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6" r:id="rId23"/>
    <p:sldId id="277" r:id="rId24"/>
    <p:sldId id="278" r:id="rId25"/>
  </p:sldIdLst>
  <p:sldSz cx="18288000" cy="10287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07" d="100"/>
          <a:sy n="107" d="100"/>
        </p:scale>
        <p:origin x="606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8" Type="http://schemas.openxmlformats.org/officeDocument/2006/relationships/tableStyles" Target="tableStyles.xml"/><Relationship Id="rId27" Type="http://schemas.openxmlformats.org/officeDocument/2006/relationships/viewProps" Target="viewProps.xml"/><Relationship Id="rId26" Type="http://schemas.openxmlformats.org/officeDocument/2006/relationships/presProps" Target="presProps.xml"/><Relationship Id="rId25" Type="http://schemas.openxmlformats.org/officeDocument/2006/relationships/slide" Target="slides/slide23.xml"/><Relationship Id="rId24" Type="http://schemas.openxmlformats.org/officeDocument/2006/relationships/slide" Target="slides/slide22.xml"/><Relationship Id="rId23" Type="http://schemas.openxmlformats.org/officeDocument/2006/relationships/slide" Target="slides/slide21.xml"/><Relationship Id="rId22" Type="http://schemas.openxmlformats.org/officeDocument/2006/relationships/slide" Target="slides/slide20.xml"/><Relationship Id="rId21" Type="http://schemas.openxmlformats.org/officeDocument/2006/relationships/slide" Target="slides/slide19.xml"/><Relationship Id="rId20" Type="http://schemas.openxmlformats.org/officeDocument/2006/relationships/slide" Target="slides/slide18.xml"/><Relationship Id="rId2" Type="http://schemas.openxmlformats.org/officeDocument/2006/relationships/theme" Target="theme/theme1.xml"/><Relationship Id="rId19" Type="http://schemas.openxmlformats.org/officeDocument/2006/relationships/slide" Target="slides/slide17.xml"/><Relationship Id="rId18" Type="http://schemas.openxmlformats.org/officeDocument/2006/relationships/slide" Target="slides/slide16.xml"/><Relationship Id="rId17" Type="http://schemas.openxmlformats.org/officeDocument/2006/relationships/slide" Target="slides/slide15.xml"/><Relationship Id="rId16" Type="http://schemas.openxmlformats.org/officeDocument/2006/relationships/slide" Target="slides/slide14.xml"/><Relationship Id="rId15" Type="http://schemas.openxmlformats.org/officeDocument/2006/relationships/slide" Target="slides/slide13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4" Type="http://schemas.openxmlformats.org/officeDocument/2006/relationships/theme" Target="../theme/theme1.xml"/><Relationship Id="rId23" Type="http://schemas.openxmlformats.org/officeDocument/2006/relationships/slideLayout" Target="../slideLayouts/slideLayout23.xml"/><Relationship Id="rId22" Type="http://schemas.openxmlformats.org/officeDocument/2006/relationships/slideLayout" Target="../slideLayouts/slideLayout22.xml"/><Relationship Id="rId21" Type="http://schemas.openxmlformats.org/officeDocument/2006/relationships/slideLayout" Target="../slideLayouts/slideLayout21.xml"/><Relationship Id="rId20" Type="http://schemas.openxmlformats.org/officeDocument/2006/relationships/slideLayout" Target="../slideLayouts/slideLayout20.xml"/><Relationship Id="rId2" Type="http://schemas.openxmlformats.org/officeDocument/2006/relationships/slideLayout" Target="../slideLayouts/slideLayout2.xml"/><Relationship Id="rId19" Type="http://schemas.openxmlformats.org/officeDocument/2006/relationships/slideLayout" Target="../slideLayouts/slideLayout19.xml"/><Relationship Id="rId18" Type="http://schemas.openxmlformats.org/officeDocument/2006/relationships/slideLayout" Target="../slideLayouts/slideLayout18.xml"/><Relationship Id="rId17" Type="http://schemas.openxmlformats.org/officeDocument/2006/relationships/slideLayout" Target="../slideLayouts/slideLayout17.xml"/><Relationship Id="rId16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15.xml"/><Relationship Id="rId14" Type="http://schemas.openxmlformats.org/officeDocument/2006/relationships/slideLayout" Target="../slideLayouts/slideLayout14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  <p:sldLayoutId id="2147483667" r:id="rId19"/>
    <p:sldLayoutId id="2147483668" r:id="rId20"/>
    <p:sldLayoutId id="2147483669" r:id="rId21"/>
    <p:sldLayoutId id="2147483670" r:id="rId22"/>
    <p:sldLayoutId id="2147483671" r:id="rId2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0.xml"/><Relationship Id="rId1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1.xml"/><Relationship Id="rId1" Type="http://schemas.openxmlformats.org/officeDocument/2006/relationships/image" Target="../media/image11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2.xml"/><Relationship Id="rId1" Type="http://schemas.openxmlformats.org/officeDocument/2006/relationships/image" Target="../media/image12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3.xml"/><Relationship Id="rId1" Type="http://schemas.openxmlformats.org/officeDocument/2006/relationships/image" Target="../media/image13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4.xml"/><Relationship Id="rId1" Type="http://schemas.openxmlformats.org/officeDocument/2006/relationships/image" Target="../media/image14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5.xml"/><Relationship Id="rId1" Type="http://schemas.openxmlformats.org/officeDocument/2006/relationships/image" Target="../media/image15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6.xml"/><Relationship Id="rId1" Type="http://schemas.openxmlformats.org/officeDocument/2006/relationships/image" Target="../media/image16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7.xml"/><Relationship Id="rId1" Type="http://schemas.openxmlformats.org/officeDocument/2006/relationships/image" Target="../media/image17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8.xml"/><Relationship Id="rId1" Type="http://schemas.openxmlformats.org/officeDocument/2006/relationships/image" Target="../media/image18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9.xml"/><Relationship Id="rId1" Type="http://schemas.openxmlformats.org/officeDocument/2006/relationships/image" Target="../media/image19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0.xml"/><Relationship Id="rId1" Type="http://schemas.openxmlformats.org/officeDocument/2006/relationships/image" Target="../media/image20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1.xml"/><Relationship Id="rId1" Type="http://schemas.openxmlformats.org/officeDocument/2006/relationships/image" Target="../media/image21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2.xml"/><Relationship Id="rId1" Type="http://schemas.openxmlformats.org/officeDocument/2006/relationships/image" Target="../media/image22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3.xml"/><Relationship Id="rId1" Type="http://schemas.openxmlformats.org/officeDocument/2006/relationships/image" Target="../media/image23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4.xml"/><Relationship Id="rId1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5.xml"/><Relationship Id="rId1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6.xml"/><Relationship Id="rId1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8.xml"/><Relationship Id="rId1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9.xml"/><Relationship Id="rId1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5560" y="10160"/>
            <a:ext cx="18170525" cy="10158095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6035" y="111125"/>
            <a:ext cx="18102580" cy="10065385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21920" y="88265"/>
            <a:ext cx="18044160" cy="10110470"/>
          </a:xfrm>
          <a:prstGeom prst="rect">
            <a:avLst/>
          </a:prstGeom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0955" y="54610"/>
            <a:ext cx="18186400" cy="1014984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6355" y="91440"/>
            <a:ext cx="18209895" cy="10225405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8575" y="39370"/>
            <a:ext cx="18125440" cy="10155555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-65405" y="2540"/>
            <a:ext cx="18239105" cy="1016508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2230" y="55245"/>
            <a:ext cx="18163540" cy="10175240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1750" y="27940"/>
            <a:ext cx="18185765" cy="10158730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5405" y="38735"/>
            <a:ext cx="18187035" cy="10192385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演示</Application>
  <PresentationFormat>宽屏</PresentationFormat>
  <Paragraphs>0</Paragraphs>
  <Slides>23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23</vt:i4>
      </vt:variant>
    </vt:vector>
  </HeadingPairs>
  <TitlesOfParts>
    <vt:vector size="30" baseType="lpstr">
      <vt:lpstr>Arial</vt:lpstr>
      <vt:lpstr>宋体</vt:lpstr>
      <vt:lpstr>Wingdings</vt:lpstr>
      <vt:lpstr>微软雅黑</vt:lpstr>
      <vt:lpstr>Arial Unicode MS</vt:lpstr>
      <vt:lpstr>Calibri</vt:lpstr>
      <vt:lpstr>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4元素（2）2022届</dc:title>
  <dc:creator>Cyclone2.0</dc:creator>
  <cp:lastModifiedBy>伊人醉1413554639</cp:lastModifiedBy>
  <cp:revision>2</cp:revision>
  <dcterms:created xsi:type="dcterms:W3CDTF">2022-09-22T09:15:00Z</dcterms:created>
  <dcterms:modified xsi:type="dcterms:W3CDTF">2022-09-22T11:06:08Z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pplicationName">
    <vt:lpwstr>Cyclone2.0</vt:lpwstr>
  </property>
  <property fmtid="{D5CDD505-2E9C-101B-9397-08002B2CF9AE}" pid="3" name="ApplicationVersion">
    <vt:lpwstr>5.1.19.9</vt:lpwstr>
  </property>
  <property fmtid="{D5CDD505-2E9C-101B-9397-08002B2CF9AE}" pid="4" name="KSOProductBuildVer">
    <vt:lpwstr>2052-11.8.6.8810</vt:lpwstr>
  </property>
</Properties>
</file>