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" y="24765"/>
            <a:ext cx="18157825" cy="1021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" y="76835"/>
            <a:ext cx="18113375" cy="101072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" y="91440"/>
            <a:ext cx="18080990" cy="10121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45" y="69215"/>
            <a:ext cx="18082260" cy="10133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" y="46355"/>
            <a:ext cx="18171795" cy="10227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" y="27305"/>
            <a:ext cx="18185765" cy="10139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85" y="62230"/>
            <a:ext cx="18058765" cy="10110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27940"/>
            <a:ext cx="18171160" cy="1012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" y="50165"/>
            <a:ext cx="17976850" cy="10123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20955"/>
            <a:ext cx="18074640" cy="10207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到实验室去  二氧化碳的实验室制取及性质</dc:title>
  <dc:creator>Cyclone2.0</dc:creator>
  <cp:lastModifiedBy>伊人醉1413554639</cp:lastModifiedBy>
  <cp:revision>2</cp:revision>
  <dcterms:created xsi:type="dcterms:W3CDTF">2022-09-22T10:59:00Z</dcterms:created>
  <dcterms:modified xsi:type="dcterms:W3CDTF">2022-09-22T11:11:27Z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5.1.19.9</vt:lpwstr>
  </property>
  <property fmtid="{D5CDD505-2E9C-101B-9397-08002B2CF9AE}" pid="4" name="KSOProductBuildVer">
    <vt:lpwstr>2052-11.8.6.8810</vt:lpwstr>
  </property>
</Properties>
</file>