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1677120e8284c95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cd2b592eacc844d8" /><Relationship Type="http://schemas.openxmlformats.org/package/2006/relationships/metadata/core-properties" Target="/package/services/metadata/core-properties/18f35354496d4239a450a7c042f02493.psmdcp" Id="R44767bcd8f4f4877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