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9" Type="http://schemas.openxmlformats.org/officeDocument/2006/relationships/theme" Target="../theme/theme1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0" y="39370"/>
            <a:ext cx="18239105" cy="101974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45" y="43180"/>
            <a:ext cx="18201640" cy="102749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15" y="39370"/>
            <a:ext cx="18220055" cy="102209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70" y="84455"/>
            <a:ext cx="18202275" cy="101688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35" y="86995"/>
            <a:ext cx="17990820" cy="101447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" y="103505"/>
            <a:ext cx="18104485" cy="101555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95" y="24765"/>
            <a:ext cx="18184495" cy="1022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85" y="73025"/>
            <a:ext cx="18186400" cy="101936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25" y="54610"/>
            <a:ext cx="18141950" cy="101828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885" y="50800"/>
            <a:ext cx="18201005" cy="102781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第三节  溶液的酸碱性 2021</dc:title>
  <dc:creator>Cyclone2.0</dc:creator>
  <cp:lastModifiedBy>伊人醉1413554639</cp:lastModifiedBy>
  <cp:revision>2</cp:revision>
  <dcterms:created xsi:type="dcterms:W3CDTF">2022-09-22T11:17:00Z</dcterms:created>
  <dcterms:modified xsi:type="dcterms:W3CDTF">2022-09-22T11:22:08Z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5.1.19.9</vt:lpwstr>
  </property>
  <property fmtid="{D5CDD505-2E9C-101B-9397-08002B2CF9AE}" pid="4" name="KSOProductBuildVer">
    <vt:lpwstr>2052-11.8.6.8810</vt:lpwstr>
  </property>
</Properties>
</file>