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8721536c09e0465e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2c0f3b33fa704d28" /><Relationship Type="http://schemas.openxmlformats.org/package/2006/relationships/metadata/core-properties" Target="/package/services/metadata/core-properties/631ccb7ce8284ad3affacaae0c08ad4f.psmdcp" Id="R85b6ee49819a415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