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8bd62137fd5e4c29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ee1cebcedc9a4cdc" /><Relationship Type="http://schemas.openxmlformats.org/package/2006/relationships/metadata/core-properties" Target="/package/services/metadata/core-properties/13a0285c5a484327bc4b2d7706816e10.psmdcp" Id="Raa1def9e16114e2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