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小学数学高效课堂教学策略</dc:title>
  <dc:creator>Cyclone2.0</dc:creator>
  <cp:lastModifiedBy>Administrator</cp:lastModifiedBy>
  <cp:revision>1</cp:revision>
  <dcterms:created xsi:type="dcterms:W3CDTF">2022-11-18T03:50:26Z</dcterms:created>
  <dcterms:modified xsi:type="dcterms:W3CDTF">2022-11-18T04:01:16Z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Cyclone2.0</vt:lpwstr>
  </property>
  <property fmtid="{D5CDD505-2E9C-101B-9397-08002B2CF9AE}" pid="3" name="ApplicationVersion">
    <vt:lpwstr>5.1.19.9</vt:lpwstr>
  </property>
</Properties>
</file>