
<file path=[Content_Types].xml><?xml version="1.0" encoding="utf-8"?>
<Types xmlns="http://schemas.openxmlformats.org/package/2006/content-types">
  <Default Extension="xml" ContentType="application/xml"/>
  <Default Extension="jpeg" ContentType="image/jpeg"/>
  <Default Extension="JPG" ContentType="image/.jpg"/>
  <Default Extension="png" ContentType="image/png"/>
  <Default Extension="rels" ContentType="application/vnd.openxmlformats-package.relationships+xml"/>
  <Override PartName="/customXml/itemProps20.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1.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1"/>
  </p:notesMasterIdLst>
  <p:sldIdLst>
    <p:sldId id="256" r:id="rId3"/>
    <p:sldId id="316" r:id="rId4"/>
    <p:sldId id="296" r:id="rId5"/>
    <p:sldId id="295" r:id="rId6"/>
    <p:sldId id="272" r:id="rId7"/>
    <p:sldId id="336" r:id="rId8"/>
    <p:sldId id="258" r:id="rId9"/>
    <p:sldId id="259" r:id="rId10"/>
    <p:sldId id="351" r:id="rId12"/>
    <p:sldId id="294" r:id="rId13"/>
    <p:sldId id="371" r:id="rId14"/>
    <p:sldId id="262" r:id="rId15"/>
    <p:sldId id="260" r:id="rId16"/>
    <p:sldId id="257" r:id="rId17"/>
    <p:sldId id="359" r:id="rId18"/>
    <p:sldId id="362" r:id="rId19"/>
    <p:sldId id="266" r:id="rId20"/>
    <p:sldId id="267" r:id="rId21"/>
    <p:sldId id="369" r:id="rId22"/>
    <p:sldId id="291" r:id="rId23"/>
  </p:sldIdLst>
  <p:sldSz cx="12192000" cy="6858000"/>
  <p:notesSz cx="7103745" cy="10234295"/>
  <p:embeddedFontLst>
    <p:embeddedFont>
      <p:font typeface="萝莉体 第二版" panose="02000500000000000000" charset="-122"/>
      <p:regular r:id="rId29"/>
    </p:embeddedFont>
    <p:embeddedFont>
      <p:font typeface="Calibri Light" panose="020F0302020204030204" charset="0"/>
      <p:regular r:id="rId30"/>
      <p:italic r:id="rId31"/>
    </p:embeddedFont>
    <p:embeddedFont>
      <p:font typeface="微软雅黑" panose="020B0503020204020204" charset="-122"/>
      <p:regular r:id="rId32"/>
    </p:embeddedFont>
    <p:embeddedFont>
      <p:font typeface="华文楷体" panose="02010600040101010101" charset="-122"/>
      <p:regular r:id="rId33"/>
    </p:embeddedFont>
    <p:embeddedFont>
      <p:font typeface="Calibri" panose="020F0502020204030204" charset="0"/>
      <p:regular r:id="rId34"/>
      <p:bold r:id="rId35"/>
      <p:italic r:id="rId36"/>
      <p:boldItalic r:id="rId37"/>
    </p:embeddedFont>
    <p:embeddedFont>
      <p:font typeface="Impact" panose="020B0806030902050204" pitchFamily="34" charset="0"/>
      <p:regular r:id="rId38"/>
    </p:embeddedFont>
  </p:embeddedFontLst>
  <p:custDataLst>
    <p:tags r:id="rId3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3F92"/>
    <a:srgbClr val="EFAFCC"/>
    <a:srgbClr val="FAE6EF"/>
    <a:srgbClr val="E785B1"/>
    <a:srgbClr val="F6D2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16" d="100"/>
          <a:sy n="116" d="100"/>
        </p:scale>
        <p:origin x="336" y="108"/>
      </p:cViewPr>
      <p:guideLst>
        <p:guide orient="horz" pos="2140"/>
        <p:guide pos="384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9" Type="http://schemas.openxmlformats.org/officeDocument/2006/relationships/tags" Target="tags/tag21.xml"/><Relationship Id="rId38" Type="http://schemas.openxmlformats.org/officeDocument/2006/relationships/font" Target="fonts/font10.fntdata"/><Relationship Id="rId37" Type="http://schemas.openxmlformats.org/officeDocument/2006/relationships/font" Target="fonts/font9.fntdata"/><Relationship Id="rId36" Type="http://schemas.openxmlformats.org/officeDocument/2006/relationships/font" Target="fonts/font8.fntdata"/><Relationship Id="rId35" Type="http://schemas.openxmlformats.org/officeDocument/2006/relationships/font" Target="fonts/font7.fntdata"/><Relationship Id="rId34" Type="http://schemas.openxmlformats.org/officeDocument/2006/relationships/font" Target="fonts/font6.fntdata"/><Relationship Id="rId33" Type="http://schemas.openxmlformats.org/officeDocument/2006/relationships/font" Target="fonts/font5.fntdata"/><Relationship Id="rId32" Type="http://schemas.openxmlformats.org/officeDocument/2006/relationships/font" Target="fonts/font4.fntdata"/><Relationship Id="rId31" Type="http://schemas.openxmlformats.org/officeDocument/2006/relationships/font" Target="fonts/font3.fntdata"/><Relationship Id="rId30" Type="http://schemas.openxmlformats.org/officeDocument/2006/relationships/font" Target="fonts/font2.fntdata"/><Relationship Id="rId3" Type="http://schemas.openxmlformats.org/officeDocument/2006/relationships/slide" Target="slides/slide1.xml"/><Relationship Id="rId29" Type="http://schemas.openxmlformats.org/officeDocument/2006/relationships/font" Target="fonts/font1.fntdata"/><Relationship Id="rId28" Type="http://schemas.openxmlformats.org/officeDocument/2006/relationships/customXml" Target="../customXml/item1.xml"/><Relationship Id="rId27" Type="http://schemas.openxmlformats.org/officeDocument/2006/relationships/customXmlProps" Target="../customXml/itemProps20.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notesMaster" Target="notesMasters/notesMaster1.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188595" cy="574719"/>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167998" y="0"/>
            <a:ext cx="3188595" cy="574719"/>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242770" y="1431824"/>
            <a:ext cx="6872756" cy="386592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35830" y="5512523"/>
            <a:ext cx="5886637" cy="4510246"/>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10879875"/>
            <a:ext cx="3188595" cy="574718"/>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167998" y="10879875"/>
            <a:ext cx="3188595" cy="574718"/>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1186774" y="2665379"/>
            <a:ext cx="4873574"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256938" y="2665379"/>
            <a:ext cx="4897576"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27.jpeg"/><Relationship Id="rId7" Type="http://schemas.openxmlformats.org/officeDocument/2006/relationships/tags" Target="../tags/tag1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png"/><Relationship Id="rId10" Type="http://schemas.openxmlformats.org/officeDocument/2006/relationships/notesSlide" Target="../notesSlides/notesSlide2.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9" Type="http://schemas.openxmlformats.org/officeDocument/2006/relationships/image" Target="../media/image30.jpeg"/><Relationship Id="rId8" Type="http://schemas.openxmlformats.org/officeDocument/2006/relationships/tags" Target="../tags/tag14.xml"/><Relationship Id="rId7" Type="http://schemas.openxmlformats.org/officeDocument/2006/relationships/image" Target="../media/image29.jpeg"/><Relationship Id="rId6" Type="http://schemas.openxmlformats.org/officeDocument/2006/relationships/image" Target="../media/image28.jpeg"/><Relationship Id="rId5" Type="http://schemas.openxmlformats.org/officeDocument/2006/relationships/tags" Target="../tags/tag13.xml"/><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png"/><Relationship Id="rId11" Type="http://schemas.openxmlformats.org/officeDocument/2006/relationships/notesSlide" Target="../notesSlides/notesSlide3.xml"/><Relationship Id="rId10" Type="http://schemas.openxmlformats.org/officeDocument/2006/relationships/slideLayout" Target="../slideLayouts/slideLayout2.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image" Target="../media/image2.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image" Target="../media/image1.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png"/><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png"/><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image" Target="../media/image2.png"/></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tags" Target="../tags/tag19.xml"/><Relationship Id="rId4" Type="http://schemas.openxmlformats.org/officeDocument/2006/relationships/image" Target="../media/image1.png"/><Relationship Id="rId3" Type="http://schemas.openxmlformats.org/officeDocument/2006/relationships/tags" Target="../tags/tag18.xml"/><Relationship Id="rId2" Type="http://schemas.openxmlformats.org/officeDocument/2006/relationships/image" Target="../media/image2.png"/><Relationship Id="rId1" Type="http://schemas.openxmlformats.org/officeDocument/2006/relationships/tags" Target="../tags/tag17.xml"/></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tags" Target="../tags/tag4.xml"/><Relationship Id="rId4" Type="http://schemas.openxmlformats.org/officeDocument/2006/relationships/image" Target="../media/image4.png"/><Relationship Id="rId3" Type="http://schemas.openxmlformats.org/officeDocument/2006/relationships/tags" Target="../tags/tag3.xml"/><Relationship Id="rId2" Type="http://schemas.openxmlformats.org/officeDocument/2006/relationships/image" Target="../media/image1.png"/><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9.jpe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3.jpeg"/><Relationship Id="rId7" Type="http://schemas.openxmlformats.org/officeDocument/2006/relationships/tags" Target="../tags/tag8.xml"/><Relationship Id="rId6" Type="http://schemas.openxmlformats.org/officeDocument/2006/relationships/image" Target="../media/image4.png"/><Relationship Id="rId5" Type="http://schemas.openxmlformats.org/officeDocument/2006/relationships/tags" Target="../tags/tag7.xml"/><Relationship Id="rId4" Type="http://schemas.openxmlformats.org/officeDocument/2006/relationships/image" Target="../media/image12.png"/><Relationship Id="rId3" Type="http://schemas.openxmlformats.org/officeDocument/2006/relationships/tags" Target="../tags/tag6.xml"/><Relationship Id="rId2" Type="http://schemas.openxmlformats.org/officeDocument/2006/relationships/image" Target="../media/image1.png"/><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2.xml"/><Relationship Id="rId7" Type="http://schemas.openxmlformats.org/officeDocument/2006/relationships/image" Target="../media/image19.png"/><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 Id="rId3"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grpSp>
        <p:nvGrpSpPr>
          <p:cNvPr id="11" name="组合 10"/>
          <p:cNvGrpSpPr/>
          <p:nvPr/>
        </p:nvGrpSpPr>
        <p:grpSpPr>
          <a:xfrm>
            <a:off x="-6985" y="0"/>
            <a:ext cx="12244705" cy="6857365"/>
            <a:chOff x="-11" y="0"/>
            <a:chExt cx="19283" cy="10799"/>
          </a:xfrm>
        </p:grpSpPr>
        <p:pic>
          <p:nvPicPr>
            <p:cNvPr id="25" name="图片 24"/>
            <p:cNvPicPr>
              <a:picLocks noChangeAspect="1"/>
            </p:cNvPicPr>
            <p:nvPr/>
          </p:nvPicPr>
          <p:blipFill rotWithShape="1">
            <a:blip r:embed="rId1"/>
            <a:srcRect t="19579" r="6772"/>
            <a:stretch>
              <a:fillRect/>
            </a:stretch>
          </p:blipFill>
          <p:spPr>
            <a:xfrm>
              <a:off x="0" y="0"/>
              <a:ext cx="19272" cy="5459"/>
            </a:xfrm>
            <a:prstGeom prst="rect">
              <a:avLst/>
            </a:prstGeom>
          </p:spPr>
        </p:pic>
        <p:pic>
          <p:nvPicPr>
            <p:cNvPr id="10" name="图片 9"/>
            <p:cNvPicPr>
              <a:picLocks noChangeAspect="1"/>
            </p:cNvPicPr>
            <p:nvPr/>
          </p:nvPicPr>
          <p:blipFill rotWithShape="1">
            <a:blip r:embed="rId2"/>
            <a:srcRect t="29714" b="7669"/>
            <a:stretch>
              <a:fillRect/>
            </a:stretch>
          </p:blipFill>
          <p:spPr>
            <a:xfrm>
              <a:off x="-11" y="4337"/>
              <a:ext cx="19248" cy="6463"/>
            </a:xfrm>
            <a:prstGeom prst="rect">
              <a:avLst/>
            </a:prstGeom>
          </p:spPr>
        </p:pic>
      </p:grpSp>
      <p:grpSp>
        <p:nvGrpSpPr>
          <p:cNvPr id="9" name="组合 8"/>
          <p:cNvGrpSpPr/>
          <p:nvPr/>
        </p:nvGrpSpPr>
        <p:grpSpPr>
          <a:xfrm>
            <a:off x="1219200" y="285115"/>
            <a:ext cx="10321925" cy="2468880"/>
            <a:chOff x="1920" y="449"/>
            <a:chExt cx="16255" cy="3888"/>
          </a:xfrm>
        </p:grpSpPr>
        <p:grpSp>
          <p:nvGrpSpPr>
            <p:cNvPr id="6" name="组合 5"/>
            <p:cNvGrpSpPr/>
            <p:nvPr/>
          </p:nvGrpSpPr>
          <p:grpSpPr>
            <a:xfrm>
              <a:off x="1937" y="1001"/>
              <a:ext cx="15535" cy="3336"/>
              <a:chOff x="1937" y="1001"/>
              <a:chExt cx="15535" cy="3336"/>
            </a:xfrm>
          </p:grpSpPr>
          <p:sp>
            <p:nvSpPr>
              <p:cNvPr id="4" name="云形 3"/>
              <p:cNvSpPr/>
              <p:nvPr/>
            </p:nvSpPr>
            <p:spPr>
              <a:xfrm>
                <a:off x="1982" y="1001"/>
                <a:ext cx="15490" cy="3336"/>
              </a:xfrm>
              <a:prstGeom prst="cloud">
                <a:avLst/>
              </a:prstGeom>
              <a:solidFill>
                <a:srgbClr val="F6D2E2"/>
              </a:solidFill>
              <a:ln>
                <a:solidFill>
                  <a:srgbClr val="E785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600">
                  <a:solidFill>
                    <a:srgbClr val="E785B1"/>
                  </a:solidFill>
                  <a:latin typeface="Aa双鱼座" panose="00020600040101010101" charset="-122"/>
                  <a:ea typeface="Aa双鱼座" panose="00020600040101010101" charset="-122"/>
                </a:endParaRPr>
              </a:p>
            </p:txBody>
          </p:sp>
          <p:sp>
            <p:nvSpPr>
              <p:cNvPr id="5" name="文本框 4"/>
              <p:cNvSpPr txBox="1"/>
              <p:nvPr/>
            </p:nvSpPr>
            <p:spPr>
              <a:xfrm rot="21420000">
                <a:off x="1937" y="1770"/>
                <a:ext cx="14126" cy="1016"/>
              </a:xfrm>
              <a:prstGeom prst="rect">
                <a:avLst/>
              </a:prstGeom>
              <a:noFill/>
            </p:spPr>
            <p:txBody>
              <a:bodyPr wrap="square" rtlCol="0">
                <a:spAutoFit/>
              </a:bodyPr>
              <a:p>
                <a:pPr algn="ctr"/>
                <a:r>
                  <a:rPr lang="zh-CN" altLang="en-US" sz="3600">
                    <a:solidFill>
                      <a:srgbClr val="D93F92"/>
                    </a:solidFill>
                    <a:latin typeface="萝莉体 第二版" panose="02000500000000000000" charset="-122"/>
                    <a:ea typeface="萝莉体 第二版" panose="02000500000000000000" charset="-122"/>
                    <a:sym typeface="+mn-ea"/>
                  </a:rPr>
                  <a:t>游戏活动中幼儿结构化思维能力的培养途径</a:t>
                </a:r>
                <a:endParaRPr lang="zh-CN" altLang="en-US" sz="3600">
                  <a:solidFill>
                    <a:srgbClr val="D93F92"/>
                  </a:solidFill>
                  <a:latin typeface="萝莉体 第二版" panose="02000500000000000000" charset="-122"/>
                  <a:ea typeface="萝莉体 第二版" panose="02000500000000000000" charset="-122"/>
                  <a:sym typeface="+mn-ea"/>
                </a:endParaRPr>
              </a:p>
            </p:txBody>
          </p:sp>
        </p:grpSp>
        <p:pic>
          <p:nvPicPr>
            <p:cNvPr id="7" name="图片 6" descr="098a838ef0d3d600255d5a0dbb9cac9e"/>
            <p:cNvPicPr>
              <a:picLocks noChangeAspect="1"/>
            </p:cNvPicPr>
            <p:nvPr/>
          </p:nvPicPr>
          <p:blipFill>
            <a:blip r:embed="rId3"/>
            <a:stretch>
              <a:fillRect/>
            </a:stretch>
          </p:blipFill>
          <p:spPr>
            <a:xfrm>
              <a:off x="16102" y="449"/>
              <a:ext cx="2073" cy="1972"/>
            </a:xfrm>
            <a:prstGeom prst="rect">
              <a:avLst/>
            </a:prstGeom>
          </p:spPr>
        </p:pic>
        <p:pic>
          <p:nvPicPr>
            <p:cNvPr id="8" name="图片 7" descr="098a838ef0d3d600255d5a0dbb9cac9e"/>
            <p:cNvPicPr>
              <a:picLocks noChangeAspect="1"/>
            </p:cNvPicPr>
            <p:nvPr>
              <p:custDataLst>
                <p:tags r:id="rId4"/>
              </p:custDataLst>
            </p:nvPr>
          </p:nvPicPr>
          <p:blipFill>
            <a:blip r:embed="rId3"/>
            <a:stretch>
              <a:fillRect/>
            </a:stretch>
          </p:blipFill>
          <p:spPr>
            <a:xfrm flipH="1">
              <a:off x="1920" y="2898"/>
              <a:ext cx="1275" cy="1213"/>
            </a:xfrm>
            <a:prstGeom prst="rect">
              <a:avLst/>
            </a:prstGeom>
          </p:spPr>
        </p:pic>
      </p:grpSp>
      <p:sp>
        <p:nvSpPr>
          <p:cNvPr id="2" name="文本框 1"/>
          <p:cNvSpPr txBox="1"/>
          <p:nvPr/>
        </p:nvSpPr>
        <p:spPr>
          <a:xfrm>
            <a:off x="5833110" y="1897380"/>
            <a:ext cx="3700145" cy="398780"/>
          </a:xfrm>
          <a:prstGeom prst="rect">
            <a:avLst/>
          </a:prstGeom>
          <a:noFill/>
        </p:spPr>
        <p:txBody>
          <a:bodyPr wrap="square" rtlCol="0">
            <a:spAutoFit/>
          </a:bodyPr>
          <a:p>
            <a:r>
              <a:rPr lang="zh-CN" altLang="en-US" sz="2000">
                <a:solidFill>
                  <a:schemeClr val="tx1"/>
                </a:solidFill>
                <a:latin typeface="萝莉体 第二版" panose="02000500000000000000" charset="-122"/>
                <a:ea typeface="萝莉体 第二版" panose="02000500000000000000" charset="-122"/>
              </a:rPr>
              <a:t>泸县石桥镇中心幼儿园    陈会</a:t>
            </a:r>
            <a:endParaRPr lang="zh-CN" altLang="en-US" sz="2000">
              <a:solidFill>
                <a:schemeClr val="tx1"/>
              </a:solidFill>
              <a:latin typeface="萝莉体 第二版" panose="02000500000000000000" charset="-122"/>
              <a:ea typeface="萝莉体 第二版" panose="02000500000000000000" charset="-122"/>
            </a:endParaRPr>
          </a:p>
        </p:txBody>
      </p:sp>
    </p:spTree>
  </p:cSld>
  <p:clrMapOvr>
    <a:masterClrMapping/>
  </p:clrMapOvr>
  <p:transition>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 name="图片 9"/>
          <p:cNvPicPr>
            <a:picLocks noChangeAspect="1"/>
          </p:cNvPicPr>
          <p:nvPr>
            <p:custDataLst>
              <p:tags r:id="rId1"/>
            </p:custDataLst>
          </p:nvPr>
        </p:nvPicPr>
        <p:blipFill>
          <a:blip r:embed="rId2"/>
          <a:srcRect t="23663" r="3068" b="39444"/>
          <a:stretch>
            <a:fillRect/>
          </a:stretch>
        </p:blipFill>
        <p:spPr>
          <a:xfrm flipV="1">
            <a:off x="-29210" y="5333365"/>
            <a:ext cx="12221845" cy="1524635"/>
          </a:xfrm>
          <a:prstGeom prst="rect">
            <a:avLst/>
          </a:prstGeom>
        </p:spPr>
      </p:pic>
      <p:sp>
        <p:nvSpPr>
          <p:cNvPr id="2" name="文本框 1"/>
          <p:cNvSpPr txBox="1"/>
          <p:nvPr/>
        </p:nvSpPr>
        <p:spPr>
          <a:xfrm>
            <a:off x="1697355" y="248920"/>
            <a:ext cx="7072630" cy="460375"/>
          </a:xfrm>
          <a:prstGeom prst="rect">
            <a:avLst/>
          </a:prstGeom>
          <a:noFill/>
        </p:spPr>
        <p:txBody>
          <a:bodyPr wrap="square" rtlCol="0">
            <a:spAutoFit/>
          </a:bodyPr>
          <a:p>
            <a:pPr algn="l"/>
            <a:r>
              <a:rPr lang="en-US" altLang="zh-CN" sz="2400" spc="300">
                <a:solidFill>
                  <a:schemeClr val="accent4">
                    <a:lumMod val="75000"/>
                  </a:schemeClr>
                </a:solidFill>
                <a:latin typeface="萝莉体 第二版" panose="02000500000000000000" charset="-122"/>
                <a:ea typeface="萝莉体 第二版" panose="02000500000000000000" charset="-122"/>
                <a:sym typeface="+mn-ea"/>
              </a:rPr>
              <a:t>1.</a:t>
            </a:r>
            <a:r>
              <a:rPr lang="zh-CN" altLang="en-US" sz="2400" spc="300">
                <a:solidFill>
                  <a:schemeClr val="accent4">
                    <a:lumMod val="75000"/>
                  </a:schemeClr>
                </a:solidFill>
                <a:latin typeface="萝莉体 第二版" panose="02000500000000000000" charset="-122"/>
                <a:ea typeface="萝莉体 第二版" panose="02000500000000000000" charset="-122"/>
                <a:sym typeface="+mn-ea"/>
              </a:rPr>
              <a:t>搭建学习支架，精准补充材料与环境“营养”</a:t>
            </a:r>
            <a:endParaRPr lang="en-US" altLang="zh-CN" sz="1200" spc="300">
              <a:solidFill>
                <a:schemeClr val="tx1"/>
              </a:solidFill>
              <a:uFillTx/>
              <a:latin typeface="Calibri Light" panose="020F0302020204030204" charset="0"/>
              <a:ea typeface="萝莉体 第二版" panose="02000500000000000000" charset="-122"/>
            </a:endParaRPr>
          </a:p>
        </p:txBody>
      </p:sp>
      <p:grpSp>
        <p:nvGrpSpPr>
          <p:cNvPr id="6" name="组合 5"/>
          <p:cNvGrpSpPr/>
          <p:nvPr/>
        </p:nvGrpSpPr>
        <p:grpSpPr>
          <a:xfrm>
            <a:off x="278765" y="265430"/>
            <a:ext cx="1418590" cy="600027"/>
            <a:chOff x="13786" y="826"/>
            <a:chExt cx="4689" cy="1984"/>
          </a:xfrm>
        </p:grpSpPr>
        <p:sp>
          <p:nvSpPr>
            <p:cNvPr id="12" name="云形 11"/>
            <p:cNvSpPr/>
            <p:nvPr/>
          </p:nvSpPr>
          <p:spPr>
            <a:xfrm>
              <a:off x="13786" y="826"/>
              <a:ext cx="4689" cy="1984"/>
            </a:xfrm>
            <a:prstGeom prst="cloud">
              <a:avLst/>
            </a:prstGeom>
            <a:solidFill>
              <a:srgbClr val="F6D2E2"/>
            </a:solidFill>
            <a:ln>
              <a:solidFill>
                <a:srgbClr val="E785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rot="21360000">
              <a:off x="14521" y="974"/>
              <a:ext cx="3220" cy="1726"/>
            </a:xfrm>
            <a:prstGeom prst="rect">
              <a:avLst/>
            </a:prstGeom>
            <a:noFill/>
          </p:spPr>
          <p:txBody>
            <a:bodyPr wrap="square" rtlCol="0">
              <a:spAutoFit/>
            </a:bodyPr>
            <a:p>
              <a:pPr algn="ctr"/>
              <a:r>
                <a:rPr lang="zh-CN" altLang="en-US" sz="2800">
                  <a:solidFill>
                    <a:srgbClr val="D93F92"/>
                  </a:solidFill>
                  <a:latin typeface="Calibri Light" panose="020F0302020204030204" charset="0"/>
                  <a:ea typeface="萝莉体 第二版" panose="02000500000000000000" charset="-122"/>
                </a:rPr>
                <a:t>贰</a:t>
              </a:r>
              <a:endParaRPr lang="zh-CN" altLang="en-US" sz="2800">
                <a:solidFill>
                  <a:srgbClr val="D93F92"/>
                </a:solidFill>
                <a:latin typeface="Calibri Light" panose="020F0302020204030204" charset="0"/>
                <a:ea typeface="萝莉体 第二版" panose="02000500000000000000" charset="-122"/>
              </a:endParaRPr>
            </a:p>
          </p:txBody>
        </p:sp>
      </p:grpSp>
      <p:sp>
        <p:nvSpPr>
          <p:cNvPr id="11" name="文本框 10"/>
          <p:cNvSpPr txBox="1"/>
          <p:nvPr/>
        </p:nvSpPr>
        <p:spPr>
          <a:xfrm>
            <a:off x="1029335" y="1136650"/>
            <a:ext cx="9215755" cy="2245360"/>
          </a:xfrm>
          <a:prstGeom prst="rect">
            <a:avLst/>
          </a:prstGeom>
          <a:noFill/>
        </p:spPr>
        <p:txBody>
          <a:bodyPr wrap="square" rtlCol="0">
            <a:spAutoFit/>
          </a:bodyPr>
          <a:p>
            <a:pPr algn="l">
              <a:lnSpc>
                <a:spcPct val="140000"/>
              </a:lnSpc>
            </a:pPr>
            <a:r>
              <a:rPr lang="en-US" altLang="zh-CN" b="1" spc="150" dirty="0" smtClean="0">
                <a:solidFill>
                  <a:schemeClr val="tx1"/>
                </a:solidFill>
                <a:uFillTx/>
                <a:latin typeface="华康少女文字W5" panose="040F0509000000000000" charset="-122"/>
                <a:ea typeface="华康少女文字W5" panose="040F0509000000000000" charset="-122"/>
                <a:cs typeface="+mn-ea"/>
                <a:sym typeface="+mn-ea"/>
              </a:rPr>
              <a:t>    </a:t>
            </a:r>
            <a:r>
              <a:rPr lang="zh-CN" sz="2000" b="1" spc="150" dirty="0" smtClean="0">
                <a:solidFill>
                  <a:schemeClr val="tx1"/>
                </a:solidFill>
                <a:uFillTx/>
                <a:latin typeface="华康少女文字W5" panose="040F0509000000000000" charset="-122"/>
                <a:ea typeface="华康少女文字W5" panose="040F0509000000000000" charset="-122"/>
                <a:cs typeface="+mn-ea"/>
                <a:sym typeface="+mn-ea"/>
              </a:rPr>
              <a:t>无数的游戏实践证明，由浅入深，由简入繁且玩法多样的引导方式，不仅能让幼儿激发思维，持续探索，且便于引导幼儿思维自然拓展升级。如果教师在幼儿游戏开端就提供复杂多样的游戏拓展材料、难度高的游戏要求等，幼儿有可能在初接触游戏时因为遇到难题而受挫放弃或难以获得成就感，影响幼儿深度学习的坚持性与兴趣等。</a:t>
            </a:r>
            <a:endParaRPr lang="zh-CN" sz="2000" spc="150" dirty="0" smtClean="0">
              <a:solidFill>
                <a:schemeClr val="tx1"/>
              </a:solidFill>
              <a:uFillTx/>
              <a:latin typeface="华文楷体" panose="02010600040101010101" charset="-122"/>
              <a:ea typeface="华文楷体" panose="02010600040101010101" charset="-122"/>
              <a:cs typeface="+mn-ea"/>
              <a:sym typeface="微软雅黑" panose="020B0503020204020204" charset="-122"/>
            </a:endParaRPr>
          </a:p>
        </p:txBody>
      </p:sp>
      <p:pic>
        <p:nvPicPr>
          <p:cNvPr id="16" name="图片 15" descr="82851fc0494c6da067de1dea820efdea"/>
          <p:cNvPicPr>
            <a:picLocks noChangeAspect="1"/>
          </p:cNvPicPr>
          <p:nvPr/>
        </p:nvPicPr>
        <p:blipFill>
          <a:blip r:embed="rId3"/>
          <a:stretch>
            <a:fillRect/>
          </a:stretch>
        </p:blipFill>
        <p:spPr>
          <a:xfrm>
            <a:off x="10640695" y="0"/>
            <a:ext cx="1551305" cy="2646680"/>
          </a:xfrm>
          <a:prstGeom prst="rect">
            <a:avLst/>
          </a:prstGeom>
        </p:spPr>
      </p:pic>
      <p:pic>
        <p:nvPicPr>
          <p:cNvPr id="17" name="图片 16" descr="d1ca708a87c9b39e9bdf39142e09b55e"/>
          <p:cNvPicPr>
            <a:picLocks noChangeAspect="1"/>
          </p:cNvPicPr>
          <p:nvPr/>
        </p:nvPicPr>
        <p:blipFill>
          <a:blip r:embed="rId4"/>
          <a:srcRect l="25738" t="31724" r="10830"/>
          <a:stretch>
            <a:fillRect/>
          </a:stretch>
        </p:blipFill>
        <p:spPr>
          <a:xfrm>
            <a:off x="2540" y="5187950"/>
            <a:ext cx="2577465" cy="2774315"/>
          </a:xfrm>
          <a:prstGeom prst="rect">
            <a:avLst/>
          </a:prstGeom>
        </p:spPr>
      </p:pic>
      <p:sp>
        <p:nvSpPr>
          <p:cNvPr id="3" name="圆角矩形 2"/>
          <p:cNvSpPr/>
          <p:nvPr/>
        </p:nvSpPr>
        <p:spPr>
          <a:xfrm>
            <a:off x="1937385" y="3382010"/>
            <a:ext cx="2941320" cy="2353310"/>
          </a:xfrm>
          <a:prstGeom prst="roundRect">
            <a:avLst/>
          </a:prstGeom>
          <a:blipFill rotWithShape="1">
            <a:blip r:embed="rId5"/>
            <a:stretch>
              <a:fillRect/>
            </a:stretch>
          </a:blipFill>
          <a:ln>
            <a:solidFill>
              <a:srgbClr val="E785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圆角矩形 4"/>
          <p:cNvSpPr/>
          <p:nvPr/>
        </p:nvSpPr>
        <p:spPr>
          <a:xfrm>
            <a:off x="8398510" y="3382010"/>
            <a:ext cx="2941320" cy="2353310"/>
          </a:xfrm>
          <a:prstGeom prst="roundRect">
            <a:avLst/>
          </a:prstGeom>
          <a:blipFill rotWithShape="1">
            <a:blip r:embed="rId6"/>
            <a:stretch>
              <a:fillRect/>
            </a:stretch>
          </a:blipFill>
          <a:ln>
            <a:solidFill>
              <a:srgbClr val="E785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六边形 6"/>
          <p:cNvSpPr/>
          <p:nvPr>
            <p:custDataLst>
              <p:tags r:id="rId7"/>
            </p:custDataLst>
          </p:nvPr>
        </p:nvSpPr>
        <p:spPr>
          <a:xfrm>
            <a:off x="5083810" y="4000500"/>
            <a:ext cx="3131185" cy="2416175"/>
          </a:xfrm>
          <a:prstGeom prst="hexagon">
            <a:avLst/>
          </a:prstGeom>
          <a:blipFill rotWithShape="1">
            <a:blip r:embed="rId8"/>
            <a:stretch>
              <a:fillRect/>
            </a:stretch>
          </a:blipFill>
          <a:ln>
            <a:solidFill>
              <a:srgbClr val="E785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p:wipe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 name="图片 9"/>
          <p:cNvPicPr>
            <a:picLocks noChangeAspect="1"/>
          </p:cNvPicPr>
          <p:nvPr>
            <p:custDataLst>
              <p:tags r:id="rId1"/>
            </p:custDataLst>
          </p:nvPr>
        </p:nvPicPr>
        <p:blipFill>
          <a:blip r:embed="rId2"/>
          <a:srcRect t="23663" r="3068" b="39444"/>
          <a:stretch>
            <a:fillRect/>
          </a:stretch>
        </p:blipFill>
        <p:spPr>
          <a:xfrm flipV="1">
            <a:off x="-29210" y="5333365"/>
            <a:ext cx="12221845" cy="1524635"/>
          </a:xfrm>
          <a:prstGeom prst="rect">
            <a:avLst/>
          </a:prstGeom>
        </p:spPr>
      </p:pic>
      <p:sp>
        <p:nvSpPr>
          <p:cNvPr id="2" name="文本框 1"/>
          <p:cNvSpPr txBox="1"/>
          <p:nvPr/>
        </p:nvSpPr>
        <p:spPr>
          <a:xfrm>
            <a:off x="1697355" y="248920"/>
            <a:ext cx="7072630" cy="460375"/>
          </a:xfrm>
          <a:prstGeom prst="rect">
            <a:avLst/>
          </a:prstGeom>
          <a:noFill/>
        </p:spPr>
        <p:txBody>
          <a:bodyPr wrap="square" rtlCol="0">
            <a:spAutoFit/>
          </a:bodyPr>
          <a:p>
            <a:pPr algn="l"/>
            <a:r>
              <a:rPr lang="en-US" altLang="zh-CN" sz="2400" spc="300">
                <a:solidFill>
                  <a:schemeClr val="accent4">
                    <a:lumMod val="75000"/>
                  </a:schemeClr>
                </a:solidFill>
                <a:latin typeface="萝莉体 第二版" panose="02000500000000000000" charset="-122"/>
                <a:ea typeface="萝莉体 第二版" panose="02000500000000000000" charset="-122"/>
                <a:sym typeface="+mn-ea"/>
              </a:rPr>
              <a:t>1.</a:t>
            </a:r>
            <a:r>
              <a:rPr lang="zh-CN" altLang="en-US" sz="2400" spc="300">
                <a:solidFill>
                  <a:schemeClr val="accent4">
                    <a:lumMod val="75000"/>
                  </a:schemeClr>
                </a:solidFill>
                <a:latin typeface="萝莉体 第二版" panose="02000500000000000000" charset="-122"/>
                <a:ea typeface="萝莉体 第二版" panose="02000500000000000000" charset="-122"/>
                <a:sym typeface="+mn-ea"/>
              </a:rPr>
              <a:t>搭建学习支架，精准补充材料与环境“营养”</a:t>
            </a:r>
            <a:endParaRPr lang="en-US" altLang="zh-CN" sz="1200" spc="300">
              <a:solidFill>
                <a:schemeClr val="tx1"/>
              </a:solidFill>
              <a:uFillTx/>
              <a:latin typeface="Calibri Light" panose="020F0302020204030204" charset="0"/>
              <a:ea typeface="萝莉体 第二版" panose="02000500000000000000" charset="-122"/>
            </a:endParaRPr>
          </a:p>
        </p:txBody>
      </p:sp>
      <p:grpSp>
        <p:nvGrpSpPr>
          <p:cNvPr id="6" name="组合 5"/>
          <p:cNvGrpSpPr/>
          <p:nvPr/>
        </p:nvGrpSpPr>
        <p:grpSpPr>
          <a:xfrm>
            <a:off x="278765" y="265430"/>
            <a:ext cx="1418590" cy="600027"/>
            <a:chOff x="13786" y="826"/>
            <a:chExt cx="4689" cy="1984"/>
          </a:xfrm>
        </p:grpSpPr>
        <p:sp>
          <p:nvSpPr>
            <p:cNvPr id="12" name="云形 11"/>
            <p:cNvSpPr/>
            <p:nvPr/>
          </p:nvSpPr>
          <p:spPr>
            <a:xfrm>
              <a:off x="13786" y="826"/>
              <a:ext cx="4689" cy="1984"/>
            </a:xfrm>
            <a:prstGeom prst="cloud">
              <a:avLst/>
            </a:prstGeom>
            <a:solidFill>
              <a:srgbClr val="F6D2E2"/>
            </a:solidFill>
            <a:ln>
              <a:solidFill>
                <a:srgbClr val="E785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rot="21360000">
              <a:off x="14521" y="974"/>
              <a:ext cx="3220" cy="1726"/>
            </a:xfrm>
            <a:prstGeom prst="rect">
              <a:avLst/>
            </a:prstGeom>
            <a:noFill/>
          </p:spPr>
          <p:txBody>
            <a:bodyPr wrap="square" rtlCol="0">
              <a:spAutoFit/>
            </a:bodyPr>
            <a:p>
              <a:pPr algn="ctr"/>
              <a:r>
                <a:rPr lang="zh-CN" altLang="en-US" sz="2800">
                  <a:solidFill>
                    <a:srgbClr val="D93F92"/>
                  </a:solidFill>
                  <a:latin typeface="Calibri Light" panose="020F0302020204030204" charset="0"/>
                  <a:ea typeface="萝莉体 第二版" panose="02000500000000000000" charset="-122"/>
                </a:rPr>
                <a:t>贰</a:t>
              </a:r>
              <a:endParaRPr lang="zh-CN" altLang="en-US" sz="2800">
                <a:solidFill>
                  <a:srgbClr val="D93F92"/>
                </a:solidFill>
                <a:latin typeface="Calibri Light" panose="020F0302020204030204" charset="0"/>
                <a:ea typeface="萝莉体 第二版" panose="02000500000000000000" charset="-122"/>
              </a:endParaRPr>
            </a:p>
          </p:txBody>
        </p:sp>
      </p:grpSp>
      <p:sp>
        <p:nvSpPr>
          <p:cNvPr id="11" name="文本框 10"/>
          <p:cNvSpPr txBox="1"/>
          <p:nvPr/>
        </p:nvSpPr>
        <p:spPr>
          <a:xfrm>
            <a:off x="1029335" y="1136650"/>
            <a:ext cx="9215755" cy="478155"/>
          </a:xfrm>
          <a:prstGeom prst="rect">
            <a:avLst/>
          </a:prstGeom>
          <a:noFill/>
        </p:spPr>
        <p:txBody>
          <a:bodyPr wrap="square" rtlCol="0">
            <a:spAutoFit/>
          </a:bodyPr>
          <a:p>
            <a:pPr algn="l">
              <a:lnSpc>
                <a:spcPct val="140000"/>
              </a:lnSpc>
            </a:pPr>
            <a:r>
              <a:rPr lang="en-US" altLang="zh-CN" b="1" spc="150" dirty="0" smtClean="0">
                <a:solidFill>
                  <a:schemeClr val="tx1"/>
                </a:solidFill>
                <a:uFillTx/>
                <a:latin typeface="华康少女文字W5" panose="040F0509000000000000" charset="-122"/>
                <a:ea typeface="华康少女文字W5" panose="040F0509000000000000" charset="-122"/>
                <a:cs typeface="+mn-ea"/>
                <a:sym typeface="+mn-ea"/>
              </a:rPr>
              <a:t>    </a:t>
            </a:r>
            <a:endParaRPr lang="zh-CN" sz="2000" spc="150" dirty="0" smtClean="0">
              <a:solidFill>
                <a:schemeClr val="tx1"/>
              </a:solidFill>
              <a:uFillTx/>
              <a:latin typeface="华文楷体" panose="02010600040101010101" charset="-122"/>
              <a:ea typeface="华文楷体" panose="02010600040101010101" charset="-122"/>
              <a:cs typeface="+mn-ea"/>
              <a:sym typeface="微软雅黑" panose="020B0503020204020204" charset="-122"/>
            </a:endParaRPr>
          </a:p>
        </p:txBody>
      </p:sp>
      <p:pic>
        <p:nvPicPr>
          <p:cNvPr id="16" name="图片 15" descr="82851fc0494c6da067de1dea820efdea"/>
          <p:cNvPicPr>
            <a:picLocks noChangeAspect="1"/>
          </p:cNvPicPr>
          <p:nvPr/>
        </p:nvPicPr>
        <p:blipFill>
          <a:blip r:embed="rId3"/>
          <a:stretch>
            <a:fillRect/>
          </a:stretch>
        </p:blipFill>
        <p:spPr>
          <a:xfrm>
            <a:off x="10640695" y="0"/>
            <a:ext cx="1551305" cy="2646680"/>
          </a:xfrm>
          <a:prstGeom prst="rect">
            <a:avLst/>
          </a:prstGeom>
        </p:spPr>
      </p:pic>
      <p:pic>
        <p:nvPicPr>
          <p:cNvPr id="17" name="图片 16" descr="d1ca708a87c9b39e9bdf39142e09b55e"/>
          <p:cNvPicPr>
            <a:picLocks noChangeAspect="1"/>
          </p:cNvPicPr>
          <p:nvPr/>
        </p:nvPicPr>
        <p:blipFill>
          <a:blip r:embed="rId4"/>
          <a:srcRect l="25738" t="31724" r="10830"/>
          <a:stretch>
            <a:fillRect/>
          </a:stretch>
        </p:blipFill>
        <p:spPr>
          <a:xfrm>
            <a:off x="2540" y="5187950"/>
            <a:ext cx="2577465" cy="2774315"/>
          </a:xfrm>
          <a:prstGeom prst="rect">
            <a:avLst/>
          </a:prstGeom>
        </p:spPr>
      </p:pic>
      <p:sp>
        <p:nvSpPr>
          <p:cNvPr id="3" name="圆角矩形 2"/>
          <p:cNvSpPr/>
          <p:nvPr>
            <p:custDataLst>
              <p:tags r:id="rId5"/>
            </p:custDataLst>
          </p:nvPr>
        </p:nvSpPr>
        <p:spPr>
          <a:xfrm>
            <a:off x="831850" y="1340485"/>
            <a:ext cx="2941320" cy="2353310"/>
          </a:xfrm>
          <a:prstGeom prst="roundRect">
            <a:avLst/>
          </a:prstGeom>
          <a:blipFill rotWithShape="1">
            <a:blip r:embed="rId6"/>
            <a:stretch>
              <a:fillRect/>
            </a:stretch>
          </a:blipFill>
          <a:ln>
            <a:solidFill>
              <a:srgbClr val="E785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圆角矩形 4"/>
          <p:cNvSpPr/>
          <p:nvPr/>
        </p:nvSpPr>
        <p:spPr>
          <a:xfrm>
            <a:off x="7303770" y="3218815"/>
            <a:ext cx="2941320" cy="2353310"/>
          </a:xfrm>
          <a:prstGeom prst="roundRect">
            <a:avLst/>
          </a:prstGeom>
          <a:blipFill rotWithShape="1">
            <a:blip r:embed="rId7"/>
            <a:stretch>
              <a:fillRect/>
            </a:stretch>
          </a:blipFill>
          <a:ln>
            <a:solidFill>
              <a:srgbClr val="E785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圆角矩形 3"/>
          <p:cNvSpPr/>
          <p:nvPr>
            <p:custDataLst>
              <p:tags r:id="rId8"/>
            </p:custDataLst>
          </p:nvPr>
        </p:nvSpPr>
        <p:spPr>
          <a:xfrm>
            <a:off x="4067810" y="2252345"/>
            <a:ext cx="2941320" cy="2353310"/>
          </a:xfrm>
          <a:prstGeom prst="roundRect">
            <a:avLst/>
          </a:prstGeom>
          <a:blipFill rotWithShape="1">
            <a:blip r:embed="rId9"/>
            <a:stretch>
              <a:fillRect/>
            </a:stretch>
          </a:blipFill>
          <a:ln>
            <a:solidFill>
              <a:srgbClr val="E785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p:wipe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 name="组合 3"/>
          <p:cNvGrpSpPr/>
          <p:nvPr/>
        </p:nvGrpSpPr>
        <p:grpSpPr>
          <a:xfrm>
            <a:off x="-24994" y="3175"/>
            <a:ext cx="12326780" cy="6854838"/>
            <a:chOff x="-32" y="4"/>
            <a:chExt cx="14127" cy="7843"/>
          </a:xfrm>
        </p:grpSpPr>
        <p:pic>
          <p:nvPicPr>
            <p:cNvPr id="11" name="图片 10"/>
            <p:cNvPicPr>
              <a:picLocks noChangeAspect="1"/>
            </p:cNvPicPr>
            <p:nvPr/>
          </p:nvPicPr>
          <p:blipFill rotWithShape="1">
            <a:blip r:embed="rId1"/>
            <a:srcRect t="19722" r="1999" b="42309"/>
            <a:stretch>
              <a:fillRect/>
            </a:stretch>
          </p:blipFill>
          <p:spPr>
            <a:xfrm>
              <a:off x="-32" y="4910"/>
              <a:ext cx="14127" cy="2937"/>
            </a:xfrm>
            <a:prstGeom prst="rect">
              <a:avLst/>
            </a:prstGeom>
          </p:spPr>
        </p:pic>
        <p:pic>
          <p:nvPicPr>
            <p:cNvPr id="10" name="图片 9"/>
            <p:cNvPicPr>
              <a:picLocks noChangeAspect="1"/>
            </p:cNvPicPr>
            <p:nvPr/>
          </p:nvPicPr>
          <p:blipFill>
            <a:blip r:embed="rId2"/>
            <a:srcRect r="2360"/>
            <a:stretch>
              <a:fillRect/>
            </a:stretch>
          </p:blipFill>
          <p:spPr>
            <a:xfrm>
              <a:off x="2" y="4"/>
              <a:ext cx="14058" cy="4728"/>
            </a:xfrm>
            <a:prstGeom prst="rect">
              <a:avLst/>
            </a:prstGeom>
          </p:spPr>
        </p:pic>
      </p:grpSp>
      <p:pic>
        <p:nvPicPr>
          <p:cNvPr id="5" name="图片 4" descr="cb9956f3e22152a2b0a9b0c8fff23213"/>
          <p:cNvPicPr>
            <a:picLocks noChangeAspect="1"/>
          </p:cNvPicPr>
          <p:nvPr/>
        </p:nvPicPr>
        <p:blipFill>
          <a:blip r:embed="rId3"/>
          <a:srcRect r="35941" b="10133"/>
          <a:stretch>
            <a:fillRect/>
          </a:stretch>
        </p:blipFill>
        <p:spPr>
          <a:xfrm>
            <a:off x="3260090" y="2540"/>
            <a:ext cx="5154295" cy="3572510"/>
          </a:xfrm>
          <a:prstGeom prst="rect">
            <a:avLst/>
          </a:prstGeom>
        </p:spPr>
      </p:pic>
      <p:grpSp>
        <p:nvGrpSpPr>
          <p:cNvPr id="9" name="组合 8"/>
          <p:cNvGrpSpPr/>
          <p:nvPr/>
        </p:nvGrpSpPr>
        <p:grpSpPr>
          <a:xfrm>
            <a:off x="4649470" y="2842895"/>
            <a:ext cx="2977515" cy="1110615"/>
            <a:chOff x="13786" y="826"/>
            <a:chExt cx="4689" cy="1749"/>
          </a:xfrm>
        </p:grpSpPr>
        <p:sp>
          <p:nvSpPr>
            <p:cNvPr id="7" name="云形 6"/>
            <p:cNvSpPr/>
            <p:nvPr/>
          </p:nvSpPr>
          <p:spPr>
            <a:xfrm>
              <a:off x="13786" y="826"/>
              <a:ext cx="4689" cy="1749"/>
            </a:xfrm>
            <a:prstGeom prst="cloud">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nvSpPr>
          <p:spPr>
            <a:xfrm rot="21360000">
              <a:off x="14521" y="974"/>
              <a:ext cx="3220" cy="1549"/>
            </a:xfrm>
            <a:prstGeom prst="rect">
              <a:avLst/>
            </a:prstGeom>
            <a:noFill/>
          </p:spPr>
          <p:txBody>
            <a:bodyPr wrap="square" rtlCol="0">
              <a:spAutoFit/>
            </a:bodyPr>
            <a:p>
              <a:pPr algn="ctr"/>
              <a:r>
                <a:rPr lang="en-US" altLang="zh-CN">
                  <a:solidFill>
                    <a:schemeClr val="accent4">
                      <a:lumMod val="50000"/>
                    </a:schemeClr>
                  </a:solidFill>
                  <a:latin typeface="Calibri Light" panose="020F0302020204030204" charset="0"/>
                  <a:ea typeface="萝莉体 第二版" panose="02000500000000000000" charset="-122"/>
                </a:rPr>
                <a:t>PART TWO</a:t>
              </a:r>
              <a:endParaRPr lang="en-US" altLang="zh-CN">
                <a:solidFill>
                  <a:schemeClr val="accent4">
                    <a:lumMod val="50000"/>
                  </a:schemeClr>
                </a:solidFill>
                <a:latin typeface="Calibri Light" panose="020F0302020204030204" charset="0"/>
                <a:ea typeface="萝莉体 第二版" panose="02000500000000000000" charset="-122"/>
              </a:endParaRPr>
            </a:p>
            <a:p>
              <a:pPr algn="ctr"/>
              <a:r>
                <a:rPr lang="zh-CN" altLang="en-US" sz="4000">
                  <a:solidFill>
                    <a:schemeClr val="accent4">
                      <a:lumMod val="50000"/>
                    </a:schemeClr>
                  </a:solidFill>
                  <a:latin typeface="Calibri Light" panose="020F0302020204030204" charset="0"/>
                  <a:ea typeface="萝莉体 第二版" panose="02000500000000000000" charset="-122"/>
                </a:rPr>
                <a:t>贰</a:t>
              </a:r>
              <a:endParaRPr lang="zh-CN" altLang="en-US" sz="4000">
                <a:solidFill>
                  <a:schemeClr val="accent4">
                    <a:lumMod val="50000"/>
                  </a:schemeClr>
                </a:solidFill>
                <a:latin typeface="Calibri Light" panose="020F0302020204030204" charset="0"/>
                <a:ea typeface="萝莉体 第二版" panose="02000500000000000000" charset="-122"/>
              </a:endParaRPr>
            </a:p>
          </p:txBody>
        </p:sp>
      </p:grpSp>
      <p:sp>
        <p:nvSpPr>
          <p:cNvPr id="20" name="文本框 19"/>
          <p:cNvSpPr txBox="1"/>
          <p:nvPr/>
        </p:nvSpPr>
        <p:spPr>
          <a:xfrm>
            <a:off x="2639060" y="4135120"/>
            <a:ext cx="8197850" cy="521970"/>
          </a:xfrm>
          <a:prstGeom prst="rect">
            <a:avLst/>
          </a:prstGeom>
          <a:noFill/>
        </p:spPr>
        <p:txBody>
          <a:bodyPr wrap="square" rtlCol="0">
            <a:spAutoFit/>
          </a:bodyPr>
          <a:p>
            <a:pPr algn="ctr"/>
            <a:r>
              <a:rPr lang="en-US" altLang="zh-CN" sz="2800" spc="300">
                <a:solidFill>
                  <a:schemeClr val="accent4">
                    <a:lumMod val="50000"/>
                  </a:schemeClr>
                </a:solidFill>
                <a:uFillTx/>
                <a:latin typeface="萝莉体 第二版" panose="02000500000000000000" charset="-122"/>
                <a:ea typeface="萝莉体 第二版" panose="02000500000000000000" charset="-122"/>
              </a:rPr>
              <a:t>2.</a:t>
            </a:r>
            <a:r>
              <a:rPr lang="zh-CN" altLang="en-US" sz="2800" spc="300">
                <a:solidFill>
                  <a:schemeClr val="accent4">
                    <a:lumMod val="50000"/>
                  </a:schemeClr>
                </a:solidFill>
                <a:uFillTx/>
                <a:latin typeface="萝莉体 第二版" panose="02000500000000000000" charset="-122"/>
                <a:ea typeface="萝莉体 第二版" panose="02000500000000000000" charset="-122"/>
              </a:rPr>
              <a:t>强化：关联思维教引需求，“双全”发力引导</a:t>
            </a:r>
            <a:endParaRPr lang="zh-CN" altLang="en-US" sz="2800" spc="300">
              <a:solidFill>
                <a:schemeClr val="accent4">
                  <a:lumMod val="50000"/>
                </a:schemeClr>
              </a:solidFill>
              <a:uFillTx/>
              <a:latin typeface="萝莉体 第二版" panose="02000500000000000000" charset="-122"/>
              <a:ea typeface="萝莉体 第二版" panose="02000500000000000000" charset="-122"/>
            </a:endParaRPr>
          </a:p>
        </p:txBody>
      </p:sp>
    </p:spTree>
  </p:cSld>
  <p:clrMapOvr>
    <a:masterClrMapping/>
  </p:clrMapOvr>
  <p:transition>
    <p:pull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 name="图片 9"/>
          <p:cNvPicPr>
            <a:picLocks noChangeAspect="1"/>
          </p:cNvPicPr>
          <p:nvPr/>
        </p:nvPicPr>
        <p:blipFill>
          <a:blip r:embed="rId1"/>
          <a:srcRect t="23663" r="3068" b="39444"/>
          <a:stretch>
            <a:fillRect/>
          </a:stretch>
        </p:blipFill>
        <p:spPr>
          <a:xfrm flipV="1">
            <a:off x="0" y="5333365"/>
            <a:ext cx="12221845" cy="1524635"/>
          </a:xfrm>
          <a:prstGeom prst="rect">
            <a:avLst/>
          </a:prstGeom>
        </p:spPr>
      </p:pic>
      <p:sp>
        <p:nvSpPr>
          <p:cNvPr id="2" name="文本框 1"/>
          <p:cNvSpPr txBox="1"/>
          <p:nvPr/>
        </p:nvSpPr>
        <p:spPr>
          <a:xfrm>
            <a:off x="1697355" y="248920"/>
            <a:ext cx="7391400" cy="460375"/>
          </a:xfrm>
          <a:prstGeom prst="rect">
            <a:avLst/>
          </a:prstGeom>
          <a:noFill/>
        </p:spPr>
        <p:txBody>
          <a:bodyPr wrap="square" rtlCol="0">
            <a:spAutoFit/>
          </a:bodyPr>
          <a:p>
            <a:pPr algn="ctr"/>
            <a:r>
              <a:rPr lang="en-US" altLang="zh-CN" sz="2400" spc="300">
                <a:solidFill>
                  <a:schemeClr val="accent4">
                    <a:lumMod val="50000"/>
                  </a:schemeClr>
                </a:solidFill>
                <a:uFillTx/>
                <a:latin typeface="萝莉体 第二版" panose="02000500000000000000" charset="-122"/>
                <a:ea typeface="萝莉体 第二版" panose="02000500000000000000" charset="-122"/>
                <a:sym typeface="+mn-ea"/>
              </a:rPr>
              <a:t>2.</a:t>
            </a:r>
            <a:r>
              <a:rPr lang="zh-CN" altLang="en-US" sz="2400" spc="300">
                <a:solidFill>
                  <a:schemeClr val="accent4">
                    <a:lumMod val="50000"/>
                  </a:schemeClr>
                </a:solidFill>
                <a:uFillTx/>
                <a:latin typeface="萝莉体 第二版" panose="02000500000000000000" charset="-122"/>
                <a:ea typeface="萝莉体 第二版" panose="02000500000000000000" charset="-122"/>
                <a:sym typeface="+mn-ea"/>
              </a:rPr>
              <a:t>强化：关联思维教引需求，“双全”发力引导</a:t>
            </a:r>
            <a:endParaRPr lang="zh-CN" altLang="en-US" sz="2400" spc="300">
              <a:solidFill>
                <a:srgbClr val="D93F92"/>
              </a:solidFill>
              <a:uFillTx/>
              <a:latin typeface="萝莉体 第二版" panose="02000500000000000000" charset="-122"/>
              <a:ea typeface="萝莉体 第二版" panose="02000500000000000000" charset="-122"/>
            </a:endParaRPr>
          </a:p>
        </p:txBody>
      </p:sp>
      <p:grpSp>
        <p:nvGrpSpPr>
          <p:cNvPr id="6" name="组合 5"/>
          <p:cNvGrpSpPr/>
          <p:nvPr/>
        </p:nvGrpSpPr>
        <p:grpSpPr>
          <a:xfrm>
            <a:off x="278765" y="237490"/>
            <a:ext cx="1418590" cy="600027"/>
            <a:chOff x="13786" y="826"/>
            <a:chExt cx="4689" cy="1984"/>
          </a:xfrm>
        </p:grpSpPr>
        <p:sp>
          <p:nvSpPr>
            <p:cNvPr id="12" name="云形 11"/>
            <p:cNvSpPr/>
            <p:nvPr/>
          </p:nvSpPr>
          <p:spPr>
            <a:xfrm>
              <a:off x="13786" y="826"/>
              <a:ext cx="4689" cy="1984"/>
            </a:xfrm>
            <a:prstGeom prst="cloud">
              <a:avLst/>
            </a:prstGeom>
            <a:solidFill>
              <a:srgbClr val="F6D2E2"/>
            </a:solidFill>
            <a:ln>
              <a:solidFill>
                <a:srgbClr val="E785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rot="21360000">
              <a:off x="14521" y="974"/>
              <a:ext cx="3220" cy="1726"/>
            </a:xfrm>
            <a:prstGeom prst="rect">
              <a:avLst/>
            </a:prstGeom>
            <a:noFill/>
          </p:spPr>
          <p:txBody>
            <a:bodyPr wrap="square" rtlCol="0">
              <a:spAutoFit/>
            </a:bodyPr>
            <a:p>
              <a:pPr algn="ctr"/>
              <a:r>
                <a:rPr lang="zh-CN" altLang="en-US" sz="2800">
                  <a:solidFill>
                    <a:srgbClr val="D93F92"/>
                  </a:solidFill>
                  <a:latin typeface="Calibri Light" panose="020F0302020204030204" charset="0"/>
                  <a:ea typeface="萝莉体 第二版" panose="02000500000000000000" charset="-122"/>
                </a:rPr>
                <a:t>贰</a:t>
              </a:r>
              <a:endParaRPr lang="zh-CN" altLang="en-US" sz="2800">
                <a:solidFill>
                  <a:srgbClr val="D93F92"/>
                </a:solidFill>
                <a:latin typeface="Calibri Light" panose="020F0302020204030204" charset="0"/>
                <a:ea typeface="萝莉体 第二版" panose="02000500000000000000" charset="-122"/>
              </a:endParaRPr>
            </a:p>
          </p:txBody>
        </p:sp>
      </p:grpSp>
      <p:sp>
        <p:nvSpPr>
          <p:cNvPr id="3" name="圆角矩形 2"/>
          <p:cNvSpPr/>
          <p:nvPr/>
        </p:nvSpPr>
        <p:spPr>
          <a:xfrm>
            <a:off x="1492250" y="1047115"/>
            <a:ext cx="8624570" cy="2595880"/>
          </a:xfrm>
          <a:prstGeom prst="roundRect">
            <a:avLst>
              <a:gd name="adj" fmla="val 9871"/>
            </a:avLst>
          </a:prstGeom>
          <a:solidFill>
            <a:srgbClr val="FAE6EF"/>
          </a:solidFill>
          <a:ln>
            <a:solidFill>
              <a:srgbClr val="E785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圆角矩形 3"/>
          <p:cNvSpPr/>
          <p:nvPr/>
        </p:nvSpPr>
        <p:spPr>
          <a:xfrm>
            <a:off x="2306955" y="4047490"/>
            <a:ext cx="3002915" cy="2105025"/>
          </a:xfrm>
          <a:prstGeom prst="roundRect">
            <a:avLst>
              <a:gd name="adj" fmla="val 10196"/>
            </a:avLst>
          </a:prstGeom>
          <a:blipFill rotWithShape="1">
            <a:blip r:embed="rId2"/>
            <a:stretch>
              <a:fillRect/>
            </a:stretch>
          </a:bli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文本框 24"/>
          <p:cNvSpPr txBox="1"/>
          <p:nvPr/>
        </p:nvSpPr>
        <p:spPr>
          <a:xfrm>
            <a:off x="1697990" y="1047115"/>
            <a:ext cx="8418830" cy="2414905"/>
          </a:xfrm>
          <a:prstGeom prst="rect">
            <a:avLst/>
          </a:prstGeom>
          <a:noFill/>
        </p:spPr>
        <p:txBody>
          <a:bodyPr wrap="square" rtlCol="0">
            <a:spAutoFit/>
          </a:bodyPr>
          <a:p>
            <a:pPr algn="l">
              <a:lnSpc>
                <a:spcPct val="140000"/>
              </a:lnSpc>
            </a:pPr>
            <a:r>
              <a:rPr lang="en-US" altLang="zh-CN" b="1" spc="150" dirty="0" smtClean="0">
                <a:solidFill>
                  <a:srgbClr val="D93F92"/>
                </a:solidFill>
                <a:uFillTx/>
                <a:latin typeface="华康少女文字W5" panose="040F0509000000000000" charset="-122"/>
                <a:ea typeface="华康少女文字W5" panose="040F0509000000000000" charset="-122"/>
                <a:cs typeface="+mn-ea"/>
                <a:sym typeface="+mn-ea"/>
              </a:rPr>
              <a:t>    </a:t>
            </a:r>
            <a:r>
              <a:rPr lang="zh-CN" altLang="en-US" b="1" spc="150" dirty="0" smtClean="0">
                <a:solidFill>
                  <a:srgbClr val="D93F92"/>
                </a:solidFill>
                <a:uFillTx/>
                <a:latin typeface="华康少女文字W5" panose="040F0509000000000000" charset="-122"/>
                <a:ea typeface="华康少女文字W5" panose="040F0509000000000000" charset="-122"/>
                <a:cs typeface="+mn-ea"/>
                <a:sym typeface="+mn-ea"/>
              </a:rPr>
              <a:t>结构化思维教学以幼儿理解为基础，向重构和呈现方向拓展，其中的理解属于幼儿隐性思维的显性化，重构属于显性思维的结构化，而呈现则属于结构化思维形象化表现。由于结构化思维本身包含逻辑思维、分析思维、归纳思维、演绎思维等，所以教师在培养学生结构化思维之前必须把控好构成结构化思维的各项思维要素之间的关联性，从而在概念联结、生成建构目标的基础上，设计系统的、整体的结构化教学进程，分项落实教学内容。</a:t>
            </a:r>
            <a:endParaRPr lang="zh-CN" altLang="en-US" b="1" spc="150" dirty="0" smtClean="0">
              <a:solidFill>
                <a:srgbClr val="D93F92"/>
              </a:solidFill>
              <a:uFillTx/>
              <a:latin typeface="华康少女文字W5" panose="040F0509000000000000" charset="-122"/>
              <a:ea typeface="华康少女文字W5" panose="040F0509000000000000" charset="-122"/>
              <a:cs typeface="+mn-ea"/>
              <a:sym typeface="+mn-ea"/>
            </a:endParaRPr>
          </a:p>
        </p:txBody>
      </p:sp>
      <p:pic>
        <p:nvPicPr>
          <p:cNvPr id="8" name="图片 7" descr="62c5cab4c65477b0827eda14abefdafe"/>
          <p:cNvPicPr>
            <a:picLocks noChangeAspect="1"/>
          </p:cNvPicPr>
          <p:nvPr/>
        </p:nvPicPr>
        <p:blipFill>
          <a:blip r:embed="rId3"/>
          <a:srcRect/>
          <a:stretch>
            <a:fillRect/>
          </a:stretch>
        </p:blipFill>
        <p:spPr>
          <a:xfrm flipH="1">
            <a:off x="-31115" y="4295140"/>
            <a:ext cx="1851025" cy="2562860"/>
          </a:xfrm>
          <a:prstGeom prst="rect">
            <a:avLst/>
          </a:prstGeom>
        </p:spPr>
      </p:pic>
      <p:pic>
        <p:nvPicPr>
          <p:cNvPr id="9" name="图片 8" descr="de4539fe17eb33314db584bb6aaced1e"/>
          <p:cNvPicPr>
            <a:picLocks noChangeAspect="1"/>
          </p:cNvPicPr>
          <p:nvPr/>
        </p:nvPicPr>
        <p:blipFill>
          <a:blip r:embed="rId4"/>
          <a:srcRect t="33993"/>
          <a:stretch>
            <a:fillRect/>
          </a:stretch>
        </p:blipFill>
        <p:spPr>
          <a:xfrm>
            <a:off x="9784080" y="85725"/>
            <a:ext cx="2407920" cy="1589405"/>
          </a:xfrm>
          <a:prstGeom prst="rect">
            <a:avLst/>
          </a:prstGeom>
        </p:spPr>
      </p:pic>
    </p:spTree>
  </p:cSld>
  <p:clrMapOvr>
    <a:masterClrMapping/>
  </p:clrMapOvr>
  <p:transition>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6" name="组合 5"/>
          <p:cNvGrpSpPr/>
          <p:nvPr/>
        </p:nvGrpSpPr>
        <p:grpSpPr>
          <a:xfrm>
            <a:off x="0" y="0"/>
            <a:ext cx="12237720" cy="6779260"/>
            <a:chOff x="0" y="0"/>
            <a:chExt cx="19272" cy="10676"/>
          </a:xfrm>
        </p:grpSpPr>
        <p:pic>
          <p:nvPicPr>
            <p:cNvPr id="25" name="图片 24"/>
            <p:cNvPicPr>
              <a:picLocks noChangeAspect="1"/>
            </p:cNvPicPr>
            <p:nvPr/>
          </p:nvPicPr>
          <p:blipFill rotWithShape="1">
            <a:blip r:embed="rId1"/>
            <a:srcRect t="19579" r="6772"/>
            <a:stretch>
              <a:fillRect/>
            </a:stretch>
          </p:blipFill>
          <p:spPr>
            <a:xfrm>
              <a:off x="0" y="0"/>
              <a:ext cx="19272" cy="5459"/>
            </a:xfrm>
            <a:prstGeom prst="rect">
              <a:avLst/>
            </a:prstGeom>
          </p:spPr>
        </p:pic>
        <p:pic>
          <p:nvPicPr>
            <p:cNvPr id="4" name="图片 3" descr="aed0a7e432a36df46fa704d4167055e4"/>
            <p:cNvPicPr>
              <a:picLocks noChangeAspect="1"/>
            </p:cNvPicPr>
            <p:nvPr/>
          </p:nvPicPr>
          <p:blipFill>
            <a:blip r:embed="rId2"/>
            <a:stretch>
              <a:fillRect/>
            </a:stretch>
          </p:blipFill>
          <p:spPr>
            <a:xfrm>
              <a:off x="0" y="5890"/>
              <a:ext cx="6729" cy="4786"/>
            </a:xfrm>
            <a:prstGeom prst="rect">
              <a:avLst/>
            </a:prstGeom>
          </p:spPr>
        </p:pic>
        <p:pic>
          <p:nvPicPr>
            <p:cNvPr id="5" name="图片 4" descr="cb9956f3e22152a2b0a9b0c8fff23213"/>
            <p:cNvPicPr>
              <a:picLocks noChangeAspect="1"/>
            </p:cNvPicPr>
            <p:nvPr/>
          </p:nvPicPr>
          <p:blipFill>
            <a:blip r:embed="rId3"/>
            <a:srcRect/>
            <a:stretch>
              <a:fillRect/>
            </a:stretch>
          </p:blipFill>
          <p:spPr>
            <a:xfrm>
              <a:off x="0" y="1768"/>
              <a:ext cx="3066" cy="4287"/>
            </a:xfrm>
            <a:prstGeom prst="rect">
              <a:avLst/>
            </a:prstGeom>
          </p:spPr>
        </p:pic>
      </p:grpSp>
      <p:pic>
        <p:nvPicPr>
          <p:cNvPr id="10" name="图片 9" descr="098a838ef0d3d600255d5a0dbb9cac9e"/>
          <p:cNvPicPr>
            <a:picLocks noChangeAspect="1"/>
          </p:cNvPicPr>
          <p:nvPr/>
        </p:nvPicPr>
        <p:blipFill>
          <a:blip r:embed="rId4"/>
          <a:stretch>
            <a:fillRect/>
          </a:stretch>
        </p:blipFill>
        <p:spPr>
          <a:xfrm flipH="1">
            <a:off x="10245090" y="1021715"/>
            <a:ext cx="809625" cy="770255"/>
          </a:xfrm>
          <a:prstGeom prst="rect">
            <a:avLst/>
          </a:prstGeom>
        </p:spPr>
      </p:pic>
      <p:sp>
        <p:nvSpPr>
          <p:cNvPr id="11" name="云形 10"/>
          <p:cNvSpPr/>
          <p:nvPr/>
        </p:nvSpPr>
        <p:spPr>
          <a:xfrm>
            <a:off x="5097145" y="2930525"/>
            <a:ext cx="1308735" cy="755015"/>
          </a:xfrm>
          <a:prstGeom prst="cloud">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a:solidFill>
                  <a:schemeClr val="tx1"/>
                </a:solidFill>
                <a:latin typeface="萝莉体 第二版" panose="02000500000000000000" charset="-122"/>
                <a:ea typeface="萝莉体 第二版" panose="02000500000000000000" charset="-122"/>
              </a:rPr>
              <a:t>（</a:t>
            </a:r>
            <a:r>
              <a:rPr lang="en-US" altLang="zh-CN" sz="2800">
                <a:solidFill>
                  <a:schemeClr val="tx1"/>
                </a:solidFill>
                <a:latin typeface="萝莉体 第二版" panose="02000500000000000000" charset="-122"/>
                <a:ea typeface="萝莉体 第二版" panose="02000500000000000000" charset="-122"/>
              </a:rPr>
              <a:t>1</a:t>
            </a:r>
            <a:r>
              <a:rPr lang="zh-CN" altLang="en-US" sz="2800">
                <a:solidFill>
                  <a:schemeClr val="tx1"/>
                </a:solidFill>
                <a:latin typeface="萝莉体 第二版" panose="02000500000000000000" charset="-122"/>
                <a:ea typeface="萝莉体 第二版" panose="02000500000000000000" charset="-122"/>
              </a:rPr>
              <a:t>）</a:t>
            </a:r>
            <a:endParaRPr lang="zh-CN" altLang="en-US" sz="2800">
              <a:solidFill>
                <a:schemeClr val="tx1"/>
              </a:solidFill>
              <a:latin typeface="萝莉体 第二版" panose="02000500000000000000" charset="-122"/>
              <a:ea typeface="萝莉体 第二版" panose="02000500000000000000" charset="-122"/>
            </a:endParaRPr>
          </a:p>
        </p:txBody>
      </p:sp>
      <p:sp>
        <p:nvSpPr>
          <p:cNvPr id="12" name="云形 11"/>
          <p:cNvSpPr/>
          <p:nvPr/>
        </p:nvSpPr>
        <p:spPr>
          <a:xfrm>
            <a:off x="5095875" y="4110355"/>
            <a:ext cx="1308735" cy="755015"/>
          </a:xfrm>
          <a:prstGeom prst="cloud">
            <a:avLst/>
          </a:prstGeom>
          <a:solidFill>
            <a:srgbClr val="F6D2E2"/>
          </a:solidFill>
          <a:ln>
            <a:solidFill>
              <a:srgbClr val="E785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a:solidFill>
                  <a:schemeClr val="tx1"/>
                </a:solidFill>
                <a:latin typeface="萝莉体 第二版" panose="02000500000000000000" charset="-122"/>
                <a:ea typeface="萝莉体 第二版" panose="02000500000000000000" charset="-122"/>
              </a:rPr>
              <a:t>（</a:t>
            </a:r>
            <a:r>
              <a:rPr lang="en-US" altLang="zh-CN" sz="2800">
                <a:solidFill>
                  <a:schemeClr val="tx1"/>
                </a:solidFill>
                <a:latin typeface="萝莉体 第二版" panose="02000500000000000000" charset="-122"/>
                <a:ea typeface="萝莉体 第二版" panose="02000500000000000000" charset="-122"/>
              </a:rPr>
              <a:t>2</a:t>
            </a:r>
            <a:r>
              <a:rPr lang="zh-CN" altLang="en-US" sz="2800">
                <a:solidFill>
                  <a:schemeClr val="tx1"/>
                </a:solidFill>
                <a:latin typeface="萝莉体 第二版" panose="02000500000000000000" charset="-122"/>
                <a:ea typeface="萝莉体 第二版" panose="02000500000000000000" charset="-122"/>
              </a:rPr>
              <a:t>）</a:t>
            </a:r>
            <a:endParaRPr lang="zh-CN" altLang="en-US" sz="2800">
              <a:solidFill>
                <a:schemeClr val="tx1"/>
              </a:solidFill>
              <a:latin typeface="萝莉体 第二版" panose="02000500000000000000" charset="-122"/>
              <a:ea typeface="萝莉体 第二版" panose="02000500000000000000" charset="-122"/>
            </a:endParaRPr>
          </a:p>
        </p:txBody>
      </p:sp>
      <p:sp>
        <p:nvSpPr>
          <p:cNvPr id="15" name="任意多边形 14"/>
          <p:cNvSpPr/>
          <p:nvPr/>
        </p:nvSpPr>
        <p:spPr>
          <a:xfrm>
            <a:off x="6706870" y="3627755"/>
            <a:ext cx="4562475" cy="0"/>
          </a:xfrm>
          <a:custGeom>
            <a:avLst/>
            <a:gdLst>
              <a:gd name="connisteX0" fmla="*/ 0 w 4562475"/>
              <a:gd name="connsiteY0" fmla="*/ 0 h 0"/>
              <a:gd name="connisteX1" fmla="*/ 4562475 w 4562475"/>
              <a:gd name="connsiteY1" fmla="*/ 0 h 0"/>
            </a:gdLst>
            <a:ahLst/>
            <a:cxnLst>
              <a:cxn ang="0">
                <a:pos x="connisteX0" y="connsiteY0"/>
              </a:cxn>
              <a:cxn ang="0">
                <a:pos x="connisteX1" y="connsiteY1"/>
              </a:cxn>
            </a:cxnLst>
            <a:rect l="l" t="t" r="r" b="b"/>
            <a:pathLst>
              <a:path w="4562475">
                <a:moveTo>
                  <a:pt x="0" y="0"/>
                </a:moveTo>
                <a:lnTo>
                  <a:pt x="4562475" y="0"/>
                </a:lnTo>
              </a:path>
            </a:pathLst>
          </a:custGeom>
          <a:noFill/>
          <a:ln w="6350" cmpd="sng">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任意多边形 15"/>
          <p:cNvSpPr/>
          <p:nvPr/>
        </p:nvSpPr>
        <p:spPr>
          <a:xfrm>
            <a:off x="6706870" y="4865370"/>
            <a:ext cx="4562475" cy="0"/>
          </a:xfrm>
          <a:custGeom>
            <a:avLst/>
            <a:gdLst>
              <a:gd name="connisteX0" fmla="*/ 0 w 4562475"/>
              <a:gd name="connsiteY0" fmla="*/ 0 h 0"/>
              <a:gd name="connisteX1" fmla="*/ 4562475 w 4562475"/>
              <a:gd name="connsiteY1" fmla="*/ 0 h 0"/>
            </a:gdLst>
            <a:ahLst/>
            <a:cxnLst>
              <a:cxn ang="0">
                <a:pos x="connisteX0" y="connsiteY0"/>
              </a:cxn>
              <a:cxn ang="0">
                <a:pos x="connisteX1" y="connsiteY1"/>
              </a:cxn>
            </a:cxnLst>
            <a:rect l="l" t="t" r="r" b="b"/>
            <a:pathLst>
              <a:path w="4562475">
                <a:moveTo>
                  <a:pt x="0" y="0"/>
                </a:moveTo>
                <a:lnTo>
                  <a:pt x="4562475" y="0"/>
                </a:lnTo>
              </a:path>
            </a:pathLst>
          </a:custGeom>
          <a:noFill/>
          <a:ln w="6350" cmpd="sng">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文本框 18"/>
          <p:cNvSpPr txBox="1"/>
          <p:nvPr/>
        </p:nvSpPr>
        <p:spPr>
          <a:xfrm>
            <a:off x="6913880" y="2961005"/>
            <a:ext cx="4139565" cy="645160"/>
          </a:xfrm>
          <a:prstGeom prst="rect">
            <a:avLst/>
          </a:prstGeom>
          <a:noFill/>
        </p:spPr>
        <p:txBody>
          <a:bodyPr wrap="square" rtlCol="0">
            <a:spAutoFit/>
          </a:bodyPr>
          <a:p>
            <a:r>
              <a:rPr lang="zh-CN" altLang="en-US" spc="300">
                <a:solidFill>
                  <a:schemeClr val="accent4">
                    <a:lumMod val="75000"/>
                  </a:schemeClr>
                </a:solidFill>
                <a:latin typeface="萝莉体 第二版" panose="02000500000000000000" charset="-122"/>
                <a:ea typeface="萝莉体 第二版" panose="02000500000000000000" charset="-122"/>
              </a:rPr>
              <a:t>坚持全员参与理念，发挥高互动空间引导效能</a:t>
            </a:r>
            <a:endParaRPr lang="zh-CN" altLang="en-US" sz="2400" spc="300">
              <a:solidFill>
                <a:schemeClr val="accent4">
                  <a:lumMod val="75000"/>
                </a:schemeClr>
              </a:solidFill>
              <a:latin typeface="萝莉体 第二版" panose="02000500000000000000" charset="-122"/>
              <a:ea typeface="萝莉体 第二版" panose="02000500000000000000" charset="-122"/>
            </a:endParaRPr>
          </a:p>
        </p:txBody>
      </p:sp>
      <p:sp>
        <p:nvSpPr>
          <p:cNvPr id="20" name="文本框 19"/>
          <p:cNvSpPr txBox="1"/>
          <p:nvPr/>
        </p:nvSpPr>
        <p:spPr>
          <a:xfrm>
            <a:off x="6921500" y="4155440"/>
            <a:ext cx="4133215" cy="645160"/>
          </a:xfrm>
          <a:prstGeom prst="rect">
            <a:avLst/>
          </a:prstGeom>
          <a:noFill/>
        </p:spPr>
        <p:txBody>
          <a:bodyPr wrap="square" rtlCol="0">
            <a:spAutoFit/>
          </a:bodyPr>
          <a:p>
            <a:r>
              <a:rPr lang="zh-CN" altLang="en-US" spc="300">
                <a:solidFill>
                  <a:srgbClr val="D93F92"/>
                </a:solidFill>
                <a:latin typeface="萝莉体 第二版" panose="02000500000000000000" charset="-122"/>
                <a:ea typeface="萝莉体 第二版" panose="02000500000000000000" charset="-122"/>
              </a:rPr>
              <a:t>坚持全程观察，增强体验指导建构技能</a:t>
            </a:r>
            <a:endParaRPr lang="zh-CN" altLang="en-US" spc="300">
              <a:solidFill>
                <a:srgbClr val="D93F92"/>
              </a:solidFill>
              <a:latin typeface="萝莉体 第二版" panose="02000500000000000000" charset="-122"/>
              <a:ea typeface="萝莉体 第二版" panose="02000500000000000000" charset="-122"/>
            </a:endParaRPr>
          </a:p>
        </p:txBody>
      </p:sp>
      <p:sp>
        <p:nvSpPr>
          <p:cNvPr id="2" name="文本框 1"/>
          <p:cNvSpPr txBox="1"/>
          <p:nvPr/>
        </p:nvSpPr>
        <p:spPr>
          <a:xfrm>
            <a:off x="2390140" y="1581785"/>
            <a:ext cx="6987540" cy="829945"/>
          </a:xfrm>
          <a:prstGeom prst="rect">
            <a:avLst/>
          </a:prstGeom>
          <a:noFill/>
        </p:spPr>
        <p:txBody>
          <a:bodyPr wrap="square" rtlCol="0">
            <a:spAutoFit/>
          </a:bodyPr>
          <a:p>
            <a:r>
              <a:rPr lang="en-US" altLang="zh-CN" sz="2400" spc="300">
                <a:solidFill>
                  <a:schemeClr val="accent4">
                    <a:lumMod val="50000"/>
                  </a:schemeClr>
                </a:solidFill>
                <a:uFillTx/>
                <a:latin typeface="萝莉体 第二版" panose="02000500000000000000" charset="-122"/>
                <a:ea typeface="萝莉体 第二版" panose="02000500000000000000" charset="-122"/>
                <a:sym typeface="+mn-ea"/>
              </a:rPr>
              <a:t>2.</a:t>
            </a:r>
            <a:r>
              <a:rPr lang="zh-CN" altLang="en-US" sz="2400" spc="300">
                <a:solidFill>
                  <a:schemeClr val="accent4">
                    <a:lumMod val="50000"/>
                  </a:schemeClr>
                </a:solidFill>
                <a:uFillTx/>
                <a:latin typeface="萝莉体 第二版" panose="02000500000000000000" charset="-122"/>
                <a:ea typeface="萝莉体 第二版" panose="02000500000000000000" charset="-122"/>
                <a:sym typeface="+mn-ea"/>
              </a:rPr>
              <a:t>强化：关联思维教引需求，“双全”发力引导</a:t>
            </a:r>
            <a:endParaRPr lang="zh-CN" altLang="en-US" sz="2400" spc="300">
              <a:solidFill>
                <a:schemeClr val="accent4">
                  <a:lumMod val="50000"/>
                </a:schemeClr>
              </a:solidFill>
              <a:uFillTx/>
              <a:latin typeface="萝莉体 第二版" panose="02000500000000000000" charset="-122"/>
              <a:ea typeface="萝莉体 第二版" panose="02000500000000000000" charset="-122"/>
            </a:endParaRPr>
          </a:p>
          <a:p>
            <a:endParaRPr lang="zh-CN" altLang="en-US" sz="2400"/>
          </a:p>
        </p:txBody>
      </p:sp>
    </p:spTree>
  </p:cSld>
  <p:clrMapOvr>
    <a:masterClrMapping/>
  </p:clrMapOvr>
  <p:transition>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 name="图片 9"/>
          <p:cNvPicPr>
            <a:picLocks noChangeAspect="1"/>
          </p:cNvPicPr>
          <p:nvPr>
            <p:custDataLst>
              <p:tags r:id="rId1"/>
            </p:custDataLst>
          </p:nvPr>
        </p:nvPicPr>
        <p:blipFill>
          <a:blip r:embed="rId2"/>
          <a:srcRect t="23663" r="3068" b="39444"/>
          <a:stretch>
            <a:fillRect/>
          </a:stretch>
        </p:blipFill>
        <p:spPr>
          <a:xfrm flipV="1">
            <a:off x="0" y="5333365"/>
            <a:ext cx="12221845" cy="1524635"/>
          </a:xfrm>
          <a:prstGeom prst="rect">
            <a:avLst/>
          </a:prstGeom>
        </p:spPr>
      </p:pic>
      <p:sp>
        <p:nvSpPr>
          <p:cNvPr id="25" name="文本框 24"/>
          <p:cNvSpPr txBox="1"/>
          <p:nvPr/>
        </p:nvSpPr>
        <p:spPr>
          <a:xfrm>
            <a:off x="1697990" y="1047115"/>
            <a:ext cx="8418830" cy="478155"/>
          </a:xfrm>
          <a:prstGeom prst="rect">
            <a:avLst/>
          </a:prstGeom>
          <a:noFill/>
        </p:spPr>
        <p:txBody>
          <a:bodyPr wrap="square" rtlCol="0">
            <a:spAutoFit/>
          </a:bodyPr>
          <a:p>
            <a:pPr algn="l">
              <a:lnSpc>
                <a:spcPct val="140000"/>
              </a:lnSpc>
            </a:pPr>
            <a:r>
              <a:rPr lang="en-US" altLang="zh-CN" b="1" spc="150" dirty="0" smtClean="0">
                <a:solidFill>
                  <a:srgbClr val="D93F92"/>
                </a:solidFill>
                <a:uFillTx/>
                <a:latin typeface="华康少女文字W5" panose="040F0509000000000000" charset="-122"/>
                <a:ea typeface="华康少女文字W5" panose="040F0509000000000000" charset="-122"/>
                <a:cs typeface="+mn-ea"/>
                <a:sym typeface="+mn-ea"/>
              </a:rPr>
              <a:t>  </a:t>
            </a:r>
            <a:endParaRPr lang="zh-CN" altLang="en-US" b="1" spc="150" dirty="0" smtClean="0">
              <a:solidFill>
                <a:srgbClr val="D93F92"/>
              </a:solidFill>
              <a:uFillTx/>
              <a:latin typeface="华康少女文字W5" panose="040F0509000000000000" charset="-122"/>
              <a:ea typeface="华康少女文字W5" panose="040F0509000000000000" charset="-122"/>
              <a:cs typeface="+mn-ea"/>
              <a:sym typeface="+mn-ea"/>
            </a:endParaRPr>
          </a:p>
        </p:txBody>
      </p:sp>
      <p:sp>
        <p:nvSpPr>
          <p:cNvPr id="2" name="文本框 1"/>
          <p:cNvSpPr txBox="1"/>
          <p:nvPr/>
        </p:nvSpPr>
        <p:spPr>
          <a:xfrm>
            <a:off x="360680" y="551815"/>
            <a:ext cx="9090025" cy="829945"/>
          </a:xfrm>
          <a:prstGeom prst="rect">
            <a:avLst/>
          </a:prstGeom>
          <a:noFill/>
        </p:spPr>
        <p:txBody>
          <a:bodyPr wrap="square" rtlCol="0">
            <a:spAutoFit/>
          </a:bodyPr>
          <a:p>
            <a:r>
              <a:rPr lang="zh-CN" altLang="en-US" sz="2400" spc="300">
                <a:solidFill>
                  <a:schemeClr val="accent4">
                    <a:lumMod val="75000"/>
                  </a:schemeClr>
                </a:solidFill>
                <a:latin typeface="萝莉体 第二版" panose="02000500000000000000" charset="-122"/>
                <a:ea typeface="萝莉体 第二版" panose="02000500000000000000" charset="-122"/>
                <a:sym typeface="+mn-ea"/>
              </a:rPr>
              <a:t>（</a:t>
            </a:r>
            <a:r>
              <a:rPr lang="en-US" altLang="zh-CN" sz="2400" spc="300">
                <a:solidFill>
                  <a:schemeClr val="accent4">
                    <a:lumMod val="75000"/>
                  </a:schemeClr>
                </a:solidFill>
                <a:latin typeface="萝莉体 第二版" panose="02000500000000000000" charset="-122"/>
                <a:ea typeface="萝莉体 第二版" panose="02000500000000000000" charset="-122"/>
                <a:sym typeface="+mn-ea"/>
              </a:rPr>
              <a:t>1</a:t>
            </a:r>
            <a:r>
              <a:rPr lang="zh-CN" altLang="en-US" sz="2400" spc="300">
                <a:solidFill>
                  <a:schemeClr val="accent4">
                    <a:lumMod val="75000"/>
                  </a:schemeClr>
                </a:solidFill>
                <a:latin typeface="萝莉体 第二版" panose="02000500000000000000" charset="-122"/>
                <a:ea typeface="萝莉体 第二版" panose="02000500000000000000" charset="-122"/>
                <a:sym typeface="+mn-ea"/>
              </a:rPr>
              <a:t>）坚持全员参与理念，发挥高互动空间引导效能</a:t>
            </a:r>
            <a:endParaRPr lang="zh-CN" altLang="en-US" sz="2400" spc="300">
              <a:solidFill>
                <a:schemeClr val="accent4">
                  <a:lumMod val="75000"/>
                </a:schemeClr>
              </a:solidFill>
              <a:latin typeface="萝莉体 第二版" panose="02000500000000000000" charset="-122"/>
              <a:ea typeface="萝莉体 第二版" panose="02000500000000000000" charset="-122"/>
            </a:endParaRPr>
          </a:p>
          <a:p>
            <a:endParaRPr lang="zh-CN" altLang="en-US" sz="2400"/>
          </a:p>
        </p:txBody>
      </p:sp>
      <p:sp>
        <p:nvSpPr>
          <p:cNvPr id="3" name="文本框 2"/>
          <p:cNvSpPr txBox="1"/>
          <p:nvPr/>
        </p:nvSpPr>
        <p:spPr>
          <a:xfrm>
            <a:off x="1457960" y="1827530"/>
            <a:ext cx="8137525" cy="1753235"/>
          </a:xfrm>
          <a:prstGeom prst="rect">
            <a:avLst/>
          </a:prstGeom>
          <a:noFill/>
        </p:spPr>
        <p:txBody>
          <a:bodyPr wrap="square" rtlCol="0">
            <a:spAutoFit/>
          </a:bodyPr>
          <a:p>
            <a:r>
              <a:rPr lang="en-US" altLang="zh-CN"/>
              <a:t>          </a:t>
            </a:r>
            <a:r>
              <a:rPr lang="zh-CN" altLang="en-US"/>
              <a:t>所谓“全员”是指全体教师和幼儿，环境和材料可为幼儿的结构化思维培养提供土壤，高互动空间与关系则可为幼儿结构化思维的逐步提升持续供应养料。因此，教师在游戏类型选择和幼儿结构化思维培养中，要始终坚持以幼儿为主，以幼儿阶段性、动态变化的需求为主，教师与家长只能充当辅助角色，为幼儿提供指点等服务。在全员参与的理念下进行教学设计，还需要教师秉承差异化原则来梳理、分析幼儿的游戏进程和需求。</a:t>
            </a:r>
            <a:endParaRPr lang="zh-CN" altLang="en-US"/>
          </a:p>
        </p:txBody>
      </p:sp>
    </p:spTree>
  </p:cSld>
  <p:clrMapOvr>
    <a:masterClrMapping/>
  </p:clrMapOvr>
  <p:transition>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 name="图片 9"/>
          <p:cNvPicPr>
            <a:picLocks noChangeAspect="1"/>
          </p:cNvPicPr>
          <p:nvPr>
            <p:custDataLst>
              <p:tags r:id="rId1"/>
            </p:custDataLst>
          </p:nvPr>
        </p:nvPicPr>
        <p:blipFill>
          <a:blip r:embed="rId2"/>
          <a:srcRect t="23663" r="3068" b="39444"/>
          <a:stretch>
            <a:fillRect/>
          </a:stretch>
        </p:blipFill>
        <p:spPr>
          <a:xfrm flipV="1">
            <a:off x="0" y="5333365"/>
            <a:ext cx="12221845" cy="1524635"/>
          </a:xfrm>
          <a:prstGeom prst="rect">
            <a:avLst/>
          </a:prstGeom>
        </p:spPr>
      </p:pic>
      <p:sp>
        <p:nvSpPr>
          <p:cNvPr id="25" name="文本框 24"/>
          <p:cNvSpPr txBox="1"/>
          <p:nvPr/>
        </p:nvSpPr>
        <p:spPr>
          <a:xfrm>
            <a:off x="1697990" y="1047115"/>
            <a:ext cx="8418830" cy="478155"/>
          </a:xfrm>
          <a:prstGeom prst="rect">
            <a:avLst/>
          </a:prstGeom>
          <a:noFill/>
        </p:spPr>
        <p:txBody>
          <a:bodyPr wrap="square" rtlCol="0">
            <a:spAutoFit/>
          </a:bodyPr>
          <a:p>
            <a:pPr algn="l">
              <a:lnSpc>
                <a:spcPct val="140000"/>
              </a:lnSpc>
            </a:pPr>
            <a:r>
              <a:rPr lang="en-US" altLang="zh-CN" b="1" spc="150" dirty="0" smtClean="0">
                <a:solidFill>
                  <a:srgbClr val="D93F92"/>
                </a:solidFill>
                <a:uFillTx/>
                <a:latin typeface="华康少女文字W5" panose="040F0509000000000000" charset="-122"/>
                <a:ea typeface="华康少女文字W5" panose="040F0509000000000000" charset="-122"/>
                <a:cs typeface="+mn-ea"/>
                <a:sym typeface="+mn-ea"/>
              </a:rPr>
              <a:t>  </a:t>
            </a:r>
            <a:endParaRPr lang="zh-CN" altLang="en-US" b="1" spc="150" dirty="0" smtClean="0">
              <a:solidFill>
                <a:srgbClr val="D93F92"/>
              </a:solidFill>
              <a:uFillTx/>
              <a:latin typeface="华康少女文字W5" panose="040F0509000000000000" charset="-122"/>
              <a:ea typeface="华康少女文字W5" panose="040F0509000000000000" charset="-122"/>
              <a:cs typeface="+mn-ea"/>
              <a:sym typeface="+mn-ea"/>
            </a:endParaRPr>
          </a:p>
        </p:txBody>
      </p:sp>
      <p:pic>
        <p:nvPicPr>
          <p:cNvPr id="11" name="图片 10" descr="1"/>
          <p:cNvPicPr>
            <a:picLocks noChangeAspect="1"/>
          </p:cNvPicPr>
          <p:nvPr/>
        </p:nvPicPr>
        <p:blipFill>
          <a:blip r:embed="rId3"/>
          <a:stretch>
            <a:fillRect/>
          </a:stretch>
        </p:blipFill>
        <p:spPr>
          <a:xfrm>
            <a:off x="4697730" y="729615"/>
            <a:ext cx="3001010" cy="2680970"/>
          </a:xfrm>
          <a:prstGeom prst="rect">
            <a:avLst/>
          </a:prstGeom>
        </p:spPr>
      </p:pic>
      <p:pic>
        <p:nvPicPr>
          <p:cNvPr id="14" name="图片 13" descr="2"/>
          <p:cNvPicPr>
            <a:picLocks noChangeAspect="1"/>
          </p:cNvPicPr>
          <p:nvPr/>
        </p:nvPicPr>
        <p:blipFill>
          <a:blip r:embed="rId4"/>
          <a:stretch>
            <a:fillRect/>
          </a:stretch>
        </p:blipFill>
        <p:spPr>
          <a:xfrm>
            <a:off x="8216265" y="729615"/>
            <a:ext cx="3278505" cy="2681605"/>
          </a:xfrm>
          <a:prstGeom prst="rect">
            <a:avLst/>
          </a:prstGeom>
        </p:spPr>
      </p:pic>
      <p:pic>
        <p:nvPicPr>
          <p:cNvPr id="16" name="图片 15" descr="4"/>
          <p:cNvPicPr>
            <a:picLocks noChangeAspect="1"/>
          </p:cNvPicPr>
          <p:nvPr/>
        </p:nvPicPr>
        <p:blipFill>
          <a:blip r:embed="rId5"/>
          <a:stretch>
            <a:fillRect/>
          </a:stretch>
        </p:blipFill>
        <p:spPr>
          <a:xfrm>
            <a:off x="434975" y="729615"/>
            <a:ext cx="3682365" cy="2682240"/>
          </a:xfrm>
          <a:prstGeom prst="rect">
            <a:avLst/>
          </a:prstGeom>
        </p:spPr>
      </p:pic>
      <p:sp>
        <p:nvSpPr>
          <p:cNvPr id="2" name="文本框 1"/>
          <p:cNvSpPr txBox="1"/>
          <p:nvPr/>
        </p:nvSpPr>
        <p:spPr>
          <a:xfrm>
            <a:off x="314325" y="111760"/>
            <a:ext cx="7384415" cy="829945"/>
          </a:xfrm>
          <a:prstGeom prst="rect">
            <a:avLst/>
          </a:prstGeom>
          <a:noFill/>
        </p:spPr>
        <p:txBody>
          <a:bodyPr wrap="square" rtlCol="0">
            <a:spAutoFit/>
          </a:bodyPr>
          <a:p>
            <a:r>
              <a:rPr lang="zh-CN" altLang="en-US" sz="2400" spc="300">
                <a:solidFill>
                  <a:srgbClr val="D93F92"/>
                </a:solidFill>
                <a:latin typeface="萝莉体 第二版" panose="02000500000000000000" charset="-122"/>
                <a:ea typeface="萝莉体 第二版" panose="02000500000000000000" charset="-122"/>
                <a:sym typeface="+mn-ea"/>
              </a:rPr>
              <a:t>（</a:t>
            </a:r>
            <a:r>
              <a:rPr lang="en-US" altLang="zh-CN" sz="2400" spc="300">
                <a:solidFill>
                  <a:srgbClr val="D93F92"/>
                </a:solidFill>
                <a:latin typeface="萝莉体 第二版" panose="02000500000000000000" charset="-122"/>
                <a:ea typeface="萝莉体 第二版" panose="02000500000000000000" charset="-122"/>
                <a:sym typeface="+mn-ea"/>
              </a:rPr>
              <a:t>2</a:t>
            </a:r>
            <a:r>
              <a:rPr lang="zh-CN" altLang="en-US" sz="2400" spc="300">
                <a:solidFill>
                  <a:srgbClr val="D93F92"/>
                </a:solidFill>
                <a:latin typeface="萝莉体 第二版" panose="02000500000000000000" charset="-122"/>
                <a:ea typeface="萝莉体 第二版" panose="02000500000000000000" charset="-122"/>
                <a:sym typeface="+mn-ea"/>
              </a:rPr>
              <a:t>）坚持全程观察，增强体验指导建构技能</a:t>
            </a:r>
            <a:endParaRPr lang="zh-CN" altLang="en-US" sz="2400" spc="300">
              <a:solidFill>
                <a:srgbClr val="D93F92"/>
              </a:solidFill>
              <a:latin typeface="萝莉体 第二版" panose="02000500000000000000" charset="-122"/>
              <a:ea typeface="萝莉体 第二版" panose="02000500000000000000" charset="-122"/>
            </a:endParaRPr>
          </a:p>
          <a:p>
            <a:endParaRPr lang="zh-CN" altLang="en-US" sz="2400"/>
          </a:p>
        </p:txBody>
      </p:sp>
      <p:pic>
        <p:nvPicPr>
          <p:cNvPr id="3" name="C9F754DE-2CAD-44b6-B708-469DEB6407EB-1" descr="wpp"/>
          <p:cNvPicPr>
            <a:picLocks noChangeAspect="1"/>
          </p:cNvPicPr>
          <p:nvPr/>
        </p:nvPicPr>
        <p:blipFill>
          <a:blip r:embed="rId6"/>
          <a:stretch>
            <a:fillRect/>
          </a:stretch>
        </p:blipFill>
        <p:spPr>
          <a:xfrm>
            <a:off x="29845" y="3489960"/>
            <a:ext cx="12192000" cy="3276600"/>
          </a:xfrm>
          <a:prstGeom prst="rect">
            <a:avLst/>
          </a:prstGeom>
        </p:spPr>
      </p:pic>
    </p:spTree>
  </p:cSld>
  <p:clrMapOvr>
    <a:masterClrMapping/>
  </p:clrMapOvr>
  <p:transition>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 name="组合 3"/>
          <p:cNvGrpSpPr/>
          <p:nvPr/>
        </p:nvGrpSpPr>
        <p:grpSpPr>
          <a:xfrm>
            <a:off x="-24359" y="2540"/>
            <a:ext cx="12326780" cy="6854838"/>
            <a:chOff x="-32" y="4"/>
            <a:chExt cx="14127" cy="7843"/>
          </a:xfrm>
        </p:grpSpPr>
        <p:pic>
          <p:nvPicPr>
            <p:cNvPr id="11" name="图片 10"/>
            <p:cNvPicPr>
              <a:picLocks noChangeAspect="1"/>
            </p:cNvPicPr>
            <p:nvPr/>
          </p:nvPicPr>
          <p:blipFill rotWithShape="1">
            <a:blip r:embed="rId1"/>
            <a:srcRect t="19722" r="1999" b="42309"/>
            <a:stretch>
              <a:fillRect/>
            </a:stretch>
          </p:blipFill>
          <p:spPr>
            <a:xfrm>
              <a:off x="-32" y="4910"/>
              <a:ext cx="14127" cy="2937"/>
            </a:xfrm>
            <a:prstGeom prst="rect">
              <a:avLst/>
            </a:prstGeom>
          </p:spPr>
        </p:pic>
        <p:pic>
          <p:nvPicPr>
            <p:cNvPr id="10" name="图片 9"/>
            <p:cNvPicPr>
              <a:picLocks noChangeAspect="1"/>
            </p:cNvPicPr>
            <p:nvPr/>
          </p:nvPicPr>
          <p:blipFill>
            <a:blip r:embed="rId2"/>
            <a:srcRect r="2360"/>
            <a:stretch>
              <a:fillRect/>
            </a:stretch>
          </p:blipFill>
          <p:spPr>
            <a:xfrm>
              <a:off x="2" y="4"/>
              <a:ext cx="14058" cy="4728"/>
            </a:xfrm>
            <a:prstGeom prst="rect">
              <a:avLst/>
            </a:prstGeom>
          </p:spPr>
        </p:pic>
      </p:grpSp>
      <p:pic>
        <p:nvPicPr>
          <p:cNvPr id="5" name="图片 4" descr="cb9956f3e22152a2b0a9b0c8fff23213"/>
          <p:cNvPicPr>
            <a:picLocks noChangeAspect="1"/>
          </p:cNvPicPr>
          <p:nvPr/>
        </p:nvPicPr>
        <p:blipFill>
          <a:blip r:embed="rId3"/>
          <a:srcRect r="35941" b="10133"/>
          <a:stretch>
            <a:fillRect/>
          </a:stretch>
        </p:blipFill>
        <p:spPr>
          <a:xfrm>
            <a:off x="3260090" y="2540"/>
            <a:ext cx="5154295" cy="3572510"/>
          </a:xfrm>
          <a:prstGeom prst="rect">
            <a:avLst/>
          </a:prstGeom>
        </p:spPr>
      </p:pic>
      <p:grpSp>
        <p:nvGrpSpPr>
          <p:cNvPr id="9" name="组合 8"/>
          <p:cNvGrpSpPr/>
          <p:nvPr/>
        </p:nvGrpSpPr>
        <p:grpSpPr>
          <a:xfrm>
            <a:off x="4649470" y="2842895"/>
            <a:ext cx="2977515" cy="1110615"/>
            <a:chOff x="13786" y="826"/>
            <a:chExt cx="4689" cy="1749"/>
          </a:xfrm>
        </p:grpSpPr>
        <p:sp>
          <p:nvSpPr>
            <p:cNvPr id="7" name="云形 6"/>
            <p:cNvSpPr/>
            <p:nvPr/>
          </p:nvSpPr>
          <p:spPr>
            <a:xfrm>
              <a:off x="13786" y="826"/>
              <a:ext cx="4689" cy="1749"/>
            </a:xfrm>
            <a:prstGeom prst="cloud">
              <a:avLst/>
            </a:prstGeom>
            <a:solidFill>
              <a:srgbClr val="F6D2E2"/>
            </a:solidFill>
            <a:ln>
              <a:solidFill>
                <a:srgbClr val="E785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nvSpPr>
          <p:spPr>
            <a:xfrm rot="21360000">
              <a:off x="14521" y="974"/>
              <a:ext cx="3220" cy="1549"/>
            </a:xfrm>
            <a:prstGeom prst="rect">
              <a:avLst/>
            </a:prstGeom>
            <a:noFill/>
          </p:spPr>
          <p:txBody>
            <a:bodyPr wrap="square" rtlCol="0">
              <a:spAutoFit/>
            </a:bodyPr>
            <a:p>
              <a:pPr algn="ctr"/>
              <a:r>
                <a:rPr lang="en-US" altLang="zh-CN">
                  <a:solidFill>
                    <a:srgbClr val="D93F92"/>
                  </a:solidFill>
                  <a:latin typeface="Calibri Light" panose="020F0302020204030204" charset="0"/>
                  <a:ea typeface="萝莉体 第二版" panose="02000500000000000000" charset="-122"/>
                </a:rPr>
                <a:t>PART THREE</a:t>
              </a:r>
              <a:endParaRPr lang="en-US" altLang="zh-CN">
                <a:solidFill>
                  <a:srgbClr val="D93F92"/>
                </a:solidFill>
                <a:latin typeface="Calibri Light" panose="020F0302020204030204" charset="0"/>
                <a:ea typeface="萝莉体 第二版" panose="02000500000000000000" charset="-122"/>
              </a:endParaRPr>
            </a:p>
            <a:p>
              <a:pPr algn="ctr"/>
              <a:r>
                <a:rPr lang="zh-CN" altLang="en-US" sz="4000">
                  <a:solidFill>
                    <a:srgbClr val="D93F92"/>
                  </a:solidFill>
                  <a:latin typeface="Calibri Light" panose="020F0302020204030204" charset="0"/>
                  <a:ea typeface="萝莉体 第二版" panose="02000500000000000000" charset="-122"/>
                </a:rPr>
                <a:t>叁</a:t>
              </a:r>
              <a:endParaRPr lang="zh-CN" altLang="en-US" sz="4000">
                <a:solidFill>
                  <a:srgbClr val="D93F92"/>
                </a:solidFill>
                <a:latin typeface="Calibri Light" panose="020F0302020204030204" charset="0"/>
                <a:ea typeface="萝莉体 第二版" panose="02000500000000000000" charset="-122"/>
              </a:endParaRPr>
            </a:p>
          </p:txBody>
        </p:sp>
      </p:grpSp>
      <p:sp>
        <p:nvSpPr>
          <p:cNvPr id="20" name="文本框 19"/>
          <p:cNvSpPr txBox="1"/>
          <p:nvPr/>
        </p:nvSpPr>
        <p:spPr>
          <a:xfrm>
            <a:off x="2236470" y="4135120"/>
            <a:ext cx="8729345" cy="521970"/>
          </a:xfrm>
          <a:prstGeom prst="rect">
            <a:avLst/>
          </a:prstGeom>
          <a:noFill/>
        </p:spPr>
        <p:txBody>
          <a:bodyPr wrap="square" rtlCol="0">
            <a:spAutoFit/>
          </a:bodyPr>
          <a:p>
            <a:pPr algn="ctr"/>
            <a:r>
              <a:rPr lang="en-US" altLang="zh-CN" sz="2800" spc="300">
                <a:solidFill>
                  <a:srgbClr val="D93F92"/>
                </a:solidFill>
                <a:uFillTx/>
                <a:latin typeface="萝莉体 第二版" panose="02000500000000000000" charset="-122"/>
                <a:ea typeface="萝莉体 第二版" panose="02000500000000000000" charset="-122"/>
              </a:rPr>
              <a:t>3.</a:t>
            </a:r>
            <a:r>
              <a:rPr lang="zh-CN" altLang="en-US" sz="2800" spc="300">
                <a:solidFill>
                  <a:srgbClr val="D93F92"/>
                </a:solidFill>
                <a:uFillTx/>
                <a:latin typeface="萝莉体 第二版" panose="02000500000000000000" charset="-122"/>
                <a:ea typeface="萝莉体 第二版" panose="02000500000000000000" charset="-122"/>
              </a:rPr>
              <a:t>拓展：加强实际应用，建构新知助推思维进阶</a:t>
            </a:r>
            <a:endParaRPr lang="zh-CN" altLang="en-US" sz="2800" spc="300">
              <a:solidFill>
                <a:srgbClr val="D93F92"/>
              </a:solidFill>
              <a:uFillTx/>
              <a:latin typeface="萝莉体 第二版" panose="02000500000000000000" charset="-122"/>
              <a:ea typeface="萝莉体 第二版" panose="02000500000000000000" charset="-122"/>
            </a:endParaRPr>
          </a:p>
        </p:txBody>
      </p:sp>
    </p:spTree>
  </p:cSld>
  <p:clrMapOvr>
    <a:masterClrMapping/>
  </p:clrMapOvr>
  <p:transition>
    <p:pull dir="r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 name="图片 9"/>
          <p:cNvPicPr>
            <a:picLocks noChangeAspect="1"/>
          </p:cNvPicPr>
          <p:nvPr/>
        </p:nvPicPr>
        <p:blipFill>
          <a:blip r:embed="rId1"/>
          <a:srcRect t="23663" r="3068" b="39444"/>
          <a:stretch>
            <a:fillRect/>
          </a:stretch>
        </p:blipFill>
        <p:spPr>
          <a:xfrm flipV="1">
            <a:off x="-29210" y="5333365"/>
            <a:ext cx="12221845" cy="1524635"/>
          </a:xfrm>
          <a:prstGeom prst="rect">
            <a:avLst/>
          </a:prstGeom>
        </p:spPr>
      </p:pic>
      <p:sp>
        <p:nvSpPr>
          <p:cNvPr id="2" name="文本框 1"/>
          <p:cNvSpPr txBox="1"/>
          <p:nvPr/>
        </p:nvSpPr>
        <p:spPr>
          <a:xfrm>
            <a:off x="1697355" y="248920"/>
            <a:ext cx="7540625" cy="460375"/>
          </a:xfrm>
          <a:prstGeom prst="rect">
            <a:avLst/>
          </a:prstGeom>
          <a:noFill/>
        </p:spPr>
        <p:txBody>
          <a:bodyPr wrap="square" rtlCol="0">
            <a:spAutoFit/>
          </a:bodyPr>
          <a:p>
            <a:pPr algn="l"/>
            <a:r>
              <a:rPr lang="en-US" altLang="zh-CN" sz="2400" spc="300">
                <a:solidFill>
                  <a:srgbClr val="D93F92"/>
                </a:solidFill>
                <a:uFillTx/>
                <a:latin typeface="萝莉体 第二版" panose="02000500000000000000" charset="-122"/>
                <a:ea typeface="萝莉体 第二版" panose="02000500000000000000" charset="-122"/>
                <a:sym typeface="+mn-ea"/>
              </a:rPr>
              <a:t>3.</a:t>
            </a:r>
            <a:r>
              <a:rPr lang="zh-CN" altLang="en-US" sz="2400" spc="300">
                <a:solidFill>
                  <a:srgbClr val="D93F92"/>
                </a:solidFill>
                <a:uFillTx/>
                <a:latin typeface="萝莉体 第二版" panose="02000500000000000000" charset="-122"/>
                <a:ea typeface="萝莉体 第二版" panose="02000500000000000000" charset="-122"/>
                <a:sym typeface="+mn-ea"/>
              </a:rPr>
              <a:t>拓展：加强实际应用，建构新知助推思维进阶</a:t>
            </a:r>
            <a:endParaRPr lang="en-US" altLang="zh-CN" sz="1200" spc="300">
              <a:solidFill>
                <a:schemeClr val="tx1"/>
              </a:solidFill>
              <a:uFillTx/>
              <a:latin typeface="Calibri Light" panose="020F0302020204030204" charset="0"/>
              <a:ea typeface="萝莉体 第二版" panose="02000500000000000000" charset="-122"/>
            </a:endParaRPr>
          </a:p>
        </p:txBody>
      </p:sp>
      <p:grpSp>
        <p:nvGrpSpPr>
          <p:cNvPr id="6" name="组合 5"/>
          <p:cNvGrpSpPr/>
          <p:nvPr/>
        </p:nvGrpSpPr>
        <p:grpSpPr>
          <a:xfrm>
            <a:off x="278765" y="265430"/>
            <a:ext cx="1418590" cy="600027"/>
            <a:chOff x="13786" y="826"/>
            <a:chExt cx="4689" cy="1984"/>
          </a:xfrm>
        </p:grpSpPr>
        <p:sp>
          <p:nvSpPr>
            <p:cNvPr id="12" name="云形 11"/>
            <p:cNvSpPr/>
            <p:nvPr/>
          </p:nvSpPr>
          <p:spPr>
            <a:xfrm>
              <a:off x="13786" y="826"/>
              <a:ext cx="4689" cy="1984"/>
            </a:xfrm>
            <a:prstGeom prst="cloud">
              <a:avLst/>
            </a:prstGeom>
            <a:solidFill>
              <a:srgbClr val="F6D2E2"/>
            </a:solidFill>
            <a:ln>
              <a:solidFill>
                <a:srgbClr val="E785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rot="21360000">
              <a:off x="14521" y="974"/>
              <a:ext cx="3220" cy="1726"/>
            </a:xfrm>
            <a:prstGeom prst="rect">
              <a:avLst/>
            </a:prstGeom>
            <a:noFill/>
          </p:spPr>
          <p:txBody>
            <a:bodyPr wrap="square" rtlCol="0">
              <a:spAutoFit/>
            </a:bodyPr>
            <a:p>
              <a:pPr algn="ctr"/>
              <a:r>
                <a:rPr lang="zh-CN" altLang="en-US" sz="2800">
                  <a:solidFill>
                    <a:srgbClr val="D93F92"/>
                  </a:solidFill>
                  <a:latin typeface="Calibri Light" panose="020F0302020204030204" charset="0"/>
                  <a:ea typeface="萝莉体 第二版" panose="02000500000000000000" charset="-122"/>
                </a:rPr>
                <a:t>叁</a:t>
              </a:r>
              <a:endParaRPr lang="zh-CN" altLang="en-US" sz="2800">
                <a:solidFill>
                  <a:srgbClr val="D93F92"/>
                </a:solidFill>
                <a:latin typeface="Calibri Light" panose="020F0302020204030204" charset="0"/>
                <a:ea typeface="萝莉体 第二版" panose="02000500000000000000" charset="-122"/>
              </a:endParaRPr>
            </a:p>
          </p:txBody>
        </p:sp>
      </p:grpSp>
      <p:sp>
        <p:nvSpPr>
          <p:cNvPr id="4" name="椭圆 3"/>
          <p:cNvSpPr/>
          <p:nvPr/>
        </p:nvSpPr>
        <p:spPr>
          <a:xfrm>
            <a:off x="4834890" y="946150"/>
            <a:ext cx="2156460" cy="2156460"/>
          </a:xfrm>
          <a:prstGeom prst="ellipse">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椭圆 4"/>
          <p:cNvSpPr/>
          <p:nvPr/>
        </p:nvSpPr>
        <p:spPr>
          <a:xfrm>
            <a:off x="8089900" y="858520"/>
            <a:ext cx="2156460" cy="2156460"/>
          </a:xfrm>
          <a:prstGeom prst="ellipse">
            <a:avLst/>
          </a:prstGeom>
          <a:solidFill>
            <a:srgbClr val="FAE6EF"/>
          </a:solidFill>
          <a:ln>
            <a:solidFill>
              <a:srgbClr val="E785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4" name="组合 13"/>
          <p:cNvGrpSpPr/>
          <p:nvPr/>
        </p:nvGrpSpPr>
        <p:grpSpPr>
          <a:xfrm>
            <a:off x="1492250" y="946150"/>
            <a:ext cx="2156460" cy="2156460"/>
            <a:chOff x="2697" y="2199"/>
            <a:chExt cx="3396" cy="3396"/>
          </a:xfrm>
        </p:grpSpPr>
        <p:sp>
          <p:nvSpPr>
            <p:cNvPr id="3" name="椭圆 2"/>
            <p:cNvSpPr/>
            <p:nvPr/>
          </p:nvSpPr>
          <p:spPr>
            <a:xfrm>
              <a:off x="2697" y="2199"/>
              <a:ext cx="3396" cy="3396"/>
            </a:xfrm>
            <a:prstGeom prst="ellipse">
              <a:avLst/>
            </a:prstGeom>
            <a:solidFill>
              <a:srgbClr val="FAE6EF"/>
            </a:solidFill>
            <a:ln>
              <a:solidFill>
                <a:srgbClr val="E785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1" name="图片 10" descr="32359f011945a2d07adc4c07408f1c8d"/>
            <p:cNvPicPr>
              <a:picLocks noChangeAspect="1"/>
            </p:cNvPicPr>
            <p:nvPr/>
          </p:nvPicPr>
          <p:blipFill>
            <a:blip r:embed="rId2"/>
            <a:stretch>
              <a:fillRect/>
            </a:stretch>
          </p:blipFill>
          <p:spPr>
            <a:xfrm>
              <a:off x="3252" y="2805"/>
              <a:ext cx="2185" cy="2185"/>
            </a:xfrm>
            <a:prstGeom prst="rect">
              <a:avLst/>
            </a:prstGeom>
          </p:spPr>
        </p:pic>
      </p:grpSp>
      <p:pic>
        <p:nvPicPr>
          <p:cNvPr id="15" name="图片 14" descr="01c7c14f82fe78545c1bb2bb354d8d06"/>
          <p:cNvPicPr>
            <a:picLocks noChangeAspect="1"/>
          </p:cNvPicPr>
          <p:nvPr/>
        </p:nvPicPr>
        <p:blipFill>
          <a:blip r:embed="rId3"/>
          <a:stretch>
            <a:fillRect/>
          </a:stretch>
        </p:blipFill>
        <p:spPr>
          <a:xfrm>
            <a:off x="5191125" y="1454785"/>
            <a:ext cx="1656715" cy="1820545"/>
          </a:xfrm>
          <a:prstGeom prst="rect">
            <a:avLst/>
          </a:prstGeom>
        </p:spPr>
      </p:pic>
      <p:pic>
        <p:nvPicPr>
          <p:cNvPr id="16" name="图片 15" descr="6d87dc6151bddf5c19ceede90609ba34"/>
          <p:cNvPicPr>
            <a:picLocks noChangeAspect="1"/>
          </p:cNvPicPr>
          <p:nvPr/>
        </p:nvPicPr>
        <p:blipFill>
          <a:blip r:embed="rId4"/>
          <a:stretch>
            <a:fillRect/>
          </a:stretch>
        </p:blipFill>
        <p:spPr>
          <a:xfrm>
            <a:off x="8177530" y="946150"/>
            <a:ext cx="2068830" cy="2068830"/>
          </a:xfrm>
          <a:prstGeom prst="rect">
            <a:avLst/>
          </a:prstGeom>
        </p:spPr>
      </p:pic>
      <p:pic>
        <p:nvPicPr>
          <p:cNvPr id="19" name="图片 18" descr="5c2e0b88d8e360d0d7da7b060af24f60"/>
          <p:cNvPicPr>
            <a:picLocks noChangeAspect="1"/>
          </p:cNvPicPr>
          <p:nvPr/>
        </p:nvPicPr>
        <p:blipFill>
          <a:blip r:embed="rId5"/>
          <a:stretch>
            <a:fillRect/>
          </a:stretch>
        </p:blipFill>
        <p:spPr>
          <a:xfrm>
            <a:off x="9752330" y="-323850"/>
            <a:ext cx="2439670" cy="2329815"/>
          </a:xfrm>
          <a:prstGeom prst="rect">
            <a:avLst/>
          </a:prstGeom>
        </p:spPr>
      </p:pic>
      <p:pic>
        <p:nvPicPr>
          <p:cNvPr id="20" name="图片 19" descr="41fcebe8641574e6fae90e31935d788f"/>
          <p:cNvPicPr>
            <a:picLocks noChangeAspect="1"/>
          </p:cNvPicPr>
          <p:nvPr/>
        </p:nvPicPr>
        <p:blipFill>
          <a:blip r:embed="rId6"/>
          <a:stretch>
            <a:fillRect/>
          </a:stretch>
        </p:blipFill>
        <p:spPr>
          <a:xfrm>
            <a:off x="-29210" y="5318760"/>
            <a:ext cx="2393950" cy="1539240"/>
          </a:xfrm>
          <a:prstGeom prst="rect">
            <a:avLst/>
          </a:prstGeom>
        </p:spPr>
      </p:pic>
      <p:sp>
        <p:nvSpPr>
          <p:cNvPr id="21" name="文本框 20"/>
          <p:cNvSpPr txBox="1"/>
          <p:nvPr/>
        </p:nvSpPr>
        <p:spPr>
          <a:xfrm>
            <a:off x="582930" y="3466465"/>
            <a:ext cx="11026140" cy="2200275"/>
          </a:xfrm>
          <a:prstGeom prst="rect">
            <a:avLst/>
          </a:prstGeom>
          <a:noFill/>
        </p:spPr>
        <p:txBody>
          <a:bodyPr wrap="square" rtlCol="0">
            <a:spAutoFit/>
          </a:bodyPr>
          <a:p>
            <a:pPr algn="l">
              <a:lnSpc>
                <a:spcPct val="140000"/>
              </a:lnSpc>
            </a:pPr>
            <a:r>
              <a:rPr lang="en-US" altLang="zh-CN" b="1" spc="150" dirty="0" smtClean="0">
                <a:solidFill>
                  <a:srgbClr val="D93F92"/>
                </a:solidFill>
                <a:uFillTx/>
                <a:latin typeface="华康少女文字W5" panose="040F0509000000000000" charset="-122"/>
                <a:ea typeface="华康少女文字W5" panose="040F0509000000000000" charset="-122"/>
                <a:cs typeface="+mn-ea"/>
                <a:sym typeface="+mn-ea"/>
              </a:rPr>
              <a:t> </a:t>
            </a:r>
            <a:r>
              <a:rPr lang="en-US" altLang="zh-CN" sz="1600" b="1" spc="150" dirty="0" smtClean="0">
                <a:solidFill>
                  <a:srgbClr val="D93F92"/>
                </a:solidFill>
                <a:uFillTx/>
                <a:latin typeface="华康少女文字W5" panose="040F0509000000000000" charset="-122"/>
                <a:ea typeface="华康少女文字W5" panose="040F0509000000000000" charset="-122"/>
                <a:cs typeface="+mn-ea"/>
                <a:sym typeface="+mn-ea"/>
              </a:rPr>
              <a:t>   </a:t>
            </a:r>
            <a:r>
              <a:rPr lang="zh-CN" altLang="en-US" sz="1600" b="1" spc="150" dirty="0" smtClean="0">
                <a:solidFill>
                  <a:srgbClr val="D93F92"/>
                </a:solidFill>
                <a:uFillTx/>
                <a:latin typeface="华康少女文字W5" panose="040F0509000000000000" charset="-122"/>
                <a:ea typeface="华康少女文字W5" panose="040F0509000000000000" charset="-122"/>
                <a:cs typeface="+mn-ea"/>
                <a:sym typeface="+mn-ea"/>
              </a:rPr>
              <a:t>陶行知先生指出“生活即教育”，相比较幼儿看不见摸不着的事物，他们往往会在生活中自己耳熟能详的场景中发挥自己的创造力、联想力。所以，教师在幼儿结构化思维的培养中，要尽量选择幼儿熟悉的场景、生活要素、材料为幼儿实践游戏操作奠基。比如在“家门口的和谐号”游戏中，孩子们会惯性的选择自己知道的地点作为“和谐号”停靠的站点，而“和谐号”的建构方式也是他们依靠自己脑海中对火车的印象所搭建起来的。这些都可以作为幼儿结构化思维形成和升级的基础。</a:t>
            </a:r>
            <a:endParaRPr lang="zh-CN" altLang="en-US" sz="1600" b="1" spc="150" dirty="0" smtClean="0">
              <a:solidFill>
                <a:srgbClr val="D93F92"/>
              </a:solidFill>
              <a:uFillTx/>
              <a:latin typeface="华康少女文字W5" panose="040F0509000000000000" charset="-122"/>
              <a:ea typeface="华康少女文字W5" panose="040F0509000000000000" charset="-122"/>
              <a:cs typeface="+mn-ea"/>
              <a:sym typeface="+mn-ea"/>
            </a:endParaRPr>
          </a:p>
          <a:p>
            <a:pPr algn="l">
              <a:lnSpc>
                <a:spcPct val="140000"/>
              </a:lnSpc>
            </a:pPr>
            <a:r>
              <a:rPr lang="zh-CN" altLang="en-US" sz="1600" b="1" spc="150" dirty="0" smtClean="0">
                <a:solidFill>
                  <a:srgbClr val="D93F92"/>
                </a:solidFill>
                <a:uFillTx/>
                <a:latin typeface="华康少女文字W5" panose="040F0509000000000000" charset="-122"/>
                <a:ea typeface="华康少女文字W5" panose="040F0509000000000000" charset="-122"/>
                <a:cs typeface="+mn-ea"/>
                <a:sym typeface="+mn-ea"/>
              </a:rPr>
              <a:t> </a:t>
            </a:r>
            <a:endParaRPr lang="zh-CN" altLang="en-US" sz="1600" b="1" spc="150" dirty="0" smtClean="0">
              <a:solidFill>
                <a:srgbClr val="D93F92"/>
              </a:solidFill>
              <a:uFillTx/>
              <a:latin typeface="华康少女文字W5" panose="040F0509000000000000" charset="-122"/>
              <a:ea typeface="华康少女文字W5" panose="040F0509000000000000" charset="-122"/>
              <a:cs typeface="+mn-ea"/>
              <a:sym typeface="+mn-ea"/>
            </a:endParaRPr>
          </a:p>
        </p:txBody>
      </p:sp>
    </p:spTree>
  </p:cSld>
  <p:clrMapOvr>
    <a:masterClrMapping/>
  </p:clrMapOvr>
  <p:transition>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 name="组合 3"/>
          <p:cNvGrpSpPr/>
          <p:nvPr/>
        </p:nvGrpSpPr>
        <p:grpSpPr>
          <a:xfrm>
            <a:off x="-24359" y="2540"/>
            <a:ext cx="12326780" cy="6854838"/>
            <a:chOff x="-32" y="4"/>
            <a:chExt cx="14127" cy="7843"/>
          </a:xfrm>
        </p:grpSpPr>
        <p:pic>
          <p:nvPicPr>
            <p:cNvPr id="11" name="图片 10"/>
            <p:cNvPicPr>
              <a:picLocks noChangeAspect="1"/>
            </p:cNvPicPr>
            <p:nvPr>
              <p:custDataLst>
                <p:tags r:id="rId1"/>
              </p:custDataLst>
            </p:nvPr>
          </p:nvPicPr>
          <p:blipFill rotWithShape="1">
            <a:blip r:embed="rId2"/>
            <a:srcRect t="19722" r="1999" b="42309"/>
            <a:stretch>
              <a:fillRect/>
            </a:stretch>
          </p:blipFill>
          <p:spPr>
            <a:xfrm>
              <a:off x="-32" y="4910"/>
              <a:ext cx="14127" cy="2937"/>
            </a:xfrm>
            <a:prstGeom prst="rect">
              <a:avLst/>
            </a:prstGeom>
          </p:spPr>
        </p:pic>
        <p:pic>
          <p:nvPicPr>
            <p:cNvPr id="10" name="图片 9"/>
            <p:cNvPicPr>
              <a:picLocks noChangeAspect="1"/>
            </p:cNvPicPr>
            <p:nvPr>
              <p:custDataLst>
                <p:tags r:id="rId3"/>
              </p:custDataLst>
            </p:nvPr>
          </p:nvPicPr>
          <p:blipFill>
            <a:blip r:embed="rId4"/>
            <a:srcRect r="2360"/>
            <a:stretch>
              <a:fillRect/>
            </a:stretch>
          </p:blipFill>
          <p:spPr>
            <a:xfrm>
              <a:off x="2" y="4"/>
              <a:ext cx="14058" cy="4728"/>
            </a:xfrm>
            <a:prstGeom prst="rect">
              <a:avLst/>
            </a:prstGeom>
          </p:spPr>
        </p:pic>
      </p:grpSp>
      <p:sp>
        <p:nvSpPr>
          <p:cNvPr id="20" name="文本框 19"/>
          <p:cNvSpPr txBox="1"/>
          <p:nvPr/>
        </p:nvSpPr>
        <p:spPr>
          <a:xfrm>
            <a:off x="1021080" y="2263140"/>
            <a:ext cx="8729345" cy="2027555"/>
          </a:xfrm>
          <a:prstGeom prst="rect">
            <a:avLst/>
          </a:prstGeom>
          <a:noFill/>
        </p:spPr>
        <p:txBody>
          <a:bodyPr wrap="square" rtlCol="0">
            <a:spAutoFit/>
          </a:bodyPr>
          <a:p>
            <a:pPr algn="l">
              <a:lnSpc>
                <a:spcPct val="140000"/>
              </a:lnSpc>
            </a:pPr>
            <a:r>
              <a:rPr lang="en-US" altLang="zh-CN" b="1" spc="150" dirty="0" smtClean="0">
                <a:solidFill>
                  <a:srgbClr val="D93F92"/>
                </a:solidFill>
                <a:uFillTx/>
                <a:latin typeface="华康少女文字W5" panose="040F0509000000000000" charset="-122"/>
                <a:ea typeface="华康少女文字W5" panose="040F0509000000000000" charset="-122"/>
                <a:cs typeface="+mn-ea"/>
                <a:sym typeface="+mn-ea"/>
              </a:rPr>
              <a:t>    </a:t>
            </a:r>
            <a:r>
              <a:rPr lang="zh-CN" altLang="en-US" b="1" spc="150" dirty="0" smtClean="0">
                <a:solidFill>
                  <a:srgbClr val="D93F92"/>
                </a:solidFill>
                <a:uFillTx/>
                <a:latin typeface="华康少女文字W5" panose="040F0509000000000000" charset="-122"/>
                <a:ea typeface="华康少女文字W5" panose="040F0509000000000000" charset="-122"/>
                <a:cs typeface="+mn-ea"/>
                <a:sym typeface="+mn-ea"/>
              </a:rPr>
              <a:t>综上所述，在游戏活动中培养幼儿结构化思维能力,就需要教师梳理好游戏活动与幼儿结构化思维能力培养之间的关联性，继而按照搭建学习支架，精准补充材料与环境“营养”的方式激活幼儿的结构化思维能力。教师在关联思维教引需求，“双全”发力引导幼儿结构化思维的过程中，要注意不断观察幼儿的反应，以便及时生活化资源的配备方式和引导策略。</a:t>
            </a:r>
            <a:endParaRPr lang="zh-CN" altLang="en-US" spc="300">
              <a:solidFill>
                <a:srgbClr val="D93F92"/>
              </a:solidFill>
              <a:uFillTx/>
              <a:latin typeface="萝莉体 第二版" panose="02000500000000000000" charset="-122"/>
              <a:ea typeface="萝莉体 第二版" panose="02000500000000000000" charset="-122"/>
            </a:endParaRPr>
          </a:p>
        </p:txBody>
      </p:sp>
      <p:pic>
        <p:nvPicPr>
          <p:cNvPr id="19" name="图片 18" descr="5c2e0b88d8e360d0d7da7b060af24f60"/>
          <p:cNvPicPr>
            <a:picLocks noChangeAspect="1"/>
          </p:cNvPicPr>
          <p:nvPr>
            <p:custDataLst>
              <p:tags r:id="rId5"/>
            </p:custDataLst>
          </p:nvPr>
        </p:nvPicPr>
        <p:blipFill>
          <a:blip r:embed="rId6"/>
          <a:stretch>
            <a:fillRect/>
          </a:stretch>
        </p:blipFill>
        <p:spPr>
          <a:xfrm>
            <a:off x="9750425" y="97790"/>
            <a:ext cx="2439670" cy="2329815"/>
          </a:xfrm>
          <a:prstGeom prst="rect">
            <a:avLst/>
          </a:prstGeom>
        </p:spPr>
      </p:pic>
    </p:spTree>
  </p:cSld>
  <p:clrMapOvr>
    <a:masterClrMapping/>
  </p:clrMapOvr>
  <p:transition>
    <p:pull dir="r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 name="图片 9"/>
          <p:cNvPicPr>
            <a:picLocks noChangeAspect="1"/>
          </p:cNvPicPr>
          <p:nvPr>
            <p:custDataLst>
              <p:tags r:id="rId1"/>
            </p:custDataLst>
          </p:nvPr>
        </p:nvPicPr>
        <p:blipFill>
          <a:blip r:embed="rId2"/>
          <a:srcRect t="23663" r="3068" b="39444"/>
          <a:stretch>
            <a:fillRect/>
          </a:stretch>
        </p:blipFill>
        <p:spPr>
          <a:xfrm flipV="1">
            <a:off x="0" y="5333365"/>
            <a:ext cx="12221845" cy="1524635"/>
          </a:xfrm>
          <a:prstGeom prst="rect">
            <a:avLst/>
          </a:prstGeom>
        </p:spPr>
      </p:pic>
      <p:sp>
        <p:nvSpPr>
          <p:cNvPr id="2" name="文本框 1"/>
          <p:cNvSpPr txBox="1"/>
          <p:nvPr/>
        </p:nvSpPr>
        <p:spPr>
          <a:xfrm>
            <a:off x="1948180" y="443230"/>
            <a:ext cx="5349875" cy="891540"/>
          </a:xfrm>
          <a:prstGeom prst="rect">
            <a:avLst/>
          </a:prstGeom>
          <a:noFill/>
        </p:spPr>
        <p:txBody>
          <a:bodyPr wrap="square" rtlCol="0">
            <a:spAutoFit/>
          </a:bodyPr>
          <a:p>
            <a:pPr algn="l"/>
            <a:r>
              <a:rPr lang="zh-CN" altLang="en-US" sz="4000">
                <a:solidFill>
                  <a:srgbClr val="D93F92"/>
                </a:solidFill>
                <a:latin typeface="Calibri Light" panose="020F0302020204030204" charset="0"/>
                <a:ea typeface="萝莉体 第二版" panose="02000500000000000000" charset="-122"/>
              </a:rPr>
              <a:t>什么是结构化思维？</a:t>
            </a:r>
            <a:endParaRPr lang="zh-CN" altLang="en-US" sz="2400" spc="300">
              <a:solidFill>
                <a:srgbClr val="D93F92"/>
              </a:solidFill>
              <a:uFillTx/>
              <a:latin typeface="萝莉体 第二版" panose="02000500000000000000" charset="-122"/>
              <a:ea typeface="萝莉体 第二版" panose="02000500000000000000" charset="-122"/>
            </a:endParaRPr>
          </a:p>
          <a:p>
            <a:pPr algn="l"/>
            <a:endParaRPr lang="en-US" altLang="zh-CN" sz="1200" spc="300">
              <a:solidFill>
                <a:schemeClr val="tx1"/>
              </a:solidFill>
              <a:uFillTx/>
              <a:latin typeface="Calibri Light" panose="020F0302020204030204" charset="0"/>
              <a:ea typeface="萝莉体 第二版" panose="02000500000000000000" charset="-122"/>
            </a:endParaRPr>
          </a:p>
        </p:txBody>
      </p:sp>
      <p:grpSp>
        <p:nvGrpSpPr>
          <p:cNvPr id="6" name="组合 5"/>
          <p:cNvGrpSpPr/>
          <p:nvPr/>
        </p:nvGrpSpPr>
        <p:grpSpPr>
          <a:xfrm>
            <a:off x="290830" y="476250"/>
            <a:ext cx="1418590" cy="600027"/>
            <a:chOff x="13786" y="826"/>
            <a:chExt cx="4689" cy="1984"/>
          </a:xfrm>
        </p:grpSpPr>
        <p:sp>
          <p:nvSpPr>
            <p:cNvPr id="12" name="云形 11"/>
            <p:cNvSpPr/>
            <p:nvPr/>
          </p:nvSpPr>
          <p:spPr>
            <a:xfrm>
              <a:off x="13786" y="826"/>
              <a:ext cx="4689" cy="1984"/>
            </a:xfrm>
            <a:prstGeom prst="cloud">
              <a:avLst/>
            </a:prstGeom>
            <a:solidFill>
              <a:srgbClr val="F6D2E2"/>
            </a:solidFill>
            <a:ln>
              <a:solidFill>
                <a:srgbClr val="E785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rot="21360000">
              <a:off x="14521" y="974"/>
              <a:ext cx="3220" cy="1726"/>
            </a:xfrm>
            <a:prstGeom prst="rect">
              <a:avLst/>
            </a:prstGeom>
            <a:noFill/>
          </p:spPr>
          <p:txBody>
            <a:bodyPr wrap="square" rtlCol="0">
              <a:spAutoFit/>
            </a:bodyPr>
            <a:p>
              <a:pPr algn="ctr"/>
              <a:r>
                <a:rPr lang="zh-CN" altLang="en-US" sz="2800">
                  <a:solidFill>
                    <a:srgbClr val="D93F92"/>
                  </a:solidFill>
                  <a:latin typeface="Calibri Light" panose="020F0302020204030204" charset="0"/>
                  <a:ea typeface="萝莉体 第二版" panose="02000500000000000000" charset="-122"/>
                </a:rPr>
                <a:t>壹</a:t>
              </a:r>
              <a:endParaRPr lang="zh-CN" altLang="en-US" sz="2800">
                <a:solidFill>
                  <a:srgbClr val="D93F92"/>
                </a:solidFill>
                <a:latin typeface="Calibri Light" panose="020F0302020204030204" charset="0"/>
                <a:ea typeface="萝莉体 第二版" panose="02000500000000000000" charset="-122"/>
              </a:endParaRPr>
            </a:p>
          </p:txBody>
        </p:sp>
      </p:grpSp>
      <p:sp>
        <p:nvSpPr>
          <p:cNvPr id="25" name="文本框 24"/>
          <p:cNvSpPr txBox="1"/>
          <p:nvPr/>
        </p:nvSpPr>
        <p:spPr>
          <a:xfrm>
            <a:off x="1438275" y="1212850"/>
            <a:ext cx="7886065" cy="1296670"/>
          </a:xfrm>
          <a:prstGeom prst="rect">
            <a:avLst/>
          </a:prstGeom>
          <a:noFill/>
        </p:spPr>
        <p:txBody>
          <a:bodyPr wrap="square" rtlCol="0">
            <a:spAutoFit/>
          </a:bodyPr>
          <a:p>
            <a:pPr algn="l">
              <a:lnSpc>
                <a:spcPct val="140000"/>
              </a:lnSpc>
            </a:pPr>
            <a:r>
              <a:rPr lang="en-US" altLang="zh-CN" sz="2000" b="1" spc="150" dirty="0" smtClean="0">
                <a:solidFill>
                  <a:srgbClr val="D93F92"/>
                </a:solidFill>
                <a:uFillTx/>
                <a:latin typeface="华康少女文字W5" panose="040F0509000000000000" charset="-122"/>
                <a:ea typeface="华康少女文字W5" panose="040F0509000000000000" charset="-122"/>
                <a:cs typeface="+mn-ea"/>
                <a:sym typeface="+mn-ea"/>
              </a:rPr>
              <a:t> </a:t>
            </a:r>
            <a:r>
              <a:rPr lang="en-US" altLang="zh-CN" b="1" spc="150" dirty="0" smtClean="0">
                <a:solidFill>
                  <a:srgbClr val="D93F92"/>
                </a:solidFill>
                <a:uFillTx/>
                <a:latin typeface="华康少女文字W5" panose="040F0509000000000000" charset="-122"/>
                <a:ea typeface="华康少女文字W5" panose="040F0509000000000000" charset="-122"/>
                <a:cs typeface="+mn-ea"/>
                <a:sym typeface="+mn-ea"/>
              </a:rPr>
              <a:t>   </a:t>
            </a:r>
            <a:r>
              <a:rPr lang="zh-CN" altLang="en-US" spc="300">
                <a:solidFill>
                  <a:schemeClr val="accent4">
                    <a:lumMod val="75000"/>
                  </a:schemeClr>
                </a:solidFill>
                <a:latin typeface="萝莉体 第二版" panose="02000500000000000000" charset="-122"/>
                <a:ea typeface="萝莉体 第二版" panose="02000500000000000000" charset="-122"/>
                <a:sym typeface="+mn-ea"/>
              </a:rPr>
              <a:t>结构化思维是一个人面对难题或者工作任务时可从多方面思考问题，在深刻分析导致问题出现的原因后，制定出一整套具有可行性的行动方案，使工作能高效率开展，继而取得高绩效。</a:t>
            </a:r>
            <a:endParaRPr lang="zh-CN" altLang="en-US" spc="300">
              <a:solidFill>
                <a:schemeClr val="accent4">
                  <a:lumMod val="75000"/>
                </a:schemeClr>
              </a:solidFill>
              <a:latin typeface="萝莉体 第二版" panose="02000500000000000000" charset="-122"/>
              <a:ea typeface="萝莉体 第二版" panose="02000500000000000000" charset="-122"/>
              <a:sym typeface="微软雅黑" panose="020B0503020204020204" charset="-122"/>
            </a:endParaRPr>
          </a:p>
        </p:txBody>
      </p:sp>
      <p:pic>
        <p:nvPicPr>
          <p:cNvPr id="31" name="图片 30" descr="1e65698570434adfadf77f1dc8fffb93"/>
          <p:cNvPicPr>
            <a:picLocks noChangeAspect="1"/>
          </p:cNvPicPr>
          <p:nvPr>
            <p:custDataLst>
              <p:tags r:id="rId3"/>
            </p:custDataLst>
          </p:nvPr>
        </p:nvPicPr>
        <p:blipFill>
          <a:blip r:embed="rId4"/>
          <a:srcRect/>
          <a:stretch>
            <a:fillRect/>
          </a:stretch>
        </p:blipFill>
        <p:spPr>
          <a:xfrm>
            <a:off x="9144000" y="0"/>
            <a:ext cx="3048000" cy="1778635"/>
          </a:xfrm>
          <a:prstGeom prst="rect">
            <a:avLst/>
          </a:prstGeom>
        </p:spPr>
      </p:pic>
      <p:pic>
        <p:nvPicPr>
          <p:cNvPr id="33" name="图片 32"/>
          <p:cNvPicPr>
            <a:picLocks noChangeAspect="1"/>
          </p:cNvPicPr>
          <p:nvPr>
            <p:custDataLst>
              <p:tags r:id="rId5"/>
            </p:custDataLst>
          </p:nvPr>
        </p:nvPicPr>
        <p:blipFill>
          <a:blip r:embed="rId6"/>
          <a:srcRect t="27857" r="301"/>
          <a:stretch>
            <a:fillRect/>
          </a:stretch>
        </p:blipFill>
        <p:spPr>
          <a:xfrm>
            <a:off x="1504315" y="2509520"/>
            <a:ext cx="7705725" cy="2802890"/>
          </a:xfrm>
          <a:prstGeom prst="rect">
            <a:avLst/>
          </a:prstGeom>
        </p:spPr>
      </p:pic>
      <p:sp>
        <p:nvSpPr>
          <p:cNvPr id="34" name="右箭头 33"/>
          <p:cNvSpPr/>
          <p:nvPr/>
        </p:nvSpPr>
        <p:spPr>
          <a:xfrm>
            <a:off x="9184640" y="4520565"/>
            <a:ext cx="671195" cy="479425"/>
          </a:xfrm>
          <a:prstGeom prst="rightArrow">
            <a:avLst/>
          </a:prstGeom>
          <a:solidFill>
            <a:srgbClr val="FAE6EF"/>
          </a:solidFill>
          <a:ln>
            <a:solidFill>
              <a:srgbClr val="E785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5" name="文本框 34"/>
          <p:cNvSpPr txBox="1"/>
          <p:nvPr/>
        </p:nvSpPr>
        <p:spPr>
          <a:xfrm>
            <a:off x="10069830" y="4354830"/>
            <a:ext cx="1273175" cy="706755"/>
          </a:xfrm>
          <a:prstGeom prst="rect">
            <a:avLst/>
          </a:prstGeom>
          <a:noFill/>
        </p:spPr>
        <p:txBody>
          <a:bodyPr wrap="square" rtlCol="0">
            <a:spAutoFit/>
          </a:bodyPr>
          <a:p>
            <a:r>
              <a:rPr lang="zh-CN" altLang="en-US" sz="2000" spc="300">
                <a:solidFill>
                  <a:schemeClr val="accent4">
                    <a:lumMod val="75000"/>
                  </a:schemeClr>
                </a:solidFill>
                <a:latin typeface="萝莉体 第二版" panose="02000500000000000000" charset="-122"/>
                <a:ea typeface="萝莉体 第二版" panose="02000500000000000000" charset="-122"/>
              </a:rPr>
              <a:t>1.拆分</a:t>
            </a:r>
            <a:endParaRPr lang="zh-CN" altLang="en-US" sz="2000" spc="300">
              <a:solidFill>
                <a:schemeClr val="accent4">
                  <a:lumMod val="75000"/>
                </a:schemeClr>
              </a:solidFill>
              <a:latin typeface="萝莉体 第二版" panose="02000500000000000000" charset="-122"/>
              <a:ea typeface="萝莉体 第二版" panose="02000500000000000000" charset="-122"/>
            </a:endParaRPr>
          </a:p>
          <a:p>
            <a:r>
              <a:rPr lang="zh-CN" altLang="en-US" sz="2000" spc="300">
                <a:solidFill>
                  <a:schemeClr val="accent4">
                    <a:lumMod val="75000"/>
                  </a:schemeClr>
                </a:solidFill>
                <a:latin typeface="萝莉体 第二版" panose="02000500000000000000" charset="-122"/>
                <a:ea typeface="萝莉体 第二版" panose="02000500000000000000" charset="-122"/>
              </a:rPr>
              <a:t>2.组合</a:t>
            </a:r>
            <a:endParaRPr lang="zh-CN" altLang="en-US" sz="2000" spc="300">
              <a:solidFill>
                <a:schemeClr val="accent4">
                  <a:lumMod val="75000"/>
                </a:schemeClr>
              </a:solidFill>
              <a:latin typeface="萝莉体 第二版" panose="02000500000000000000" charset="-122"/>
              <a:ea typeface="萝莉体 第二版" panose="02000500000000000000" charset="-122"/>
            </a:endParaRPr>
          </a:p>
        </p:txBody>
      </p:sp>
      <p:sp>
        <p:nvSpPr>
          <p:cNvPr id="3" name="文本框 2"/>
          <p:cNvSpPr txBox="1"/>
          <p:nvPr/>
        </p:nvSpPr>
        <p:spPr>
          <a:xfrm>
            <a:off x="1536700" y="5489575"/>
            <a:ext cx="7640320" cy="645160"/>
          </a:xfrm>
          <a:prstGeom prst="rect">
            <a:avLst/>
          </a:prstGeom>
          <a:noFill/>
        </p:spPr>
        <p:txBody>
          <a:bodyPr wrap="square" rtlCol="0">
            <a:spAutoFit/>
          </a:bodyPr>
          <a:p>
            <a:r>
              <a:rPr lang="en-US" altLang="zh-CN" spc="300">
                <a:solidFill>
                  <a:schemeClr val="accent4">
                    <a:lumMod val="75000"/>
                  </a:schemeClr>
                </a:solidFill>
                <a:latin typeface="萝莉体 第二版" panose="02000500000000000000" charset="-122"/>
                <a:ea typeface="萝莉体 第二版" panose="02000500000000000000" charset="-122"/>
                <a:sym typeface="+mn-ea"/>
              </a:rPr>
              <a:t>     </a:t>
            </a:r>
            <a:r>
              <a:rPr lang="zh-CN" altLang="en-US" spc="300">
                <a:solidFill>
                  <a:schemeClr val="accent4">
                    <a:lumMod val="75000"/>
                  </a:schemeClr>
                </a:solidFill>
                <a:latin typeface="萝莉体 第二版" panose="02000500000000000000" charset="-122"/>
                <a:ea typeface="萝莉体 第二版" panose="02000500000000000000" charset="-122"/>
                <a:sym typeface="+mn-ea"/>
              </a:rPr>
              <a:t>结构化思维是运用拆分(解构) ＋组合(结构)的方法实现对研究对象的全面结构把握;</a:t>
            </a:r>
            <a:endParaRPr lang="zh-CN" altLang="en-US"/>
          </a:p>
        </p:txBody>
      </p:sp>
    </p:spTree>
  </p:cSld>
  <p:clrMapOvr>
    <a:masterClrMapping/>
  </p:clrMapOvr>
  <p:transition>
    <p:pull dir="d"/>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grpSp>
        <p:nvGrpSpPr>
          <p:cNvPr id="11" name="组合 10"/>
          <p:cNvGrpSpPr/>
          <p:nvPr/>
        </p:nvGrpSpPr>
        <p:grpSpPr>
          <a:xfrm>
            <a:off x="-6985" y="0"/>
            <a:ext cx="12244705" cy="6857365"/>
            <a:chOff x="-11" y="0"/>
            <a:chExt cx="19283" cy="10799"/>
          </a:xfrm>
        </p:grpSpPr>
        <p:pic>
          <p:nvPicPr>
            <p:cNvPr id="25" name="图片 24"/>
            <p:cNvPicPr>
              <a:picLocks noChangeAspect="1"/>
            </p:cNvPicPr>
            <p:nvPr/>
          </p:nvPicPr>
          <p:blipFill rotWithShape="1">
            <a:blip r:embed="rId1"/>
            <a:srcRect t="19579" r="6772"/>
            <a:stretch>
              <a:fillRect/>
            </a:stretch>
          </p:blipFill>
          <p:spPr>
            <a:xfrm>
              <a:off x="0" y="0"/>
              <a:ext cx="19272" cy="5459"/>
            </a:xfrm>
            <a:prstGeom prst="rect">
              <a:avLst/>
            </a:prstGeom>
          </p:spPr>
        </p:pic>
        <p:pic>
          <p:nvPicPr>
            <p:cNvPr id="10" name="图片 9"/>
            <p:cNvPicPr>
              <a:picLocks noChangeAspect="1"/>
            </p:cNvPicPr>
            <p:nvPr/>
          </p:nvPicPr>
          <p:blipFill rotWithShape="1">
            <a:blip r:embed="rId2"/>
            <a:srcRect t="29714" b="7669"/>
            <a:stretch>
              <a:fillRect/>
            </a:stretch>
          </p:blipFill>
          <p:spPr>
            <a:xfrm>
              <a:off x="-11" y="4337"/>
              <a:ext cx="19248" cy="6463"/>
            </a:xfrm>
            <a:prstGeom prst="rect">
              <a:avLst/>
            </a:prstGeom>
          </p:spPr>
        </p:pic>
      </p:grpSp>
      <p:grpSp>
        <p:nvGrpSpPr>
          <p:cNvPr id="9" name="组合 8"/>
          <p:cNvGrpSpPr/>
          <p:nvPr/>
        </p:nvGrpSpPr>
        <p:grpSpPr>
          <a:xfrm>
            <a:off x="1243965" y="285115"/>
            <a:ext cx="10296525" cy="2468880"/>
            <a:chOff x="1959" y="449"/>
            <a:chExt cx="16215" cy="3888"/>
          </a:xfrm>
        </p:grpSpPr>
        <p:grpSp>
          <p:nvGrpSpPr>
            <p:cNvPr id="6" name="组合 5"/>
            <p:cNvGrpSpPr/>
            <p:nvPr/>
          </p:nvGrpSpPr>
          <p:grpSpPr>
            <a:xfrm>
              <a:off x="1959" y="1001"/>
              <a:ext cx="15513" cy="3336"/>
              <a:chOff x="1959" y="1001"/>
              <a:chExt cx="15513" cy="3336"/>
            </a:xfrm>
          </p:grpSpPr>
          <p:sp>
            <p:nvSpPr>
              <p:cNvPr id="4" name="云形 3"/>
              <p:cNvSpPr/>
              <p:nvPr/>
            </p:nvSpPr>
            <p:spPr>
              <a:xfrm>
                <a:off x="1982" y="1001"/>
                <a:ext cx="15490" cy="3336"/>
              </a:xfrm>
              <a:prstGeom prst="cloud">
                <a:avLst/>
              </a:prstGeom>
              <a:solidFill>
                <a:srgbClr val="F6D2E2"/>
              </a:solidFill>
              <a:ln>
                <a:solidFill>
                  <a:srgbClr val="E785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600">
                  <a:solidFill>
                    <a:srgbClr val="E785B1"/>
                  </a:solidFill>
                  <a:latin typeface="Aa双鱼座" panose="00020600040101010101" charset="-122"/>
                  <a:ea typeface="Aa双鱼座" panose="00020600040101010101" charset="-122"/>
                </a:endParaRPr>
              </a:p>
            </p:txBody>
          </p:sp>
          <p:sp>
            <p:nvSpPr>
              <p:cNvPr id="5" name="文本框 4"/>
              <p:cNvSpPr txBox="1"/>
              <p:nvPr/>
            </p:nvSpPr>
            <p:spPr>
              <a:xfrm rot="21420000">
                <a:off x="1959" y="1739"/>
                <a:ext cx="15281" cy="1695"/>
              </a:xfrm>
              <a:prstGeom prst="rect">
                <a:avLst/>
              </a:prstGeom>
              <a:noFill/>
            </p:spPr>
            <p:txBody>
              <a:bodyPr wrap="square" rtlCol="0">
                <a:spAutoFit/>
              </a:bodyPr>
              <a:p>
                <a:pPr algn="ctr"/>
                <a:r>
                  <a:rPr lang="zh-CN" altLang="en-US" sz="4400" spc="300">
                    <a:solidFill>
                      <a:srgbClr val="D93F92"/>
                    </a:solidFill>
                    <a:uFillTx/>
                    <a:latin typeface="萝莉体 第二版" panose="02000500000000000000" charset="-122"/>
                    <a:ea typeface="萝莉体 第二版" panose="02000500000000000000" charset="-122"/>
                    <a:sym typeface="+mn-ea"/>
                  </a:rPr>
                  <a:t>感谢各位的观赏！</a:t>
                </a:r>
                <a:endParaRPr lang="zh-CN" altLang="en-US" sz="4400" spc="300">
                  <a:solidFill>
                    <a:srgbClr val="D93F92"/>
                  </a:solidFill>
                  <a:uFillTx/>
                  <a:latin typeface="萝莉体 第二版" panose="02000500000000000000" charset="-122"/>
                  <a:ea typeface="萝莉体 第二版" panose="02000500000000000000" charset="-122"/>
                  <a:sym typeface="+mn-ea"/>
                </a:endParaRPr>
              </a:p>
              <a:p>
                <a:pPr algn="ctr"/>
                <a:r>
                  <a:rPr lang="zh-CN" altLang="en-US" sz="2000" spc="200">
                    <a:solidFill>
                      <a:srgbClr val="D93F92"/>
                    </a:solidFill>
                    <a:uFillTx/>
                    <a:latin typeface="Calibri Light" panose="020F0302020204030204" charset="0"/>
                    <a:ea typeface="萝莉体 第二版" panose="02000500000000000000" charset="-122"/>
                    <a:sym typeface="+mn-ea"/>
                  </a:rPr>
                  <a:t>Little </a:t>
                </a:r>
                <a:r>
                  <a:rPr lang="en-US" altLang="zh-CN" sz="2000" spc="200">
                    <a:solidFill>
                      <a:srgbClr val="D93F92"/>
                    </a:solidFill>
                    <a:uFillTx/>
                    <a:latin typeface="Calibri Light" panose="020F0302020204030204" charset="0"/>
                    <a:ea typeface="萝莉体 第二版" panose="02000500000000000000" charset="-122"/>
                    <a:sym typeface="+mn-ea"/>
                  </a:rPr>
                  <a:t>F</a:t>
                </a:r>
                <a:r>
                  <a:rPr lang="zh-CN" altLang="en-US" sz="2000" spc="200">
                    <a:solidFill>
                      <a:srgbClr val="D93F92"/>
                    </a:solidFill>
                    <a:uFillTx/>
                    <a:latin typeface="Calibri Light" panose="020F0302020204030204" charset="0"/>
                    <a:ea typeface="萝莉体 第二版" panose="02000500000000000000" charset="-122"/>
                    <a:sym typeface="+mn-ea"/>
                  </a:rPr>
                  <a:t>resh </a:t>
                </a:r>
                <a:r>
                  <a:rPr lang="en-US" altLang="zh-CN" sz="2000" spc="200">
                    <a:solidFill>
                      <a:srgbClr val="D93F92"/>
                    </a:solidFill>
                    <a:uFillTx/>
                    <a:latin typeface="Calibri Light" panose="020F0302020204030204" charset="0"/>
                    <a:ea typeface="萝莉体 第二版" panose="02000500000000000000" charset="-122"/>
                    <a:sym typeface="+mn-ea"/>
                  </a:rPr>
                  <a:t>C</a:t>
                </a:r>
                <a:r>
                  <a:rPr lang="zh-CN" altLang="en-US" sz="2000" spc="200">
                    <a:solidFill>
                      <a:srgbClr val="D93F92"/>
                    </a:solidFill>
                    <a:uFillTx/>
                    <a:latin typeface="Calibri Light" panose="020F0302020204030204" charset="0"/>
                    <a:ea typeface="萝莉体 第二版" panose="02000500000000000000" charset="-122"/>
                    <a:sym typeface="+mn-ea"/>
                  </a:rPr>
                  <a:t>hildren </a:t>
                </a:r>
                <a:r>
                  <a:rPr lang="en-US" altLang="zh-CN" sz="2000" spc="200">
                    <a:solidFill>
                      <a:srgbClr val="D93F92"/>
                    </a:solidFill>
                    <a:uFillTx/>
                    <a:latin typeface="Calibri Light" panose="020F0302020204030204" charset="0"/>
                    <a:ea typeface="萝莉体 第二版" panose="02000500000000000000" charset="-122"/>
                    <a:sym typeface="+mn-ea"/>
                  </a:rPr>
                  <a:t>C</a:t>
                </a:r>
                <a:r>
                  <a:rPr lang="zh-CN" altLang="en-US" sz="2000" spc="200">
                    <a:solidFill>
                      <a:srgbClr val="D93F92"/>
                    </a:solidFill>
                    <a:uFillTx/>
                    <a:latin typeface="Calibri Light" panose="020F0302020204030204" charset="0"/>
                    <a:ea typeface="萝莉体 第二版" panose="02000500000000000000" charset="-122"/>
                    <a:sym typeface="+mn-ea"/>
                  </a:rPr>
                  <a:t>artoon </a:t>
                </a:r>
                <a:r>
                  <a:rPr lang="en-US" altLang="zh-CN" sz="2000" spc="200">
                    <a:solidFill>
                      <a:srgbClr val="D93F92"/>
                    </a:solidFill>
                    <a:uFillTx/>
                    <a:latin typeface="Calibri Light" panose="020F0302020204030204" charset="0"/>
                    <a:ea typeface="萝莉体 第二版" panose="02000500000000000000" charset="-122"/>
                    <a:sym typeface="+mn-ea"/>
                  </a:rPr>
                  <a:t>E</a:t>
                </a:r>
                <a:r>
                  <a:rPr lang="zh-CN" altLang="en-US" sz="2000" spc="200">
                    <a:solidFill>
                      <a:srgbClr val="D93F92"/>
                    </a:solidFill>
                    <a:uFillTx/>
                    <a:latin typeface="Calibri Light" panose="020F0302020204030204" charset="0"/>
                    <a:ea typeface="萝莉体 第二版" panose="02000500000000000000" charset="-122"/>
                    <a:sym typeface="+mn-ea"/>
                  </a:rPr>
                  <a:t>ducation </a:t>
                </a:r>
                <a:r>
                  <a:rPr lang="en-US" altLang="zh-CN" sz="2000" spc="200">
                    <a:solidFill>
                      <a:srgbClr val="D93F92"/>
                    </a:solidFill>
                    <a:uFillTx/>
                    <a:latin typeface="Calibri Light" panose="020F0302020204030204" charset="0"/>
                    <a:ea typeface="萝莉体 第二版" panose="02000500000000000000" charset="-122"/>
                    <a:sym typeface="+mn-ea"/>
                  </a:rPr>
                  <a:t>T</a:t>
                </a:r>
                <a:r>
                  <a:rPr lang="zh-CN" altLang="en-US" sz="2000" spc="200">
                    <a:solidFill>
                      <a:srgbClr val="D93F92"/>
                    </a:solidFill>
                    <a:uFillTx/>
                    <a:latin typeface="Calibri Light" panose="020F0302020204030204" charset="0"/>
                    <a:ea typeface="萝莉体 第二版" panose="02000500000000000000" charset="-122"/>
                    <a:sym typeface="+mn-ea"/>
                  </a:rPr>
                  <a:t>eaching </a:t>
                </a:r>
                <a:r>
                  <a:rPr lang="en-US" altLang="zh-CN" sz="2000" spc="200">
                    <a:solidFill>
                      <a:srgbClr val="D93F92"/>
                    </a:solidFill>
                    <a:uFillTx/>
                    <a:latin typeface="Calibri Light" panose="020F0302020204030204" charset="0"/>
                    <a:ea typeface="萝莉体 第二版" panose="02000500000000000000" charset="-122"/>
                    <a:sym typeface="+mn-ea"/>
                  </a:rPr>
                  <a:t>T</a:t>
                </a:r>
                <a:r>
                  <a:rPr lang="zh-CN" altLang="en-US" sz="2000" spc="200">
                    <a:solidFill>
                      <a:srgbClr val="D93F92"/>
                    </a:solidFill>
                    <a:uFillTx/>
                    <a:latin typeface="Calibri Light" panose="020F0302020204030204" charset="0"/>
                    <a:ea typeface="萝莉体 第二版" panose="02000500000000000000" charset="-122"/>
                    <a:sym typeface="+mn-ea"/>
                  </a:rPr>
                  <a:t>emplate</a:t>
                </a:r>
                <a:endParaRPr lang="zh-CN" altLang="en-US" sz="2000" spc="200">
                  <a:solidFill>
                    <a:srgbClr val="D93F92"/>
                  </a:solidFill>
                  <a:uFillTx/>
                  <a:latin typeface="Calibri Light" panose="020F0302020204030204" charset="0"/>
                  <a:ea typeface="萝莉体 第二版" panose="02000500000000000000" charset="-122"/>
                  <a:sym typeface="+mn-ea"/>
                </a:endParaRPr>
              </a:p>
            </p:txBody>
          </p:sp>
        </p:grpSp>
        <p:pic>
          <p:nvPicPr>
            <p:cNvPr id="7" name="图片 6" descr="098a838ef0d3d600255d5a0dbb9cac9e"/>
            <p:cNvPicPr>
              <a:picLocks noChangeAspect="1"/>
            </p:cNvPicPr>
            <p:nvPr/>
          </p:nvPicPr>
          <p:blipFill>
            <a:blip r:embed="rId3"/>
            <a:stretch>
              <a:fillRect/>
            </a:stretch>
          </p:blipFill>
          <p:spPr>
            <a:xfrm>
              <a:off x="16102" y="449"/>
              <a:ext cx="2073" cy="1972"/>
            </a:xfrm>
            <a:prstGeom prst="rect">
              <a:avLst/>
            </a:prstGeom>
          </p:spPr>
        </p:pic>
        <p:pic>
          <p:nvPicPr>
            <p:cNvPr id="8" name="图片 7" descr="098a838ef0d3d600255d5a0dbb9cac9e"/>
            <p:cNvPicPr>
              <a:picLocks noChangeAspect="1"/>
            </p:cNvPicPr>
            <p:nvPr/>
          </p:nvPicPr>
          <p:blipFill>
            <a:blip r:embed="rId3"/>
            <a:stretch>
              <a:fillRect/>
            </a:stretch>
          </p:blipFill>
          <p:spPr>
            <a:xfrm flipH="1">
              <a:off x="2086" y="2619"/>
              <a:ext cx="1275" cy="1213"/>
            </a:xfrm>
            <a:prstGeom prst="rect">
              <a:avLst/>
            </a:prstGeom>
          </p:spPr>
        </p:pic>
      </p:grpSp>
    </p:spTree>
  </p:cSld>
  <p:clrMapOvr>
    <a:masterClrMapping/>
  </p:clrMapOvr>
  <p:transition>
    <p:zo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 name="图片 9"/>
          <p:cNvPicPr>
            <a:picLocks noChangeAspect="1"/>
          </p:cNvPicPr>
          <p:nvPr/>
        </p:nvPicPr>
        <p:blipFill>
          <a:blip r:embed="rId1"/>
          <a:srcRect t="23663" r="3068" b="39444"/>
          <a:stretch>
            <a:fillRect/>
          </a:stretch>
        </p:blipFill>
        <p:spPr>
          <a:xfrm flipV="1">
            <a:off x="0" y="5332730"/>
            <a:ext cx="12221845" cy="1524635"/>
          </a:xfrm>
          <a:prstGeom prst="rect">
            <a:avLst/>
          </a:prstGeom>
        </p:spPr>
      </p:pic>
      <p:sp>
        <p:nvSpPr>
          <p:cNvPr id="2" name="文本框 1"/>
          <p:cNvSpPr txBox="1"/>
          <p:nvPr/>
        </p:nvSpPr>
        <p:spPr>
          <a:xfrm>
            <a:off x="1697355" y="248920"/>
            <a:ext cx="6770370" cy="460375"/>
          </a:xfrm>
          <a:prstGeom prst="rect">
            <a:avLst/>
          </a:prstGeom>
          <a:noFill/>
        </p:spPr>
        <p:txBody>
          <a:bodyPr wrap="square" rtlCol="0">
            <a:spAutoFit/>
          </a:bodyPr>
          <a:p>
            <a:pPr algn="l"/>
            <a:r>
              <a:rPr lang="zh-CN" altLang="en-US" sz="2400" spc="300">
                <a:solidFill>
                  <a:schemeClr val="accent4">
                    <a:lumMod val="75000"/>
                  </a:schemeClr>
                </a:solidFill>
                <a:latin typeface="萝莉体 第二版" panose="02000500000000000000" charset="-122"/>
                <a:ea typeface="萝莉体 第二版" panose="02000500000000000000" charset="-122"/>
                <a:sym typeface="+mn-ea"/>
              </a:rPr>
              <a:t>解构</a:t>
            </a:r>
            <a:r>
              <a:rPr lang="en-US" altLang="zh-CN" sz="2400" spc="300">
                <a:solidFill>
                  <a:schemeClr val="accent4">
                    <a:lumMod val="75000"/>
                  </a:schemeClr>
                </a:solidFill>
                <a:latin typeface="萝莉体 第二版" panose="02000500000000000000" charset="-122"/>
                <a:ea typeface="萝莉体 第二版" panose="02000500000000000000" charset="-122"/>
                <a:sym typeface="+mn-ea"/>
              </a:rPr>
              <a:t>---“</a:t>
            </a:r>
            <a:r>
              <a:rPr lang="zh-CN" sz="2400" spc="300">
                <a:solidFill>
                  <a:schemeClr val="accent4">
                    <a:lumMod val="75000"/>
                  </a:schemeClr>
                </a:solidFill>
                <a:latin typeface="萝莉体 第二版" panose="02000500000000000000" charset="-122"/>
                <a:ea typeface="萝莉体 第二版" panose="02000500000000000000" charset="-122"/>
                <a:sym typeface="+mn-ea"/>
              </a:rPr>
              <a:t>分</a:t>
            </a:r>
            <a:r>
              <a:rPr lang="en-US" altLang="zh-CN" sz="2400" spc="300">
                <a:solidFill>
                  <a:schemeClr val="accent4">
                    <a:lumMod val="75000"/>
                  </a:schemeClr>
                </a:solidFill>
                <a:latin typeface="萝莉体 第二版" panose="02000500000000000000" charset="-122"/>
                <a:ea typeface="萝莉体 第二版" panose="02000500000000000000" charset="-122"/>
                <a:sym typeface="+mn-ea"/>
              </a:rPr>
              <a:t>”</a:t>
            </a:r>
            <a:endParaRPr lang="en-US" altLang="zh-CN" sz="2400" spc="300">
              <a:solidFill>
                <a:schemeClr val="accent4">
                  <a:lumMod val="75000"/>
                </a:schemeClr>
              </a:solidFill>
              <a:uFillTx/>
              <a:latin typeface="萝莉体 第二版" panose="02000500000000000000" charset="-122"/>
              <a:ea typeface="萝莉体 第二版" panose="02000500000000000000" charset="-122"/>
              <a:sym typeface="+mn-ea"/>
            </a:endParaRPr>
          </a:p>
        </p:txBody>
      </p:sp>
      <p:grpSp>
        <p:nvGrpSpPr>
          <p:cNvPr id="6" name="组合 5"/>
          <p:cNvGrpSpPr/>
          <p:nvPr/>
        </p:nvGrpSpPr>
        <p:grpSpPr>
          <a:xfrm>
            <a:off x="278765" y="265430"/>
            <a:ext cx="1418590" cy="600027"/>
            <a:chOff x="13786" y="826"/>
            <a:chExt cx="4689" cy="1984"/>
          </a:xfrm>
        </p:grpSpPr>
        <p:sp>
          <p:nvSpPr>
            <p:cNvPr id="12" name="云形 11"/>
            <p:cNvSpPr/>
            <p:nvPr/>
          </p:nvSpPr>
          <p:spPr>
            <a:xfrm>
              <a:off x="13786" y="826"/>
              <a:ext cx="4689" cy="1984"/>
            </a:xfrm>
            <a:prstGeom prst="cloud">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rot="21360000">
              <a:off x="14332" y="974"/>
              <a:ext cx="3220" cy="1726"/>
            </a:xfrm>
            <a:prstGeom prst="rect">
              <a:avLst/>
            </a:prstGeom>
            <a:noFill/>
          </p:spPr>
          <p:txBody>
            <a:bodyPr wrap="square" rtlCol="0">
              <a:spAutoFit/>
            </a:bodyPr>
            <a:p>
              <a:pPr algn="ctr"/>
              <a:r>
                <a:rPr lang="en-US" altLang="zh-CN" sz="2800">
                  <a:solidFill>
                    <a:srgbClr val="D93F92"/>
                  </a:solidFill>
                  <a:latin typeface="Calibri Light" panose="020F0302020204030204" charset="0"/>
                  <a:ea typeface="萝莉体 第二版" panose="02000500000000000000" charset="-122"/>
                  <a:sym typeface="+mn-ea"/>
                </a:rPr>
                <a:t>1.</a:t>
              </a:r>
              <a:endParaRPr lang="en-US" altLang="zh-CN" sz="2800">
                <a:solidFill>
                  <a:srgbClr val="D93F92"/>
                </a:solidFill>
                <a:latin typeface="Calibri Light" panose="020F0302020204030204" charset="0"/>
                <a:ea typeface="萝莉体 第二版" panose="02000500000000000000" charset="-122"/>
                <a:sym typeface="+mn-ea"/>
              </a:endParaRPr>
            </a:p>
          </p:txBody>
        </p:sp>
      </p:grpSp>
      <p:sp>
        <p:nvSpPr>
          <p:cNvPr id="3" name="椭圆 2"/>
          <p:cNvSpPr/>
          <p:nvPr/>
        </p:nvSpPr>
        <p:spPr>
          <a:xfrm>
            <a:off x="3587750" y="1809750"/>
            <a:ext cx="4381500" cy="4292600"/>
          </a:xfrm>
          <a:prstGeom prst="ellipse">
            <a:avLst/>
          </a:prstGeom>
          <a:blipFill rotWithShape="1">
            <a:blip r:embed="rId2"/>
            <a:stretch>
              <a:fillRect/>
            </a:stretch>
          </a:blip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文本框 22"/>
          <p:cNvSpPr txBox="1"/>
          <p:nvPr/>
        </p:nvSpPr>
        <p:spPr>
          <a:xfrm>
            <a:off x="812800" y="2771140"/>
            <a:ext cx="2774950" cy="779780"/>
          </a:xfrm>
          <a:prstGeom prst="rect">
            <a:avLst/>
          </a:prstGeom>
          <a:noFill/>
        </p:spPr>
        <p:txBody>
          <a:bodyPr wrap="square" rtlCol="0">
            <a:spAutoFit/>
          </a:bodyPr>
          <a:p>
            <a:pPr algn="ctr">
              <a:lnSpc>
                <a:spcPct val="140000"/>
              </a:lnSpc>
            </a:pPr>
            <a:r>
              <a:rPr lang="zh-CN" altLang="en-US" b="1" spc="150" dirty="0" smtClean="0">
                <a:solidFill>
                  <a:srgbClr val="D93F92"/>
                </a:solidFill>
                <a:uFillTx/>
                <a:latin typeface="微软雅黑" panose="020B0503020204020204" charset="-122"/>
                <a:ea typeface="微软雅黑" panose="020B0503020204020204" charset="-122"/>
                <a:cs typeface="+mn-ea"/>
                <a:sym typeface="+mn-ea"/>
              </a:rPr>
              <a:t>④</a:t>
            </a:r>
            <a:r>
              <a:rPr lang="zh-CN" altLang="en-US" b="1" spc="150" dirty="0" smtClean="0">
                <a:solidFill>
                  <a:srgbClr val="D93F92"/>
                </a:solidFill>
                <a:uFillTx/>
                <a:latin typeface="华康少女文字W5" panose="040F0509000000000000" charset="-122"/>
                <a:ea typeface="华康少女文字W5" panose="040F0509000000000000" charset="-122"/>
                <a:cs typeface="+mn-ea"/>
                <a:sym typeface="+mn-ea"/>
              </a:rPr>
              <a:t>迎风笑落红</a:t>
            </a:r>
            <a:endParaRPr lang="zh-CN" altLang="en-US" b="1" spc="150" dirty="0" smtClean="0">
              <a:solidFill>
                <a:srgbClr val="D93F92"/>
              </a:solidFill>
              <a:uFillTx/>
              <a:latin typeface="华康少女文字W5" panose="040F0509000000000000" charset="-122"/>
              <a:ea typeface="华康少女文字W5" panose="040F0509000000000000" charset="-122"/>
              <a:cs typeface="+mn-ea"/>
              <a:sym typeface="+mn-ea"/>
            </a:endParaRPr>
          </a:p>
          <a:p>
            <a:pPr algn="ctr">
              <a:lnSpc>
                <a:spcPct val="140000"/>
              </a:lnSpc>
            </a:pPr>
            <a:r>
              <a:rPr lang="zh-CN" sz="1400" spc="150" dirty="0" smtClean="0">
                <a:solidFill>
                  <a:schemeClr val="tx1"/>
                </a:solidFill>
                <a:uFillTx/>
                <a:latin typeface="华文楷体" panose="02010600040101010101" charset="-122"/>
                <a:ea typeface="华文楷体" panose="02010600040101010101" charset="-122"/>
                <a:cs typeface="+mn-ea"/>
                <a:sym typeface="+mn-ea"/>
              </a:rPr>
              <a:t>一阵风片被吹落的花瓣</a:t>
            </a:r>
            <a:endParaRPr lang="zh-CN" sz="1400" spc="150" dirty="0" smtClean="0">
              <a:solidFill>
                <a:schemeClr val="tx1"/>
              </a:solidFill>
              <a:uFillTx/>
              <a:latin typeface="华文楷体" panose="02010600040101010101" charset="-122"/>
              <a:ea typeface="华文楷体" panose="02010600040101010101" charset="-122"/>
              <a:cs typeface="+mn-ea"/>
              <a:sym typeface="微软雅黑" panose="020B0503020204020204" charset="-122"/>
            </a:endParaRPr>
          </a:p>
        </p:txBody>
      </p:sp>
      <p:sp>
        <p:nvSpPr>
          <p:cNvPr id="24" name="文本框 23"/>
          <p:cNvSpPr txBox="1"/>
          <p:nvPr/>
        </p:nvSpPr>
        <p:spPr>
          <a:xfrm>
            <a:off x="812800" y="4137660"/>
            <a:ext cx="2774950" cy="779780"/>
          </a:xfrm>
          <a:prstGeom prst="rect">
            <a:avLst/>
          </a:prstGeom>
          <a:noFill/>
        </p:spPr>
        <p:txBody>
          <a:bodyPr wrap="square" rtlCol="0">
            <a:spAutoFit/>
          </a:bodyPr>
          <a:p>
            <a:pPr algn="ctr">
              <a:lnSpc>
                <a:spcPct val="140000"/>
              </a:lnSpc>
            </a:pPr>
            <a:r>
              <a:rPr lang="zh-CN" altLang="en-US" b="1" spc="150" dirty="0" smtClean="0">
                <a:solidFill>
                  <a:schemeClr val="accent4">
                    <a:lumMod val="50000"/>
                  </a:schemeClr>
                </a:solidFill>
                <a:uFillTx/>
                <a:latin typeface="Calibri" panose="020F0502020204030204" charset="0"/>
                <a:ea typeface="华康少女文字W5" panose="040F0509000000000000" charset="-122"/>
                <a:cs typeface="+mn-ea"/>
                <a:sym typeface="+mn-ea"/>
              </a:rPr>
              <a:t>③</a:t>
            </a:r>
            <a:r>
              <a:rPr lang="zh-CN" altLang="en-US" b="1" spc="150" dirty="0" smtClean="0">
                <a:solidFill>
                  <a:schemeClr val="accent4">
                    <a:lumMod val="50000"/>
                  </a:schemeClr>
                </a:solidFill>
                <a:uFillTx/>
                <a:latin typeface="华康少女文字W5" panose="040F0509000000000000" charset="-122"/>
                <a:ea typeface="华康少女文字W5" panose="040F0509000000000000" charset="-122"/>
                <a:cs typeface="+mn-ea"/>
                <a:sym typeface="+mn-ea"/>
              </a:rPr>
              <a:t>最爱垄头麦</a:t>
            </a:r>
            <a:endParaRPr lang="zh-CN" altLang="en-US" b="1" spc="150" dirty="0" smtClean="0">
              <a:solidFill>
                <a:schemeClr val="accent4">
                  <a:lumMod val="50000"/>
                </a:schemeClr>
              </a:solidFill>
              <a:uFillTx/>
              <a:latin typeface="华康少女文字W5" panose="040F0509000000000000" charset="-122"/>
              <a:ea typeface="华康少女文字W5" panose="040F0509000000000000" charset="-122"/>
              <a:cs typeface="+mn-ea"/>
              <a:sym typeface="+mn-ea"/>
            </a:endParaRPr>
          </a:p>
          <a:p>
            <a:pPr algn="ctr">
              <a:lnSpc>
                <a:spcPct val="140000"/>
              </a:lnSpc>
            </a:pPr>
            <a:r>
              <a:rPr lang="zh-CN" sz="1400" spc="150" dirty="0" smtClean="0">
                <a:solidFill>
                  <a:schemeClr val="tx1"/>
                </a:solidFill>
                <a:uFillTx/>
                <a:latin typeface="华文楷体" panose="02010600040101010101" charset="-122"/>
                <a:ea typeface="华文楷体" panose="02010600040101010101" charset="-122"/>
                <a:cs typeface="+mn-ea"/>
                <a:sym typeface="+mn-ea"/>
              </a:rPr>
              <a:t>一颗红心几颗麦穗</a:t>
            </a:r>
            <a:endParaRPr lang="zh-CN" sz="1400" spc="150" dirty="0" smtClean="0">
              <a:solidFill>
                <a:schemeClr val="tx1"/>
              </a:solidFill>
              <a:uFillTx/>
              <a:latin typeface="华文楷体" panose="02010600040101010101" charset="-122"/>
              <a:ea typeface="华文楷体" panose="02010600040101010101" charset="-122"/>
              <a:cs typeface="+mn-ea"/>
              <a:sym typeface="微软雅黑" panose="020B0503020204020204" charset="-122"/>
            </a:endParaRPr>
          </a:p>
        </p:txBody>
      </p:sp>
      <p:sp>
        <p:nvSpPr>
          <p:cNvPr id="25" name="文本框 24"/>
          <p:cNvSpPr txBox="1"/>
          <p:nvPr/>
        </p:nvSpPr>
        <p:spPr>
          <a:xfrm>
            <a:off x="7969250" y="2771140"/>
            <a:ext cx="2994660" cy="779780"/>
          </a:xfrm>
          <a:prstGeom prst="rect">
            <a:avLst/>
          </a:prstGeom>
          <a:noFill/>
        </p:spPr>
        <p:txBody>
          <a:bodyPr wrap="square" rtlCol="0">
            <a:spAutoFit/>
          </a:bodyPr>
          <a:p>
            <a:pPr algn="ctr">
              <a:lnSpc>
                <a:spcPct val="140000"/>
              </a:lnSpc>
            </a:pPr>
            <a:r>
              <a:rPr lang="zh-CN" altLang="en-US" b="1" spc="150" dirty="0" smtClean="0">
                <a:solidFill>
                  <a:schemeClr val="accent4">
                    <a:lumMod val="50000"/>
                  </a:schemeClr>
                </a:solidFill>
                <a:uFillTx/>
                <a:latin typeface="Calibri" panose="020F0502020204030204" charset="0"/>
                <a:ea typeface="华康少女文字W5" panose="040F0509000000000000" charset="-122"/>
                <a:cs typeface="+mn-ea"/>
                <a:sym typeface="+mn-ea"/>
              </a:rPr>
              <a:t>①</a:t>
            </a:r>
            <a:r>
              <a:rPr lang="zh-CN" altLang="en-US" b="1" spc="150" dirty="0" smtClean="0">
                <a:solidFill>
                  <a:schemeClr val="accent4">
                    <a:lumMod val="50000"/>
                  </a:schemeClr>
                </a:solidFill>
                <a:uFillTx/>
                <a:latin typeface="华康少女文字W5" panose="040F0509000000000000" charset="-122"/>
                <a:ea typeface="华康少女文字W5" panose="040F0509000000000000" charset="-122"/>
                <a:cs typeface="+mn-ea"/>
                <a:sym typeface="+mn-ea"/>
              </a:rPr>
              <a:t>夜莺啼绿柳</a:t>
            </a:r>
            <a:endParaRPr lang="zh-CN" altLang="en-US" b="1" spc="150" dirty="0" smtClean="0">
              <a:solidFill>
                <a:schemeClr val="accent4">
                  <a:lumMod val="50000"/>
                </a:schemeClr>
              </a:solidFill>
              <a:uFillTx/>
              <a:latin typeface="华康少女文字W5" panose="040F0509000000000000" charset="-122"/>
              <a:ea typeface="华康少女文字W5" panose="040F0509000000000000" charset="-122"/>
              <a:cs typeface="+mn-ea"/>
              <a:sym typeface="+mn-ea"/>
            </a:endParaRPr>
          </a:p>
          <a:p>
            <a:pPr algn="ctr">
              <a:lnSpc>
                <a:spcPct val="140000"/>
              </a:lnSpc>
            </a:pPr>
            <a:r>
              <a:rPr lang="zh-CN" sz="1400" spc="150" dirty="0" smtClean="0">
                <a:solidFill>
                  <a:schemeClr val="tx1"/>
                </a:solidFill>
                <a:uFillTx/>
                <a:latin typeface="华文楷体" panose="02010600040101010101" charset="-122"/>
                <a:ea typeface="华文楷体" panose="02010600040101010101" charset="-122"/>
                <a:cs typeface="+mn-ea"/>
                <a:sym typeface="+mn-ea"/>
              </a:rPr>
              <a:t>一只夜莺一片柳树</a:t>
            </a:r>
            <a:endParaRPr lang="zh-CN" sz="1400" spc="150" dirty="0" smtClean="0">
              <a:solidFill>
                <a:schemeClr val="tx1"/>
              </a:solidFill>
              <a:uFillTx/>
              <a:latin typeface="华文楷体" panose="02010600040101010101" charset="-122"/>
              <a:ea typeface="华文楷体" panose="02010600040101010101" charset="-122"/>
              <a:cs typeface="+mn-ea"/>
              <a:sym typeface="微软雅黑" panose="020B0503020204020204" charset="-122"/>
            </a:endParaRPr>
          </a:p>
        </p:txBody>
      </p:sp>
      <p:sp>
        <p:nvSpPr>
          <p:cNvPr id="26" name="文本框 25"/>
          <p:cNvSpPr txBox="1"/>
          <p:nvPr/>
        </p:nvSpPr>
        <p:spPr>
          <a:xfrm>
            <a:off x="8087995" y="4051935"/>
            <a:ext cx="2774950" cy="779780"/>
          </a:xfrm>
          <a:prstGeom prst="rect">
            <a:avLst/>
          </a:prstGeom>
          <a:noFill/>
        </p:spPr>
        <p:txBody>
          <a:bodyPr wrap="square" rtlCol="0">
            <a:spAutoFit/>
          </a:bodyPr>
          <a:p>
            <a:pPr algn="ctr">
              <a:lnSpc>
                <a:spcPct val="140000"/>
              </a:lnSpc>
            </a:pPr>
            <a:r>
              <a:rPr lang="zh-CN" altLang="en-US" b="1" spc="150" dirty="0" smtClean="0">
                <a:solidFill>
                  <a:srgbClr val="D93F92"/>
                </a:solidFill>
                <a:uFillTx/>
                <a:latin typeface="Calibri" panose="020F0502020204030204" charset="0"/>
                <a:ea typeface="华康少女文字W5" panose="040F0509000000000000" charset="-122"/>
                <a:cs typeface="+mn-ea"/>
                <a:sym typeface="+mn-ea"/>
              </a:rPr>
              <a:t>②</a:t>
            </a:r>
            <a:r>
              <a:rPr lang="zh-CN" altLang="en-US" b="1" spc="150" dirty="0" smtClean="0">
                <a:solidFill>
                  <a:srgbClr val="D93F92"/>
                </a:solidFill>
                <a:uFillTx/>
                <a:latin typeface="华康少女文字W5" panose="040F0509000000000000" charset="-122"/>
                <a:ea typeface="华康少女文字W5" panose="040F0509000000000000" charset="-122"/>
                <a:cs typeface="+mn-ea"/>
                <a:sym typeface="+mn-ea"/>
              </a:rPr>
              <a:t>皓月醒长空</a:t>
            </a:r>
            <a:endParaRPr lang="zh-CN" altLang="en-US" b="1" spc="150" dirty="0" smtClean="0">
              <a:solidFill>
                <a:srgbClr val="D93F92"/>
              </a:solidFill>
              <a:uFillTx/>
              <a:latin typeface="华康少女文字W5" panose="040F0509000000000000" charset="-122"/>
              <a:ea typeface="华康少女文字W5" panose="040F0509000000000000" charset="-122"/>
              <a:cs typeface="+mn-ea"/>
              <a:sym typeface="+mn-ea"/>
            </a:endParaRPr>
          </a:p>
          <a:p>
            <a:pPr algn="ctr">
              <a:lnSpc>
                <a:spcPct val="140000"/>
              </a:lnSpc>
            </a:pPr>
            <a:r>
              <a:rPr lang="zh-CN" sz="1400" spc="150" dirty="0" smtClean="0">
                <a:solidFill>
                  <a:schemeClr val="tx1"/>
                </a:solidFill>
                <a:uFillTx/>
                <a:latin typeface="华文楷体" panose="02010600040101010101" charset="-122"/>
                <a:ea typeface="华文楷体" panose="02010600040101010101" charset="-122"/>
                <a:cs typeface="+mn-ea"/>
                <a:sym typeface="+mn-ea"/>
              </a:rPr>
              <a:t>一个月亮几颗星星</a:t>
            </a:r>
            <a:endParaRPr lang="zh-CN" sz="1400" spc="150" dirty="0" smtClean="0">
              <a:solidFill>
                <a:schemeClr val="tx1"/>
              </a:solidFill>
              <a:uFillTx/>
              <a:latin typeface="华文楷体" panose="02010600040101010101" charset="-122"/>
              <a:ea typeface="华文楷体" panose="02010600040101010101" charset="-122"/>
              <a:cs typeface="+mn-ea"/>
              <a:sym typeface="微软雅黑" panose="020B0503020204020204" charset="-122"/>
            </a:endParaRPr>
          </a:p>
        </p:txBody>
      </p:sp>
      <p:pic>
        <p:nvPicPr>
          <p:cNvPr id="27" name="图片 26" descr="3d262589e1883837f098d24dca47174a"/>
          <p:cNvPicPr>
            <a:picLocks noChangeAspect="1"/>
          </p:cNvPicPr>
          <p:nvPr/>
        </p:nvPicPr>
        <p:blipFill>
          <a:blip r:embed="rId3"/>
          <a:stretch>
            <a:fillRect/>
          </a:stretch>
        </p:blipFill>
        <p:spPr>
          <a:xfrm>
            <a:off x="483870" y="5612765"/>
            <a:ext cx="1008380" cy="1245235"/>
          </a:xfrm>
          <a:prstGeom prst="rect">
            <a:avLst/>
          </a:prstGeom>
        </p:spPr>
      </p:pic>
      <p:pic>
        <p:nvPicPr>
          <p:cNvPr id="28" name="图片 27" descr="e638a16ab9ab17219d4d619efe48db67"/>
          <p:cNvPicPr>
            <a:picLocks noChangeAspect="1"/>
          </p:cNvPicPr>
          <p:nvPr/>
        </p:nvPicPr>
        <p:blipFill>
          <a:blip r:embed="rId4"/>
          <a:stretch>
            <a:fillRect/>
          </a:stretch>
        </p:blipFill>
        <p:spPr>
          <a:xfrm>
            <a:off x="9936480" y="-280035"/>
            <a:ext cx="2256155" cy="2256155"/>
          </a:xfrm>
          <a:prstGeom prst="rect">
            <a:avLst/>
          </a:prstGeom>
        </p:spPr>
      </p:pic>
      <p:sp>
        <p:nvSpPr>
          <p:cNvPr id="5" name="文本框 4"/>
          <p:cNvSpPr txBox="1"/>
          <p:nvPr/>
        </p:nvSpPr>
        <p:spPr>
          <a:xfrm>
            <a:off x="1697355" y="922655"/>
            <a:ext cx="8154035" cy="706755"/>
          </a:xfrm>
          <a:prstGeom prst="rect">
            <a:avLst/>
          </a:prstGeom>
          <a:noFill/>
        </p:spPr>
        <p:txBody>
          <a:bodyPr wrap="square" rtlCol="0">
            <a:spAutoFit/>
          </a:bodyPr>
          <a:p>
            <a:r>
              <a:rPr lang="en-US" altLang="zh-CN" sz="2000" spc="300">
                <a:solidFill>
                  <a:schemeClr val="accent4">
                    <a:lumMod val="75000"/>
                  </a:schemeClr>
                </a:solidFill>
                <a:latin typeface="萝莉体 第二版" panose="02000500000000000000" charset="-122"/>
                <a:ea typeface="萝莉体 第二版" panose="02000500000000000000" charset="-122"/>
              </a:rPr>
              <a:t>     </a:t>
            </a:r>
            <a:r>
              <a:rPr lang="zh-CN" altLang="en-US" sz="2000" spc="300">
                <a:solidFill>
                  <a:schemeClr val="accent4">
                    <a:lumMod val="75000"/>
                  </a:schemeClr>
                </a:solidFill>
                <a:latin typeface="萝莉体 第二版" panose="02000500000000000000" charset="-122"/>
                <a:ea typeface="萝莉体 第二版" panose="02000500000000000000" charset="-122"/>
              </a:rPr>
              <a:t>结构化思维在拆分时，主要运用MECE原理，这就是我们常说的分析思维;</a:t>
            </a:r>
            <a:endParaRPr lang="zh-CN" altLang="en-US" sz="2000" spc="300">
              <a:solidFill>
                <a:schemeClr val="accent4">
                  <a:lumMod val="75000"/>
                </a:schemeClr>
              </a:solidFill>
              <a:latin typeface="萝莉体 第二版" panose="02000500000000000000" charset="-122"/>
              <a:ea typeface="萝莉体 第二版" panose="02000500000000000000" charset="-122"/>
            </a:endParaRPr>
          </a:p>
        </p:txBody>
      </p:sp>
    </p:spTree>
  </p:cSld>
  <p:clrMapOvr>
    <a:masterClrMapping/>
  </p:clrMapOvr>
  <p:transition>
    <p:pull dir="l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 name="图片 9"/>
          <p:cNvPicPr>
            <a:picLocks noChangeAspect="1"/>
          </p:cNvPicPr>
          <p:nvPr/>
        </p:nvPicPr>
        <p:blipFill>
          <a:blip r:embed="rId1"/>
          <a:srcRect t="23663" r="3068" b="39444"/>
          <a:stretch>
            <a:fillRect/>
          </a:stretch>
        </p:blipFill>
        <p:spPr>
          <a:xfrm flipV="1">
            <a:off x="-15240" y="5333365"/>
            <a:ext cx="12221845" cy="1524635"/>
          </a:xfrm>
          <a:prstGeom prst="rect">
            <a:avLst/>
          </a:prstGeom>
        </p:spPr>
      </p:pic>
      <p:sp>
        <p:nvSpPr>
          <p:cNvPr id="2" name="文本框 1"/>
          <p:cNvSpPr txBox="1"/>
          <p:nvPr/>
        </p:nvSpPr>
        <p:spPr>
          <a:xfrm>
            <a:off x="1697355" y="248920"/>
            <a:ext cx="6770370" cy="829945"/>
          </a:xfrm>
          <a:prstGeom prst="rect">
            <a:avLst/>
          </a:prstGeom>
          <a:noFill/>
        </p:spPr>
        <p:txBody>
          <a:bodyPr wrap="square" rtlCol="0">
            <a:spAutoFit/>
          </a:bodyPr>
          <a:p>
            <a:pPr algn="l"/>
            <a:r>
              <a:rPr lang="zh-CN" altLang="en-US" sz="2400" spc="300">
                <a:solidFill>
                  <a:schemeClr val="accent4">
                    <a:lumMod val="75000"/>
                  </a:schemeClr>
                </a:solidFill>
                <a:latin typeface="萝莉体 第二版" panose="02000500000000000000" charset="-122"/>
                <a:ea typeface="萝莉体 第二版" panose="02000500000000000000" charset="-122"/>
                <a:sym typeface="+mn-ea"/>
              </a:rPr>
              <a:t>结构</a:t>
            </a:r>
            <a:r>
              <a:rPr lang="zh-CN" sz="2400" spc="300">
                <a:solidFill>
                  <a:schemeClr val="accent4">
                    <a:lumMod val="75000"/>
                  </a:schemeClr>
                </a:solidFill>
                <a:latin typeface="萝莉体 第二版" panose="02000500000000000000" charset="-122"/>
                <a:ea typeface="萝莉体 第二版" panose="02000500000000000000" charset="-122"/>
                <a:sym typeface="+mn-ea"/>
              </a:rPr>
              <a:t>（逻辑）</a:t>
            </a:r>
            <a:r>
              <a:rPr lang="en-US" altLang="zh-CN" sz="2400" spc="300">
                <a:solidFill>
                  <a:schemeClr val="accent4">
                    <a:lumMod val="75000"/>
                  </a:schemeClr>
                </a:solidFill>
                <a:latin typeface="萝莉体 第二版" panose="02000500000000000000" charset="-122"/>
                <a:ea typeface="萝莉体 第二版" panose="02000500000000000000" charset="-122"/>
                <a:sym typeface="+mn-ea"/>
              </a:rPr>
              <a:t>---“</a:t>
            </a:r>
            <a:r>
              <a:rPr lang="zh-CN" altLang="en-US" sz="2400" spc="300">
                <a:solidFill>
                  <a:schemeClr val="accent4">
                    <a:lumMod val="75000"/>
                  </a:schemeClr>
                </a:solidFill>
                <a:latin typeface="萝莉体 第二版" panose="02000500000000000000" charset="-122"/>
                <a:ea typeface="萝莉体 第二版" panose="02000500000000000000" charset="-122"/>
                <a:sym typeface="+mn-ea"/>
              </a:rPr>
              <a:t>合</a:t>
            </a:r>
            <a:r>
              <a:rPr lang="en-US" altLang="zh-CN" sz="2400" spc="300">
                <a:solidFill>
                  <a:schemeClr val="accent4">
                    <a:lumMod val="75000"/>
                  </a:schemeClr>
                </a:solidFill>
                <a:latin typeface="萝莉体 第二版" panose="02000500000000000000" charset="-122"/>
                <a:ea typeface="萝莉体 第二版" panose="02000500000000000000" charset="-122"/>
                <a:sym typeface="+mn-ea"/>
              </a:rPr>
              <a:t>”</a:t>
            </a:r>
            <a:endParaRPr lang="en-US" altLang="zh-CN" sz="2400" spc="300">
              <a:solidFill>
                <a:schemeClr val="accent4">
                  <a:lumMod val="75000"/>
                </a:schemeClr>
              </a:solidFill>
              <a:uFillTx/>
              <a:latin typeface="萝莉体 第二版" panose="02000500000000000000" charset="-122"/>
              <a:ea typeface="萝莉体 第二版" panose="02000500000000000000" charset="-122"/>
              <a:sym typeface="+mn-ea"/>
            </a:endParaRPr>
          </a:p>
          <a:p>
            <a:pPr algn="l"/>
            <a:endParaRPr lang="en-US" altLang="zh-CN" sz="2400" spc="300">
              <a:solidFill>
                <a:schemeClr val="accent4">
                  <a:lumMod val="75000"/>
                </a:schemeClr>
              </a:solidFill>
              <a:uFillTx/>
              <a:latin typeface="萝莉体 第二版" panose="02000500000000000000" charset="-122"/>
              <a:ea typeface="萝莉体 第二版" panose="02000500000000000000" charset="-122"/>
              <a:sym typeface="+mn-ea"/>
            </a:endParaRPr>
          </a:p>
        </p:txBody>
      </p:sp>
      <p:grpSp>
        <p:nvGrpSpPr>
          <p:cNvPr id="6" name="组合 5"/>
          <p:cNvGrpSpPr/>
          <p:nvPr/>
        </p:nvGrpSpPr>
        <p:grpSpPr>
          <a:xfrm>
            <a:off x="278765" y="265430"/>
            <a:ext cx="1418590" cy="600027"/>
            <a:chOff x="13786" y="826"/>
            <a:chExt cx="4689" cy="1984"/>
          </a:xfrm>
        </p:grpSpPr>
        <p:sp>
          <p:nvSpPr>
            <p:cNvPr id="12" name="云形 11"/>
            <p:cNvSpPr/>
            <p:nvPr/>
          </p:nvSpPr>
          <p:spPr>
            <a:xfrm>
              <a:off x="13786" y="826"/>
              <a:ext cx="4689" cy="1984"/>
            </a:xfrm>
            <a:prstGeom prst="cloud">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rot="21360000">
              <a:off x="14332" y="974"/>
              <a:ext cx="3220" cy="1726"/>
            </a:xfrm>
            <a:prstGeom prst="rect">
              <a:avLst/>
            </a:prstGeom>
            <a:noFill/>
          </p:spPr>
          <p:txBody>
            <a:bodyPr wrap="square" rtlCol="0">
              <a:spAutoFit/>
            </a:bodyPr>
            <a:p>
              <a:pPr algn="ctr"/>
              <a:r>
                <a:rPr lang="en-US" altLang="zh-CN" sz="2800">
                  <a:solidFill>
                    <a:srgbClr val="D93F92"/>
                  </a:solidFill>
                  <a:latin typeface="Calibri Light" panose="020F0302020204030204" charset="0"/>
                  <a:ea typeface="萝莉体 第二版" panose="02000500000000000000" charset="-122"/>
                  <a:sym typeface="+mn-ea"/>
                </a:rPr>
                <a:t>2.</a:t>
              </a:r>
              <a:endParaRPr lang="en-US" altLang="zh-CN" sz="2800">
                <a:solidFill>
                  <a:srgbClr val="D93F92"/>
                </a:solidFill>
                <a:latin typeface="Calibri Light" panose="020F0302020204030204" charset="0"/>
                <a:ea typeface="萝莉体 第二版" panose="02000500000000000000" charset="-122"/>
                <a:sym typeface="+mn-ea"/>
              </a:endParaRPr>
            </a:p>
          </p:txBody>
        </p:sp>
      </p:grpSp>
      <p:sp>
        <p:nvSpPr>
          <p:cNvPr id="23" name="文本框 22"/>
          <p:cNvSpPr txBox="1"/>
          <p:nvPr/>
        </p:nvSpPr>
        <p:spPr>
          <a:xfrm>
            <a:off x="1152525" y="989330"/>
            <a:ext cx="8430260" cy="478155"/>
          </a:xfrm>
          <a:prstGeom prst="rect">
            <a:avLst/>
          </a:prstGeom>
          <a:noFill/>
        </p:spPr>
        <p:txBody>
          <a:bodyPr wrap="square" rtlCol="0">
            <a:spAutoFit/>
          </a:bodyPr>
          <a:p>
            <a:pPr algn="l">
              <a:lnSpc>
                <a:spcPct val="140000"/>
              </a:lnSpc>
            </a:pPr>
            <a:r>
              <a:rPr lang="en-US" altLang="zh-CN" b="1" spc="150" dirty="0" smtClean="0">
                <a:solidFill>
                  <a:srgbClr val="D93F92"/>
                </a:solidFill>
                <a:uFillTx/>
                <a:latin typeface="华康少女文字W5" panose="040F0509000000000000" charset="-122"/>
                <a:ea typeface="华康少女文字W5" panose="040F0509000000000000" charset="-122"/>
                <a:cs typeface="+mn-ea"/>
                <a:sym typeface="+mn-ea"/>
              </a:rPr>
              <a:t>    </a:t>
            </a:r>
            <a:r>
              <a:rPr b="1" spc="150" dirty="0" smtClean="0">
                <a:solidFill>
                  <a:srgbClr val="D93F92"/>
                </a:solidFill>
                <a:uFillTx/>
                <a:latin typeface="华康少女文字W5" panose="040F0509000000000000" charset="-122"/>
                <a:ea typeface="华康少女文字W5" panose="040F0509000000000000" charset="-122"/>
                <a:cs typeface="+mn-ea"/>
                <a:sym typeface="+mn-ea"/>
              </a:rPr>
              <a:t>结构化思维在组合时，主要运用归纳法＋演绎法</a:t>
            </a:r>
            <a:r>
              <a:rPr lang="zh-CN" b="1" spc="150" dirty="0" smtClean="0">
                <a:solidFill>
                  <a:srgbClr val="D93F92"/>
                </a:solidFill>
                <a:uFillTx/>
                <a:latin typeface="华康少女文字W5" panose="040F0509000000000000" charset="-122"/>
                <a:ea typeface="华康少女文字W5" panose="040F0509000000000000" charset="-122"/>
                <a:cs typeface="+mn-ea"/>
                <a:sym typeface="+mn-ea"/>
              </a:rPr>
              <a:t>。</a:t>
            </a:r>
            <a:endParaRPr lang="zh-CN" b="1" spc="150" dirty="0" smtClean="0">
              <a:solidFill>
                <a:srgbClr val="D93F92"/>
              </a:solidFill>
              <a:uFillTx/>
              <a:latin typeface="华康少女文字W5" panose="040F0509000000000000" charset="-122"/>
              <a:ea typeface="华康少女文字W5" panose="040F0509000000000000" charset="-122"/>
              <a:cs typeface="+mn-ea"/>
              <a:sym typeface="+mn-ea"/>
            </a:endParaRPr>
          </a:p>
        </p:txBody>
      </p:sp>
      <p:pic>
        <p:nvPicPr>
          <p:cNvPr id="27" name="图片 26" descr="3d262589e1883837f098d24dca47174a"/>
          <p:cNvPicPr>
            <a:picLocks noChangeAspect="1"/>
          </p:cNvPicPr>
          <p:nvPr/>
        </p:nvPicPr>
        <p:blipFill>
          <a:blip r:embed="rId2"/>
          <a:stretch>
            <a:fillRect/>
          </a:stretch>
        </p:blipFill>
        <p:spPr>
          <a:xfrm>
            <a:off x="483870" y="5612765"/>
            <a:ext cx="1008380" cy="1245235"/>
          </a:xfrm>
          <a:prstGeom prst="rect">
            <a:avLst/>
          </a:prstGeom>
        </p:spPr>
      </p:pic>
      <p:pic>
        <p:nvPicPr>
          <p:cNvPr id="28" name="图片 27" descr="e638a16ab9ab17219d4d619efe48db67"/>
          <p:cNvPicPr>
            <a:picLocks noChangeAspect="1"/>
          </p:cNvPicPr>
          <p:nvPr/>
        </p:nvPicPr>
        <p:blipFill>
          <a:blip r:embed="rId3"/>
          <a:stretch>
            <a:fillRect/>
          </a:stretch>
        </p:blipFill>
        <p:spPr>
          <a:xfrm>
            <a:off x="9936480" y="-280035"/>
            <a:ext cx="2256155" cy="2256155"/>
          </a:xfrm>
          <a:prstGeom prst="rect">
            <a:avLst/>
          </a:prstGeom>
        </p:spPr>
      </p:pic>
      <p:pic>
        <p:nvPicPr>
          <p:cNvPr id="3" name="图片 2" descr="QQ图片20221001205714"/>
          <p:cNvPicPr>
            <a:picLocks noChangeAspect="1"/>
          </p:cNvPicPr>
          <p:nvPr/>
        </p:nvPicPr>
        <p:blipFill>
          <a:blip r:embed="rId4"/>
          <a:srcRect t="7744" r="68" b="9332"/>
          <a:stretch>
            <a:fillRect/>
          </a:stretch>
        </p:blipFill>
        <p:spPr>
          <a:xfrm>
            <a:off x="1855470" y="1854835"/>
            <a:ext cx="7506335" cy="4259580"/>
          </a:xfrm>
          <a:prstGeom prst="rect">
            <a:avLst/>
          </a:prstGeom>
        </p:spPr>
      </p:pic>
    </p:spTree>
  </p:cSld>
  <p:clrMapOvr>
    <a:masterClrMapping/>
  </p:clrMapOvr>
  <p:transition>
    <p:pull dir="l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 name="图片 9"/>
          <p:cNvPicPr>
            <a:picLocks noChangeAspect="1"/>
          </p:cNvPicPr>
          <p:nvPr/>
        </p:nvPicPr>
        <p:blipFill>
          <a:blip r:embed="rId1"/>
          <a:srcRect t="23663" r="3068" b="39444"/>
          <a:stretch>
            <a:fillRect/>
          </a:stretch>
        </p:blipFill>
        <p:spPr>
          <a:xfrm flipV="1">
            <a:off x="0" y="5256530"/>
            <a:ext cx="12221845" cy="1524635"/>
          </a:xfrm>
          <a:prstGeom prst="rect">
            <a:avLst/>
          </a:prstGeom>
        </p:spPr>
      </p:pic>
      <p:grpSp>
        <p:nvGrpSpPr>
          <p:cNvPr id="5" name="fed26cef-e412-4dc5-8ff2-84ef8e989e92" descr="/wQAAB+LCAAAAAAABAC9k01Pg0AQhv/LqjdsKGmr4YY2NRxqm9DowfSwwhTWwNIsi2nT8N+d3fIZqKYXwwWGd2aed3b2RG7lcQ/EJl5ChZwzGgqauBISYhA3IDbP49ggT4wHjIcvIs33GbE/TnVa+887k9FzGqfijcY5qAKcSUbj86fdS+po14IhwVHHLmlR1qu12u2YD5sIEqg0G8alwwMvogEqzJGJBgQLI8khy8rA6vMLfNlKs6dKlWcR1rxZLCbWw8xxVDHdxiwKg3jgpzz4H8h7czSeDmFaHcz5o3q6mJfGXU16yThL8qSU6c5LemiFxuY5yIIghrbM5RLEd32gYxXT754U2GCRioRKbHgyi7tmDJPZSHO5PIADVqpgSef8S0i1eoMbpn7UC6bXrUlaU1xaQLYB1/28Rm0Qh4cxiq0H7a8aYl0YT2cPr6hWSKVVFSLbromKB0sDl317hXGRawMHeZ0TldH2MDT8Xy3olo2DkqDD/id2tcbXnkAbHG9FBtLxfexbbvf5bup478qe0axrrFWU/XMhxRafH0KcaWb/BAAA"/>
          <p:cNvGrpSpPr>
            <a:grpSpLocks noChangeAspect="1"/>
          </p:cNvGrpSpPr>
          <p:nvPr/>
        </p:nvGrpSpPr>
        <p:grpSpPr>
          <a:xfrm>
            <a:off x="4401894" y="1601033"/>
            <a:ext cx="3044825" cy="2613025"/>
            <a:chOff x="2434186" y="2031546"/>
            <a:chExt cx="3045254" cy="2613025"/>
          </a:xfrm>
        </p:grpSpPr>
        <p:sp>
          <p:nvSpPr>
            <p:cNvPr id="3" name="ValueShape"/>
            <p:cNvSpPr/>
            <p:nvPr/>
          </p:nvSpPr>
          <p:spPr bwMode="auto">
            <a:xfrm>
              <a:off x="2434186" y="2031546"/>
              <a:ext cx="3045254" cy="2613025"/>
            </a:xfrm>
            <a:custGeom>
              <a:avLst/>
              <a:gdLst>
                <a:gd name="T0" fmla="*/ 902 w 916"/>
                <a:gd name="T1" fmla="*/ 357 h 785"/>
                <a:gd name="T2" fmla="*/ 884 w 916"/>
                <a:gd name="T3" fmla="*/ 309 h 785"/>
                <a:gd name="T4" fmla="*/ 800 w 916"/>
                <a:gd name="T5" fmla="*/ 202 h 785"/>
                <a:gd name="T6" fmla="*/ 728 w 916"/>
                <a:gd name="T7" fmla="*/ 208 h 785"/>
                <a:gd name="T8" fmla="*/ 687 w 916"/>
                <a:gd name="T9" fmla="*/ 230 h 785"/>
                <a:gd name="T10" fmla="*/ 685 w 916"/>
                <a:gd name="T11" fmla="*/ 231 h 785"/>
                <a:gd name="T12" fmla="*/ 667 w 916"/>
                <a:gd name="T13" fmla="*/ 248 h 785"/>
                <a:gd name="T14" fmla="*/ 587 w 916"/>
                <a:gd name="T15" fmla="*/ 263 h 785"/>
                <a:gd name="T16" fmla="*/ 458 w 916"/>
                <a:gd name="T17" fmla="*/ 281 h 785"/>
                <a:gd name="T18" fmla="*/ 434 w 916"/>
                <a:gd name="T19" fmla="*/ 246 h 785"/>
                <a:gd name="T20" fmla="*/ 410 w 916"/>
                <a:gd name="T21" fmla="*/ 229 h 785"/>
                <a:gd name="T22" fmla="*/ 399 w 916"/>
                <a:gd name="T23" fmla="*/ 190 h 785"/>
                <a:gd name="T24" fmla="*/ 396 w 916"/>
                <a:gd name="T25" fmla="*/ 154 h 785"/>
                <a:gd name="T26" fmla="*/ 386 w 916"/>
                <a:gd name="T27" fmla="*/ 124 h 785"/>
                <a:gd name="T28" fmla="*/ 383 w 916"/>
                <a:gd name="T29" fmla="*/ 80 h 785"/>
                <a:gd name="T30" fmla="*/ 384 w 916"/>
                <a:gd name="T31" fmla="*/ 34 h 785"/>
                <a:gd name="T32" fmla="*/ 301 w 916"/>
                <a:gd name="T33" fmla="*/ 53 h 785"/>
                <a:gd name="T34" fmla="*/ 284 w 916"/>
                <a:gd name="T35" fmla="*/ 58 h 785"/>
                <a:gd name="T36" fmla="*/ 287 w 916"/>
                <a:gd name="T37" fmla="*/ 5 h 785"/>
                <a:gd name="T38" fmla="*/ 261 w 916"/>
                <a:gd name="T39" fmla="*/ 9 h 785"/>
                <a:gd name="T40" fmla="*/ 210 w 916"/>
                <a:gd name="T41" fmla="*/ 96 h 785"/>
                <a:gd name="T42" fmla="*/ 90 w 916"/>
                <a:gd name="T43" fmla="*/ 129 h 785"/>
                <a:gd name="T44" fmla="*/ 25 w 916"/>
                <a:gd name="T45" fmla="*/ 182 h 785"/>
                <a:gd name="T46" fmla="*/ 0 w 916"/>
                <a:gd name="T47" fmla="*/ 239 h 785"/>
                <a:gd name="T48" fmla="*/ 48 w 916"/>
                <a:gd name="T49" fmla="*/ 312 h 785"/>
                <a:gd name="T50" fmla="*/ 170 w 916"/>
                <a:gd name="T51" fmla="*/ 328 h 785"/>
                <a:gd name="T52" fmla="*/ 208 w 916"/>
                <a:gd name="T53" fmla="*/ 406 h 785"/>
                <a:gd name="T54" fmla="*/ 301 w 916"/>
                <a:gd name="T55" fmla="*/ 532 h 785"/>
                <a:gd name="T56" fmla="*/ 269 w 916"/>
                <a:gd name="T57" fmla="*/ 626 h 785"/>
                <a:gd name="T58" fmla="*/ 227 w 916"/>
                <a:gd name="T59" fmla="*/ 642 h 785"/>
                <a:gd name="T60" fmla="*/ 180 w 916"/>
                <a:gd name="T61" fmla="*/ 617 h 785"/>
                <a:gd name="T62" fmla="*/ 159 w 916"/>
                <a:gd name="T63" fmla="*/ 613 h 785"/>
                <a:gd name="T64" fmla="*/ 118 w 916"/>
                <a:gd name="T65" fmla="*/ 665 h 785"/>
                <a:gd name="T66" fmla="*/ 123 w 916"/>
                <a:gd name="T67" fmla="*/ 690 h 785"/>
                <a:gd name="T68" fmla="*/ 207 w 916"/>
                <a:gd name="T69" fmla="*/ 741 h 785"/>
                <a:gd name="T70" fmla="*/ 314 w 916"/>
                <a:gd name="T71" fmla="*/ 774 h 785"/>
                <a:gd name="T72" fmla="*/ 538 w 916"/>
                <a:gd name="T73" fmla="*/ 778 h 785"/>
                <a:gd name="T74" fmla="*/ 694 w 916"/>
                <a:gd name="T75" fmla="*/ 744 h 785"/>
                <a:gd name="T76" fmla="*/ 803 w 916"/>
                <a:gd name="T77" fmla="*/ 686 h 785"/>
                <a:gd name="T78" fmla="*/ 786 w 916"/>
                <a:gd name="T79" fmla="*/ 624 h 785"/>
                <a:gd name="T80" fmla="*/ 760 w 916"/>
                <a:gd name="T81" fmla="*/ 626 h 785"/>
                <a:gd name="T82" fmla="*/ 683 w 916"/>
                <a:gd name="T83" fmla="*/ 655 h 785"/>
                <a:gd name="T84" fmla="*/ 648 w 916"/>
                <a:gd name="T85" fmla="*/ 549 h 785"/>
                <a:gd name="T86" fmla="*/ 739 w 916"/>
                <a:gd name="T87" fmla="*/ 403 h 785"/>
                <a:gd name="T88" fmla="*/ 698 w 916"/>
                <a:gd name="T89" fmla="*/ 292 h 785"/>
                <a:gd name="T90" fmla="*/ 729 w 916"/>
                <a:gd name="T91" fmla="*/ 297 h 785"/>
                <a:gd name="T92" fmla="*/ 747 w 916"/>
                <a:gd name="T93" fmla="*/ 316 h 785"/>
                <a:gd name="T94" fmla="*/ 779 w 916"/>
                <a:gd name="T95" fmla="*/ 346 h 785"/>
                <a:gd name="T96" fmla="*/ 818 w 916"/>
                <a:gd name="T97" fmla="*/ 396 h 785"/>
                <a:gd name="T98" fmla="*/ 832 w 916"/>
                <a:gd name="T99" fmla="*/ 379 h 785"/>
                <a:gd name="T100" fmla="*/ 886 w 916"/>
                <a:gd name="T101" fmla="*/ 398 h 785"/>
                <a:gd name="T102" fmla="*/ 283 w 916"/>
                <a:gd name="T103" fmla="*/ 57 h 785"/>
                <a:gd name="T104" fmla="*/ 487 w 916"/>
                <a:gd name="T105" fmla="*/ 692 h 785"/>
                <a:gd name="T106" fmla="*/ 390 w 916"/>
                <a:gd name="T107" fmla="*/ 687 h 785"/>
                <a:gd name="T108" fmla="*/ 402 w 916"/>
                <a:gd name="T109" fmla="*/ 583 h 785"/>
                <a:gd name="T110" fmla="*/ 548 w 916"/>
                <a:gd name="T111" fmla="*/ 587 h 785"/>
                <a:gd name="T112" fmla="*/ 559 w 916"/>
                <a:gd name="T113" fmla="*/ 642 h 785"/>
                <a:gd name="T114" fmla="*/ 535 w 916"/>
                <a:gd name="T115" fmla="*/ 689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16" h="785">
                  <a:moveTo>
                    <a:pt x="912" y="363"/>
                  </a:moveTo>
                  <a:cubicBezTo>
                    <a:pt x="911" y="362"/>
                    <a:pt x="910" y="361"/>
                    <a:pt x="909" y="360"/>
                  </a:cubicBezTo>
                  <a:cubicBezTo>
                    <a:pt x="908" y="360"/>
                    <a:pt x="908" y="360"/>
                    <a:pt x="907" y="360"/>
                  </a:cubicBezTo>
                  <a:cubicBezTo>
                    <a:pt x="907" y="359"/>
                    <a:pt x="907" y="359"/>
                    <a:pt x="907" y="359"/>
                  </a:cubicBezTo>
                  <a:cubicBezTo>
                    <a:pt x="905" y="359"/>
                    <a:pt x="904" y="358"/>
                    <a:pt x="902" y="357"/>
                  </a:cubicBezTo>
                  <a:cubicBezTo>
                    <a:pt x="899" y="354"/>
                    <a:pt x="896" y="351"/>
                    <a:pt x="894" y="349"/>
                  </a:cubicBezTo>
                  <a:cubicBezTo>
                    <a:pt x="892" y="346"/>
                    <a:pt x="891" y="344"/>
                    <a:pt x="889" y="341"/>
                  </a:cubicBezTo>
                  <a:cubicBezTo>
                    <a:pt x="888" y="336"/>
                    <a:pt x="887" y="331"/>
                    <a:pt x="886" y="326"/>
                  </a:cubicBezTo>
                  <a:cubicBezTo>
                    <a:pt x="886" y="325"/>
                    <a:pt x="886" y="325"/>
                    <a:pt x="886" y="325"/>
                  </a:cubicBezTo>
                  <a:cubicBezTo>
                    <a:pt x="885" y="319"/>
                    <a:pt x="885" y="314"/>
                    <a:pt x="884" y="309"/>
                  </a:cubicBezTo>
                  <a:cubicBezTo>
                    <a:pt x="883" y="304"/>
                    <a:pt x="882" y="299"/>
                    <a:pt x="880" y="294"/>
                  </a:cubicBezTo>
                  <a:cubicBezTo>
                    <a:pt x="877" y="283"/>
                    <a:pt x="872" y="272"/>
                    <a:pt x="866" y="260"/>
                  </a:cubicBezTo>
                  <a:cubicBezTo>
                    <a:pt x="860" y="248"/>
                    <a:pt x="854" y="237"/>
                    <a:pt x="844" y="227"/>
                  </a:cubicBezTo>
                  <a:cubicBezTo>
                    <a:pt x="839" y="221"/>
                    <a:pt x="831" y="216"/>
                    <a:pt x="825" y="213"/>
                  </a:cubicBezTo>
                  <a:cubicBezTo>
                    <a:pt x="815" y="207"/>
                    <a:pt x="808" y="203"/>
                    <a:pt x="800" y="202"/>
                  </a:cubicBezTo>
                  <a:cubicBezTo>
                    <a:pt x="795" y="201"/>
                    <a:pt x="790" y="200"/>
                    <a:pt x="784" y="199"/>
                  </a:cubicBezTo>
                  <a:cubicBezTo>
                    <a:pt x="781" y="199"/>
                    <a:pt x="778" y="199"/>
                    <a:pt x="774" y="199"/>
                  </a:cubicBezTo>
                  <a:cubicBezTo>
                    <a:pt x="772" y="199"/>
                    <a:pt x="771" y="199"/>
                    <a:pt x="769" y="199"/>
                  </a:cubicBezTo>
                  <a:cubicBezTo>
                    <a:pt x="759" y="199"/>
                    <a:pt x="748" y="202"/>
                    <a:pt x="739" y="204"/>
                  </a:cubicBezTo>
                  <a:cubicBezTo>
                    <a:pt x="735" y="205"/>
                    <a:pt x="731" y="206"/>
                    <a:pt x="728" y="208"/>
                  </a:cubicBezTo>
                  <a:cubicBezTo>
                    <a:pt x="725" y="209"/>
                    <a:pt x="725" y="209"/>
                    <a:pt x="725" y="209"/>
                  </a:cubicBezTo>
                  <a:cubicBezTo>
                    <a:pt x="720" y="211"/>
                    <a:pt x="715" y="213"/>
                    <a:pt x="710" y="215"/>
                  </a:cubicBezTo>
                  <a:cubicBezTo>
                    <a:pt x="703" y="219"/>
                    <a:pt x="695" y="224"/>
                    <a:pt x="687" y="229"/>
                  </a:cubicBezTo>
                  <a:cubicBezTo>
                    <a:pt x="687" y="229"/>
                    <a:pt x="687" y="229"/>
                    <a:pt x="688" y="229"/>
                  </a:cubicBezTo>
                  <a:cubicBezTo>
                    <a:pt x="687" y="230"/>
                    <a:pt x="687" y="230"/>
                    <a:pt x="687" y="230"/>
                  </a:cubicBezTo>
                  <a:cubicBezTo>
                    <a:pt x="686" y="230"/>
                    <a:pt x="686" y="230"/>
                    <a:pt x="686" y="230"/>
                  </a:cubicBezTo>
                  <a:cubicBezTo>
                    <a:pt x="686" y="230"/>
                    <a:pt x="686" y="230"/>
                    <a:pt x="686" y="230"/>
                  </a:cubicBezTo>
                  <a:cubicBezTo>
                    <a:pt x="686" y="230"/>
                    <a:pt x="686" y="230"/>
                    <a:pt x="686" y="230"/>
                  </a:cubicBezTo>
                  <a:cubicBezTo>
                    <a:pt x="686" y="230"/>
                    <a:pt x="686" y="230"/>
                    <a:pt x="686" y="230"/>
                  </a:cubicBezTo>
                  <a:cubicBezTo>
                    <a:pt x="685" y="231"/>
                    <a:pt x="685" y="231"/>
                    <a:pt x="685" y="231"/>
                  </a:cubicBezTo>
                  <a:cubicBezTo>
                    <a:pt x="686" y="231"/>
                    <a:pt x="686" y="231"/>
                    <a:pt x="686" y="231"/>
                  </a:cubicBezTo>
                  <a:cubicBezTo>
                    <a:pt x="685" y="231"/>
                    <a:pt x="685" y="231"/>
                    <a:pt x="685" y="231"/>
                  </a:cubicBezTo>
                  <a:cubicBezTo>
                    <a:pt x="684" y="232"/>
                    <a:pt x="684" y="232"/>
                    <a:pt x="684" y="232"/>
                  </a:cubicBezTo>
                  <a:cubicBezTo>
                    <a:pt x="683" y="233"/>
                    <a:pt x="683" y="233"/>
                    <a:pt x="683" y="233"/>
                  </a:cubicBezTo>
                  <a:cubicBezTo>
                    <a:pt x="677" y="237"/>
                    <a:pt x="673" y="242"/>
                    <a:pt x="667" y="248"/>
                  </a:cubicBezTo>
                  <a:cubicBezTo>
                    <a:pt x="663" y="251"/>
                    <a:pt x="660" y="256"/>
                    <a:pt x="658" y="259"/>
                  </a:cubicBezTo>
                  <a:cubicBezTo>
                    <a:pt x="656" y="261"/>
                    <a:pt x="655" y="263"/>
                    <a:pt x="653" y="265"/>
                  </a:cubicBezTo>
                  <a:cubicBezTo>
                    <a:pt x="646" y="263"/>
                    <a:pt x="638" y="262"/>
                    <a:pt x="630" y="261"/>
                  </a:cubicBezTo>
                  <a:cubicBezTo>
                    <a:pt x="622" y="261"/>
                    <a:pt x="615" y="261"/>
                    <a:pt x="607" y="261"/>
                  </a:cubicBezTo>
                  <a:cubicBezTo>
                    <a:pt x="600" y="261"/>
                    <a:pt x="593" y="262"/>
                    <a:pt x="587" y="263"/>
                  </a:cubicBezTo>
                  <a:cubicBezTo>
                    <a:pt x="579" y="264"/>
                    <a:pt x="571" y="265"/>
                    <a:pt x="563" y="266"/>
                  </a:cubicBezTo>
                  <a:cubicBezTo>
                    <a:pt x="549" y="269"/>
                    <a:pt x="535" y="273"/>
                    <a:pt x="520" y="276"/>
                  </a:cubicBezTo>
                  <a:cubicBezTo>
                    <a:pt x="516" y="276"/>
                    <a:pt x="511" y="277"/>
                    <a:pt x="507" y="278"/>
                  </a:cubicBezTo>
                  <a:cubicBezTo>
                    <a:pt x="497" y="279"/>
                    <a:pt x="486" y="280"/>
                    <a:pt x="476" y="281"/>
                  </a:cubicBezTo>
                  <a:cubicBezTo>
                    <a:pt x="470" y="281"/>
                    <a:pt x="464" y="281"/>
                    <a:pt x="458" y="281"/>
                  </a:cubicBezTo>
                  <a:cubicBezTo>
                    <a:pt x="453" y="281"/>
                    <a:pt x="447" y="280"/>
                    <a:pt x="442" y="280"/>
                  </a:cubicBezTo>
                  <a:cubicBezTo>
                    <a:pt x="440" y="279"/>
                    <a:pt x="438" y="279"/>
                    <a:pt x="436" y="279"/>
                  </a:cubicBezTo>
                  <a:cubicBezTo>
                    <a:pt x="437" y="277"/>
                    <a:pt x="439" y="274"/>
                    <a:pt x="441" y="272"/>
                  </a:cubicBezTo>
                  <a:cubicBezTo>
                    <a:pt x="444" y="266"/>
                    <a:pt x="446" y="258"/>
                    <a:pt x="441" y="252"/>
                  </a:cubicBezTo>
                  <a:cubicBezTo>
                    <a:pt x="440" y="249"/>
                    <a:pt x="437" y="248"/>
                    <a:pt x="434" y="246"/>
                  </a:cubicBezTo>
                  <a:cubicBezTo>
                    <a:pt x="431" y="244"/>
                    <a:pt x="428" y="244"/>
                    <a:pt x="425" y="244"/>
                  </a:cubicBezTo>
                  <a:cubicBezTo>
                    <a:pt x="424" y="244"/>
                    <a:pt x="424" y="244"/>
                    <a:pt x="424" y="244"/>
                  </a:cubicBezTo>
                  <a:cubicBezTo>
                    <a:pt x="420" y="244"/>
                    <a:pt x="417" y="245"/>
                    <a:pt x="415" y="246"/>
                  </a:cubicBezTo>
                  <a:cubicBezTo>
                    <a:pt x="415" y="245"/>
                    <a:pt x="415" y="244"/>
                    <a:pt x="415" y="243"/>
                  </a:cubicBezTo>
                  <a:cubicBezTo>
                    <a:pt x="415" y="238"/>
                    <a:pt x="413" y="233"/>
                    <a:pt x="410" y="229"/>
                  </a:cubicBezTo>
                  <a:cubicBezTo>
                    <a:pt x="409" y="227"/>
                    <a:pt x="407" y="226"/>
                    <a:pt x="406" y="225"/>
                  </a:cubicBezTo>
                  <a:cubicBezTo>
                    <a:pt x="404" y="223"/>
                    <a:pt x="402" y="222"/>
                    <a:pt x="399" y="222"/>
                  </a:cubicBezTo>
                  <a:cubicBezTo>
                    <a:pt x="398" y="221"/>
                    <a:pt x="397" y="221"/>
                    <a:pt x="395" y="221"/>
                  </a:cubicBezTo>
                  <a:cubicBezTo>
                    <a:pt x="400" y="213"/>
                    <a:pt x="401" y="206"/>
                    <a:pt x="402" y="200"/>
                  </a:cubicBezTo>
                  <a:cubicBezTo>
                    <a:pt x="402" y="197"/>
                    <a:pt x="401" y="193"/>
                    <a:pt x="399" y="190"/>
                  </a:cubicBezTo>
                  <a:cubicBezTo>
                    <a:pt x="397" y="186"/>
                    <a:pt x="394" y="184"/>
                    <a:pt x="392" y="182"/>
                  </a:cubicBezTo>
                  <a:cubicBezTo>
                    <a:pt x="391" y="182"/>
                    <a:pt x="390" y="181"/>
                    <a:pt x="389" y="181"/>
                  </a:cubicBezTo>
                  <a:cubicBezTo>
                    <a:pt x="394" y="176"/>
                    <a:pt x="397" y="171"/>
                    <a:pt x="397" y="166"/>
                  </a:cubicBezTo>
                  <a:cubicBezTo>
                    <a:pt x="398" y="164"/>
                    <a:pt x="398" y="162"/>
                    <a:pt x="398" y="161"/>
                  </a:cubicBezTo>
                  <a:cubicBezTo>
                    <a:pt x="397" y="159"/>
                    <a:pt x="397" y="157"/>
                    <a:pt x="396" y="154"/>
                  </a:cubicBezTo>
                  <a:cubicBezTo>
                    <a:pt x="395" y="153"/>
                    <a:pt x="394" y="152"/>
                    <a:pt x="394" y="151"/>
                  </a:cubicBezTo>
                  <a:cubicBezTo>
                    <a:pt x="393" y="151"/>
                    <a:pt x="392" y="150"/>
                    <a:pt x="391" y="149"/>
                  </a:cubicBezTo>
                  <a:cubicBezTo>
                    <a:pt x="389" y="148"/>
                    <a:pt x="388" y="147"/>
                    <a:pt x="386" y="146"/>
                  </a:cubicBezTo>
                  <a:cubicBezTo>
                    <a:pt x="385" y="146"/>
                    <a:pt x="384" y="146"/>
                    <a:pt x="383" y="146"/>
                  </a:cubicBezTo>
                  <a:cubicBezTo>
                    <a:pt x="387" y="138"/>
                    <a:pt x="388" y="130"/>
                    <a:pt x="386" y="124"/>
                  </a:cubicBezTo>
                  <a:cubicBezTo>
                    <a:pt x="385" y="120"/>
                    <a:pt x="382" y="116"/>
                    <a:pt x="378" y="113"/>
                  </a:cubicBezTo>
                  <a:cubicBezTo>
                    <a:pt x="374" y="110"/>
                    <a:pt x="369" y="109"/>
                    <a:pt x="363" y="108"/>
                  </a:cubicBezTo>
                  <a:cubicBezTo>
                    <a:pt x="362" y="108"/>
                    <a:pt x="362" y="108"/>
                    <a:pt x="362" y="108"/>
                  </a:cubicBezTo>
                  <a:cubicBezTo>
                    <a:pt x="361" y="108"/>
                    <a:pt x="360" y="108"/>
                    <a:pt x="359" y="108"/>
                  </a:cubicBezTo>
                  <a:cubicBezTo>
                    <a:pt x="368" y="100"/>
                    <a:pt x="377" y="90"/>
                    <a:pt x="383" y="80"/>
                  </a:cubicBezTo>
                  <a:cubicBezTo>
                    <a:pt x="387" y="74"/>
                    <a:pt x="390" y="68"/>
                    <a:pt x="392" y="62"/>
                  </a:cubicBezTo>
                  <a:cubicBezTo>
                    <a:pt x="394" y="57"/>
                    <a:pt x="397" y="52"/>
                    <a:pt x="397" y="46"/>
                  </a:cubicBezTo>
                  <a:cubicBezTo>
                    <a:pt x="397" y="44"/>
                    <a:pt x="396" y="42"/>
                    <a:pt x="395" y="40"/>
                  </a:cubicBezTo>
                  <a:cubicBezTo>
                    <a:pt x="394" y="38"/>
                    <a:pt x="391" y="35"/>
                    <a:pt x="388" y="34"/>
                  </a:cubicBezTo>
                  <a:cubicBezTo>
                    <a:pt x="387" y="34"/>
                    <a:pt x="385" y="34"/>
                    <a:pt x="384" y="34"/>
                  </a:cubicBezTo>
                  <a:cubicBezTo>
                    <a:pt x="383" y="34"/>
                    <a:pt x="382" y="34"/>
                    <a:pt x="380" y="35"/>
                  </a:cubicBezTo>
                  <a:cubicBezTo>
                    <a:pt x="378" y="35"/>
                    <a:pt x="375" y="35"/>
                    <a:pt x="373" y="35"/>
                  </a:cubicBezTo>
                  <a:cubicBezTo>
                    <a:pt x="368" y="35"/>
                    <a:pt x="364" y="36"/>
                    <a:pt x="359" y="36"/>
                  </a:cubicBezTo>
                  <a:cubicBezTo>
                    <a:pt x="350" y="37"/>
                    <a:pt x="340" y="39"/>
                    <a:pt x="331" y="41"/>
                  </a:cubicBezTo>
                  <a:cubicBezTo>
                    <a:pt x="320" y="44"/>
                    <a:pt x="311" y="48"/>
                    <a:pt x="301" y="53"/>
                  </a:cubicBezTo>
                  <a:cubicBezTo>
                    <a:pt x="300" y="54"/>
                    <a:pt x="298" y="54"/>
                    <a:pt x="296" y="54"/>
                  </a:cubicBezTo>
                  <a:cubicBezTo>
                    <a:pt x="295" y="55"/>
                    <a:pt x="295" y="55"/>
                    <a:pt x="295" y="55"/>
                  </a:cubicBezTo>
                  <a:cubicBezTo>
                    <a:pt x="293" y="56"/>
                    <a:pt x="290" y="54"/>
                    <a:pt x="288" y="58"/>
                  </a:cubicBezTo>
                  <a:cubicBezTo>
                    <a:pt x="288" y="58"/>
                    <a:pt x="288" y="58"/>
                    <a:pt x="288" y="58"/>
                  </a:cubicBezTo>
                  <a:cubicBezTo>
                    <a:pt x="286" y="58"/>
                    <a:pt x="285" y="57"/>
                    <a:pt x="284" y="58"/>
                  </a:cubicBezTo>
                  <a:cubicBezTo>
                    <a:pt x="284" y="58"/>
                    <a:pt x="284" y="57"/>
                    <a:pt x="285" y="57"/>
                  </a:cubicBezTo>
                  <a:cubicBezTo>
                    <a:pt x="285" y="53"/>
                    <a:pt x="286" y="48"/>
                    <a:pt x="287" y="44"/>
                  </a:cubicBezTo>
                  <a:cubicBezTo>
                    <a:pt x="288" y="38"/>
                    <a:pt x="289" y="32"/>
                    <a:pt x="289" y="26"/>
                  </a:cubicBezTo>
                  <a:cubicBezTo>
                    <a:pt x="289" y="21"/>
                    <a:pt x="289" y="16"/>
                    <a:pt x="289" y="11"/>
                  </a:cubicBezTo>
                  <a:cubicBezTo>
                    <a:pt x="288" y="9"/>
                    <a:pt x="288" y="7"/>
                    <a:pt x="287" y="5"/>
                  </a:cubicBezTo>
                  <a:cubicBezTo>
                    <a:pt x="285" y="3"/>
                    <a:pt x="283" y="1"/>
                    <a:pt x="280" y="0"/>
                  </a:cubicBezTo>
                  <a:cubicBezTo>
                    <a:pt x="279" y="0"/>
                    <a:pt x="279" y="0"/>
                    <a:pt x="278" y="0"/>
                  </a:cubicBezTo>
                  <a:cubicBezTo>
                    <a:pt x="275" y="0"/>
                    <a:pt x="273" y="1"/>
                    <a:pt x="271" y="2"/>
                  </a:cubicBezTo>
                  <a:cubicBezTo>
                    <a:pt x="270" y="2"/>
                    <a:pt x="268" y="4"/>
                    <a:pt x="267" y="5"/>
                  </a:cubicBezTo>
                  <a:cubicBezTo>
                    <a:pt x="265" y="6"/>
                    <a:pt x="263" y="7"/>
                    <a:pt x="261" y="9"/>
                  </a:cubicBezTo>
                  <a:cubicBezTo>
                    <a:pt x="257" y="12"/>
                    <a:pt x="252" y="15"/>
                    <a:pt x="248" y="19"/>
                  </a:cubicBezTo>
                  <a:cubicBezTo>
                    <a:pt x="241" y="26"/>
                    <a:pt x="235" y="35"/>
                    <a:pt x="229" y="43"/>
                  </a:cubicBezTo>
                  <a:cubicBezTo>
                    <a:pt x="226" y="47"/>
                    <a:pt x="224" y="52"/>
                    <a:pt x="221" y="56"/>
                  </a:cubicBezTo>
                  <a:cubicBezTo>
                    <a:pt x="219" y="62"/>
                    <a:pt x="217" y="67"/>
                    <a:pt x="215" y="73"/>
                  </a:cubicBezTo>
                  <a:cubicBezTo>
                    <a:pt x="212" y="80"/>
                    <a:pt x="211" y="88"/>
                    <a:pt x="210" y="96"/>
                  </a:cubicBezTo>
                  <a:cubicBezTo>
                    <a:pt x="209" y="96"/>
                    <a:pt x="208" y="96"/>
                    <a:pt x="207" y="96"/>
                  </a:cubicBezTo>
                  <a:cubicBezTo>
                    <a:pt x="197" y="96"/>
                    <a:pt x="186" y="97"/>
                    <a:pt x="176" y="99"/>
                  </a:cubicBezTo>
                  <a:cubicBezTo>
                    <a:pt x="147" y="105"/>
                    <a:pt x="118" y="114"/>
                    <a:pt x="93" y="128"/>
                  </a:cubicBezTo>
                  <a:cubicBezTo>
                    <a:pt x="92" y="128"/>
                    <a:pt x="91" y="129"/>
                    <a:pt x="91" y="129"/>
                  </a:cubicBezTo>
                  <a:cubicBezTo>
                    <a:pt x="91" y="129"/>
                    <a:pt x="91" y="129"/>
                    <a:pt x="90" y="129"/>
                  </a:cubicBezTo>
                  <a:cubicBezTo>
                    <a:pt x="82" y="133"/>
                    <a:pt x="74" y="138"/>
                    <a:pt x="67" y="144"/>
                  </a:cubicBezTo>
                  <a:cubicBezTo>
                    <a:pt x="62" y="147"/>
                    <a:pt x="58" y="150"/>
                    <a:pt x="54" y="154"/>
                  </a:cubicBezTo>
                  <a:cubicBezTo>
                    <a:pt x="50" y="157"/>
                    <a:pt x="46" y="160"/>
                    <a:pt x="43" y="163"/>
                  </a:cubicBezTo>
                  <a:cubicBezTo>
                    <a:pt x="39" y="167"/>
                    <a:pt x="35" y="170"/>
                    <a:pt x="31" y="174"/>
                  </a:cubicBezTo>
                  <a:cubicBezTo>
                    <a:pt x="29" y="177"/>
                    <a:pt x="27" y="179"/>
                    <a:pt x="25" y="182"/>
                  </a:cubicBezTo>
                  <a:cubicBezTo>
                    <a:pt x="23" y="184"/>
                    <a:pt x="22" y="187"/>
                    <a:pt x="20" y="189"/>
                  </a:cubicBezTo>
                  <a:cubicBezTo>
                    <a:pt x="17" y="193"/>
                    <a:pt x="14" y="197"/>
                    <a:pt x="12" y="202"/>
                  </a:cubicBezTo>
                  <a:cubicBezTo>
                    <a:pt x="11" y="204"/>
                    <a:pt x="10" y="206"/>
                    <a:pt x="9" y="208"/>
                  </a:cubicBezTo>
                  <a:cubicBezTo>
                    <a:pt x="6" y="214"/>
                    <a:pt x="4" y="219"/>
                    <a:pt x="3" y="225"/>
                  </a:cubicBezTo>
                  <a:cubicBezTo>
                    <a:pt x="2" y="230"/>
                    <a:pt x="1" y="234"/>
                    <a:pt x="0" y="239"/>
                  </a:cubicBezTo>
                  <a:cubicBezTo>
                    <a:pt x="0" y="246"/>
                    <a:pt x="0" y="253"/>
                    <a:pt x="2" y="260"/>
                  </a:cubicBezTo>
                  <a:cubicBezTo>
                    <a:pt x="4" y="266"/>
                    <a:pt x="7" y="272"/>
                    <a:pt x="10" y="278"/>
                  </a:cubicBezTo>
                  <a:cubicBezTo>
                    <a:pt x="13" y="283"/>
                    <a:pt x="18" y="288"/>
                    <a:pt x="23" y="292"/>
                  </a:cubicBezTo>
                  <a:cubicBezTo>
                    <a:pt x="27" y="296"/>
                    <a:pt x="31" y="300"/>
                    <a:pt x="36" y="304"/>
                  </a:cubicBezTo>
                  <a:cubicBezTo>
                    <a:pt x="40" y="307"/>
                    <a:pt x="44" y="310"/>
                    <a:pt x="48" y="312"/>
                  </a:cubicBezTo>
                  <a:cubicBezTo>
                    <a:pt x="53" y="315"/>
                    <a:pt x="57" y="318"/>
                    <a:pt x="62" y="320"/>
                  </a:cubicBezTo>
                  <a:cubicBezTo>
                    <a:pt x="70" y="324"/>
                    <a:pt x="79" y="326"/>
                    <a:pt x="88" y="328"/>
                  </a:cubicBezTo>
                  <a:cubicBezTo>
                    <a:pt x="94" y="329"/>
                    <a:pt x="100" y="329"/>
                    <a:pt x="106" y="330"/>
                  </a:cubicBezTo>
                  <a:cubicBezTo>
                    <a:pt x="116" y="331"/>
                    <a:pt x="127" y="331"/>
                    <a:pt x="137" y="331"/>
                  </a:cubicBezTo>
                  <a:cubicBezTo>
                    <a:pt x="148" y="331"/>
                    <a:pt x="159" y="329"/>
                    <a:pt x="170" y="328"/>
                  </a:cubicBezTo>
                  <a:cubicBezTo>
                    <a:pt x="173" y="327"/>
                    <a:pt x="175" y="327"/>
                    <a:pt x="177" y="327"/>
                  </a:cubicBezTo>
                  <a:cubicBezTo>
                    <a:pt x="177" y="327"/>
                    <a:pt x="177" y="328"/>
                    <a:pt x="177" y="328"/>
                  </a:cubicBezTo>
                  <a:cubicBezTo>
                    <a:pt x="178" y="334"/>
                    <a:pt x="180" y="340"/>
                    <a:pt x="182" y="346"/>
                  </a:cubicBezTo>
                  <a:cubicBezTo>
                    <a:pt x="184" y="352"/>
                    <a:pt x="187" y="359"/>
                    <a:pt x="190" y="365"/>
                  </a:cubicBezTo>
                  <a:cubicBezTo>
                    <a:pt x="195" y="379"/>
                    <a:pt x="201" y="392"/>
                    <a:pt x="208" y="406"/>
                  </a:cubicBezTo>
                  <a:cubicBezTo>
                    <a:pt x="214" y="418"/>
                    <a:pt x="221" y="431"/>
                    <a:pt x="228" y="443"/>
                  </a:cubicBezTo>
                  <a:cubicBezTo>
                    <a:pt x="235" y="455"/>
                    <a:pt x="243" y="467"/>
                    <a:pt x="250" y="478"/>
                  </a:cubicBezTo>
                  <a:cubicBezTo>
                    <a:pt x="255" y="485"/>
                    <a:pt x="260" y="492"/>
                    <a:pt x="265" y="498"/>
                  </a:cubicBezTo>
                  <a:cubicBezTo>
                    <a:pt x="270" y="504"/>
                    <a:pt x="275" y="509"/>
                    <a:pt x="280" y="514"/>
                  </a:cubicBezTo>
                  <a:cubicBezTo>
                    <a:pt x="286" y="521"/>
                    <a:pt x="293" y="527"/>
                    <a:pt x="301" y="532"/>
                  </a:cubicBezTo>
                  <a:cubicBezTo>
                    <a:pt x="300" y="536"/>
                    <a:pt x="298" y="539"/>
                    <a:pt x="297" y="543"/>
                  </a:cubicBezTo>
                  <a:cubicBezTo>
                    <a:pt x="295" y="549"/>
                    <a:pt x="293" y="555"/>
                    <a:pt x="291" y="560"/>
                  </a:cubicBezTo>
                  <a:cubicBezTo>
                    <a:pt x="289" y="566"/>
                    <a:pt x="288" y="571"/>
                    <a:pt x="286" y="576"/>
                  </a:cubicBezTo>
                  <a:cubicBezTo>
                    <a:pt x="282" y="587"/>
                    <a:pt x="278" y="599"/>
                    <a:pt x="274" y="610"/>
                  </a:cubicBezTo>
                  <a:cubicBezTo>
                    <a:pt x="272" y="615"/>
                    <a:pt x="271" y="621"/>
                    <a:pt x="269" y="626"/>
                  </a:cubicBezTo>
                  <a:cubicBezTo>
                    <a:pt x="268" y="631"/>
                    <a:pt x="267" y="637"/>
                    <a:pt x="265" y="643"/>
                  </a:cubicBezTo>
                  <a:cubicBezTo>
                    <a:pt x="264" y="646"/>
                    <a:pt x="263" y="649"/>
                    <a:pt x="262" y="652"/>
                  </a:cubicBezTo>
                  <a:cubicBezTo>
                    <a:pt x="262" y="654"/>
                    <a:pt x="261" y="655"/>
                    <a:pt x="261" y="656"/>
                  </a:cubicBezTo>
                  <a:cubicBezTo>
                    <a:pt x="259" y="655"/>
                    <a:pt x="256" y="654"/>
                    <a:pt x="254" y="653"/>
                  </a:cubicBezTo>
                  <a:cubicBezTo>
                    <a:pt x="245" y="649"/>
                    <a:pt x="236" y="645"/>
                    <a:pt x="227" y="642"/>
                  </a:cubicBezTo>
                  <a:cubicBezTo>
                    <a:pt x="224" y="641"/>
                    <a:pt x="221" y="640"/>
                    <a:pt x="217" y="640"/>
                  </a:cubicBezTo>
                  <a:cubicBezTo>
                    <a:pt x="213" y="637"/>
                    <a:pt x="209" y="634"/>
                    <a:pt x="205" y="631"/>
                  </a:cubicBezTo>
                  <a:cubicBezTo>
                    <a:pt x="202" y="629"/>
                    <a:pt x="199" y="628"/>
                    <a:pt x="196" y="626"/>
                  </a:cubicBezTo>
                  <a:cubicBezTo>
                    <a:pt x="193" y="624"/>
                    <a:pt x="190" y="622"/>
                    <a:pt x="186" y="620"/>
                  </a:cubicBezTo>
                  <a:cubicBezTo>
                    <a:pt x="184" y="619"/>
                    <a:pt x="182" y="618"/>
                    <a:pt x="180" y="617"/>
                  </a:cubicBezTo>
                  <a:cubicBezTo>
                    <a:pt x="178" y="615"/>
                    <a:pt x="175" y="614"/>
                    <a:pt x="172" y="613"/>
                  </a:cubicBezTo>
                  <a:cubicBezTo>
                    <a:pt x="171" y="613"/>
                    <a:pt x="169" y="613"/>
                    <a:pt x="168" y="613"/>
                  </a:cubicBezTo>
                  <a:cubicBezTo>
                    <a:pt x="168" y="613"/>
                    <a:pt x="167" y="613"/>
                    <a:pt x="166" y="613"/>
                  </a:cubicBezTo>
                  <a:cubicBezTo>
                    <a:pt x="165" y="613"/>
                    <a:pt x="163" y="613"/>
                    <a:pt x="162" y="613"/>
                  </a:cubicBezTo>
                  <a:cubicBezTo>
                    <a:pt x="161" y="613"/>
                    <a:pt x="160" y="613"/>
                    <a:pt x="159" y="613"/>
                  </a:cubicBezTo>
                  <a:cubicBezTo>
                    <a:pt x="156" y="613"/>
                    <a:pt x="153" y="614"/>
                    <a:pt x="150" y="616"/>
                  </a:cubicBezTo>
                  <a:cubicBezTo>
                    <a:pt x="146" y="618"/>
                    <a:pt x="144" y="621"/>
                    <a:pt x="141" y="624"/>
                  </a:cubicBezTo>
                  <a:cubicBezTo>
                    <a:pt x="137" y="629"/>
                    <a:pt x="134" y="634"/>
                    <a:pt x="131" y="639"/>
                  </a:cubicBezTo>
                  <a:cubicBezTo>
                    <a:pt x="129" y="643"/>
                    <a:pt x="127" y="648"/>
                    <a:pt x="124" y="652"/>
                  </a:cubicBezTo>
                  <a:cubicBezTo>
                    <a:pt x="122" y="656"/>
                    <a:pt x="120" y="661"/>
                    <a:pt x="118" y="665"/>
                  </a:cubicBezTo>
                  <a:cubicBezTo>
                    <a:pt x="117" y="667"/>
                    <a:pt x="116" y="669"/>
                    <a:pt x="116" y="671"/>
                  </a:cubicBezTo>
                  <a:cubicBezTo>
                    <a:pt x="115" y="673"/>
                    <a:pt x="115" y="676"/>
                    <a:pt x="116" y="678"/>
                  </a:cubicBezTo>
                  <a:cubicBezTo>
                    <a:pt x="116" y="680"/>
                    <a:pt x="117" y="681"/>
                    <a:pt x="118" y="683"/>
                  </a:cubicBezTo>
                  <a:cubicBezTo>
                    <a:pt x="118" y="685"/>
                    <a:pt x="120" y="687"/>
                    <a:pt x="121" y="688"/>
                  </a:cubicBezTo>
                  <a:cubicBezTo>
                    <a:pt x="122" y="689"/>
                    <a:pt x="122" y="689"/>
                    <a:pt x="123" y="690"/>
                  </a:cubicBezTo>
                  <a:cubicBezTo>
                    <a:pt x="124" y="691"/>
                    <a:pt x="125" y="692"/>
                    <a:pt x="126" y="693"/>
                  </a:cubicBezTo>
                  <a:cubicBezTo>
                    <a:pt x="134" y="700"/>
                    <a:pt x="144" y="706"/>
                    <a:pt x="153" y="712"/>
                  </a:cubicBezTo>
                  <a:cubicBezTo>
                    <a:pt x="158" y="714"/>
                    <a:pt x="162" y="717"/>
                    <a:pt x="166" y="720"/>
                  </a:cubicBezTo>
                  <a:cubicBezTo>
                    <a:pt x="171" y="723"/>
                    <a:pt x="175" y="725"/>
                    <a:pt x="180" y="727"/>
                  </a:cubicBezTo>
                  <a:cubicBezTo>
                    <a:pt x="189" y="732"/>
                    <a:pt x="198" y="737"/>
                    <a:pt x="207" y="741"/>
                  </a:cubicBezTo>
                  <a:cubicBezTo>
                    <a:pt x="212" y="743"/>
                    <a:pt x="216" y="746"/>
                    <a:pt x="221" y="748"/>
                  </a:cubicBezTo>
                  <a:cubicBezTo>
                    <a:pt x="226" y="750"/>
                    <a:pt x="232" y="753"/>
                    <a:pt x="238" y="755"/>
                  </a:cubicBezTo>
                  <a:cubicBezTo>
                    <a:pt x="248" y="758"/>
                    <a:pt x="258" y="761"/>
                    <a:pt x="268" y="764"/>
                  </a:cubicBezTo>
                  <a:cubicBezTo>
                    <a:pt x="278" y="767"/>
                    <a:pt x="289" y="768"/>
                    <a:pt x="299" y="771"/>
                  </a:cubicBezTo>
                  <a:cubicBezTo>
                    <a:pt x="304" y="772"/>
                    <a:pt x="309" y="773"/>
                    <a:pt x="314" y="774"/>
                  </a:cubicBezTo>
                  <a:cubicBezTo>
                    <a:pt x="320" y="775"/>
                    <a:pt x="327" y="776"/>
                    <a:pt x="333" y="777"/>
                  </a:cubicBezTo>
                  <a:cubicBezTo>
                    <a:pt x="339" y="778"/>
                    <a:pt x="345" y="778"/>
                    <a:pt x="351" y="779"/>
                  </a:cubicBezTo>
                  <a:cubicBezTo>
                    <a:pt x="372" y="782"/>
                    <a:pt x="392" y="784"/>
                    <a:pt x="413" y="785"/>
                  </a:cubicBezTo>
                  <a:cubicBezTo>
                    <a:pt x="434" y="785"/>
                    <a:pt x="455" y="784"/>
                    <a:pt x="476" y="783"/>
                  </a:cubicBezTo>
                  <a:cubicBezTo>
                    <a:pt x="496" y="782"/>
                    <a:pt x="517" y="780"/>
                    <a:pt x="538" y="778"/>
                  </a:cubicBezTo>
                  <a:cubicBezTo>
                    <a:pt x="549" y="777"/>
                    <a:pt x="559" y="776"/>
                    <a:pt x="570" y="774"/>
                  </a:cubicBezTo>
                  <a:cubicBezTo>
                    <a:pt x="581" y="773"/>
                    <a:pt x="592" y="772"/>
                    <a:pt x="603" y="770"/>
                  </a:cubicBezTo>
                  <a:cubicBezTo>
                    <a:pt x="613" y="768"/>
                    <a:pt x="624" y="765"/>
                    <a:pt x="634" y="763"/>
                  </a:cubicBezTo>
                  <a:cubicBezTo>
                    <a:pt x="645" y="760"/>
                    <a:pt x="655" y="757"/>
                    <a:pt x="665" y="754"/>
                  </a:cubicBezTo>
                  <a:cubicBezTo>
                    <a:pt x="675" y="751"/>
                    <a:pt x="685" y="747"/>
                    <a:pt x="694" y="744"/>
                  </a:cubicBezTo>
                  <a:cubicBezTo>
                    <a:pt x="704" y="741"/>
                    <a:pt x="713" y="737"/>
                    <a:pt x="723" y="734"/>
                  </a:cubicBezTo>
                  <a:cubicBezTo>
                    <a:pt x="732" y="730"/>
                    <a:pt x="741" y="727"/>
                    <a:pt x="751" y="723"/>
                  </a:cubicBezTo>
                  <a:cubicBezTo>
                    <a:pt x="761" y="719"/>
                    <a:pt x="771" y="715"/>
                    <a:pt x="780" y="709"/>
                  </a:cubicBezTo>
                  <a:cubicBezTo>
                    <a:pt x="785" y="706"/>
                    <a:pt x="790" y="702"/>
                    <a:pt x="793" y="699"/>
                  </a:cubicBezTo>
                  <a:cubicBezTo>
                    <a:pt x="797" y="695"/>
                    <a:pt x="801" y="691"/>
                    <a:pt x="803" y="686"/>
                  </a:cubicBezTo>
                  <a:cubicBezTo>
                    <a:pt x="804" y="683"/>
                    <a:pt x="805" y="680"/>
                    <a:pt x="806" y="677"/>
                  </a:cubicBezTo>
                  <a:cubicBezTo>
                    <a:pt x="806" y="674"/>
                    <a:pt x="807" y="671"/>
                    <a:pt x="807" y="667"/>
                  </a:cubicBezTo>
                  <a:cubicBezTo>
                    <a:pt x="807" y="662"/>
                    <a:pt x="805" y="656"/>
                    <a:pt x="803" y="650"/>
                  </a:cubicBezTo>
                  <a:cubicBezTo>
                    <a:pt x="802" y="645"/>
                    <a:pt x="799" y="640"/>
                    <a:pt x="797" y="635"/>
                  </a:cubicBezTo>
                  <a:cubicBezTo>
                    <a:pt x="794" y="631"/>
                    <a:pt x="791" y="627"/>
                    <a:pt x="786" y="624"/>
                  </a:cubicBezTo>
                  <a:cubicBezTo>
                    <a:pt x="784" y="623"/>
                    <a:pt x="782" y="622"/>
                    <a:pt x="779" y="621"/>
                  </a:cubicBezTo>
                  <a:cubicBezTo>
                    <a:pt x="776" y="620"/>
                    <a:pt x="773" y="621"/>
                    <a:pt x="769" y="622"/>
                  </a:cubicBezTo>
                  <a:cubicBezTo>
                    <a:pt x="767" y="622"/>
                    <a:pt x="765" y="623"/>
                    <a:pt x="764" y="624"/>
                  </a:cubicBezTo>
                  <a:cubicBezTo>
                    <a:pt x="763" y="624"/>
                    <a:pt x="762" y="625"/>
                    <a:pt x="762" y="625"/>
                  </a:cubicBezTo>
                  <a:cubicBezTo>
                    <a:pt x="761" y="625"/>
                    <a:pt x="761" y="626"/>
                    <a:pt x="760" y="626"/>
                  </a:cubicBezTo>
                  <a:cubicBezTo>
                    <a:pt x="759" y="627"/>
                    <a:pt x="758" y="627"/>
                    <a:pt x="757" y="628"/>
                  </a:cubicBezTo>
                  <a:cubicBezTo>
                    <a:pt x="754" y="630"/>
                    <a:pt x="751" y="631"/>
                    <a:pt x="749" y="632"/>
                  </a:cubicBezTo>
                  <a:cubicBezTo>
                    <a:pt x="744" y="635"/>
                    <a:pt x="739" y="637"/>
                    <a:pt x="733" y="640"/>
                  </a:cubicBezTo>
                  <a:cubicBezTo>
                    <a:pt x="717" y="646"/>
                    <a:pt x="700" y="652"/>
                    <a:pt x="684" y="658"/>
                  </a:cubicBezTo>
                  <a:cubicBezTo>
                    <a:pt x="683" y="657"/>
                    <a:pt x="683" y="656"/>
                    <a:pt x="683" y="655"/>
                  </a:cubicBezTo>
                  <a:cubicBezTo>
                    <a:pt x="683" y="653"/>
                    <a:pt x="682" y="651"/>
                    <a:pt x="682" y="650"/>
                  </a:cubicBezTo>
                  <a:cubicBezTo>
                    <a:pt x="681" y="644"/>
                    <a:pt x="680" y="638"/>
                    <a:pt x="678" y="633"/>
                  </a:cubicBezTo>
                  <a:cubicBezTo>
                    <a:pt x="675" y="621"/>
                    <a:pt x="671" y="608"/>
                    <a:pt x="667" y="597"/>
                  </a:cubicBezTo>
                  <a:cubicBezTo>
                    <a:pt x="662" y="585"/>
                    <a:pt x="657" y="573"/>
                    <a:pt x="653" y="561"/>
                  </a:cubicBezTo>
                  <a:cubicBezTo>
                    <a:pt x="651" y="557"/>
                    <a:pt x="650" y="553"/>
                    <a:pt x="648" y="549"/>
                  </a:cubicBezTo>
                  <a:cubicBezTo>
                    <a:pt x="654" y="544"/>
                    <a:pt x="660" y="539"/>
                    <a:pt x="666" y="535"/>
                  </a:cubicBezTo>
                  <a:cubicBezTo>
                    <a:pt x="671" y="530"/>
                    <a:pt x="676" y="526"/>
                    <a:pt x="681" y="521"/>
                  </a:cubicBezTo>
                  <a:cubicBezTo>
                    <a:pt x="692" y="511"/>
                    <a:pt x="701" y="499"/>
                    <a:pt x="709" y="486"/>
                  </a:cubicBezTo>
                  <a:cubicBezTo>
                    <a:pt x="717" y="474"/>
                    <a:pt x="724" y="461"/>
                    <a:pt x="730" y="447"/>
                  </a:cubicBezTo>
                  <a:cubicBezTo>
                    <a:pt x="735" y="433"/>
                    <a:pt x="738" y="418"/>
                    <a:pt x="739" y="403"/>
                  </a:cubicBezTo>
                  <a:cubicBezTo>
                    <a:pt x="740" y="395"/>
                    <a:pt x="740" y="388"/>
                    <a:pt x="739" y="381"/>
                  </a:cubicBezTo>
                  <a:cubicBezTo>
                    <a:pt x="738" y="373"/>
                    <a:pt x="737" y="365"/>
                    <a:pt x="735" y="357"/>
                  </a:cubicBezTo>
                  <a:cubicBezTo>
                    <a:pt x="733" y="347"/>
                    <a:pt x="729" y="338"/>
                    <a:pt x="724" y="329"/>
                  </a:cubicBezTo>
                  <a:cubicBezTo>
                    <a:pt x="721" y="323"/>
                    <a:pt x="718" y="317"/>
                    <a:pt x="714" y="312"/>
                  </a:cubicBezTo>
                  <a:cubicBezTo>
                    <a:pt x="709" y="305"/>
                    <a:pt x="704" y="298"/>
                    <a:pt x="698" y="292"/>
                  </a:cubicBezTo>
                  <a:cubicBezTo>
                    <a:pt x="698" y="292"/>
                    <a:pt x="698" y="292"/>
                    <a:pt x="698" y="291"/>
                  </a:cubicBezTo>
                  <a:cubicBezTo>
                    <a:pt x="698" y="291"/>
                    <a:pt x="698" y="291"/>
                    <a:pt x="698" y="291"/>
                  </a:cubicBezTo>
                  <a:cubicBezTo>
                    <a:pt x="700" y="291"/>
                    <a:pt x="702" y="291"/>
                    <a:pt x="704" y="291"/>
                  </a:cubicBezTo>
                  <a:cubicBezTo>
                    <a:pt x="705" y="291"/>
                    <a:pt x="707" y="291"/>
                    <a:pt x="709" y="291"/>
                  </a:cubicBezTo>
                  <a:cubicBezTo>
                    <a:pt x="716" y="292"/>
                    <a:pt x="722" y="295"/>
                    <a:pt x="729" y="297"/>
                  </a:cubicBezTo>
                  <a:cubicBezTo>
                    <a:pt x="730" y="297"/>
                    <a:pt x="730" y="297"/>
                    <a:pt x="730" y="297"/>
                  </a:cubicBezTo>
                  <a:cubicBezTo>
                    <a:pt x="732" y="298"/>
                    <a:pt x="733" y="298"/>
                    <a:pt x="735" y="299"/>
                  </a:cubicBezTo>
                  <a:cubicBezTo>
                    <a:pt x="737" y="300"/>
                    <a:pt x="739" y="300"/>
                    <a:pt x="741" y="301"/>
                  </a:cubicBezTo>
                  <a:cubicBezTo>
                    <a:pt x="743" y="304"/>
                    <a:pt x="744" y="307"/>
                    <a:pt x="745" y="309"/>
                  </a:cubicBezTo>
                  <a:cubicBezTo>
                    <a:pt x="746" y="311"/>
                    <a:pt x="747" y="314"/>
                    <a:pt x="747" y="316"/>
                  </a:cubicBezTo>
                  <a:cubicBezTo>
                    <a:pt x="750" y="322"/>
                    <a:pt x="752" y="329"/>
                    <a:pt x="756" y="335"/>
                  </a:cubicBezTo>
                  <a:cubicBezTo>
                    <a:pt x="759" y="339"/>
                    <a:pt x="761" y="342"/>
                    <a:pt x="764" y="343"/>
                  </a:cubicBezTo>
                  <a:cubicBezTo>
                    <a:pt x="767" y="345"/>
                    <a:pt x="770" y="346"/>
                    <a:pt x="773" y="346"/>
                  </a:cubicBezTo>
                  <a:cubicBezTo>
                    <a:pt x="775" y="346"/>
                    <a:pt x="777" y="346"/>
                    <a:pt x="779" y="344"/>
                  </a:cubicBezTo>
                  <a:cubicBezTo>
                    <a:pt x="779" y="345"/>
                    <a:pt x="779" y="346"/>
                    <a:pt x="779" y="346"/>
                  </a:cubicBezTo>
                  <a:cubicBezTo>
                    <a:pt x="780" y="352"/>
                    <a:pt x="782" y="359"/>
                    <a:pt x="785" y="365"/>
                  </a:cubicBezTo>
                  <a:cubicBezTo>
                    <a:pt x="790" y="375"/>
                    <a:pt x="795" y="382"/>
                    <a:pt x="800" y="388"/>
                  </a:cubicBezTo>
                  <a:cubicBezTo>
                    <a:pt x="802" y="391"/>
                    <a:pt x="807" y="394"/>
                    <a:pt x="811" y="396"/>
                  </a:cubicBezTo>
                  <a:cubicBezTo>
                    <a:pt x="813" y="396"/>
                    <a:pt x="815" y="396"/>
                    <a:pt x="816" y="396"/>
                  </a:cubicBezTo>
                  <a:cubicBezTo>
                    <a:pt x="817" y="396"/>
                    <a:pt x="817" y="396"/>
                    <a:pt x="818" y="396"/>
                  </a:cubicBezTo>
                  <a:cubicBezTo>
                    <a:pt x="820" y="396"/>
                    <a:pt x="822" y="396"/>
                    <a:pt x="823" y="395"/>
                  </a:cubicBezTo>
                  <a:cubicBezTo>
                    <a:pt x="825" y="394"/>
                    <a:pt x="826" y="393"/>
                    <a:pt x="827" y="392"/>
                  </a:cubicBezTo>
                  <a:cubicBezTo>
                    <a:pt x="829" y="390"/>
                    <a:pt x="831" y="387"/>
                    <a:pt x="831" y="384"/>
                  </a:cubicBezTo>
                  <a:cubicBezTo>
                    <a:pt x="831" y="382"/>
                    <a:pt x="831" y="382"/>
                    <a:pt x="831" y="382"/>
                  </a:cubicBezTo>
                  <a:cubicBezTo>
                    <a:pt x="832" y="379"/>
                    <a:pt x="832" y="379"/>
                    <a:pt x="832" y="379"/>
                  </a:cubicBezTo>
                  <a:cubicBezTo>
                    <a:pt x="832" y="378"/>
                    <a:pt x="832" y="376"/>
                    <a:pt x="832" y="375"/>
                  </a:cubicBezTo>
                  <a:cubicBezTo>
                    <a:pt x="835" y="379"/>
                    <a:pt x="837" y="382"/>
                    <a:pt x="839" y="385"/>
                  </a:cubicBezTo>
                  <a:cubicBezTo>
                    <a:pt x="844" y="391"/>
                    <a:pt x="850" y="395"/>
                    <a:pt x="860" y="398"/>
                  </a:cubicBezTo>
                  <a:cubicBezTo>
                    <a:pt x="865" y="399"/>
                    <a:pt x="870" y="400"/>
                    <a:pt x="874" y="400"/>
                  </a:cubicBezTo>
                  <a:cubicBezTo>
                    <a:pt x="878" y="400"/>
                    <a:pt x="882" y="399"/>
                    <a:pt x="886" y="398"/>
                  </a:cubicBezTo>
                  <a:cubicBezTo>
                    <a:pt x="891" y="396"/>
                    <a:pt x="895" y="394"/>
                    <a:pt x="899" y="392"/>
                  </a:cubicBezTo>
                  <a:cubicBezTo>
                    <a:pt x="902" y="389"/>
                    <a:pt x="905" y="387"/>
                    <a:pt x="909" y="384"/>
                  </a:cubicBezTo>
                  <a:cubicBezTo>
                    <a:pt x="913" y="381"/>
                    <a:pt x="916" y="376"/>
                    <a:pt x="916" y="371"/>
                  </a:cubicBezTo>
                  <a:cubicBezTo>
                    <a:pt x="916" y="368"/>
                    <a:pt x="914" y="365"/>
                    <a:pt x="912" y="363"/>
                  </a:cubicBezTo>
                  <a:close/>
                  <a:moveTo>
                    <a:pt x="283" y="57"/>
                  </a:moveTo>
                  <a:cubicBezTo>
                    <a:pt x="282" y="57"/>
                    <a:pt x="281" y="58"/>
                    <a:pt x="280" y="58"/>
                  </a:cubicBezTo>
                  <a:cubicBezTo>
                    <a:pt x="281" y="58"/>
                    <a:pt x="282" y="57"/>
                    <a:pt x="283" y="57"/>
                  </a:cubicBezTo>
                  <a:close/>
                  <a:moveTo>
                    <a:pt x="535" y="689"/>
                  </a:moveTo>
                  <a:cubicBezTo>
                    <a:pt x="530" y="689"/>
                    <a:pt x="525" y="690"/>
                    <a:pt x="519" y="690"/>
                  </a:cubicBezTo>
                  <a:cubicBezTo>
                    <a:pt x="509" y="691"/>
                    <a:pt x="498" y="692"/>
                    <a:pt x="487" y="692"/>
                  </a:cubicBezTo>
                  <a:cubicBezTo>
                    <a:pt x="476" y="692"/>
                    <a:pt x="465" y="692"/>
                    <a:pt x="454" y="692"/>
                  </a:cubicBezTo>
                  <a:cubicBezTo>
                    <a:pt x="446" y="692"/>
                    <a:pt x="438" y="691"/>
                    <a:pt x="430" y="691"/>
                  </a:cubicBezTo>
                  <a:cubicBezTo>
                    <a:pt x="426" y="691"/>
                    <a:pt x="422" y="691"/>
                    <a:pt x="418" y="691"/>
                  </a:cubicBezTo>
                  <a:cubicBezTo>
                    <a:pt x="415" y="690"/>
                    <a:pt x="411" y="690"/>
                    <a:pt x="407" y="690"/>
                  </a:cubicBezTo>
                  <a:cubicBezTo>
                    <a:pt x="401" y="689"/>
                    <a:pt x="396" y="688"/>
                    <a:pt x="390" y="687"/>
                  </a:cubicBezTo>
                  <a:cubicBezTo>
                    <a:pt x="385" y="687"/>
                    <a:pt x="381" y="686"/>
                    <a:pt x="377" y="685"/>
                  </a:cubicBezTo>
                  <a:cubicBezTo>
                    <a:pt x="378" y="681"/>
                    <a:pt x="379" y="677"/>
                    <a:pt x="380" y="672"/>
                  </a:cubicBezTo>
                  <a:cubicBezTo>
                    <a:pt x="383" y="661"/>
                    <a:pt x="386" y="649"/>
                    <a:pt x="388" y="638"/>
                  </a:cubicBezTo>
                  <a:cubicBezTo>
                    <a:pt x="391" y="625"/>
                    <a:pt x="394" y="613"/>
                    <a:pt x="397" y="600"/>
                  </a:cubicBezTo>
                  <a:cubicBezTo>
                    <a:pt x="398" y="595"/>
                    <a:pt x="400" y="589"/>
                    <a:pt x="402" y="583"/>
                  </a:cubicBezTo>
                  <a:cubicBezTo>
                    <a:pt x="402" y="580"/>
                    <a:pt x="403" y="578"/>
                    <a:pt x="404" y="575"/>
                  </a:cubicBezTo>
                  <a:cubicBezTo>
                    <a:pt x="415" y="578"/>
                    <a:pt x="426" y="580"/>
                    <a:pt x="436" y="582"/>
                  </a:cubicBezTo>
                  <a:cubicBezTo>
                    <a:pt x="451" y="585"/>
                    <a:pt x="466" y="588"/>
                    <a:pt x="481" y="589"/>
                  </a:cubicBezTo>
                  <a:cubicBezTo>
                    <a:pt x="495" y="590"/>
                    <a:pt x="509" y="591"/>
                    <a:pt x="523" y="590"/>
                  </a:cubicBezTo>
                  <a:cubicBezTo>
                    <a:pt x="532" y="589"/>
                    <a:pt x="540" y="588"/>
                    <a:pt x="548" y="587"/>
                  </a:cubicBezTo>
                  <a:cubicBezTo>
                    <a:pt x="550" y="586"/>
                    <a:pt x="552" y="586"/>
                    <a:pt x="554" y="585"/>
                  </a:cubicBezTo>
                  <a:cubicBezTo>
                    <a:pt x="554" y="586"/>
                    <a:pt x="554" y="588"/>
                    <a:pt x="554" y="589"/>
                  </a:cubicBezTo>
                  <a:cubicBezTo>
                    <a:pt x="555" y="595"/>
                    <a:pt x="555" y="602"/>
                    <a:pt x="556" y="608"/>
                  </a:cubicBezTo>
                  <a:cubicBezTo>
                    <a:pt x="556" y="614"/>
                    <a:pt x="557" y="620"/>
                    <a:pt x="557" y="626"/>
                  </a:cubicBezTo>
                  <a:cubicBezTo>
                    <a:pt x="558" y="631"/>
                    <a:pt x="559" y="637"/>
                    <a:pt x="559" y="642"/>
                  </a:cubicBezTo>
                  <a:cubicBezTo>
                    <a:pt x="560" y="648"/>
                    <a:pt x="560" y="655"/>
                    <a:pt x="561" y="661"/>
                  </a:cubicBezTo>
                  <a:cubicBezTo>
                    <a:pt x="561" y="667"/>
                    <a:pt x="562" y="673"/>
                    <a:pt x="563" y="679"/>
                  </a:cubicBezTo>
                  <a:cubicBezTo>
                    <a:pt x="563" y="682"/>
                    <a:pt x="564" y="684"/>
                    <a:pt x="565" y="686"/>
                  </a:cubicBezTo>
                  <a:cubicBezTo>
                    <a:pt x="560" y="687"/>
                    <a:pt x="556" y="687"/>
                    <a:pt x="551" y="687"/>
                  </a:cubicBezTo>
                  <a:cubicBezTo>
                    <a:pt x="546" y="688"/>
                    <a:pt x="540" y="688"/>
                    <a:pt x="535" y="689"/>
                  </a:cubicBezTo>
                  <a:close/>
                  <a:moveTo>
                    <a:pt x="570" y="751"/>
                  </a:moveTo>
                  <a:cubicBezTo>
                    <a:pt x="570" y="751"/>
                    <a:pt x="571" y="751"/>
                    <a:pt x="571" y="751"/>
                  </a:cubicBezTo>
                  <a:cubicBezTo>
                    <a:pt x="571" y="751"/>
                    <a:pt x="571" y="751"/>
                    <a:pt x="571" y="751"/>
                  </a:cubicBezTo>
                  <a:cubicBezTo>
                    <a:pt x="571" y="751"/>
                    <a:pt x="570" y="751"/>
                    <a:pt x="570" y="751"/>
                  </a:cubicBezTo>
                  <a:close/>
                </a:path>
              </a:pathLst>
            </a:custGeom>
            <a:gradFill flip="none" rotWithShape="1">
              <a:gsLst>
                <a:gs pos="0">
                  <a:schemeClr val="accent4">
                    <a:lumMod val="60000"/>
                    <a:lumOff val="40000"/>
                  </a:schemeClr>
                </a:gs>
                <a:gs pos="100000">
                  <a:schemeClr val="lt1">
                    <a:lumMod val="85000"/>
                  </a:schemeClr>
                </a:gs>
                <a:gs pos="46000">
                  <a:schemeClr val="accent4">
                    <a:lumMod val="60000"/>
                    <a:lumOff val="40000"/>
                  </a:schemeClr>
                </a:gs>
                <a:gs pos="47000">
                  <a:schemeClr val="lt1">
                    <a:lumMod val="85000"/>
                  </a:schemeClr>
                </a:gs>
              </a:gsLst>
              <a:lin ang="16200000" scaled="1"/>
              <a:tileRect/>
            </a:gradFill>
            <a:ln>
              <a:noFill/>
            </a:ln>
          </p:spPr>
          <p:txBody>
            <a:bodyPr anchor="ctr"/>
            <a:p>
              <a:pPr algn="ctr"/>
            </a:p>
          </p:txBody>
        </p:sp>
        <p:sp>
          <p:nvSpPr>
            <p:cNvPr id="7" name="ValueText"/>
            <p:cNvSpPr txBox="1"/>
            <p:nvPr/>
          </p:nvSpPr>
          <p:spPr>
            <a:xfrm>
              <a:off x="4041597" y="2031546"/>
              <a:ext cx="1228898" cy="522605"/>
            </a:xfrm>
            <a:prstGeom prst="rect">
              <a:avLst/>
            </a:prstGeom>
            <a:noFill/>
          </p:spPr>
          <p:txBody>
            <a:bodyPr wrap="square" lIns="0" tIns="0" rIns="0" bIns="0" anchor="ctr" anchorCtr="1">
              <a:prstTxWarp prst="textPlain">
                <a:avLst/>
              </a:prstTxWarp>
              <a:normAutofit fontScale="65000"/>
            </a:bodyPr>
            <a:p>
              <a:pPr algn="ctr"/>
              <a:r>
                <a:rPr lang="zh-CN" altLang="en-US" sz="3600">
                  <a:solidFill>
                    <a:schemeClr val="tx1"/>
                  </a:solidFill>
                  <a:latin typeface="Impact" panose="020B0806030902050204" pitchFamily="34" charset="0"/>
                </a:rPr>
                <a:t>分析思维</a:t>
              </a:r>
              <a:endParaRPr lang="zh-CN" altLang="en-US" sz="3600">
                <a:solidFill>
                  <a:schemeClr val="tx1"/>
                </a:solidFill>
                <a:latin typeface="Impact" panose="020B0806030902050204" pitchFamily="34" charset="0"/>
              </a:endParaRPr>
            </a:p>
          </p:txBody>
        </p:sp>
      </p:grpSp>
      <p:grpSp>
        <p:nvGrpSpPr>
          <p:cNvPr id="14" name="fed26cef-e412-4dc5-8ff2-84ef8e989e92" descr="/wQAAB+LCAAAAAAABAC9k01Pg0AQhv/LqjdsKGmr4YY2NRxqm9DowfSwwhTWwNIsi2nT8N+d3fIZqKYXwwWGd2aed3b2RG7lcQ/EJl5ChZwzGgqauBISYhA3IDbP49ggT4wHjIcvIs33GbE/TnVa+887k9FzGqfijcY5qAKcSUbj86fdS+po14IhwVHHLmlR1qu12u2YD5sIEqg0G8alwwMvogEqzJGJBgQLI8khy8rA6vMLfNlKs6dKlWcR1rxZLCbWw8xxVDHdxiwKg3jgpzz4H8h7czSeDmFaHcz5o3q6mJfGXU16yThL8qSU6c5LemiFxuY5yIIghrbM5RLEd32gYxXT754U2GCRioRKbHgyi7tmDJPZSHO5PIADVqpgSef8S0i1eoMbpn7UC6bXrUlaU1xaQLYB1/28Rm0Qh4cxiq0H7a8aYl0YT2cPr6hWSKVVFSLbromKB0sDl317hXGRawMHeZ0TldH2MDT8Xy3olo2DkqDD/id2tcbXnkAbHG9FBtLxfexbbvf5bup478qe0axrrFWU/XMhxRafH0KcaWb/BAAA"/>
          <p:cNvGrpSpPr>
            <a:grpSpLocks noChangeAspect="1"/>
          </p:cNvGrpSpPr>
          <p:nvPr/>
        </p:nvGrpSpPr>
        <p:grpSpPr>
          <a:xfrm>
            <a:off x="1109625" y="1571902"/>
            <a:ext cx="3045254" cy="2613025"/>
            <a:chOff x="2434186" y="2031546"/>
            <a:chExt cx="3045254" cy="2613025"/>
          </a:xfrm>
        </p:grpSpPr>
        <p:sp>
          <p:nvSpPr>
            <p:cNvPr id="15" name="ValueShape"/>
            <p:cNvSpPr/>
            <p:nvPr/>
          </p:nvSpPr>
          <p:spPr bwMode="auto">
            <a:xfrm>
              <a:off x="2434186" y="2031546"/>
              <a:ext cx="3045254" cy="2613025"/>
            </a:xfrm>
            <a:custGeom>
              <a:avLst/>
              <a:gdLst>
                <a:gd name="T0" fmla="*/ 902 w 916"/>
                <a:gd name="T1" fmla="*/ 357 h 785"/>
                <a:gd name="T2" fmla="*/ 884 w 916"/>
                <a:gd name="T3" fmla="*/ 309 h 785"/>
                <a:gd name="T4" fmla="*/ 800 w 916"/>
                <a:gd name="T5" fmla="*/ 202 h 785"/>
                <a:gd name="T6" fmla="*/ 728 w 916"/>
                <a:gd name="T7" fmla="*/ 208 h 785"/>
                <a:gd name="T8" fmla="*/ 687 w 916"/>
                <a:gd name="T9" fmla="*/ 230 h 785"/>
                <a:gd name="T10" fmla="*/ 685 w 916"/>
                <a:gd name="T11" fmla="*/ 231 h 785"/>
                <a:gd name="T12" fmla="*/ 667 w 916"/>
                <a:gd name="T13" fmla="*/ 248 h 785"/>
                <a:gd name="T14" fmla="*/ 587 w 916"/>
                <a:gd name="T15" fmla="*/ 263 h 785"/>
                <a:gd name="T16" fmla="*/ 458 w 916"/>
                <a:gd name="T17" fmla="*/ 281 h 785"/>
                <a:gd name="T18" fmla="*/ 434 w 916"/>
                <a:gd name="T19" fmla="*/ 246 h 785"/>
                <a:gd name="T20" fmla="*/ 410 w 916"/>
                <a:gd name="T21" fmla="*/ 229 h 785"/>
                <a:gd name="T22" fmla="*/ 399 w 916"/>
                <a:gd name="T23" fmla="*/ 190 h 785"/>
                <a:gd name="T24" fmla="*/ 396 w 916"/>
                <a:gd name="T25" fmla="*/ 154 h 785"/>
                <a:gd name="T26" fmla="*/ 386 w 916"/>
                <a:gd name="T27" fmla="*/ 124 h 785"/>
                <a:gd name="T28" fmla="*/ 383 w 916"/>
                <a:gd name="T29" fmla="*/ 80 h 785"/>
                <a:gd name="T30" fmla="*/ 384 w 916"/>
                <a:gd name="T31" fmla="*/ 34 h 785"/>
                <a:gd name="T32" fmla="*/ 301 w 916"/>
                <a:gd name="T33" fmla="*/ 53 h 785"/>
                <a:gd name="T34" fmla="*/ 284 w 916"/>
                <a:gd name="T35" fmla="*/ 58 h 785"/>
                <a:gd name="T36" fmla="*/ 287 w 916"/>
                <a:gd name="T37" fmla="*/ 5 h 785"/>
                <a:gd name="T38" fmla="*/ 261 w 916"/>
                <a:gd name="T39" fmla="*/ 9 h 785"/>
                <a:gd name="T40" fmla="*/ 210 w 916"/>
                <a:gd name="T41" fmla="*/ 96 h 785"/>
                <a:gd name="T42" fmla="*/ 90 w 916"/>
                <a:gd name="T43" fmla="*/ 129 h 785"/>
                <a:gd name="T44" fmla="*/ 25 w 916"/>
                <a:gd name="T45" fmla="*/ 182 h 785"/>
                <a:gd name="T46" fmla="*/ 0 w 916"/>
                <a:gd name="T47" fmla="*/ 239 h 785"/>
                <a:gd name="T48" fmla="*/ 48 w 916"/>
                <a:gd name="T49" fmla="*/ 312 h 785"/>
                <a:gd name="T50" fmla="*/ 170 w 916"/>
                <a:gd name="T51" fmla="*/ 328 h 785"/>
                <a:gd name="T52" fmla="*/ 208 w 916"/>
                <a:gd name="T53" fmla="*/ 406 h 785"/>
                <a:gd name="T54" fmla="*/ 301 w 916"/>
                <a:gd name="T55" fmla="*/ 532 h 785"/>
                <a:gd name="T56" fmla="*/ 269 w 916"/>
                <a:gd name="T57" fmla="*/ 626 h 785"/>
                <a:gd name="T58" fmla="*/ 227 w 916"/>
                <a:gd name="T59" fmla="*/ 642 h 785"/>
                <a:gd name="T60" fmla="*/ 180 w 916"/>
                <a:gd name="T61" fmla="*/ 617 h 785"/>
                <a:gd name="T62" fmla="*/ 159 w 916"/>
                <a:gd name="T63" fmla="*/ 613 h 785"/>
                <a:gd name="T64" fmla="*/ 118 w 916"/>
                <a:gd name="T65" fmla="*/ 665 h 785"/>
                <a:gd name="T66" fmla="*/ 123 w 916"/>
                <a:gd name="T67" fmla="*/ 690 h 785"/>
                <a:gd name="T68" fmla="*/ 207 w 916"/>
                <a:gd name="T69" fmla="*/ 741 h 785"/>
                <a:gd name="T70" fmla="*/ 314 w 916"/>
                <a:gd name="T71" fmla="*/ 774 h 785"/>
                <a:gd name="T72" fmla="*/ 538 w 916"/>
                <a:gd name="T73" fmla="*/ 778 h 785"/>
                <a:gd name="T74" fmla="*/ 694 w 916"/>
                <a:gd name="T75" fmla="*/ 744 h 785"/>
                <a:gd name="T76" fmla="*/ 803 w 916"/>
                <a:gd name="T77" fmla="*/ 686 h 785"/>
                <a:gd name="T78" fmla="*/ 786 w 916"/>
                <a:gd name="T79" fmla="*/ 624 h 785"/>
                <a:gd name="T80" fmla="*/ 760 w 916"/>
                <a:gd name="T81" fmla="*/ 626 h 785"/>
                <a:gd name="T82" fmla="*/ 683 w 916"/>
                <a:gd name="T83" fmla="*/ 655 h 785"/>
                <a:gd name="T84" fmla="*/ 648 w 916"/>
                <a:gd name="T85" fmla="*/ 549 h 785"/>
                <a:gd name="T86" fmla="*/ 739 w 916"/>
                <a:gd name="T87" fmla="*/ 403 h 785"/>
                <a:gd name="T88" fmla="*/ 698 w 916"/>
                <a:gd name="T89" fmla="*/ 292 h 785"/>
                <a:gd name="T90" fmla="*/ 729 w 916"/>
                <a:gd name="T91" fmla="*/ 297 h 785"/>
                <a:gd name="T92" fmla="*/ 747 w 916"/>
                <a:gd name="T93" fmla="*/ 316 h 785"/>
                <a:gd name="T94" fmla="*/ 779 w 916"/>
                <a:gd name="T95" fmla="*/ 346 h 785"/>
                <a:gd name="T96" fmla="*/ 818 w 916"/>
                <a:gd name="T97" fmla="*/ 396 h 785"/>
                <a:gd name="T98" fmla="*/ 832 w 916"/>
                <a:gd name="T99" fmla="*/ 379 h 785"/>
                <a:gd name="T100" fmla="*/ 886 w 916"/>
                <a:gd name="T101" fmla="*/ 398 h 785"/>
                <a:gd name="T102" fmla="*/ 283 w 916"/>
                <a:gd name="T103" fmla="*/ 57 h 785"/>
                <a:gd name="T104" fmla="*/ 487 w 916"/>
                <a:gd name="T105" fmla="*/ 692 h 785"/>
                <a:gd name="T106" fmla="*/ 390 w 916"/>
                <a:gd name="T107" fmla="*/ 687 h 785"/>
                <a:gd name="T108" fmla="*/ 402 w 916"/>
                <a:gd name="T109" fmla="*/ 583 h 785"/>
                <a:gd name="T110" fmla="*/ 548 w 916"/>
                <a:gd name="T111" fmla="*/ 587 h 785"/>
                <a:gd name="T112" fmla="*/ 559 w 916"/>
                <a:gd name="T113" fmla="*/ 642 h 785"/>
                <a:gd name="T114" fmla="*/ 535 w 916"/>
                <a:gd name="T115" fmla="*/ 689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16" h="785">
                  <a:moveTo>
                    <a:pt x="912" y="363"/>
                  </a:moveTo>
                  <a:cubicBezTo>
                    <a:pt x="911" y="362"/>
                    <a:pt x="910" y="361"/>
                    <a:pt x="909" y="360"/>
                  </a:cubicBezTo>
                  <a:cubicBezTo>
                    <a:pt x="908" y="360"/>
                    <a:pt x="908" y="360"/>
                    <a:pt x="907" y="360"/>
                  </a:cubicBezTo>
                  <a:cubicBezTo>
                    <a:pt x="907" y="359"/>
                    <a:pt x="907" y="359"/>
                    <a:pt x="907" y="359"/>
                  </a:cubicBezTo>
                  <a:cubicBezTo>
                    <a:pt x="905" y="359"/>
                    <a:pt x="904" y="358"/>
                    <a:pt x="902" y="357"/>
                  </a:cubicBezTo>
                  <a:cubicBezTo>
                    <a:pt x="899" y="354"/>
                    <a:pt x="896" y="351"/>
                    <a:pt x="894" y="349"/>
                  </a:cubicBezTo>
                  <a:cubicBezTo>
                    <a:pt x="892" y="346"/>
                    <a:pt x="891" y="344"/>
                    <a:pt x="889" y="341"/>
                  </a:cubicBezTo>
                  <a:cubicBezTo>
                    <a:pt x="888" y="336"/>
                    <a:pt x="887" y="331"/>
                    <a:pt x="886" y="326"/>
                  </a:cubicBezTo>
                  <a:cubicBezTo>
                    <a:pt x="886" y="325"/>
                    <a:pt x="886" y="325"/>
                    <a:pt x="886" y="325"/>
                  </a:cubicBezTo>
                  <a:cubicBezTo>
                    <a:pt x="885" y="319"/>
                    <a:pt x="885" y="314"/>
                    <a:pt x="884" y="309"/>
                  </a:cubicBezTo>
                  <a:cubicBezTo>
                    <a:pt x="883" y="304"/>
                    <a:pt x="882" y="299"/>
                    <a:pt x="880" y="294"/>
                  </a:cubicBezTo>
                  <a:cubicBezTo>
                    <a:pt x="877" y="283"/>
                    <a:pt x="872" y="272"/>
                    <a:pt x="866" y="260"/>
                  </a:cubicBezTo>
                  <a:cubicBezTo>
                    <a:pt x="860" y="248"/>
                    <a:pt x="854" y="237"/>
                    <a:pt x="844" y="227"/>
                  </a:cubicBezTo>
                  <a:cubicBezTo>
                    <a:pt x="839" y="221"/>
                    <a:pt x="831" y="216"/>
                    <a:pt x="825" y="213"/>
                  </a:cubicBezTo>
                  <a:cubicBezTo>
                    <a:pt x="815" y="207"/>
                    <a:pt x="808" y="203"/>
                    <a:pt x="800" y="202"/>
                  </a:cubicBezTo>
                  <a:cubicBezTo>
                    <a:pt x="795" y="201"/>
                    <a:pt x="790" y="200"/>
                    <a:pt x="784" y="199"/>
                  </a:cubicBezTo>
                  <a:cubicBezTo>
                    <a:pt x="781" y="199"/>
                    <a:pt x="778" y="199"/>
                    <a:pt x="774" y="199"/>
                  </a:cubicBezTo>
                  <a:cubicBezTo>
                    <a:pt x="772" y="199"/>
                    <a:pt x="771" y="199"/>
                    <a:pt x="769" y="199"/>
                  </a:cubicBezTo>
                  <a:cubicBezTo>
                    <a:pt x="759" y="199"/>
                    <a:pt x="748" y="202"/>
                    <a:pt x="739" y="204"/>
                  </a:cubicBezTo>
                  <a:cubicBezTo>
                    <a:pt x="735" y="205"/>
                    <a:pt x="731" y="206"/>
                    <a:pt x="728" y="208"/>
                  </a:cubicBezTo>
                  <a:cubicBezTo>
                    <a:pt x="725" y="209"/>
                    <a:pt x="725" y="209"/>
                    <a:pt x="725" y="209"/>
                  </a:cubicBezTo>
                  <a:cubicBezTo>
                    <a:pt x="720" y="211"/>
                    <a:pt x="715" y="213"/>
                    <a:pt x="710" y="215"/>
                  </a:cubicBezTo>
                  <a:cubicBezTo>
                    <a:pt x="703" y="219"/>
                    <a:pt x="695" y="224"/>
                    <a:pt x="687" y="229"/>
                  </a:cubicBezTo>
                  <a:cubicBezTo>
                    <a:pt x="687" y="229"/>
                    <a:pt x="687" y="229"/>
                    <a:pt x="688" y="229"/>
                  </a:cubicBezTo>
                  <a:cubicBezTo>
                    <a:pt x="687" y="230"/>
                    <a:pt x="687" y="230"/>
                    <a:pt x="687" y="230"/>
                  </a:cubicBezTo>
                  <a:cubicBezTo>
                    <a:pt x="686" y="230"/>
                    <a:pt x="686" y="230"/>
                    <a:pt x="686" y="230"/>
                  </a:cubicBezTo>
                  <a:cubicBezTo>
                    <a:pt x="686" y="230"/>
                    <a:pt x="686" y="230"/>
                    <a:pt x="686" y="230"/>
                  </a:cubicBezTo>
                  <a:cubicBezTo>
                    <a:pt x="686" y="230"/>
                    <a:pt x="686" y="230"/>
                    <a:pt x="686" y="230"/>
                  </a:cubicBezTo>
                  <a:cubicBezTo>
                    <a:pt x="686" y="230"/>
                    <a:pt x="686" y="230"/>
                    <a:pt x="686" y="230"/>
                  </a:cubicBezTo>
                  <a:cubicBezTo>
                    <a:pt x="685" y="231"/>
                    <a:pt x="685" y="231"/>
                    <a:pt x="685" y="231"/>
                  </a:cubicBezTo>
                  <a:cubicBezTo>
                    <a:pt x="686" y="231"/>
                    <a:pt x="686" y="231"/>
                    <a:pt x="686" y="231"/>
                  </a:cubicBezTo>
                  <a:cubicBezTo>
                    <a:pt x="685" y="231"/>
                    <a:pt x="685" y="231"/>
                    <a:pt x="685" y="231"/>
                  </a:cubicBezTo>
                  <a:cubicBezTo>
                    <a:pt x="684" y="232"/>
                    <a:pt x="684" y="232"/>
                    <a:pt x="684" y="232"/>
                  </a:cubicBezTo>
                  <a:cubicBezTo>
                    <a:pt x="683" y="233"/>
                    <a:pt x="683" y="233"/>
                    <a:pt x="683" y="233"/>
                  </a:cubicBezTo>
                  <a:cubicBezTo>
                    <a:pt x="677" y="237"/>
                    <a:pt x="673" y="242"/>
                    <a:pt x="667" y="248"/>
                  </a:cubicBezTo>
                  <a:cubicBezTo>
                    <a:pt x="663" y="251"/>
                    <a:pt x="660" y="256"/>
                    <a:pt x="658" y="259"/>
                  </a:cubicBezTo>
                  <a:cubicBezTo>
                    <a:pt x="656" y="261"/>
                    <a:pt x="655" y="263"/>
                    <a:pt x="653" y="265"/>
                  </a:cubicBezTo>
                  <a:cubicBezTo>
                    <a:pt x="646" y="263"/>
                    <a:pt x="638" y="262"/>
                    <a:pt x="630" y="261"/>
                  </a:cubicBezTo>
                  <a:cubicBezTo>
                    <a:pt x="622" y="261"/>
                    <a:pt x="615" y="261"/>
                    <a:pt x="607" y="261"/>
                  </a:cubicBezTo>
                  <a:cubicBezTo>
                    <a:pt x="600" y="261"/>
                    <a:pt x="593" y="262"/>
                    <a:pt x="587" y="263"/>
                  </a:cubicBezTo>
                  <a:cubicBezTo>
                    <a:pt x="579" y="264"/>
                    <a:pt x="571" y="265"/>
                    <a:pt x="563" y="266"/>
                  </a:cubicBezTo>
                  <a:cubicBezTo>
                    <a:pt x="549" y="269"/>
                    <a:pt x="535" y="273"/>
                    <a:pt x="520" y="276"/>
                  </a:cubicBezTo>
                  <a:cubicBezTo>
                    <a:pt x="516" y="276"/>
                    <a:pt x="511" y="277"/>
                    <a:pt x="507" y="278"/>
                  </a:cubicBezTo>
                  <a:cubicBezTo>
                    <a:pt x="497" y="279"/>
                    <a:pt x="486" y="280"/>
                    <a:pt x="476" y="281"/>
                  </a:cubicBezTo>
                  <a:cubicBezTo>
                    <a:pt x="470" y="281"/>
                    <a:pt x="464" y="281"/>
                    <a:pt x="458" y="281"/>
                  </a:cubicBezTo>
                  <a:cubicBezTo>
                    <a:pt x="453" y="281"/>
                    <a:pt x="447" y="280"/>
                    <a:pt x="442" y="280"/>
                  </a:cubicBezTo>
                  <a:cubicBezTo>
                    <a:pt x="440" y="279"/>
                    <a:pt x="438" y="279"/>
                    <a:pt x="436" y="279"/>
                  </a:cubicBezTo>
                  <a:cubicBezTo>
                    <a:pt x="437" y="277"/>
                    <a:pt x="439" y="274"/>
                    <a:pt x="441" y="272"/>
                  </a:cubicBezTo>
                  <a:cubicBezTo>
                    <a:pt x="444" y="266"/>
                    <a:pt x="446" y="258"/>
                    <a:pt x="441" y="252"/>
                  </a:cubicBezTo>
                  <a:cubicBezTo>
                    <a:pt x="440" y="249"/>
                    <a:pt x="437" y="248"/>
                    <a:pt x="434" y="246"/>
                  </a:cubicBezTo>
                  <a:cubicBezTo>
                    <a:pt x="431" y="244"/>
                    <a:pt x="428" y="244"/>
                    <a:pt x="425" y="244"/>
                  </a:cubicBezTo>
                  <a:cubicBezTo>
                    <a:pt x="424" y="244"/>
                    <a:pt x="424" y="244"/>
                    <a:pt x="424" y="244"/>
                  </a:cubicBezTo>
                  <a:cubicBezTo>
                    <a:pt x="420" y="244"/>
                    <a:pt x="417" y="245"/>
                    <a:pt x="415" y="246"/>
                  </a:cubicBezTo>
                  <a:cubicBezTo>
                    <a:pt x="415" y="245"/>
                    <a:pt x="415" y="244"/>
                    <a:pt x="415" y="243"/>
                  </a:cubicBezTo>
                  <a:cubicBezTo>
                    <a:pt x="415" y="238"/>
                    <a:pt x="413" y="233"/>
                    <a:pt x="410" y="229"/>
                  </a:cubicBezTo>
                  <a:cubicBezTo>
                    <a:pt x="409" y="227"/>
                    <a:pt x="407" y="226"/>
                    <a:pt x="406" y="225"/>
                  </a:cubicBezTo>
                  <a:cubicBezTo>
                    <a:pt x="404" y="223"/>
                    <a:pt x="402" y="222"/>
                    <a:pt x="399" y="222"/>
                  </a:cubicBezTo>
                  <a:cubicBezTo>
                    <a:pt x="398" y="221"/>
                    <a:pt x="397" y="221"/>
                    <a:pt x="395" y="221"/>
                  </a:cubicBezTo>
                  <a:cubicBezTo>
                    <a:pt x="400" y="213"/>
                    <a:pt x="401" y="206"/>
                    <a:pt x="402" y="200"/>
                  </a:cubicBezTo>
                  <a:cubicBezTo>
                    <a:pt x="402" y="197"/>
                    <a:pt x="401" y="193"/>
                    <a:pt x="399" y="190"/>
                  </a:cubicBezTo>
                  <a:cubicBezTo>
                    <a:pt x="397" y="186"/>
                    <a:pt x="394" y="184"/>
                    <a:pt x="392" y="182"/>
                  </a:cubicBezTo>
                  <a:cubicBezTo>
                    <a:pt x="391" y="182"/>
                    <a:pt x="390" y="181"/>
                    <a:pt x="389" y="181"/>
                  </a:cubicBezTo>
                  <a:cubicBezTo>
                    <a:pt x="394" y="176"/>
                    <a:pt x="397" y="171"/>
                    <a:pt x="397" y="166"/>
                  </a:cubicBezTo>
                  <a:cubicBezTo>
                    <a:pt x="398" y="164"/>
                    <a:pt x="398" y="162"/>
                    <a:pt x="398" y="161"/>
                  </a:cubicBezTo>
                  <a:cubicBezTo>
                    <a:pt x="397" y="159"/>
                    <a:pt x="397" y="157"/>
                    <a:pt x="396" y="154"/>
                  </a:cubicBezTo>
                  <a:cubicBezTo>
                    <a:pt x="395" y="153"/>
                    <a:pt x="394" y="152"/>
                    <a:pt x="394" y="151"/>
                  </a:cubicBezTo>
                  <a:cubicBezTo>
                    <a:pt x="393" y="151"/>
                    <a:pt x="392" y="150"/>
                    <a:pt x="391" y="149"/>
                  </a:cubicBezTo>
                  <a:cubicBezTo>
                    <a:pt x="389" y="148"/>
                    <a:pt x="388" y="147"/>
                    <a:pt x="386" y="146"/>
                  </a:cubicBezTo>
                  <a:cubicBezTo>
                    <a:pt x="385" y="146"/>
                    <a:pt x="384" y="146"/>
                    <a:pt x="383" y="146"/>
                  </a:cubicBezTo>
                  <a:cubicBezTo>
                    <a:pt x="387" y="138"/>
                    <a:pt x="388" y="130"/>
                    <a:pt x="386" y="124"/>
                  </a:cubicBezTo>
                  <a:cubicBezTo>
                    <a:pt x="385" y="120"/>
                    <a:pt x="382" y="116"/>
                    <a:pt x="378" y="113"/>
                  </a:cubicBezTo>
                  <a:cubicBezTo>
                    <a:pt x="374" y="110"/>
                    <a:pt x="369" y="109"/>
                    <a:pt x="363" y="108"/>
                  </a:cubicBezTo>
                  <a:cubicBezTo>
                    <a:pt x="362" y="108"/>
                    <a:pt x="362" y="108"/>
                    <a:pt x="362" y="108"/>
                  </a:cubicBezTo>
                  <a:cubicBezTo>
                    <a:pt x="361" y="108"/>
                    <a:pt x="360" y="108"/>
                    <a:pt x="359" y="108"/>
                  </a:cubicBezTo>
                  <a:cubicBezTo>
                    <a:pt x="368" y="100"/>
                    <a:pt x="377" y="90"/>
                    <a:pt x="383" y="80"/>
                  </a:cubicBezTo>
                  <a:cubicBezTo>
                    <a:pt x="387" y="74"/>
                    <a:pt x="390" y="68"/>
                    <a:pt x="392" y="62"/>
                  </a:cubicBezTo>
                  <a:cubicBezTo>
                    <a:pt x="394" y="57"/>
                    <a:pt x="397" y="52"/>
                    <a:pt x="397" y="46"/>
                  </a:cubicBezTo>
                  <a:cubicBezTo>
                    <a:pt x="397" y="44"/>
                    <a:pt x="396" y="42"/>
                    <a:pt x="395" y="40"/>
                  </a:cubicBezTo>
                  <a:cubicBezTo>
                    <a:pt x="394" y="38"/>
                    <a:pt x="391" y="35"/>
                    <a:pt x="388" y="34"/>
                  </a:cubicBezTo>
                  <a:cubicBezTo>
                    <a:pt x="387" y="34"/>
                    <a:pt x="385" y="34"/>
                    <a:pt x="384" y="34"/>
                  </a:cubicBezTo>
                  <a:cubicBezTo>
                    <a:pt x="383" y="34"/>
                    <a:pt x="382" y="34"/>
                    <a:pt x="380" y="35"/>
                  </a:cubicBezTo>
                  <a:cubicBezTo>
                    <a:pt x="378" y="35"/>
                    <a:pt x="375" y="35"/>
                    <a:pt x="373" y="35"/>
                  </a:cubicBezTo>
                  <a:cubicBezTo>
                    <a:pt x="368" y="35"/>
                    <a:pt x="364" y="36"/>
                    <a:pt x="359" y="36"/>
                  </a:cubicBezTo>
                  <a:cubicBezTo>
                    <a:pt x="350" y="37"/>
                    <a:pt x="340" y="39"/>
                    <a:pt x="331" y="41"/>
                  </a:cubicBezTo>
                  <a:cubicBezTo>
                    <a:pt x="320" y="44"/>
                    <a:pt x="311" y="48"/>
                    <a:pt x="301" y="53"/>
                  </a:cubicBezTo>
                  <a:cubicBezTo>
                    <a:pt x="300" y="54"/>
                    <a:pt x="298" y="54"/>
                    <a:pt x="296" y="54"/>
                  </a:cubicBezTo>
                  <a:cubicBezTo>
                    <a:pt x="295" y="55"/>
                    <a:pt x="295" y="55"/>
                    <a:pt x="295" y="55"/>
                  </a:cubicBezTo>
                  <a:cubicBezTo>
                    <a:pt x="293" y="56"/>
                    <a:pt x="290" y="54"/>
                    <a:pt x="288" y="58"/>
                  </a:cubicBezTo>
                  <a:cubicBezTo>
                    <a:pt x="288" y="58"/>
                    <a:pt x="288" y="58"/>
                    <a:pt x="288" y="58"/>
                  </a:cubicBezTo>
                  <a:cubicBezTo>
                    <a:pt x="286" y="58"/>
                    <a:pt x="285" y="57"/>
                    <a:pt x="284" y="58"/>
                  </a:cubicBezTo>
                  <a:cubicBezTo>
                    <a:pt x="284" y="58"/>
                    <a:pt x="284" y="57"/>
                    <a:pt x="285" y="57"/>
                  </a:cubicBezTo>
                  <a:cubicBezTo>
                    <a:pt x="285" y="53"/>
                    <a:pt x="286" y="48"/>
                    <a:pt x="287" y="44"/>
                  </a:cubicBezTo>
                  <a:cubicBezTo>
                    <a:pt x="288" y="38"/>
                    <a:pt x="289" y="32"/>
                    <a:pt x="289" y="26"/>
                  </a:cubicBezTo>
                  <a:cubicBezTo>
                    <a:pt x="289" y="21"/>
                    <a:pt x="289" y="16"/>
                    <a:pt x="289" y="11"/>
                  </a:cubicBezTo>
                  <a:cubicBezTo>
                    <a:pt x="288" y="9"/>
                    <a:pt x="288" y="7"/>
                    <a:pt x="287" y="5"/>
                  </a:cubicBezTo>
                  <a:cubicBezTo>
                    <a:pt x="285" y="3"/>
                    <a:pt x="283" y="1"/>
                    <a:pt x="280" y="0"/>
                  </a:cubicBezTo>
                  <a:cubicBezTo>
                    <a:pt x="279" y="0"/>
                    <a:pt x="279" y="0"/>
                    <a:pt x="278" y="0"/>
                  </a:cubicBezTo>
                  <a:cubicBezTo>
                    <a:pt x="275" y="0"/>
                    <a:pt x="273" y="1"/>
                    <a:pt x="271" y="2"/>
                  </a:cubicBezTo>
                  <a:cubicBezTo>
                    <a:pt x="270" y="2"/>
                    <a:pt x="268" y="4"/>
                    <a:pt x="267" y="5"/>
                  </a:cubicBezTo>
                  <a:cubicBezTo>
                    <a:pt x="265" y="6"/>
                    <a:pt x="263" y="7"/>
                    <a:pt x="261" y="9"/>
                  </a:cubicBezTo>
                  <a:cubicBezTo>
                    <a:pt x="257" y="12"/>
                    <a:pt x="252" y="15"/>
                    <a:pt x="248" y="19"/>
                  </a:cubicBezTo>
                  <a:cubicBezTo>
                    <a:pt x="241" y="26"/>
                    <a:pt x="235" y="35"/>
                    <a:pt x="229" y="43"/>
                  </a:cubicBezTo>
                  <a:cubicBezTo>
                    <a:pt x="226" y="47"/>
                    <a:pt x="224" y="52"/>
                    <a:pt x="221" y="56"/>
                  </a:cubicBezTo>
                  <a:cubicBezTo>
                    <a:pt x="219" y="62"/>
                    <a:pt x="217" y="67"/>
                    <a:pt x="215" y="73"/>
                  </a:cubicBezTo>
                  <a:cubicBezTo>
                    <a:pt x="212" y="80"/>
                    <a:pt x="211" y="88"/>
                    <a:pt x="210" y="96"/>
                  </a:cubicBezTo>
                  <a:cubicBezTo>
                    <a:pt x="209" y="96"/>
                    <a:pt x="208" y="96"/>
                    <a:pt x="207" y="96"/>
                  </a:cubicBezTo>
                  <a:cubicBezTo>
                    <a:pt x="197" y="96"/>
                    <a:pt x="186" y="97"/>
                    <a:pt x="176" y="99"/>
                  </a:cubicBezTo>
                  <a:cubicBezTo>
                    <a:pt x="147" y="105"/>
                    <a:pt x="118" y="114"/>
                    <a:pt x="93" y="128"/>
                  </a:cubicBezTo>
                  <a:cubicBezTo>
                    <a:pt x="92" y="128"/>
                    <a:pt x="91" y="129"/>
                    <a:pt x="91" y="129"/>
                  </a:cubicBezTo>
                  <a:cubicBezTo>
                    <a:pt x="91" y="129"/>
                    <a:pt x="91" y="129"/>
                    <a:pt x="90" y="129"/>
                  </a:cubicBezTo>
                  <a:cubicBezTo>
                    <a:pt x="82" y="133"/>
                    <a:pt x="74" y="138"/>
                    <a:pt x="67" y="144"/>
                  </a:cubicBezTo>
                  <a:cubicBezTo>
                    <a:pt x="62" y="147"/>
                    <a:pt x="58" y="150"/>
                    <a:pt x="54" y="154"/>
                  </a:cubicBezTo>
                  <a:cubicBezTo>
                    <a:pt x="50" y="157"/>
                    <a:pt x="46" y="160"/>
                    <a:pt x="43" y="163"/>
                  </a:cubicBezTo>
                  <a:cubicBezTo>
                    <a:pt x="39" y="167"/>
                    <a:pt x="35" y="170"/>
                    <a:pt x="31" y="174"/>
                  </a:cubicBezTo>
                  <a:cubicBezTo>
                    <a:pt x="29" y="177"/>
                    <a:pt x="27" y="179"/>
                    <a:pt x="25" y="182"/>
                  </a:cubicBezTo>
                  <a:cubicBezTo>
                    <a:pt x="23" y="184"/>
                    <a:pt x="22" y="187"/>
                    <a:pt x="20" y="189"/>
                  </a:cubicBezTo>
                  <a:cubicBezTo>
                    <a:pt x="17" y="193"/>
                    <a:pt x="14" y="197"/>
                    <a:pt x="12" y="202"/>
                  </a:cubicBezTo>
                  <a:cubicBezTo>
                    <a:pt x="11" y="204"/>
                    <a:pt x="10" y="206"/>
                    <a:pt x="9" y="208"/>
                  </a:cubicBezTo>
                  <a:cubicBezTo>
                    <a:pt x="6" y="214"/>
                    <a:pt x="4" y="219"/>
                    <a:pt x="3" y="225"/>
                  </a:cubicBezTo>
                  <a:cubicBezTo>
                    <a:pt x="2" y="230"/>
                    <a:pt x="1" y="234"/>
                    <a:pt x="0" y="239"/>
                  </a:cubicBezTo>
                  <a:cubicBezTo>
                    <a:pt x="0" y="246"/>
                    <a:pt x="0" y="253"/>
                    <a:pt x="2" y="260"/>
                  </a:cubicBezTo>
                  <a:cubicBezTo>
                    <a:pt x="4" y="266"/>
                    <a:pt x="7" y="272"/>
                    <a:pt x="10" y="278"/>
                  </a:cubicBezTo>
                  <a:cubicBezTo>
                    <a:pt x="13" y="283"/>
                    <a:pt x="18" y="288"/>
                    <a:pt x="23" y="292"/>
                  </a:cubicBezTo>
                  <a:cubicBezTo>
                    <a:pt x="27" y="296"/>
                    <a:pt x="31" y="300"/>
                    <a:pt x="36" y="304"/>
                  </a:cubicBezTo>
                  <a:cubicBezTo>
                    <a:pt x="40" y="307"/>
                    <a:pt x="44" y="310"/>
                    <a:pt x="48" y="312"/>
                  </a:cubicBezTo>
                  <a:cubicBezTo>
                    <a:pt x="53" y="315"/>
                    <a:pt x="57" y="318"/>
                    <a:pt x="62" y="320"/>
                  </a:cubicBezTo>
                  <a:cubicBezTo>
                    <a:pt x="70" y="324"/>
                    <a:pt x="79" y="326"/>
                    <a:pt x="88" y="328"/>
                  </a:cubicBezTo>
                  <a:cubicBezTo>
                    <a:pt x="94" y="329"/>
                    <a:pt x="100" y="329"/>
                    <a:pt x="106" y="330"/>
                  </a:cubicBezTo>
                  <a:cubicBezTo>
                    <a:pt x="116" y="331"/>
                    <a:pt x="127" y="331"/>
                    <a:pt x="137" y="331"/>
                  </a:cubicBezTo>
                  <a:cubicBezTo>
                    <a:pt x="148" y="331"/>
                    <a:pt x="159" y="329"/>
                    <a:pt x="170" y="328"/>
                  </a:cubicBezTo>
                  <a:cubicBezTo>
                    <a:pt x="173" y="327"/>
                    <a:pt x="175" y="327"/>
                    <a:pt x="177" y="327"/>
                  </a:cubicBezTo>
                  <a:cubicBezTo>
                    <a:pt x="177" y="327"/>
                    <a:pt x="177" y="328"/>
                    <a:pt x="177" y="328"/>
                  </a:cubicBezTo>
                  <a:cubicBezTo>
                    <a:pt x="178" y="334"/>
                    <a:pt x="180" y="340"/>
                    <a:pt x="182" y="346"/>
                  </a:cubicBezTo>
                  <a:cubicBezTo>
                    <a:pt x="184" y="352"/>
                    <a:pt x="187" y="359"/>
                    <a:pt x="190" y="365"/>
                  </a:cubicBezTo>
                  <a:cubicBezTo>
                    <a:pt x="195" y="379"/>
                    <a:pt x="201" y="392"/>
                    <a:pt x="208" y="406"/>
                  </a:cubicBezTo>
                  <a:cubicBezTo>
                    <a:pt x="214" y="418"/>
                    <a:pt x="221" y="431"/>
                    <a:pt x="228" y="443"/>
                  </a:cubicBezTo>
                  <a:cubicBezTo>
                    <a:pt x="235" y="455"/>
                    <a:pt x="243" y="467"/>
                    <a:pt x="250" y="478"/>
                  </a:cubicBezTo>
                  <a:cubicBezTo>
                    <a:pt x="255" y="485"/>
                    <a:pt x="260" y="492"/>
                    <a:pt x="265" y="498"/>
                  </a:cubicBezTo>
                  <a:cubicBezTo>
                    <a:pt x="270" y="504"/>
                    <a:pt x="275" y="509"/>
                    <a:pt x="280" y="514"/>
                  </a:cubicBezTo>
                  <a:cubicBezTo>
                    <a:pt x="286" y="521"/>
                    <a:pt x="293" y="527"/>
                    <a:pt x="301" y="532"/>
                  </a:cubicBezTo>
                  <a:cubicBezTo>
                    <a:pt x="300" y="536"/>
                    <a:pt x="298" y="539"/>
                    <a:pt x="297" y="543"/>
                  </a:cubicBezTo>
                  <a:cubicBezTo>
                    <a:pt x="295" y="549"/>
                    <a:pt x="293" y="555"/>
                    <a:pt x="291" y="560"/>
                  </a:cubicBezTo>
                  <a:cubicBezTo>
                    <a:pt x="289" y="566"/>
                    <a:pt x="288" y="571"/>
                    <a:pt x="286" y="576"/>
                  </a:cubicBezTo>
                  <a:cubicBezTo>
                    <a:pt x="282" y="587"/>
                    <a:pt x="278" y="599"/>
                    <a:pt x="274" y="610"/>
                  </a:cubicBezTo>
                  <a:cubicBezTo>
                    <a:pt x="272" y="615"/>
                    <a:pt x="271" y="621"/>
                    <a:pt x="269" y="626"/>
                  </a:cubicBezTo>
                  <a:cubicBezTo>
                    <a:pt x="268" y="631"/>
                    <a:pt x="267" y="637"/>
                    <a:pt x="265" y="643"/>
                  </a:cubicBezTo>
                  <a:cubicBezTo>
                    <a:pt x="264" y="646"/>
                    <a:pt x="263" y="649"/>
                    <a:pt x="262" y="652"/>
                  </a:cubicBezTo>
                  <a:cubicBezTo>
                    <a:pt x="262" y="654"/>
                    <a:pt x="261" y="655"/>
                    <a:pt x="261" y="656"/>
                  </a:cubicBezTo>
                  <a:cubicBezTo>
                    <a:pt x="259" y="655"/>
                    <a:pt x="256" y="654"/>
                    <a:pt x="254" y="653"/>
                  </a:cubicBezTo>
                  <a:cubicBezTo>
                    <a:pt x="245" y="649"/>
                    <a:pt x="236" y="645"/>
                    <a:pt x="227" y="642"/>
                  </a:cubicBezTo>
                  <a:cubicBezTo>
                    <a:pt x="224" y="641"/>
                    <a:pt x="221" y="640"/>
                    <a:pt x="217" y="640"/>
                  </a:cubicBezTo>
                  <a:cubicBezTo>
                    <a:pt x="213" y="637"/>
                    <a:pt x="209" y="634"/>
                    <a:pt x="205" y="631"/>
                  </a:cubicBezTo>
                  <a:cubicBezTo>
                    <a:pt x="202" y="629"/>
                    <a:pt x="199" y="628"/>
                    <a:pt x="196" y="626"/>
                  </a:cubicBezTo>
                  <a:cubicBezTo>
                    <a:pt x="193" y="624"/>
                    <a:pt x="190" y="622"/>
                    <a:pt x="186" y="620"/>
                  </a:cubicBezTo>
                  <a:cubicBezTo>
                    <a:pt x="184" y="619"/>
                    <a:pt x="182" y="618"/>
                    <a:pt x="180" y="617"/>
                  </a:cubicBezTo>
                  <a:cubicBezTo>
                    <a:pt x="178" y="615"/>
                    <a:pt x="175" y="614"/>
                    <a:pt x="172" y="613"/>
                  </a:cubicBezTo>
                  <a:cubicBezTo>
                    <a:pt x="171" y="613"/>
                    <a:pt x="169" y="613"/>
                    <a:pt x="168" y="613"/>
                  </a:cubicBezTo>
                  <a:cubicBezTo>
                    <a:pt x="168" y="613"/>
                    <a:pt x="167" y="613"/>
                    <a:pt x="166" y="613"/>
                  </a:cubicBezTo>
                  <a:cubicBezTo>
                    <a:pt x="165" y="613"/>
                    <a:pt x="163" y="613"/>
                    <a:pt x="162" y="613"/>
                  </a:cubicBezTo>
                  <a:cubicBezTo>
                    <a:pt x="161" y="613"/>
                    <a:pt x="160" y="613"/>
                    <a:pt x="159" y="613"/>
                  </a:cubicBezTo>
                  <a:cubicBezTo>
                    <a:pt x="156" y="613"/>
                    <a:pt x="153" y="614"/>
                    <a:pt x="150" y="616"/>
                  </a:cubicBezTo>
                  <a:cubicBezTo>
                    <a:pt x="146" y="618"/>
                    <a:pt x="144" y="621"/>
                    <a:pt x="141" y="624"/>
                  </a:cubicBezTo>
                  <a:cubicBezTo>
                    <a:pt x="137" y="629"/>
                    <a:pt x="134" y="634"/>
                    <a:pt x="131" y="639"/>
                  </a:cubicBezTo>
                  <a:cubicBezTo>
                    <a:pt x="129" y="643"/>
                    <a:pt x="127" y="648"/>
                    <a:pt x="124" y="652"/>
                  </a:cubicBezTo>
                  <a:cubicBezTo>
                    <a:pt x="122" y="656"/>
                    <a:pt x="120" y="661"/>
                    <a:pt x="118" y="665"/>
                  </a:cubicBezTo>
                  <a:cubicBezTo>
                    <a:pt x="117" y="667"/>
                    <a:pt x="116" y="669"/>
                    <a:pt x="116" y="671"/>
                  </a:cubicBezTo>
                  <a:cubicBezTo>
                    <a:pt x="115" y="673"/>
                    <a:pt x="115" y="676"/>
                    <a:pt x="116" y="678"/>
                  </a:cubicBezTo>
                  <a:cubicBezTo>
                    <a:pt x="116" y="680"/>
                    <a:pt x="117" y="681"/>
                    <a:pt x="118" y="683"/>
                  </a:cubicBezTo>
                  <a:cubicBezTo>
                    <a:pt x="118" y="685"/>
                    <a:pt x="120" y="687"/>
                    <a:pt x="121" y="688"/>
                  </a:cubicBezTo>
                  <a:cubicBezTo>
                    <a:pt x="122" y="689"/>
                    <a:pt x="122" y="689"/>
                    <a:pt x="123" y="690"/>
                  </a:cubicBezTo>
                  <a:cubicBezTo>
                    <a:pt x="124" y="691"/>
                    <a:pt x="125" y="692"/>
                    <a:pt x="126" y="693"/>
                  </a:cubicBezTo>
                  <a:cubicBezTo>
                    <a:pt x="134" y="700"/>
                    <a:pt x="144" y="706"/>
                    <a:pt x="153" y="712"/>
                  </a:cubicBezTo>
                  <a:cubicBezTo>
                    <a:pt x="158" y="714"/>
                    <a:pt x="162" y="717"/>
                    <a:pt x="166" y="720"/>
                  </a:cubicBezTo>
                  <a:cubicBezTo>
                    <a:pt x="171" y="723"/>
                    <a:pt x="175" y="725"/>
                    <a:pt x="180" y="727"/>
                  </a:cubicBezTo>
                  <a:cubicBezTo>
                    <a:pt x="189" y="732"/>
                    <a:pt x="198" y="737"/>
                    <a:pt x="207" y="741"/>
                  </a:cubicBezTo>
                  <a:cubicBezTo>
                    <a:pt x="212" y="743"/>
                    <a:pt x="216" y="746"/>
                    <a:pt x="221" y="748"/>
                  </a:cubicBezTo>
                  <a:cubicBezTo>
                    <a:pt x="226" y="750"/>
                    <a:pt x="232" y="753"/>
                    <a:pt x="238" y="755"/>
                  </a:cubicBezTo>
                  <a:cubicBezTo>
                    <a:pt x="248" y="758"/>
                    <a:pt x="258" y="761"/>
                    <a:pt x="268" y="764"/>
                  </a:cubicBezTo>
                  <a:cubicBezTo>
                    <a:pt x="278" y="767"/>
                    <a:pt x="289" y="768"/>
                    <a:pt x="299" y="771"/>
                  </a:cubicBezTo>
                  <a:cubicBezTo>
                    <a:pt x="304" y="772"/>
                    <a:pt x="309" y="773"/>
                    <a:pt x="314" y="774"/>
                  </a:cubicBezTo>
                  <a:cubicBezTo>
                    <a:pt x="320" y="775"/>
                    <a:pt x="327" y="776"/>
                    <a:pt x="333" y="777"/>
                  </a:cubicBezTo>
                  <a:cubicBezTo>
                    <a:pt x="339" y="778"/>
                    <a:pt x="345" y="778"/>
                    <a:pt x="351" y="779"/>
                  </a:cubicBezTo>
                  <a:cubicBezTo>
                    <a:pt x="372" y="782"/>
                    <a:pt x="392" y="784"/>
                    <a:pt x="413" y="785"/>
                  </a:cubicBezTo>
                  <a:cubicBezTo>
                    <a:pt x="434" y="785"/>
                    <a:pt x="455" y="784"/>
                    <a:pt x="476" y="783"/>
                  </a:cubicBezTo>
                  <a:cubicBezTo>
                    <a:pt x="496" y="782"/>
                    <a:pt x="517" y="780"/>
                    <a:pt x="538" y="778"/>
                  </a:cubicBezTo>
                  <a:cubicBezTo>
                    <a:pt x="549" y="777"/>
                    <a:pt x="559" y="776"/>
                    <a:pt x="570" y="774"/>
                  </a:cubicBezTo>
                  <a:cubicBezTo>
                    <a:pt x="581" y="773"/>
                    <a:pt x="592" y="772"/>
                    <a:pt x="603" y="770"/>
                  </a:cubicBezTo>
                  <a:cubicBezTo>
                    <a:pt x="613" y="768"/>
                    <a:pt x="624" y="765"/>
                    <a:pt x="634" y="763"/>
                  </a:cubicBezTo>
                  <a:cubicBezTo>
                    <a:pt x="645" y="760"/>
                    <a:pt x="655" y="757"/>
                    <a:pt x="665" y="754"/>
                  </a:cubicBezTo>
                  <a:cubicBezTo>
                    <a:pt x="675" y="751"/>
                    <a:pt x="685" y="747"/>
                    <a:pt x="694" y="744"/>
                  </a:cubicBezTo>
                  <a:cubicBezTo>
                    <a:pt x="704" y="741"/>
                    <a:pt x="713" y="737"/>
                    <a:pt x="723" y="734"/>
                  </a:cubicBezTo>
                  <a:cubicBezTo>
                    <a:pt x="732" y="730"/>
                    <a:pt x="741" y="727"/>
                    <a:pt x="751" y="723"/>
                  </a:cubicBezTo>
                  <a:cubicBezTo>
                    <a:pt x="761" y="719"/>
                    <a:pt x="771" y="715"/>
                    <a:pt x="780" y="709"/>
                  </a:cubicBezTo>
                  <a:cubicBezTo>
                    <a:pt x="785" y="706"/>
                    <a:pt x="790" y="702"/>
                    <a:pt x="793" y="699"/>
                  </a:cubicBezTo>
                  <a:cubicBezTo>
                    <a:pt x="797" y="695"/>
                    <a:pt x="801" y="691"/>
                    <a:pt x="803" y="686"/>
                  </a:cubicBezTo>
                  <a:cubicBezTo>
                    <a:pt x="804" y="683"/>
                    <a:pt x="805" y="680"/>
                    <a:pt x="806" y="677"/>
                  </a:cubicBezTo>
                  <a:cubicBezTo>
                    <a:pt x="806" y="674"/>
                    <a:pt x="807" y="671"/>
                    <a:pt x="807" y="667"/>
                  </a:cubicBezTo>
                  <a:cubicBezTo>
                    <a:pt x="807" y="662"/>
                    <a:pt x="805" y="656"/>
                    <a:pt x="803" y="650"/>
                  </a:cubicBezTo>
                  <a:cubicBezTo>
                    <a:pt x="802" y="645"/>
                    <a:pt x="799" y="640"/>
                    <a:pt x="797" y="635"/>
                  </a:cubicBezTo>
                  <a:cubicBezTo>
                    <a:pt x="794" y="631"/>
                    <a:pt x="791" y="627"/>
                    <a:pt x="786" y="624"/>
                  </a:cubicBezTo>
                  <a:cubicBezTo>
                    <a:pt x="784" y="623"/>
                    <a:pt x="782" y="622"/>
                    <a:pt x="779" y="621"/>
                  </a:cubicBezTo>
                  <a:cubicBezTo>
                    <a:pt x="776" y="620"/>
                    <a:pt x="773" y="621"/>
                    <a:pt x="769" y="622"/>
                  </a:cubicBezTo>
                  <a:cubicBezTo>
                    <a:pt x="767" y="622"/>
                    <a:pt x="765" y="623"/>
                    <a:pt x="764" y="624"/>
                  </a:cubicBezTo>
                  <a:cubicBezTo>
                    <a:pt x="763" y="624"/>
                    <a:pt x="762" y="625"/>
                    <a:pt x="762" y="625"/>
                  </a:cubicBezTo>
                  <a:cubicBezTo>
                    <a:pt x="761" y="625"/>
                    <a:pt x="761" y="626"/>
                    <a:pt x="760" y="626"/>
                  </a:cubicBezTo>
                  <a:cubicBezTo>
                    <a:pt x="759" y="627"/>
                    <a:pt x="758" y="627"/>
                    <a:pt x="757" y="628"/>
                  </a:cubicBezTo>
                  <a:cubicBezTo>
                    <a:pt x="754" y="630"/>
                    <a:pt x="751" y="631"/>
                    <a:pt x="749" y="632"/>
                  </a:cubicBezTo>
                  <a:cubicBezTo>
                    <a:pt x="744" y="635"/>
                    <a:pt x="739" y="637"/>
                    <a:pt x="733" y="640"/>
                  </a:cubicBezTo>
                  <a:cubicBezTo>
                    <a:pt x="717" y="646"/>
                    <a:pt x="700" y="652"/>
                    <a:pt x="684" y="658"/>
                  </a:cubicBezTo>
                  <a:cubicBezTo>
                    <a:pt x="683" y="657"/>
                    <a:pt x="683" y="656"/>
                    <a:pt x="683" y="655"/>
                  </a:cubicBezTo>
                  <a:cubicBezTo>
                    <a:pt x="683" y="653"/>
                    <a:pt x="682" y="651"/>
                    <a:pt x="682" y="650"/>
                  </a:cubicBezTo>
                  <a:cubicBezTo>
                    <a:pt x="681" y="644"/>
                    <a:pt x="680" y="638"/>
                    <a:pt x="678" y="633"/>
                  </a:cubicBezTo>
                  <a:cubicBezTo>
                    <a:pt x="675" y="621"/>
                    <a:pt x="671" y="608"/>
                    <a:pt x="667" y="597"/>
                  </a:cubicBezTo>
                  <a:cubicBezTo>
                    <a:pt x="662" y="585"/>
                    <a:pt x="657" y="573"/>
                    <a:pt x="653" y="561"/>
                  </a:cubicBezTo>
                  <a:cubicBezTo>
                    <a:pt x="651" y="557"/>
                    <a:pt x="650" y="553"/>
                    <a:pt x="648" y="549"/>
                  </a:cubicBezTo>
                  <a:cubicBezTo>
                    <a:pt x="654" y="544"/>
                    <a:pt x="660" y="539"/>
                    <a:pt x="666" y="535"/>
                  </a:cubicBezTo>
                  <a:cubicBezTo>
                    <a:pt x="671" y="530"/>
                    <a:pt x="676" y="526"/>
                    <a:pt x="681" y="521"/>
                  </a:cubicBezTo>
                  <a:cubicBezTo>
                    <a:pt x="692" y="511"/>
                    <a:pt x="701" y="499"/>
                    <a:pt x="709" y="486"/>
                  </a:cubicBezTo>
                  <a:cubicBezTo>
                    <a:pt x="717" y="474"/>
                    <a:pt x="724" y="461"/>
                    <a:pt x="730" y="447"/>
                  </a:cubicBezTo>
                  <a:cubicBezTo>
                    <a:pt x="735" y="433"/>
                    <a:pt x="738" y="418"/>
                    <a:pt x="739" y="403"/>
                  </a:cubicBezTo>
                  <a:cubicBezTo>
                    <a:pt x="740" y="395"/>
                    <a:pt x="740" y="388"/>
                    <a:pt x="739" y="381"/>
                  </a:cubicBezTo>
                  <a:cubicBezTo>
                    <a:pt x="738" y="373"/>
                    <a:pt x="737" y="365"/>
                    <a:pt x="735" y="357"/>
                  </a:cubicBezTo>
                  <a:cubicBezTo>
                    <a:pt x="733" y="347"/>
                    <a:pt x="729" y="338"/>
                    <a:pt x="724" y="329"/>
                  </a:cubicBezTo>
                  <a:cubicBezTo>
                    <a:pt x="721" y="323"/>
                    <a:pt x="718" y="317"/>
                    <a:pt x="714" y="312"/>
                  </a:cubicBezTo>
                  <a:cubicBezTo>
                    <a:pt x="709" y="305"/>
                    <a:pt x="704" y="298"/>
                    <a:pt x="698" y="292"/>
                  </a:cubicBezTo>
                  <a:cubicBezTo>
                    <a:pt x="698" y="292"/>
                    <a:pt x="698" y="292"/>
                    <a:pt x="698" y="291"/>
                  </a:cubicBezTo>
                  <a:cubicBezTo>
                    <a:pt x="698" y="291"/>
                    <a:pt x="698" y="291"/>
                    <a:pt x="698" y="291"/>
                  </a:cubicBezTo>
                  <a:cubicBezTo>
                    <a:pt x="700" y="291"/>
                    <a:pt x="702" y="291"/>
                    <a:pt x="704" y="291"/>
                  </a:cubicBezTo>
                  <a:cubicBezTo>
                    <a:pt x="705" y="291"/>
                    <a:pt x="707" y="291"/>
                    <a:pt x="709" y="291"/>
                  </a:cubicBezTo>
                  <a:cubicBezTo>
                    <a:pt x="716" y="292"/>
                    <a:pt x="722" y="295"/>
                    <a:pt x="729" y="297"/>
                  </a:cubicBezTo>
                  <a:cubicBezTo>
                    <a:pt x="730" y="297"/>
                    <a:pt x="730" y="297"/>
                    <a:pt x="730" y="297"/>
                  </a:cubicBezTo>
                  <a:cubicBezTo>
                    <a:pt x="732" y="298"/>
                    <a:pt x="733" y="298"/>
                    <a:pt x="735" y="299"/>
                  </a:cubicBezTo>
                  <a:cubicBezTo>
                    <a:pt x="737" y="300"/>
                    <a:pt x="739" y="300"/>
                    <a:pt x="741" y="301"/>
                  </a:cubicBezTo>
                  <a:cubicBezTo>
                    <a:pt x="743" y="304"/>
                    <a:pt x="744" y="307"/>
                    <a:pt x="745" y="309"/>
                  </a:cubicBezTo>
                  <a:cubicBezTo>
                    <a:pt x="746" y="311"/>
                    <a:pt x="747" y="314"/>
                    <a:pt x="747" y="316"/>
                  </a:cubicBezTo>
                  <a:cubicBezTo>
                    <a:pt x="750" y="322"/>
                    <a:pt x="752" y="329"/>
                    <a:pt x="756" y="335"/>
                  </a:cubicBezTo>
                  <a:cubicBezTo>
                    <a:pt x="759" y="339"/>
                    <a:pt x="761" y="342"/>
                    <a:pt x="764" y="343"/>
                  </a:cubicBezTo>
                  <a:cubicBezTo>
                    <a:pt x="767" y="345"/>
                    <a:pt x="770" y="346"/>
                    <a:pt x="773" y="346"/>
                  </a:cubicBezTo>
                  <a:cubicBezTo>
                    <a:pt x="775" y="346"/>
                    <a:pt x="777" y="346"/>
                    <a:pt x="779" y="344"/>
                  </a:cubicBezTo>
                  <a:cubicBezTo>
                    <a:pt x="779" y="345"/>
                    <a:pt x="779" y="346"/>
                    <a:pt x="779" y="346"/>
                  </a:cubicBezTo>
                  <a:cubicBezTo>
                    <a:pt x="780" y="352"/>
                    <a:pt x="782" y="359"/>
                    <a:pt x="785" y="365"/>
                  </a:cubicBezTo>
                  <a:cubicBezTo>
                    <a:pt x="790" y="375"/>
                    <a:pt x="795" y="382"/>
                    <a:pt x="800" y="388"/>
                  </a:cubicBezTo>
                  <a:cubicBezTo>
                    <a:pt x="802" y="391"/>
                    <a:pt x="807" y="394"/>
                    <a:pt x="811" y="396"/>
                  </a:cubicBezTo>
                  <a:cubicBezTo>
                    <a:pt x="813" y="396"/>
                    <a:pt x="815" y="396"/>
                    <a:pt x="816" y="396"/>
                  </a:cubicBezTo>
                  <a:cubicBezTo>
                    <a:pt x="817" y="396"/>
                    <a:pt x="817" y="396"/>
                    <a:pt x="818" y="396"/>
                  </a:cubicBezTo>
                  <a:cubicBezTo>
                    <a:pt x="820" y="396"/>
                    <a:pt x="822" y="396"/>
                    <a:pt x="823" y="395"/>
                  </a:cubicBezTo>
                  <a:cubicBezTo>
                    <a:pt x="825" y="394"/>
                    <a:pt x="826" y="393"/>
                    <a:pt x="827" y="392"/>
                  </a:cubicBezTo>
                  <a:cubicBezTo>
                    <a:pt x="829" y="390"/>
                    <a:pt x="831" y="387"/>
                    <a:pt x="831" y="384"/>
                  </a:cubicBezTo>
                  <a:cubicBezTo>
                    <a:pt x="831" y="382"/>
                    <a:pt x="831" y="382"/>
                    <a:pt x="831" y="382"/>
                  </a:cubicBezTo>
                  <a:cubicBezTo>
                    <a:pt x="832" y="379"/>
                    <a:pt x="832" y="379"/>
                    <a:pt x="832" y="379"/>
                  </a:cubicBezTo>
                  <a:cubicBezTo>
                    <a:pt x="832" y="378"/>
                    <a:pt x="832" y="376"/>
                    <a:pt x="832" y="375"/>
                  </a:cubicBezTo>
                  <a:cubicBezTo>
                    <a:pt x="835" y="379"/>
                    <a:pt x="837" y="382"/>
                    <a:pt x="839" y="385"/>
                  </a:cubicBezTo>
                  <a:cubicBezTo>
                    <a:pt x="844" y="391"/>
                    <a:pt x="850" y="395"/>
                    <a:pt x="860" y="398"/>
                  </a:cubicBezTo>
                  <a:cubicBezTo>
                    <a:pt x="865" y="399"/>
                    <a:pt x="870" y="400"/>
                    <a:pt x="874" y="400"/>
                  </a:cubicBezTo>
                  <a:cubicBezTo>
                    <a:pt x="878" y="400"/>
                    <a:pt x="882" y="399"/>
                    <a:pt x="886" y="398"/>
                  </a:cubicBezTo>
                  <a:cubicBezTo>
                    <a:pt x="891" y="396"/>
                    <a:pt x="895" y="394"/>
                    <a:pt x="899" y="392"/>
                  </a:cubicBezTo>
                  <a:cubicBezTo>
                    <a:pt x="902" y="389"/>
                    <a:pt x="905" y="387"/>
                    <a:pt x="909" y="384"/>
                  </a:cubicBezTo>
                  <a:cubicBezTo>
                    <a:pt x="913" y="381"/>
                    <a:pt x="916" y="376"/>
                    <a:pt x="916" y="371"/>
                  </a:cubicBezTo>
                  <a:cubicBezTo>
                    <a:pt x="916" y="368"/>
                    <a:pt x="914" y="365"/>
                    <a:pt x="912" y="363"/>
                  </a:cubicBezTo>
                  <a:close/>
                  <a:moveTo>
                    <a:pt x="283" y="57"/>
                  </a:moveTo>
                  <a:cubicBezTo>
                    <a:pt x="282" y="57"/>
                    <a:pt x="281" y="58"/>
                    <a:pt x="280" y="58"/>
                  </a:cubicBezTo>
                  <a:cubicBezTo>
                    <a:pt x="281" y="58"/>
                    <a:pt x="282" y="57"/>
                    <a:pt x="283" y="57"/>
                  </a:cubicBezTo>
                  <a:close/>
                  <a:moveTo>
                    <a:pt x="535" y="689"/>
                  </a:moveTo>
                  <a:cubicBezTo>
                    <a:pt x="530" y="689"/>
                    <a:pt x="525" y="690"/>
                    <a:pt x="519" y="690"/>
                  </a:cubicBezTo>
                  <a:cubicBezTo>
                    <a:pt x="509" y="691"/>
                    <a:pt x="498" y="692"/>
                    <a:pt x="487" y="692"/>
                  </a:cubicBezTo>
                  <a:cubicBezTo>
                    <a:pt x="476" y="692"/>
                    <a:pt x="465" y="692"/>
                    <a:pt x="454" y="692"/>
                  </a:cubicBezTo>
                  <a:cubicBezTo>
                    <a:pt x="446" y="692"/>
                    <a:pt x="438" y="691"/>
                    <a:pt x="430" y="691"/>
                  </a:cubicBezTo>
                  <a:cubicBezTo>
                    <a:pt x="426" y="691"/>
                    <a:pt x="422" y="691"/>
                    <a:pt x="418" y="691"/>
                  </a:cubicBezTo>
                  <a:cubicBezTo>
                    <a:pt x="415" y="690"/>
                    <a:pt x="411" y="690"/>
                    <a:pt x="407" y="690"/>
                  </a:cubicBezTo>
                  <a:cubicBezTo>
                    <a:pt x="401" y="689"/>
                    <a:pt x="396" y="688"/>
                    <a:pt x="390" y="687"/>
                  </a:cubicBezTo>
                  <a:cubicBezTo>
                    <a:pt x="385" y="687"/>
                    <a:pt x="381" y="686"/>
                    <a:pt x="377" y="685"/>
                  </a:cubicBezTo>
                  <a:cubicBezTo>
                    <a:pt x="378" y="681"/>
                    <a:pt x="379" y="677"/>
                    <a:pt x="380" y="672"/>
                  </a:cubicBezTo>
                  <a:cubicBezTo>
                    <a:pt x="383" y="661"/>
                    <a:pt x="386" y="649"/>
                    <a:pt x="388" y="638"/>
                  </a:cubicBezTo>
                  <a:cubicBezTo>
                    <a:pt x="391" y="625"/>
                    <a:pt x="394" y="613"/>
                    <a:pt x="397" y="600"/>
                  </a:cubicBezTo>
                  <a:cubicBezTo>
                    <a:pt x="398" y="595"/>
                    <a:pt x="400" y="589"/>
                    <a:pt x="402" y="583"/>
                  </a:cubicBezTo>
                  <a:cubicBezTo>
                    <a:pt x="402" y="580"/>
                    <a:pt x="403" y="578"/>
                    <a:pt x="404" y="575"/>
                  </a:cubicBezTo>
                  <a:cubicBezTo>
                    <a:pt x="415" y="578"/>
                    <a:pt x="426" y="580"/>
                    <a:pt x="436" y="582"/>
                  </a:cubicBezTo>
                  <a:cubicBezTo>
                    <a:pt x="451" y="585"/>
                    <a:pt x="466" y="588"/>
                    <a:pt x="481" y="589"/>
                  </a:cubicBezTo>
                  <a:cubicBezTo>
                    <a:pt x="495" y="590"/>
                    <a:pt x="509" y="591"/>
                    <a:pt x="523" y="590"/>
                  </a:cubicBezTo>
                  <a:cubicBezTo>
                    <a:pt x="532" y="589"/>
                    <a:pt x="540" y="588"/>
                    <a:pt x="548" y="587"/>
                  </a:cubicBezTo>
                  <a:cubicBezTo>
                    <a:pt x="550" y="586"/>
                    <a:pt x="552" y="586"/>
                    <a:pt x="554" y="585"/>
                  </a:cubicBezTo>
                  <a:cubicBezTo>
                    <a:pt x="554" y="586"/>
                    <a:pt x="554" y="588"/>
                    <a:pt x="554" y="589"/>
                  </a:cubicBezTo>
                  <a:cubicBezTo>
                    <a:pt x="555" y="595"/>
                    <a:pt x="555" y="602"/>
                    <a:pt x="556" y="608"/>
                  </a:cubicBezTo>
                  <a:cubicBezTo>
                    <a:pt x="556" y="614"/>
                    <a:pt x="557" y="620"/>
                    <a:pt x="557" y="626"/>
                  </a:cubicBezTo>
                  <a:cubicBezTo>
                    <a:pt x="558" y="631"/>
                    <a:pt x="559" y="637"/>
                    <a:pt x="559" y="642"/>
                  </a:cubicBezTo>
                  <a:cubicBezTo>
                    <a:pt x="560" y="648"/>
                    <a:pt x="560" y="655"/>
                    <a:pt x="561" y="661"/>
                  </a:cubicBezTo>
                  <a:cubicBezTo>
                    <a:pt x="561" y="667"/>
                    <a:pt x="562" y="673"/>
                    <a:pt x="563" y="679"/>
                  </a:cubicBezTo>
                  <a:cubicBezTo>
                    <a:pt x="563" y="682"/>
                    <a:pt x="564" y="684"/>
                    <a:pt x="565" y="686"/>
                  </a:cubicBezTo>
                  <a:cubicBezTo>
                    <a:pt x="560" y="687"/>
                    <a:pt x="556" y="687"/>
                    <a:pt x="551" y="687"/>
                  </a:cubicBezTo>
                  <a:cubicBezTo>
                    <a:pt x="546" y="688"/>
                    <a:pt x="540" y="688"/>
                    <a:pt x="535" y="689"/>
                  </a:cubicBezTo>
                  <a:close/>
                  <a:moveTo>
                    <a:pt x="570" y="751"/>
                  </a:moveTo>
                  <a:cubicBezTo>
                    <a:pt x="570" y="751"/>
                    <a:pt x="571" y="751"/>
                    <a:pt x="571" y="751"/>
                  </a:cubicBezTo>
                  <a:cubicBezTo>
                    <a:pt x="571" y="751"/>
                    <a:pt x="571" y="751"/>
                    <a:pt x="571" y="751"/>
                  </a:cubicBezTo>
                  <a:cubicBezTo>
                    <a:pt x="571" y="751"/>
                    <a:pt x="570" y="751"/>
                    <a:pt x="570" y="751"/>
                  </a:cubicBezTo>
                  <a:close/>
                </a:path>
              </a:pathLst>
            </a:custGeom>
            <a:gradFill flip="none" rotWithShape="1">
              <a:gsLst>
                <a:gs pos="0">
                  <a:srgbClr val="E785B1"/>
                </a:gs>
                <a:gs pos="100000">
                  <a:schemeClr val="lt1">
                    <a:lumMod val="85000"/>
                  </a:schemeClr>
                </a:gs>
                <a:gs pos="57000">
                  <a:srgbClr val="E785B1"/>
                </a:gs>
                <a:gs pos="58000">
                  <a:schemeClr val="lt1">
                    <a:lumMod val="85000"/>
                  </a:schemeClr>
                </a:gs>
              </a:gsLst>
              <a:lin ang="16200000" scaled="1"/>
              <a:tileRect/>
            </a:gradFill>
            <a:ln>
              <a:noFill/>
            </a:ln>
          </p:spPr>
          <p:txBody>
            <a:bodyPr anchor="ctr"/>
            <a:p>
              <a:pPr algn="ctr"/>
            </a:p>
          </p:txBody>
        </p:sp>
        <p:sp>
          <p:nvSpPr>
            <p:cNvPr id="16" name="ValueText"/>
            <p:cNvSpPr txBox="1"/>
            <p:nvPr/>
          </p:nvSpPr>
          <p:spPr>
            <a:xfrm>
              <a:off x="3815311" y="2124891"/>
              <a:ext cx="1375410" cy="522605"/>
            </a:xfrm>
            <a:prstGeom prst="rect">
              <a:avLst/>
            </a:prstGeom>
            <a:noFill/>
          </p:spPr>
          <p:txBody>
            <a:bodyPr wrap="square" lIns="0" tIns="0" rIns="0" bIns="0" anchor="ctr" anchorCtr="1">
              <a:prstTxWarp prst="textPlain">
                <a:avLst/>
              </a:prstTxWarp>
              <a:normAutofit fontScale="52500"/>
            </a:bodyPr>
            <a:p>
              <a:pPr algn="ctr"/>
              <a:r>
                <a:rPr lang="zh-CN" altLang="en-US" sz="3600" dirty="0" smtClean="0">
                  <a:solidFill>
                    <a:schemeClr val="tx1"/>
                  </a:solidFill>
                  <a:latin typeface="Impact" panose="020B0806030902050204" pitchFamily="34" charset="0"/>
                </a:rPr>
                <a:t>结构化思维</a:t>
              </a:r>
              <a:endParaRPr lang="en-US" altLang="zh-CN" sz="3600" dirty="0">
                <a:solidFill>
                  <a:schemeClr val="tx1"/>
                </a:solidFill>
                <a:latin typeface="Impact" panose="020B0806030902050204" pitchFamily="34" charset="0"/>
              </a:endParaRPr>
            </a:p>
          </p:txBody>
        </p:sp>
      </p:grpSp>
      <p:grpSp>
        <p:nvGrpSpPr>
          <p:cNvPr id="21" name="fed26cef-e412-4dc5-8ff2-84ef8e989e92" descr="/wQAAB+LCAAAAAAABAC9k01Pg0AQhv/LqjdsKGmr4YY2NRxqm9DowfSwwhTWwNIsi2nT8N+d3fIZqKYXwwWGd2aed3b2RG7lcQ/EJl5ChZwzGgqauBISYhA3IDbP49ggT4wHjIcvIs33GbE/TnVa+887k9FzGqfijcY5qAKcSUbj86fdS+po14IhwVHHLmlR1qu12u2YD5sIEqg0G8alwwMvogEqzJGJBgQLI8khy8rA6vMLfNlKs6dKlWcR1rxZLCbWw8xxVDHdxiwKg3jgpzz4H8h7czSeDmFaHcz5o3q6mJfGXU16yThL8qSU6c5LemiFxuY5yIIghrbM5RLEd32gYxXT754U2GCRioRKbHgyi7tmDJPZSHO5PIADVqpgSef8S0i1eoMbpn7UC6bXrUlaU1xaQLYB1/28Rm0Qh4cxiq0H7a8aYl0YT2cPr6hWSKVVFSLbromKB0sDl317hXGRawMHeZ0TldH2MDT8Xy3olo2DkqDD/id2tcbXnkAbHG9FBtLxfexbbvf5bup478qe0axrrFWU/XMhxRafH0KcaWb/BAAA"/>
          <p:cNvGrpSpPr>
            <a:grpSpLocks noChangeAspect="1"/>
          </p:cNvGrpSpPr>
          <p:nvPr/>
        </p:nvGrpSpPr>
        <p:grpSpPr>
          <a:xfrm>
            <a:off x="7693734" y="1601033"/>
            <a:ext cx="3044825" cy="2613025"/>
            <a:chOff x="2434186" y="2031546"/>
            <a:chExt cx="3045254" cy="2613025"/>
          </a:xfrm>
        </p:grpSpPr>
        <p:sp>
          <p:nvSpPr>
            <p:cNvPr id="22" name="ValueShape"/>
            <p:cNvSpPr/>
            <p:nvPr/>
          </p:nvSpPr>
          <p:spPr bwMode="auto">
            <a:xfrm>
              <a:off x="2434186" y="2031546"/>
              <a:ext cx="3045254" cy="2613025"/>
            </a:xfrm>
            <a:custGeom>
              <a:avLst/>
              <a:gdLst>
                <a:gd name="T0" fmla="*/ 902 w 916"/>
                <a:gd name="T1" fmla="*/ 357 h 785"/>
                <a:gd name="T2" fmla="*/ 884 w 916"/>
                <a:gd name="T3" fmla="*/ 309 h 785"/>
                <a:gd name="T4" fmla="*/ 800 w 916"/>
                <a:gd name="T5" fmla="*/ 202 h 785"/>
                <a:gd name="T6" fmla="*/ 728 w 916"/>
                <a:gd name="T7" fmla="*/ 208 h 785"/>
                <a:gd name="T8" fmla="*/ 687 w 916"/>
                <a:gd name="T9" fmla="*/ 230 h 785"/>
                <a:gd name="T10" fmla="*/ 685 w 916"/>
                <a:gd name="T11" fmla="*/ 231 h 785"/>
                <a:gd name="T12" fmla="*/ 667 w 916"/>
                <a:gd name="T13" fmla="*/ 248 h 785"/>
                <a:gd name="T14" fmla="*/ 587 w 916"/>
                <a:gd name="T15" fmla="*/ 263 h 785"/>
                <a:gd name="T16" fmla="*/ 458 w 916"/>
                <a:gd name="T17" fmla="*/ 281 h 785"/>
                <a:gd name="T18" fmla="*/ 434 w 916"/>
                <a:gd name="T19" fmla="*/ 246 h 785"/>
                <a:gd name="T20" fmla="*/ 410 w 916"/>
                <a:gd name="T21" fmla="*/ 229 h 785"/>
                <a:gd name="T22" fmla="*/ 399 w 916"/>
                <a:gd name="T23" fmla="*/ 190 h 785"/>
                <a:gd name="T24" fmla="*/ 396 w 916"/>
                <a:gd name="T25" fmla="*/ 154 h 785"/>
                <a:gd name="T26" fmla="*/ 386 w 916"/>
                <a:gd name="T27" fmla="*/ 124 h 785"/>
                <a:gd name="T28" fmla="*/ 383 w 916"/>
                <a:gd name="T29" fmla="*/ 80 h 785"/>
                <a:gd name="T30" fmla="*/ 384 w 916"/>
                <a:gd name="T31" fmla="*/ 34 h 785"/>
                <a:gd name="T32" fmla="*/ 301 w 916"/>
                <a:gd name="T33" fmla="*/ 53 h 785"/>
                <a:gd name="T34" fmla="*/ 284 w 916"/>
                <a:gd name="T35" fmla="*/ 58 h 785"/>
                <a:gd name="T36" fmla="*/ 287 w 916"/>
                <a:gd name="T37" fmla="*/ 5 h 785"/>
                <a:gd name="T38" fmla="*/ 261 w 916"/>
                <a:gd name="T39" fmla="*/ 9 h 785"/>
                <a:gd name="T40" fmla="*/ 210 w 916"/>
                <a:gd name="T41" fmla="*/ 96 h 785"/>
                <a:gd name="T42" fmla="*/ 90 w 916"/>
                <a:gd name="T43" fmla="*/ 129 h 785"/>
                <a:gd name="T44" fmla="*/ 25 w 916"/>
                <a:gd name="T45" fmla="*/ 182 h 785"/>
                <a:gd name="T46" fmla="*/ 0 w 916"/>
                <a:gd name="T47" fmla="*/ 239 h 785"/>
                <a:gd name="T48" fmla="*/ 48 w 916"/>
                <a:gd name="T49" fmla="*/ 312 h 785"/>
                <a:gd name="T50" fmla="*/ 170 w 916"/>
                <a:gd name="T51" fmla="*/ 328 h 785"/>
                <a:gd name="T52" fmla="*/ 208 w 916"/>
                <a:gd name="T53" fmla="*/ 406 h 785"/>
                <a:gd name="T54" fmla="*/ 301 w 916"/>
                <a:gd name="T55" fmla="*/ 532 h 785"/>
                <a:gd name="T56" fmla="*/ 269 w 916"/>
                <a:gd name="T57" fmla="*/ 626 h 785"/>
                <a:gd name="T58" fmla="*/ 227 w 916"/>
                <a:gd name="T59" fmla="*/ 642 h 785"/>
                <a:gd name="T60" fmla="*/ 180 w 916"/>
                <a:gd name="T61" fmla="*/ 617 h 785"/>
                <a:gd name="T62" fmla="*/ 159 w 916"/>
                <a:gd name="T63" fmla="*/ 613 h 785"/>
                <a:gd name="T64" fmla="*/ 118 w 916"/>
                <a:gd name="T65" fmla="*/ 665 h 785"/>
                <a:gd name="T66" fmla="*/ 123 w 916"/>
                <a:gd name="T67" fmla="*/ 690 h 785"/>
                <a:gd name="T68" fmla="*/ 207 w 916"/>
                <a:gd name="T69" fmla="*/ 741 h 785"/>
                <a:gd name="T70" fmla="*/ 314 w 916"/>
                <a:gd name="T71" fmla="*/ 774 h 785"/>
                <a:gd name="T72" fmla="*/ 538 w 916"/>
                <a:gd name="T73" fmla="*/ 778 h 785"/>
                <a:gd name="T74" fmla="*/ 694 w 916"/>
                <a:gd name="T75" fmla="*/ 744 h 785"/>
                <a:gd name="T76" fmla="*/ 803 w 916"/>
                <a:gd name="T77" fmla="*/ 686 h 785"/>
                <a:gd name="T78" fmla="*/ 786 w 916"/>
                <a:gd name="T79" fmla="*/ 624 h 785"/>
                <a:gd name="T80" fmla="*/ 760 w 916"/>
                <a:gd name="T81" fmla="*/ 626 h 785"/>
                <a:gd name="T82" fmla="*/ 683 w 916"/>
                <a:gd name="T83" fmla="*/ 655 h 785"/>
                <a:gd name="T84" fmla="*/ 648 w 916"/>
                <a:gd name="T85" fmla="*/ 549 h 785"/>
                <a:gd name="T86" fmla="*/ 739 w 916"/>
                <a:gd name="T87" fmla="*/ 403 h 785"/>
                <a:gd name="T88" fmla="*/ 698 w 916"/>
                <a:gd name="T89" fmla="*/ 292 h 785"/>
                <a:gd name="T90" fmla="*/ 729 w 916"/>
                <a:gd name="T91" fmla="*/ 297 h 785"/>
                <a:gd name="T92" fmla="*/ 747 w 916"/>
                <a:gd name="T93" fmla="*/ 316 h 785"/>
                <a:gd name="T94" fmla="*/ 779 w 916"/>
                <a:gd name="T95" fmla="*/ 346 h 785"/>
                <a:gd name="T96" fmla="*/ 818 w 916"/>
                <a:gd name="T97" fmla="*/ 396 h 785"/>
                <a:gd name="T98" fmla="*/ 832 w 916"/>
                <a:gd name="T99" fmla="*/ 379 h 785"/>
                <a:gd name="T100" fmla="*/ 886 w 916"/>
                <a:gd name="T101" fmla="*/ 398 h 785"/>
                <a:gd name="T102" fmla="*/ 283 w 916"/>
                <a:gd name="T103" fmla="*/ 57 h 785"/>
                <a:gd name="T104" fmla="*/ 487 w 916"/>
                <a:gd name="T105" fmla="*/ 692 h 785"/>
                <a:gd name="T106" fmla="*/ 390 w 916"/>
                <a:gd name="T107" fmla="*/ 687 h 785"/>
                <a:gd name="T108" fmla="*/ 402 w 916"/>
                <a:gd name="T109" fmla="*/ 583 h 785"/>
                <a:gd name="T110" fmla="*/ 548 w 916"/>
                <a:gd name="T111" fmla="*/ 587 h 785"/>
                <a:gd name="T112" fmla="*/ 559 w 916"/>
                <a:gd name="T113" fmla="*/ 642 h 785"/>
                <a:gd name="T114" fmla="*/ 535 w 916"/>
                <a:gd name="T115" fmla="*/ 689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16" h="785">
                  <a:moveTo>
                    <a:pt x="912" y="363"/>
                  </a:moveTo>
                  <a:cubicBezTo>
                    <a:pt x="911" y="362"/>
                    <a:pt x="910" y="361"/>
                    <a:pt x="909" y="360"/>
                  </a:cubicBezTo>
                  <a:cubicBezTo>
                    <a:pt x="908" y="360"/>
                    <a:pt x="908" y="360"/>
                    <a:pt x="907" y="360"/>
                  </a:cubicBezTo>
                  <a:cubicBezTo>
                    <a:pt x="907" y="359"/>
                    <a:pt x="907" y="359"/>
                    <a:pt x="907" y="359"/>
                  </a:cubicBezTo>
                  <a:cubicBezTo>
                    <a:pt x="905" y="359"/>
                    <a:pt x="904" y="358"/>
                    <a:pt x="902" y="357"/>
                  </a:cubicBezTo>
                  <a:cubicBezTo>
                    <a:pt x="899" y="354"/>
                    <a:pt x="896" y="351"/>
                    <a:pt x="894" y="349"/>
                  </a:cubicBezTo>
                  <a:cubicBezTo>
                    <a:pt x="892" y="346"/>
                    <a:pt x="891" y="344"/>
                    <a:pt x="889" y="341"/>
                  </a:cubicBezTo>
                  <a:cubicBezTo>
                    <a:pt x="888" y="336"/>
                    <a:pt x="887" y="331"/>
                    <a:pt x="886" y="326"/>
                  </a:cubicBezTo>
                  <a:cubicBezTo>
                    <a:pt x="886" y="325"/>
                    <a:pt x="886" y="325"/>
                    <a:pt x="886" y="325"/>
                  </a:cubicBezTo>
                  <a:cubicBezTo>
                    <a:pt x="885" y="319"/>
                    <a:pt x="885" y="314"/>
                    <a:pt x="884" y="309"/>
                  </a:cubicBezTo>
                  <a:cubicBezTo>
                    <a:pt x="883" y="304"/>
                    <a:pt x="882" y="299"/>
                    <a:pt x="880" y="294"/>
                  </a:cubicBezTo>
                  <a:cubicBezTo>
                    <a:pt x="877" y="283"/>
                    <a:pt x="872" y="272"/>
                    <a:pt x="866" y="260"/>
                  </a:cubicBezTo>
                  <a:cubicBezTo>
                    <a:pt x="860" y="248"/>
                    <a:pt x="854" y="237"/>
                    <a:pt x="844" y="227"/>
                  </a:cubicBezTo>
                  <a:cubicBezTo>
                    <a:pt x="839" y="221"/>
                    <a:pt x="831" y="216"/>
                    <a:pt x="825" y="213"/>
                  </a:cubicBezTo>
                  <a:cubicBezTo>
                    <a:pt x="815" y="207"/>
                    <a:pt x="808" y="203"/>
                    <a:pt x="800" y="202"/>
                  </a:cubicBezTo>
                  <a:cubicBezTo>
                    <a:pt x="795" y="201"/>
                    <a:pt x="790" y="200"/>
                    <a:pt x="784" y="199"/>
                  </a:cubicBezTo>
                  <a:cubicBezTo>
                    <a:pt x="781" y="199"/>
                    <a:pt x="778" y="199"/>
                    <a:pt x="774" y="199"/>
                  </a:cubicBezTo>
                  <a:cubicBezTo>
                    <a:pt x="772" y="199"/>
                    <a:pt x="771" y="199"/>
                    <a:pt x="769" y="199"/>
                  </a:cubicBezTo>
                  <a:cubicBezTo>
                    <a:pt x="759" y="199"/>
                    <a:pt x="748" y="202"/>
                    <a:pt x="739" y="204"/>
                  </a:cubicBezTo>
                  <a:cubicBezTo>
                    <a:pt x="735" y="205"/>
                    <a:pt x="731" y="206"/>
                    <a:pt x="728" y="208"/>
                  </a:cubicBezTo>
                  <a:cubicBezTo>
                    <a:pt x="725" y="209"/>
                    <a:pt x="725" y="209"/>
                    <a:pt x="725" y="209"/>
                  </a:cubicBezTo>
                  <a:cubicBezTo>
                    <a:pt x="720" y="211"/>
                    <a:pt x="715" y="213"/>
                    <a:pt x="710" y="215"/>
                  </a:cubicBezTo>
                  <a:cubicBezTo>
                    <a:pt x="703" y="219"/>
                    <a:pt x="695" y="224"/>
                    <a:pt x="687" y="229"/>
                  </a:cubicBezTo>
                  <a:cubicBezTo>
                    <a:pt x="687" y="229"/>
                    <a:pt x="687" y="229"/>
                    <a:pt x="688" y="229"/>
                  </a:cubicBezTo>
                  <a:cubicBezTo>
                    <a:pt x="687" y="230"/>
                    <a:pt x="687" y="230"/>
                    <a:pt x="687" y="230"/>
                  </a:cubicBezTo>
                  <a:cubicBezTo>
                    <a:pt x="686" y="230"/>
                    <a:pt x="686" y="230"/>
                    <a:pt x="686" y="230"/>
                  </a:cubicBezTo>
                  <a:cubicBezTo>
                    <a:pt x="686" y="230"/>
                    <a:pt x="686" y="230"/>
                    <a:pt x="686" y="230"/>
                  </a:cubicBezTo>
                  <a:cubicBezTo>
                    <a:pt x="686" y="230"/>
                    <a:pt x="686" y="230"/>
                    <a:pt x="686" y="230"/>
                  </a:cubicBezTo>
                  <a:cubicBezTo>
                    <a:pt x="686" y="230"/>
                    <a:pt x="686" y="230"/>
                    <a:pt x="686" y="230"/>
                  </a:cubicBezTo>
                  <a:cubicBezTo>
                    <a:pt x="685" y="231"/>
                    <a:pt x="685" y="231"/>
                    <a:pt x="685" y="231"/>
                  </a:cubicBezTo>
                  <a:cubicBezTo>
                    <a:pt x="686" y="231"/>
                    <a:pt x="686" y="231"/>
                    <a:pt x="686" y="231"/>
                  </a:cubicBezTo>
                  <a:cubicBezTo>
                    <a:pt x="685" y="231"/>
                    <a:pt x="685" y="231"/>
                    <a:pt x="685" y="231"/>
                  </a:cubicBezTo>
                  <a:cubicBezTo>
                    <a:pt x="684" y="232"/>
                    <a:pt x="684" y="232"/>
                    <a:pt x="684" y="232"/>
                  </a:cubicBezTo>
                  <a:cubicBezTo>
                    <a:pt x="683" y="233"/>
                    <a:pt x="683" y="233"/>
                    <a:pt x="683" y="233"/>
                  </a:cubicBezTo>
                  <a:cubicBezTo>
                    <a:pt x="677" y="237"/>
                    <a:pt x="673" y="242"/>
                    <a:pt x="667" y="248"/>
                  </a:cubicBezTo>
                  <a:cubicBezTo>
                    <a:pt x="663" y="251"/>
                    <a:pt x="660" y="256"/>
                    <a:pt x="658" y="259"/>
                  </a:cubicBezTo>
                  <a:cubicBezTo>
                    <a:pt x="656" y="261"/>
                    <a:pt x="655" y="263"/>
                    <a:pt x="653" y="265"/>
                  </a:cubicBezTo>
                  <a:cubicBezTo>
                    <a:pt x="646" y="263"/>
                    <a:pt x="638" y="262"/>
                    <a:pt x="630" y="261"/>
                  </a:cubicBezTo>
                  <a:cubicBezTo>
                    <a:pt x="622" y="261"/>
                    <a:pt x="615" y="261"/>
                    <a:pt x="607" y="261"/>
                  </a:cubicBezTo>
                  <a:cubicBezTo>
                    <a:pt x="600" y="261"/>
                    <a:pt x="593" y="262"/>
                    <a:pt x="587" y="263"/>
                  </a:cubicBezTo>
                  <a:cubicBezTo>
                    <a:pt x="579" y="264"/>
                    <a:pt x="571" y="265"/>
                    <a:pt x="563" y="266"/>
                  </a:cubicBezTo>
                  <a:cubicBezTo>
                    <a:pt x="549" y="269"/>
                    <a:pt x="535" y="273"/>
                    <a:pt x="520" y="276"/>
                  </a:cubicBezTo>
                  <a:cubicBezTo>
                    <a:pt x="516" y="276"/>
                    <a:pt x="511" y="277"/>
                    <a:pt x="507" y="278"/>
                  </a:cubicBezTo>
                  <a:cubicBezTo>
                    <a:pt x="497" y="279"/>
                    <a:pt x="486" y="280"/>
                    <a:pt x="476" y="281"/>
                  </a:cubicBezTo>
                  <a:cubicBezTo>
                    <a:pt x="470" y="281"/>
                    <a:pt x="464" y="281"/>
                    <a:pt x="458" y="281"/>
                  </a:cubicBezTo>
                  <a:cubicBezTo>
                    <a:pt x="453" y="281"/>
                    <a:pt x="447" y="280"/>
                    <a:pt x="442" y="280"/>
                  </a:cubicBezTo>
                  <a:cubicBezTo>
                    <a:pt x="440" y="279"/>
                    <a:pt x="438" y="279"/>
                    <a:pt x="436" y="279"/>
                  </a:cubicBezTo>
                  <a:cubicBezTo>
                    <a:pt x="437" y="277"/>
                    <a:pt x="439" y="274"/>
                    <a:pt x="441" y="272"/>
                  </a:cubicBezTo>
                  <a:cubicBezTo>
                    <a:pt x="444" y="266"/>
                    <a:pt x="446" y="258"/>
                    <a:pt x="441" y="252"/>
                  </a:cubicBezTo>
                  <a:cubicBezTo>
                    <a:pt x="440" y="249"/>
                    <a:pt x="437" y="248"/>
                    <a:pt x="434" y="246"/>
                  </a:cubicBezTo>
                  <a:cubicBezTo>
                    <a:pt x="431" y="244"/>
                    <a:pt x="428" y="244"/>
                    <a:pt x="425" y="244"/>
                  </a:cubicBezTo>
                  <a:cubicBezTo>
                    <a:pt x="424" y="244"/>
                    <a:pt x="424" y="244"/>
                    <a:pt x="424" y="244"/>
                  </a:cubicBezTo>
                  <a:cubicBezTo>
                    <a:pt x="420" y="244"/>
                    <a:pt x="417" y="245"/>
                    <a:pt x="415" y="246"/>
                  </a:cubicBezTo>
                  <a:cubicBezTo>
                    <a:pt x="415" y="245"/>
                    <a:pt x="415" y="244"/>
                    <a:pt x="415" y="243"/>
                  </a:cubicBezTo>
                  <a:cubicBezTo>
                    <a:pt x="415" y="238"/>
                    <a:pt x="413" y="233"/>
                    <a:pt x="410" y="229"/>
                  </a:cubicBezTo>
                  <a:cubicBezTo>
                    <a:pt x="409" y="227"/>
                    <a:pt x="407" y="226"/>
                    <a:pt x="406" y="225"/>
                  </a:cubicBezTo>
                  <a:cubicBezTo>
                    <a:pt x="404" y="223"/>
                    <a:pt x="402" y="222"/>
                    <a:pt x="399" y="222"/>
                  </a:cubicBezTo>
                  <a:cubicBezTo>
                    <a:pt x="398" y="221"/>
                    <a:pt x="397" y="221"/>
                    <a:pt x="395" y="221"/>
                  </a:cubicBezTo>
                  <a:cubicBezTo>
                    <a:pt x="400" y="213"/>
                    <a:pt x="401" y="206"/>
                    <a:pt x="402" y="200"/>
                  </a:cubicBezTo>
                  <a:cubicBezTo>
                    <a:pt x="402" y="197"/>
                    <a:pt x="401" y="193"/>
                    <a:pt x="399" y="190"/>
                  </a:cubicBezTo>
                  <a:cubicBezTo>
                    <a:pt x="397" y="186"/>
                    <a:pt x="394" y="184"/>
                    <a:pt x="392" y="182"/>
                  </a:cubicBezTo>
                  <a:cubicBezTo>
                    <a:pt x="391" y="182"/>
                    <a:pt x="390" y="181"/>
                    <a:pt x="389" y="181"/>
                  </a:cubicBezTo>
                  <a:cubicBezTo>
                    <a:pt x="394" y="176"/>
                    <a:pt x="397" y="171"/>
                    <a:pt x="397" y="166"/>
                  </a:cubicBezTo>
                  <a:cubicBezTo>
                    <a:pt x="398" y="164"/>
                    <a:pt x="398" y="162"/>
                    <a:pt x="398" y="161"/>
                  </a:cubicBezTo>
                  <a:cubicBezTo>
                    <a:pt x="397" y="159"/>
                    <a:pt x="397" y="157"/>
                    <a:pt x="396" y="154"/>
                  </a:cubicBezTo>
                  <a:cubicBezTo>
                    <a:pt x="395" y="153"/>
                    <a:pt x="394" y="152"/>
                    <a:pt x="394" y="151"/>
                  </a:cubicBezTo>
                  <a:cubicBezTo>
                    <a:pt x="393" y="151"/>
                    <a:pt x="392" y="150"/>
                    <a:pt x="391" y="149"/>
                  </a:cubicBezTo>
                  <a:cubicBezTo>
                    <a:pt x="389" y="148"/>
                    <a:pt x="388" y="147"/>
                    <a:pt x="386" y="146"/>
                  </a:cubicBezTo>
                  <a:cubicBezTo>
                    <a:pt x="385" y="146"/>
                    <a:pt x="384" y="146"/>
                    <a:pt x="383" y="146"/>
                  </a:cubicBezTo>
                  <a:cubicBezTo>
                    <a:pt x="387" y="138"/>
                    <a:pt x="388" y="130"/>
                    <a:pt x="386" y="124"/>
                  </a:cubicBezTo>
                  <a:cubicBezTo>
                    <a:pt x="385" y="120"/>
                    <a:pt x="382" y="116"/>
                    <a:pt x="378" y="113"/>
                  </a:cubicBezTo>
                  <a:cubicBezTo>
                    <a:pt x="374" y="110"/>
                    <a:pt x="369" y="109"/>
                    <a:pt x="363" y="108"/>
                  </a:cubicBezTo>
                  <a:cubicBezTo>
                    <a:pt x="362" y="108"/>
                    <a:pt x="362" y="108"/>
                    <a:pt x="362" y="108"/>
                  </a:cubicBezTo>
                  <a:cubicBezTo>
                    <a:pt x="361" y="108"/>
                    <a:pt x="360" y="108"/>
                    <a:pt x="359" y="108"/>
                  </a:cubicBezTo>
                  <a:cubicBezTo>
                    <a:pt x="368" y="100"/>
                    <a:pt x="377" y="90"/>
                    <a:pt x="383" y="80"/>
                  </a:cubicBezTo>
                  <a:cubicBezTo>
                    <a:pt x="387" y="74"/>
                    <a:pt x="390" y="68"/>
                    <a:pt x="392" y="62"/>
                  </a:cubicBezTo>
                  <a:cubicBezTo>
                    <a:pt x="394" y="57"/>
                    <a:pt x="397" y="52"/>
                    <a:pt x="397" y="46"/>
                  </a:cubicBezTo>
                  <a:cubicBezTo>
                    <a:pt x="397" y="44"/>
                    <a:pt x="396" y="42"/>
                    <a:pt x="395" y="40"/>
                  </a:cubicBezTo>
                  <a:cubicBezTo>
                    <a:pt x="394" y="38"/>
                    <a:pt x="391" y="35"/>
                    <a:pt x="388" y="34"/>
                  </a:cubicBezTo>
                  <a:cubicBezTo>
                    <a:pt x="387" y="34"/>
                    <a:pt x="385" y="34"/>
                    <a:pt x="384" y="34"/>
                  </a:cubicBezTo>
                  <a:cubicBezTo>
                    <a:pt x="383" y="34"/>
                    <a:pt x="382" y="34"/>
                    <a:pt x="380" y="35"/>
                  </a:cubicBezTo>
                  <a:cubicBezTo>
                    <a:pt x="378" y="35"/>
                    <a:pt x="375" y="35"/>
                    <a:pt x="373" y="35"/>
                  </a:cubicBezTo>
                  <a:cubicBezTo>
                    <a:pt x="368" y="35"/>
                    <a:pt x="364" y="36"/>
                    <a:pt x="359" y="36"/>
                  </a:cubicBezTo>
                  <a:cubicBezTo>
                    <a:pt x="350" y="37"/>
                    <a:pt x="340" y="39"/>
                    <a:pt x="331" y="41"/>
                  </a:cubicBezTo>
                  <a:cubicBezTo>
                    <a:pt x="320" y="44"/>
                    <a:pt x="311" y="48"/>
                    <a:pt x="301" y="53"/>
                  </a:cubicBezTo>
                  <a:cubicBezTo>
                    <a:pt x="300" y="54"/>
                    <a:pt x="298" y="54"/>
                    <a:pt x="296" y="54"/>
                  </a:cubicBezTo>
                  <a:cubicBezTo>
                    <a:pt x="295" y="55"/>
                    <a:pt x="295" y="55"/>
                    <a:pt x="295" y="55"/>
                  </a:cubicBezTo>
                  <a:cubicBezTo>
                    <a:pt x="293" y="56"/>
                    <a:pt x="290" y="54"/>
                    <a:pt x="288" y="58"/>
                  </a:cubicBezTo>
                  <a:cubicBezTo>
                    <a:pt x="288" y="58"/>
                    <a:pt x="288" y="58"/>
                    <a:pt x="288" y="58"/>
                  </a:cubicBezTo>
                  <a:cubicBezTo>
                    <a:pt x="286" y="58"/>
                    <a:pt x="285" y="57"/>
                    <a:pt x="284" y="58"/>
                  </a:cubicBezTo>
                  <a:cubicBezTo>
                    <a:pt x="284" y="58"/>
                    <a:pt x="284" y="57"/>
                    <a:pt x="285" y="57"/>
                  </a:cubicBezTo>
                  <a:cubicBezTo>
                    <a:pt x="285" y="53"/>
                    <a:pt x="286" y="48"/>
                    <a:pt x="287" y="44"/>
                  </a:cubicBezTo>
                  <a:cubicBezTo>
                    <a:pt x="288" y="38"/>
                    <a:pt x="289" y="32"/>
                    <a:pt x="289" y="26"/>
                  </a:cubicBezTo>
                  <a:cubicBezTo>
                    <a:pt x="289" y="21"/>
                    <a:pt x="289" y="16"/>
                    <a:pt x="289" y="11"/>
                  </a:cubicBezTo>
                  <a:cubicBezTo>
                    <a:pt x="288" y="9"/>
                    <a:pt x="288" y="7"/>
                    <a:pt x="287" y="5"/>
                  </a:cubicBezTo>
                  <a:cubicBezTo>
                    <a:pt x="285" y="3"/>
                    <a:pt x="283" y="1"/>
                    <a:pt x="280" y="0"/>
                  </a:cubicBezTo>
                  <a:cubicBezTo>
                    <a:pt x="279" y="0"/>
                    <a:pt x="279" y="0"/>
                    <a:pt x="278" y="0"/>
                  </a:cubicBezTo>
                  <a:cubicBezTo>
                    <a:pt x="275" y="0"/>
                    <a:pt x="273" y="1"/>
                    <a:pt x="271" y="2"/>
                  </a:cubicBezTo>
                  <a:cubicBezTo>
                    <a:pt x="270" y="2"/>
                    <a:pt x="268" y="4"/>
                    <a:pt x="267" y="5"/>
                  </a:cubicBezTo>
                  <a:cubicBezTo>
                    <a:pt x="265" y="6"/>
                    <a:pt x="263" y="7"/>
                    <a:pt x="261" y="9"/>
                  </a:cubicBezTo>
                  <a:cubicBezTo>
                    <a:pt x="257" y="12"/>
                    <a:pt x="252" y="15"/>
                    <a:pt x="248" y="19"/>
                  </a:cubicBezTo>
                  <a:cubicBezTo>
                    <a:pt x="241" y="26"/>
                    <a:pt x="235" y="35"/>
                    <a:pt x="229" y="43"/>
                  </a:cubicBezTo>
                  <a:cubicBezTo>
                    <a:pt x="226" y="47"/>
                    <a:pt x="224" y="52"/>
                    <a:pt x="221" y="56"/>
                  </a:cubicBezTo>
                  <a:cubicBezTo>
                    <a:pt x="219" y="62"/>
                    <a:pt x="217" y="67"/>
                    <a:pt x="215" y="73"/>
                  </a:cubicBezTo>
                  <a:cubicBezTo>
                    <a:pt x="212" y="80"/>
                    <a:pt x="211" y="88"/>
                    <a:pt x="210" y="96"/>
                  </a:cubicBezTo>
                  <a:cubicBezTo>
                    <a:pt x="209" y="96"/>
                    <a:pt x="208" y="96"/>
                    <a:pt x="207" y="96"/>
                  </a:cubicBezTo>
                  <a:cubicBezTo>
                    <a:pt x="197" y="96"/>
                    <a:pt x="186" y="97"/>
                    <a:pt x="176" y="99"/>
                  </a:cubicBezTo>
                  <a:cubicBezTo>
                    <a:pt x="147" y="105"/>
                    <a:pt x="118" y="114"/>
                    <a:pt x="93" y="128"/>
                  </a:cubicBezTo>
                  <a:cubicBezTo>
                    <a:pt x="92" y="128"/>
                    <a:pt x="91" y="129"/>
                    <a:pt x="91" y="129"/>
                  </a:cubicBezTo>
                  <a:cubicBezTo>
                    <a:pt x="91" y="129"/>
                    <a:pt x="91" y="129"/>
                    <a:pt x="90" y="129"/>
                  </a:cubicBezTo>
                  <a:cubicBezTo>
                    <a:pt x="82" y="133"/>
                    <a:pt x="74" y="138"/>
                    <a:pt x="67" y="144"/>
                  </a:cubicBezTo>
                  <a:cubicBezTo>
                    <a:pt x="62" y="147"/>
                    <a:pt x="58" y="150"/>
                    <a:pt x="54" y="154"/>
                  </a:cubicBezTo>
                  <a:cubicBezTo>
                    <a:pt x="50" y="157"/>
                    <a:pt x="46" y="160"/>
                    <a:pt x="43" y="163"/>
                  </a:cubicBezTo>
                  <a:cubicBezTo>
                    <a:pt x="39" y="167"/>
                    <a:pt x="35" y="170"/>
                    <a:pt x="31" y="174"/>
                  </a:cubicBezTo>
                  <a:cubicBezTo>
                    <a:pt x="29" y="177"/>
                    <a:pt x="27" y="179"/>
                    <a:pt x="25" y="182"/>
                  </a:cubicBezTo>
                  <a:cubicBezTo>
                    <a:pt x="23" y="184"/>
                    <a:pt x="22" y="187"/>
                    <a:pt x="20" y="189"/>
                  </a:cubicBezTo>
                  <a:cubicBezTo>
                    <a:pt x="17" y="193"/>
                    <a:pt x="14" y="197"/>
                    <a:pt x="12" y="202"/>
                  </a:cubicBezTo>
                  <a:cubicBezTo>
                    <a:pt x="11" y="204"/>
                    <a:pt x="10" y="206"/>
                    <a:pt x="9" y="208"/>
                  </a:cubicBezTo>
                  <a:cubicBezTo>
                    <a:pt x="6" y="214"/>
                    <a:pt x="4" y="219"/>
                    <a:pt x="3" y="225"/>
                  </a:cubicBezTo>
                  <a:cubicBezTo>
                    <a:pt x="2" y="230"/>
                    <a:pt x="1" y="234"/>
                    <a:pt x="0" y="239"/>
                  </a:cubicBezTo>
                  <a:cubicBezTo>
                    <a:pt x="0" y="246"/>
                    <a:pt x="0" y="253"/>
                    <a:pt x="2" y="260"/>
                  </a:cubicBezTo>
                  <a:cubicBezTo>
                    <a:pt x="4" y="266"/>
                    <a:pt x="7" y="272"/>
                    <a:pt x="10" y="278"/>
                  </a:cubicBezTo>
                  <a:cubicBezTo>
                    <a:pt x="13" y="283"/>
                    <a:pt x="18" y="288"/>
                    <a:pt x="23" y="292"/>
                  </a:cubicBezTo>
                  <a:cubicBezTo>
                    <a:pt x="27" y="296"/>
                    <a:pt x="31" y="300"/>
                    <a:pt x="36" y="304"/>
                  </a:cubicBezTo>
                  <a:cubicBezTo>
                    <a:pt x="40" y="307"/>
                    <a:pt x="44" y="310"/>
                    <a:pt x="48" y="312"/>
                  </a:cubicBezTo>
                  <a:cubicBezTo>
                    <a:pt x="53" y="315"/>
                    <a:pt x="57" y="318"/>
                    <a:pt x="62" y="320"/>
                  </a:cubicBezTo>
                  <a:cubicBezTo>
                    <a:pt x="70" y="324"/>
                    <a:pt x="79" y="326"/>
                    <a:pt x="88" y="328"/>
                  </a:cubicBezTo>
                  <a:cubicBezTo>
                    <a:pt x="94" y="329"/>
                    <a:pt x="100" y="329"/>
                    <a:pt x="106" y="330"/>
                  </a:cubicBezTo>
                  <a:cubicBezTo>
                    <a:pt x="116" y="331"/>
                    <a:pt x="127" y="331"/>
                    <a:pt x="137" y="331"/>
                  </a:cubicBezTo>
                  <a:cubicBezTo>
                    <a:pt x="148" y="331"/>
                    <a:pt x="159" y="329"/>
                    <a:pt x="170" y="328"/>
                  </a:cubicBezTo>
                  <a:cubicBezTo>
                    <a:pt x="173" y="327"/>
                    <a:pt x="175" y="327"/>
                    <a:pt x="177" y="327"/>
                  </a:cubicBezTo>
                  <a:cubicBezTo>
                    <a:pt x="177" y="327"/>
                    <a:pt x="177" y="328"/>
                    <a:pt x="177" y="328"/>
                  </a:cubicBezTo>
                  <a:cubicBezTo>
                    <a:pt x="178" y="334"/>
                    <a:pt x="180" y="340"/>
                    <a:pt x="182" y="346"/>
                  </a:cubicBezTo>
                  <a:cubicBezTo>
                    <a:pt x="184" y="352"/>
                    <a:pt x="187" y="359"/>
                    <a:pt x="190" y="365"/>
                  </a:cubicBezTo>
                  <a:cubicBezTo>
                    <a:pt x="195" y="379"/>
                    <a:pt x="201" y="392"/>
                    <a:pt x="208" y="406"/>
                  </a:cubicBezTo>
                  <a:cubicBezTo>
                    <a:pt x="214" y="418"/>
                    <a:pt x="221" y="431"/>
                    <a:pt x="228" y="443"/>
                  </a:cubicBezTo>
                  <a:cubicBezTo>
                    <a:pt x="235" y="455"/>
                    <a:pt x="243" y="467"/>
                    <a:pt x="250" y="478"/>
                  </a:cubicBezTo>
                  <a:cubicBezTo>
                    <a:pt x="255" y="485"/>
                    <a:pt x="260" y="492"/>
                    <a:pt x="265" y="498"/>
                  </a:cubicBezTo>
                  <a:cubicBezTo>
                    <a:pt x="270" y="504"/>
                    <a:pt x="275" y="509"/>
                    <a:pt x="280" y="514"/>
                  </a:cubicBezTo>
                  <a:cubicBezTo>
                    <a:pt x="286" y="521"/>
                    <a:pt x="293" y="527"/>
                    <a:pt x="301" y="532"/>
                  </a:cubicBezTo>
                  <a:cubicBezTo>
                    <a:pt x="300" y="536"/>
                    <a:pt x="298" y="539"/>
                    <a:pt x="297" y="543"/>
                  </a:cubicBezTo>
                  <a:cubicBezTo>
                    <a:pt x="295" y="549"/>
                    <a:pt x="293" y="555"/>
                    <a:pt x="291" y="560"/>
                  </a:cubicBezTo>
                  <a:cubicBezTo>
                    <a:pt x="289" y="566"/>
                    <a:pt x="288" y="571"/>
                    <a:pt x="286" y="576"/>
                  </a:cubicBezTo>
                  <a:cubicBezTo>
                    <a:pt x="282" y="587"/>
                    <a:pt x="278" y="599"/>
                    <a:pt x="274" y="610"/>
                  </a:cubicBezTo>
                  <a:cubicBezTo>
                    <a:pt x="272" y="615"/>
                    <a:pt x="271" y="621"/>
                    <a:pt x="269" y="626"/>
                  </a:cubicBezTo>
                  <a:cubicBezTo>
                    <a:pt x="268" y="631"/>
                    <a:pt x="267" y="637"/>
                    <a:pt x="265" y="643"/>
                  </a:cubicBezTo>
                  <a:cubicBezTo>
                    <a:pt x="264" y="646"/>
                    <a:pt x="263" y="649"/>
                    <a:pt x="262" y="652"/>
                  </a:cubicBezTo>
                  <a:cubicBezTo>
                    <a:pt x="262" y="654"/>
                    <a:pt x="261" y="655"/>
                    <a:pt x="261" y="656"/>
                  </a:cubicBezTo>
                  <a:cubicBezTo>
                    <a:pt x="259" y="655"/>
                    <a:pt x="256" y="654"/>
                    <a:pt x="254" y="653"/>
                  </a:cubicBezTo>
                  <a:cubicBezTo>
                    <a:pt x="245" y="649"/>
                    <a:pt x="236" y="645"/>
                    <a:pt x="227" y="642"/>
                  </a:cubicBezTo>
                  <a:cubicBezTo>
                    <a:pt x="224" y="641"/>
                    <a:pt x="221" y="640"/>
                    <a:pt x="217" y="640"/>
                  </a:cubicBezTo>
                  <a:cubicBezTo>
                    <a:pt x="213" y="637"/>
                    <a:pt x="209" y="634"/>
                    <a:pt x="205" y="631"/>
                  </a:cubicBezTo>
                  <a:cubicBezTo>
                    <a:pt x="202" y="629"/>
                    <a:pt x="199" y="628"/>
                    <a:pt x="196" y="626"/>
                  </a:cubicBezTo>
                  <a:cubicBezTo>
                    <a:pt x="193" y="624"/>
                    <a:pt x="190" y="622"/>
                    <a:pt x="186" y="620"/>
                  </a:cubicBezTo>
                  <a:cubicBezTo>
                    <a:pt x="184" y="619"/>
                    <a:pt x="182" y="618"/>
                    <a:pt x="180" y="617"/>
                  </a:cubicBezTo>
                  <a:cubicBezTo>
                    <a:pt x="178" y="615"/>
                    <a:pt x="175" y="614"/>
                    <a:pt x="172" y="613"/>
                  </a:cubicBezTo>
                  <a:cubicBezTo>
                    <a:pt x="171" y="613"/>
                    <a:pt x="169" y="613"/>
                    <a:pt x="168" y="613"/>
                  </a:cubicBezTo>
                  <a:cubicBezTo>
                    <a:pt x="168" y="613"/>
                    <a:pt x="167" y="613"/>
                    <a:pt x="166" y="613"/>
                  </a:cubicBezTo>
                  <a:cubicBezTo>
                    <a:pt x="165" y="613"/>
                    <a:pt x="163" y="613"/>
                    <a:pt x="162" y="613"/>
                  </a:cubicBezTo>
                  <a:cubicBezTo>
                    <a:pt x="161" y="613"/>
                    <a:pt x="160" y="613"/>
                    <a:pt x="159" y="613"/>
                  </a:cubicBezTo>
                  <a:cubicBezTo>
                    <a:pt x="156" y="613"/>
                    <a:pt x="153" y="614"/>
                    <a:pt x="150" y="616"/>
                  </a:cubicBezTo>
                  <a:cubicBezTo>
                    <a:pt x="146" y="618"/>
                    <a:pt x="144" y="621"/>
                    <a:pt x="141" y="624"/>
                  </a:cubicBezTo>
                  <a:cubicBezTo>
                    <a:pt x="137" y="629"/>
                    <a:pt x="134" y="634"/>
                    <a:pt x="131" y="639"/>
                  </a:cubicBezTo>
                  <a:cubicBezTo>
                    <a:pt x="129" y="643"/>
                    <a:pt x="127" y="648"/>
                    <a:pt x="124" y="652"/>
                  </a:cubicBezTo>
                  <a:cubicBezTo>
                    <a:pt x="122" y="656"/>
                    <a:pt x="120" y="661"/>
                    <a:pt x="118" y="665"/>
                  </a:cubicBezTo>
                  <a:cubicBezTo>
                    <a:pt x="117" y="667"/>
                    <a:pt x="116" y="669"/>
                    <a:pt x="116" y="671"/>
                  </a:cubicBezTo>
                  <a:cubicBezTo>
                    <a:pt x="115" y="673"/>
                    <a:pt x="115" y="676"/>
                    <a:pt x="116" y="678"/>
                  </a:cubicBezTo>
                  <a:cubicBezTo>
                    <a:pt x="116" y="680"/>
                    <a:pt x="117" y="681"/>
                    <a:pt x="118" y="683"/>
                  </a:cubicBezTo>
                  <a:cubicBezTo>
                    <a:pt x="118" y="685"/>
                    <a:pt x="120" y="687"/>
                    <a:pt x="121" y="688"/>
                  </a:cubicBezTo>
                  <a:cubicBezTo>
                    <a:pt x="122" y="689"/>
                    <a:pt x="122" y="689"/>
                    <a:pt x="123" y="690"/>
                  </a:cubicBezTo>
                  <a:cubicBezTo>
                    <a:pt x="124" y="691"/>
                    <a:pt x="125" y="692"/>
                    <a:pt x="126" y="693"/>
                  </a:cubicBezTo>
                  <a:cubicBezTo>
                    <a:pt x="134" y="700"/>
                    <a:pt x="144" y="706"/>
                    <a:pt x="153" y="712"/>
                  </a:cubicBezTo>
                  <a:cubicBezTo>
                    <a:pt x="158" y="714"/>
                    <a:pt x="162" y="717"/>
                    <a:pt x="166" y="720"/>
                  </a:cubicBezTo>
                  <a:cubicBezTo>
                    <a:pt x="171" y="723"/>
                    <a:pt x="175" y="725"/>
                    <a:pt x="180" y="727"/>
                  </a:cubicBezTo>
                  <a:cubicBezTo>
                    <a:pt x="189" y="732"/>
                    <a:pt x="198" y="737"/>
                    <a:pt x="207" y="741"/>
                  </a:cubicBezTo>
                  <a:cubicBezTo>
                    <a:pt x="212" y="743"/>
                    <a:pt x="216" y="746"/>
                    <a:pt x="221" y="748"/>
                  </a:cubicBezTo>
                  <a:cubicBezTo>
                    <a:pt x="226" y="750"/>
                    <a:pt x="232" y="753"/>
                    <a:pt x="238" y="755"/>
                  </a:cubicBezTo>
                  <a:cubicBezTo>
                    <a:pt x="248" y="758"/>
                    <a:pt x="258" y="761"/>
                    <a:pt x="268" y="764"/>
                  </a:cubicBezTo>
                  <a:cubicBezTo>
                    <a:pt x="278" y="767"/>
                    <a:pt x="289" y="768"/>
                    <a:pt x="299" y="771"/>
                  </a:cubicBezTo>
                  <a:cubicBezTo>
                    <a:pt x="304" y="772"/>
                    <a:pt x="309" y="773"/>
                    <a:pt x="314" y="774"/>
                  </a:cubicBezTo>
                  <a:cubicBezTo>
                    <a:pt x="320" y="775"/>
                    <a:pt x="327" y="776"/>
                    <a:pt x="333" y="777"/>
                  </a:cubicBezTo>
                  <a:cubicBezTo>
                    <a:pt x="339" y="778"/>
                    <a:pt x="345" y="778"/>
                    <a:pt x="351" y="779"/>
                  </a:cubicBezTo>
                  <a:cubicBezTo>
                    <a:pt x="372" y="782"/>
                    <a:pt x="392" y="784"/>
                    <a:pt x="413" y="785"/>
                  </a:cubicBezTo>
                  <a:cubicBezTo>
                    <a:pt x="434" y="785"/>
                    <a:pt x="455" y="784"/>
                    <a:pt x="476" y="783"/>
                  </a:cubicBezTo>
                  <a:cubicBezTo>
                    <a:pt x="496" y="782"/>
                    <a:pt x="517" y="780"/>
                    <a:pt x="538" y="778"/>
                  </a:cubicBezTo>
                  <a:cubicBezTo>
                    <a:pt x="549" y="777"/>
                    <a:pt x="559" y="776"/>
                    <a:pt x="570" y="774"/>
                  </a:cubicBezTo>
                  <a:cubicBezTo>
                    <a:pt x="581" y="773"/>
                    <a:pt x="592" y="772"/>
                    <a:pt x="603" y="770"/>
                  </a:cubicBezTo>
                  <a:cubicBezTo>
                    <a:pt x="613" y="768"/>
                    <a:pt x="624" y="765"/>
                    <a:pt x="634" y="763"/>
                  </a:cubicBezTo>
                  <a:cubicBezTo>
                    <a:pt x="645" y="760"/>
                    <a:pt x="655" y="757"/>
                    <a:pt x="665" y="754"/>
                  </a:cubicBezTo>
                  <a:cubicBezTo>
                    <a:pt x="675" y="751"/>
                    <a:pt x="685" y="747"/>
                    <a:pt x="694" y="744"/>
                  </a:cubicBezTo>
                  <a:cubicBezTo>
                    <a:pt x="704" y="741"/>
                    <a:pt x="713" y="737"/>
                    <a:pt x="723" y="734"/>
                  </a:cubicBezTo>
                  <a:cubicBezTo>
                    <a:pt x="732" y="730"/>
                    <a:pt x="741" y="727"/>
                    <a:pt x="751" y="723"/>
                  </a:cubicBezTo>
                  <a:cubicBezTo>
                    <a:pt x="761" y="719"/>
                    <a:pt x="771" y="715"/>
                    <a:pt x="780" y="709"/>
                  </a:cubicBezTo>
                  <a:cubicBezTo>
                    <a:pt x="785" y="706"/>
                    <a:pt x="790" y="702"/>
                    <a:pt x="793" y="699"/>
                  </a:cubicBezTo>
                  <a:cubicBezTo>
                    <a:pt x="797" y="695"/>
                    <a:pt x="801" y="691"/>
                    <a:pt x="803" y="686"/>
                  </a:cubicBezTo>
                  <a:cubicBezTo>
                    <a:pt x="804" y="683"/>
                    <a:pt x="805" y="680"/>
                    <a:pt x="806" y="677"/>
                  </a:cubicBezTo>
                  <a:cubicBezTo>
                    <a:pt x="806" y="674"/>
                    <a:pt x="807" y="671"/>
                    <a:pt x="807" y="667"/>
                  </a:cubicBezTo>
                  <a:cubicBezTo>
                    <a:pt x="807" y="662"/>
                    <a:pt x="805" y="656"/>
                    <a:pt x="803" y="650"/>
                  </a:cubicBezTo>
                  <a:cubicBezTo>
                    <a:pt x="802" y="645"/>
                    <a:pt x="799" y="640"/>
                    <a:pt x="797" y="635"/>
                  </a:cubicBezTo>
                  <a:cubicBezTo>
                    <a:pt x="794" y="631"/>
                    <a:pt x="791" y="627"/>
                    <a:pt x="786" y="624"/>
                  </a:cubicBezTo>
                  <a:cubicBezTo>
                    <a:pt x="784" y="623"/>
                    <a:pt x="782" y="622"/>
                    <a:pt x="779" y="621"/>
                  </a:cubicBezTo>
                  <a:cubicBezTo>
                    <a:pt x="776" y="620"/>
                    <a:pt x="773" y="621"/>
                    <a:pt x="769" y="622"/>
                  </a:cubicBezTo>
                  <a:cubicBezTo>
                    <a:pt x="767" y="622"/>
                    <a:pt x="765" y="623"/>
                    <a:pt x="764" y="624"/>
                  </a:cubicBezTo>
                  <a:cubicBezTo>
                    <a:pt x="763" y="624"/>
                    <a:pt x="762" y="625"/>
                    <a:pt x="762" y="625"/>
                  </a:cubicBezTo>
                  <a:cubicBezTo>
                    <a:pt x="761" y="625"/>
                    <a:pt x="761" y="626"/>
                    <a:pt x="760" y="626"/>
                  </a:cubicBezTo>
                  <a:cubicBezTo>
                    <a:pt x="759" y="627"/>
                    <a:pt x="758" y="627"/>
                    <a:pt x="757" y="628"/>
                  </a:cubicBezTo>
                  <a:cubicBezTo>
                    <a:pt x="754" y="630"/>
                    <a:pt x="751" y="631"/>
                    <a:pt x="749" y="632"/>
                  </a:cubicBezTo>
                  <a:cubicBezTo>
                    <a:pt x="744" y="635"/>
                    <a:pt x="739" y="637"/>
                    <a:pt x="733" y="640"/>
                  </a:cubicBezTo>
                  <a:cubicBezTo>
                    <a:pt x="717" y="646"/>
                    <a:pt x="700" y="652"/>
                    <a:pt x="684" y="658"/>
                  </a:cubicBezTo>
                  <a:cubicBezTo>
                    <a:pt x="683" y="657"/>
                    <a:pt x="683" y="656"/>
                    <a:pt x="683" y="655"/>
                  </a:cubicBezTo>
                  <a:cubicBezTo>
                    <a:pt x="683" y="653"/>
                    <a:pt x="682" y="651"/>
                    <a:pt x="682" y="650"/>
                  </a:cubicBezTo>
                  <a:cubicBezTo>
                    <a:pt x="681" y="644"/>
                    <a:pt x="680" y="638"/>
                    <a:pt x="678" y="633"/>
                  </a:cubicBezTo>
                  <a:cubicBezTo>
                    <a:pt x="675" y="621"/>
                    <a:pt x="671" y="608"/>
                    <a:pt x="667" y="597"/>
                  </a:cubicBezTo>
                  <a:cubicBezTo>
                    <a:pt x="662" y="585"/>
                    <a:pt x="657" y="573"/>
                    <a:pt x="653" y="561"/>
                  </a:cubicBezTo>
                  <a:cubicBezTo>
                    <a:pt x="651" y="557"/>
                    <a:pt x="650" y="553"/>
                    <a:pt x="648" y="549"/>
                  </a:cubicBezTo>
                  <a:cubicBezTo>
                    <a:pt x="654" y="544"/>
                    <a:pt x="660" y="539"/>
                    <a:pt x="666" y="535"/>
                  </a:cubicBezTo>
                  <a:cubicBezTo>
                    <a:pt x="671" y="530"/>
                    <a:pt x="676" y="526"/>
                    <a:pt x="681" y="521"/>
                  </a:cubicBezTo>
                  <a:cubicBezTo>
                    <a:pt x="692" y="511"/>
                    <a:pt x="701" y="499"/>
                    <a:pt x="709" y="486"/>
                  </a:cubicBezTo>
                  <a:cubicBezTo>
                    <a:pt x="717" y="474"/>
                    <a:pt x="724" y="461"/>
                    <a:pt x="730" y="447"/>
                  </a:cubicBezTo>
                  <a:cubicBezTo>
                    <a:pt x="735" y="433"/>
                    <a:pt x="738" y="418"/>
                    <a:pt x="739" y="403"/>
                  </a:cubicBezTo>
                  <a:cubicBezTo>
                    <a:pt x="740" y="395"/>
                    <a:pt x="740" y="388"/>
                    <a:pt x="739" y="381"/>
                  </a:cubicBezTo>
                  <a:cubicBezTo>
                    <a:pt x="738" y="373"/>
                    <a:pt x="737" y="365"/>
                    <a:pt x="735" y="357"/>
                  </a:cubicBezTo>
                  <a:cubicBezTo>
                    <a:pt x="733" y="347"/>
                    <a:pt x="729" y="338"/>
                    <a:pt x="724" y="329"/>
                  </a:cubicBezTo>
                  <a:cubicBezTo>
                    <a:pt x="721" y="323"/>
                    <a:pt x="718" y="317"/>
                    <a:pt x="714" y="312"/>
                  </a:cubicBezTo>
                  <a:cubicBezTo>
                    <a:pt x="709" y="305"/>
                    <a:pt x="704" y="298"/>
                    <a:pt x="698" y="292"/>
                  </a:cubicBezTo>
                  <a:cubicBezTo>
                    <a:pt x="698" y="292"/>
                    <a:pt x="698" y="292"/>
                    <a:pt x="698" y="291"/>
                  </a:cubicBezTo>
                  <a:cubicBezTo>
                    <a:pt x="698" y="291"/>
                    <a:pt x="698" y="291"/>
                    <a:pt x="698" y="291"/>
                  </a:cubicBezTo>
                  <a:cubicBezTo>
                    <a:pt x="700" y="291"/>
                    <a:pt x="702" y="291"/>
                    <a:pt x="704" y="291"/>
                  </a:cubicBezTo>
                  <a:cubicBezTo>
                    <a:pt x="705" y="291"/>
                    <a:pt x="707" y="291"/>
                    <a:pt x="709" y="291"/>
                  </a:cubicBezTo>
                  <a:cubicBezTo>
                    <a:pt x="716" y="292"/>
                    <a:pt x="722" y="295"/>
                    <a:pt x="729" y="297"/>
                  </a:cubicBezTo>
                  <a:cubicBezTo>
                    <a:pt x="730" y="297"/>
                    <a:pt x="730" y="297"/>
                    <a:pt x="730" y="297"/>
                  </a:cubicBezTo>
                  <a:cubicBezTo>
                    <a:pt x="732" y="298"/>
                    <a:pt x="733" y="298"/>
                    <a:pt x="735" y="299"/>
                  </a:cubicBezTo>
                  <a:cubicBezTo>
                    <a:pt x="737" y="300"/>
                    <a:pt x="739" y="300"/>
                    <a:pt x="741" y="301"/>
                  </a:cubicBezTo>
                  <a:cubicBezTo>
                    <a:pt x="743" y="304"/>
                    <a:pt x="744" y="307"/>
                    <a:pt x="745" y="309"/>
                  </a:cubicBezTo>
                  <a:cubicBezTo>
                    <a:pt x="746" y="311"/>
                    <a:pt x="747" y="314"/>
                    <a:pt x="747" y="316"/>
                  </a:cubicBezTo>
                  <a:cubicBezTo>
                    <a:pt x="750" y="322"/>
                    <a:pt x="752" y="329"/>
                    <a:pt x="756" y="335"/>
                  </a:cubicBezTo>
                  <a:cubicBezTo>
                    <a:pt x="759" y="339"/>
                    <a:pt x="761" y="342"/>
                    <a:pt x="764" y="343"/>
                  </a:cubicBezTo>
                  <a:cubicBezTo>
                    <a:pt x="767" y="345"/>
                    <a:pt x="770" y="346"/>
                    <a:pt x="773" y="346"/>
                  </a:cubicBezTo>
                  <a:cubicBezTo>
                    <a:pt x="775" y="346"/>
                    <a:pt x="777" y="346"/>
                    <a:pt x="779" y="344"/>
                  </a:cubicBezTo>
                  <a:cubicBezTo>
                    <a:pt x="779" y="345"/>
                    <a:pt x="779" y="346"/>
                    <a:pt x="779" y="346"/>
                  </a:cubicBezTo>
                  <a:cubicBezTo>
                    <a:pt x="780" y="352"/>
                    <a:pt x="782" y="359"/>
                    <a:pt x="785" y="365"/>
                  </a:cubicBezTo>
                  <a:cubicBezTo>
                    <a:pt x="790" y="375"/>
                    <a:pt x="795" y="382"/>
                    <a:pt x="800" y="388"/>
                  </a:cubicBezTo>
                  <a:cubicBezTo>
                    <a:pt x="802" y="391"/>
                    <a:pt x="807" y="394"/>
                    <a:pt x="811" y="396"/>
                  </a:cubicBezTo>
                  <a:cubicBezTo>
                    <a:pt x="813" y="396"/>
                    <a:pt x="815" y="396"/>
                    <a:pt x="816" y="396"/>
                  </a:cubicBezTo>
                  <a:cubicBezTo>
                    <a:pt x="817" y="396"/>
                    <a:pt x="817" y="396"/>
                    <a:pt x="818" y="396"/>
                  </a:cubicBezTo>
                  <a:cubicBezTo>
                    <a:pt x="820" y="396"/>
                    <a:pt x="822" y="396"/>
                    <a:pt x="823" y="395"/>
                  </a:cubicBezTo>
                  <a:cubicBezTo>
                    <a:pt x="825" y="394"/>
                    <a:pt x="826" y="393"/>
                    <a:pt x="827" y="392"/>
                  </a:cubicBezTo>
                  <a:cubicBezTo>
                    <a:pt x="829" y="390"/>
                    <a:pt x="831" y="387"/>
                    <a:pt x="831" y="384"/>
                  </a:cubicBezTo>
                  <a:cubicBezTo>
                    <a:pt x="831" y="382"/>
                    <a:pt x="831" y="382"/>
                    <a:pt x="831" y="382"/>
                  </a:cubicBezTo>
                  <a:cubicBezTo>
                    <a:pt x="832" y="379"/>
                    <a:pt x="832" y="379"/>
                    <a:pt x="832" y="379"/>
                  </a:cubicBezTo>
                  <a:cubicBezTo>
                    <a:pt x="832" y="378"/>
                    <a:pt x="832" y="376"/>
                    <a:pt x="832" y="375"/>
                  </a:cubicBezTo>
                  <a:cubicBezTo>
                    <a:pt x="835" y="379"/>
                    <a:pt x="837" y="382"/>
                    <a:pt x="839" y="385"/>
                  </a:cubicBezTo>
                  <a:cubicBezTo>
                    <a:pt x="844" y="391"/>
                    <a:pt x="850" y="395"/>
                    <a:pt x="860" y="398"/>
                  </a:cubicBezTo>
                  <a:cubicBezTo>
                    <a:pt x="865" y="399"/>
                    <a:pt x="870" y="400"/>
                    <a:pt x="874" y="400"/>
                  </a:cubicBezTo>
                  <a:cubicBezTo>
                    <a:pt x="878" y="400"/>
                    <a:pt x="882" y="399"/>
                    <a:pt x="886" y="398"/>
                  </a:cubicBezTo>
                  <a:cubicBezTo>
                    <a:pt x="891" y="396"/>
                    <a:pt x="895" y="394"/>
                    <a:pt x="899" y="392"/>
                  </a:cubicBezTo>
                  <a:cubicBezTo>
                    <a:pt x="902" y="389"/>
                    <a:pt x="905" y="387"/>
                    <a:pt x="909" y="384"/>
                  </a:cubicBezTo>
                  <a:cubicBezTo>
                    <a:pt x="913" y="381"/>
                    <a:pt x="916" y="376"/>
                    <a:pt x="916" y="371"/>
                  </a:cubicBezTo>
                  <a:cubicBezTo>
                    <a:pt x="916" y="368"/>
                    <a:pt x="914" y="365"/>
                    <a:pt x="912" y="363"/>
                  </a:cubicBezTo>
                  <a:close/>
                  <a:moveTo>
                    <a:pt x="283" y="57"/>
                  </a:moveTo>
                  <a:cubicBezTo>
                    <a:pt x="282" y="57"/>
                    <a:pt x="281" y="58"/>
                    <a:pt x="280" y="58"/>
                  </a:cubicBezTo>
                  <a:cubicBezTo>
                    <a:pt x="281" y="58"/>
                    <a:pt x="282" y="57"/>
                    <a:pt x="283" y="57"/>
                  </a:cubicBezTo>
                  <a:close/>
                  <a:moveTo>
                    <a:pt x="535" y="689"/>
                  </a:moveTo>
                  <a:cubicBezTo>
                    <a:pt x="530" y="689"/>
                    <a:pt x="525" y="690"/>
                    <a:pt x="519" y="690"/>
                  </a:cubicBezTo>
                  <a:cubicBezTo>
                    <a:pt x="509" y="691"/>
                    <a:pt x="498" y="692"/>
                    <a:pt x="487" y="692"/>
                  </a:cubicBezTo>
                  <a:cubicBezTo>
                    <a:pt x="476" y="692"/>
                    <a:pt x="465" y="692"/>
                    <a:pt x="454" y="692"/>
                  </a:cubicBezTo>
                  <a:cubicBezTo>
                    <a:pt x="446" y="692"/>
                    <a:pt x="438" y="691"/>
                    <a:pt x="430" y="691"/>
                  </a:cubicBezTo>
                  <a:cubicBezTo>
                    <a:pt x="426" y="691"/>
                    <a:pt x="422" y="691"/>
                    <a:pt x="418" y="691"/>
                  </a:cubicBezTo>
                  <a:cubicBezTo>
                    <a:pt x="415" y="690"/>
                    <a:pt x="411" y="690"/>
                    <a:pt x="407" y="690"/>
                  </a:cubicBezTo>
                  <a:cubicBezTo>
                    <a:pt x="401" y="689"/>
                    <a:pt x="396" y="688"/>
                    <a:pt x="390" y="687"/>
                  </a:cubicBezTo>
                  <a:cubicBezTo>
                    <a:pt x="385" y="687"/>
                    <a:pt x="381" y="686"/>
                    <a:pt x="377" y="685"/>
                  </a:cubicBezTo>
                  <a:cubicBezTo>
                    <a:pt x="378" y="681"/>
                    <a:pt x="379" y="677"/>
                    <a:pt x="380" y="672"/>
                  </a:cubicBezTo>
                  <a:cubicBezTo>
                    <a:pt x="383" y="661"/>
                    <a:pt x="386" y="649"/>
                    <a:pt x="388" y="638"/>
                  </a:cubicBezTo>
                  <a:cubicBezTo>
                    <a:pt x="391" y="625"/>
                    <a:pt x="394" y="613"/>
                    <a:pt x="397" y="600"/>
                  </a:cubicBezTo>
                  <a:cubicBezTo>
                    <a:pt x="398" y="595"/>
                    <a:pt x="400" y="589"/>
                    <a:pt x="402" y="583"/>
                  </a:cubicBezTo>
                  <a:cubicBezTo>
                    <a:pt x="402" y="580"/>
                    <a:pt x="403" y="578"/>
                    <a:pt x="404" y="575"/>
                  </a:cubicBezTo>
                  <a:cubicBezTo>
                    <a:pt x="415" y="578"/>
                    <a:pt x="426" y="580"/>
                    <a:pt x="436" y="582"/>
                  </a:cubicBezTo>
                  <a:cubicBezTo>
                    <a:pt x="451" y="585"/>
                    <a:pt x="466" y="588"/>
                    <a:pt x="481" y="589"/>
                  </a:cubicBezTo>
                  <a:cubicBezTo>
                    <a:pt x="495" y="590"/>
                    <a:pt x="509" y="591"/>
                    <a:pt x="523" y="590"/>
                  </a:cubicBezTo>
                  <a:cubicBezTo>
                    <a:pt x="532" y="589"/>
                    <a:pt x="540" y="588"/>
                    <a:pt x="548" y="587"/>
                  </a:cubicBezTo>
                  <a:cubicBezTo>
                    <a:pt x="550" y="586"/>
                    <a:pt x="552" y="586"/>
                    <a:pt x="554" y="585"/>
                  </a:cubicBezTo>
                  <a:cubicBezTo>
                    <a:pt x="554" y="586"/>
                    <a:pt x="554" y="588"/>
                    <a:pt x="554" y="589"/>
                  </a:cubicBezTo>
                  <a:cubicBezTo>
                    <a:pt x="555" y="595"/>
                    <a:pt x="555" y="602"/>
                    <a:pt x="556" y="608"/>
                  </a:cubicBezTo>
                  <a:cubicBezTo>
                    <a:pt x="556" y="614"/>
                    <a:pt x="557" y="620"/>
                    <a:pt x="557" y="626"/>
                  </a:cubicBezTo>
                  <a:cubicBezTo>
                    <a:pt x="558" y="631"/>
                    <a:pt x="559" y="637"/>
                    <a:pt x="559" y="642"/>
                  </a:cubicBezTo>
                  <a:cubicBezTo>
                    <a:pt x="560" y="648"/>
                    <a:pt x="560" y="655"/>
                    <a:pt x="561" y="661"/>
                  </a:cubicBezTo>
                  <a:cubicBezTo>
                    <a:pt x="561" y="667"/>
                    <a:pt x="562" y="673"/>
                    <a:pt x="563" y="679"/>
                  </a:cubicBezTo>
                  <a:cubicBezTo>
                    <a:pt x="563" y="682"/>
                    <a:pt x="564" y="684"/>
                    <a:pt x="565" y="686"/>
                  </a:cubicBezTo>
                  <a:cubicBezTo>
                    <a:pt x="560" y="687"/>
                    <a:pt x="556" y="687"/>
                    <a:pt x="551" y="687"/>
                  </a:cubicBezTo>
                  <a:cubicBezTo>
                    <a:pt x="546" y="688"/>
                    <a:pt x="540" y="688"/>
                    <a:pt x="535" y="689"/>
                  </a:cubicBezTo>
                  <a:close/>
                  <a:moveTo>
                    <a:pt x="570" y="751"/>
                  </a:moveTo>
                  <a:cubicBezTo>
                    <a:pt x="570" y="751"/>
                    <a:pt x="571" y="751"/>
                    <a:pt x="571" y="751"/>
                  </a:cubicBezTo>
                  <a:cubicBezTo>
                    <a:pt x="571" y="751"/>
                    <a:pt x="571" y="751"/>
                    <a:pt x="571" y="751"/>
                  </a:cubicBezTo>
                  <a:cubicBezTo>
                    <a:pt x="571" y="751"/>
                    <a:pt x="570" y="751"/>
                    <a:pt x="570" y="751"/>
                  </a:cubicBezTo>
                  <a:close/>
                </a:path>
              </a:pathLst>
            </a:custGeom>
            <a:gradFill flip="none" rotWithShape="1">
              <a:gsLst>
                <a:gs pos="0">
                  <a:srgbClr val="E785B1"/>
                </a:gs>
                <a:gs pos="100000">
                  <a:schemeClr val="lt1">
                    <a:lumMod val="85000"/>
                  </a:schemeClr>
                </a:gs>
                <a:gs pos="64000">
                  <a:srgbClr val="E785B1"/>
                </a:gs>
                <a:gs pos="66000">
                  <a:schemeClr val="lt1">
                    <a:lumMod val="85000"/>
                  </a:schemeClr>
                </a:gs>
              </a:gsLst>
              <a:lin ang="16200000" scaled="1"/>
              <a:tileRect/>
            </a:gradFill>
            <a:ln>
              <a:noFill/>
            </a:ln>
          </p:spPr>
          <p:txBody>
            <a:bodyPr anchor="ctr"/>
            <a:p>
              <a:pPr algn="ctr"/>
            </a:p>
          </p:txBody>
        </p:sp>
        <p:sp>
          <p:nvSpPr>
            <p:cNvPr id="23" name="ValueText"/>
            <p:cNvSpPr txBox="1"/>
            <p:nvPr/>
          </p:nvSpPr>
          <p:spPr>
            <a:xfrm>
              <a:off x="3832018" y="2031546"/>
              <a:ext cx="1166024" cy="522605"/>
            </a:xfrm>
            <a:prstGeom prst="rect">
              <a:avLst/>
            </a:prstGeom>
            <a:noFill/>
          </p:spPr>
          <p:txBody>
            <a:bodyPr wrap="square" lIns="0" tIns="0" rIns="0" bIns="0" anchor="ctr" anchorCtr="1">
              <a:prstTxWarp prst="textPlain">
                <a:avLst/>
              </a:prstTxWarp>
              <a:normAutofit fontScale="52500"/>
            </a:bodyPr>
            <a:p>
              <a:pPr algn="ctr"/>
              <a:r>
                <a:rPr lang="zh-CN" altLang="en-US" sz="3600" dirty="0" smtClean="0">
                  <a:solidFill>
                    <a:schemeClr val="tx1"/>
                  </a:solidFill>
                  <a:latin typeface="Impact" panose="020B0806030902050204" pitchFamily="34" charset="0"/>
                </a:rPr>
                <a:t>逻辑思维</a:t>
              </a:r>
              <a:endParaRPr lang="zh-CN" altLang="en-US" sz="3600" dirty="0" smtClean="0">
                <a:solidFill>
                  <a:schemeClr val="tx1"/>
                </a:solidFill>
                <a:latin typeface="Impact" panose="020B0806030902050204" pitchFamily="34" charset="0"/>
              </a:endParaRPr>
            </a:p>
          </p:txBody>
        </p:sp>
      </p:grpSp>
      <p:pic>
        <p:nvPicPr>
          <p:cNvPr id="31" name="图片 30" descr="c9c43d8263b6fd61055184f15db53421"/>
          <p:cNvPicPr>
            <a:picLocks noChangeAspect="1"/>
          </p:cNvPicPr>
          <p:nvPr/>
        </p:nvPicPr>
        <p:blipFill>
          <a:blip r:embed="rId2"/>
          <a:stretch>
            <a:fillRect/>
          </a:stretch>
        </p:blipFill>
        <p:spPr>
          <a:xfrm>
            <a:off x="9503410" y="0"/>
            <a:ext cx="2689225" cy="1817370"/>
          </a:xfrm>
          <a:prstGeom prst="rect">
            <a:avLst/>
          </a:prstGeom>
        </p:spPr>
      </p:pic>
      <p:pic>
        <p:nvPicPr>
          <p:cNvPr id="32" name="图片 31" descr="3008b3826ab64d557b2c0e278e66bbf0"/>
          <p:cNvPicPr>
            <a:picLocks noChangeAspect="1"/>
          </p:cNvPicPr>
          <p:nvPr/>
        </p:nvPicPr>
        <p:blipFill>
          <a:blip r:embed="rId3"/>
          <a:stretch>
            <a:fillRect/>
          </a:stretch>
        </p:blipFill>
        <p:spPr>
          <a:xfrm>
            <a:off x="-244475" y="4862830"/>
            <a:ext cx="2465070" cy="2465070"/>
          </a:xfrm>
          <a:prstGeom prst="rect">
            <a:avLst/>
          </a:prstGeom>
        </p:spPr>
      </p:pic>
      <p:sp>
        <p:nvSpPr>
          <p:cNvPr id="4" name="等于号 3"/>
          <p:cNvSpPr/>
          <p:nvPr/>
        </p:nvSpPr>
        <p:spPr>
          <a:xfrm>
            <a:off x="3990340" y="1664970"/>
            <a:ext cx="785495" cy="335915"/>
          </a:xfrm>
          <a:prstGeom prst="mathEqual">
            <a:avLst/>
          </a:prstGeom>
          <a:solidFill>
            <a:srgbClr val="FAE6EF"/>
          </a:solidFill>
          <a:ln>
            <a:solidFill>
              <a:srgbClr val="E785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8" name="加号 7"/>
          <p:cNvSpPr/>
          <p:nvPr/>
        </p:nvSpPr>
        <p:spPr>
          <a:xfrm>
            <a:off x="7507605" y="1473835"/>
            <a:ext cx="767080" cy="527050"/>
          </a:xfrm>
          <a:prstGeom prst="mathPlus">
            <a:avLst/>
          </a:prstGeom>
          <a:solidFill>
            <a:srgbClr val="FAE6EF"/>
          </a:solidFill>
          <a:ln>
            <a:solidFill>
              <a:srgbClr val="E785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 name="图片 9"/>
          <p:cNvPicPr>
            <a:picLocks noChangeAspect="1"/>
          </p:cNvPicPr>
          <p:nvPr>
            <p:custDataLst>
              <p:tags r:id="rId1"/>
            </p:custDataLst>
          </p:nvPr>
        </p:nvPicPr>
        <p:blipFill>
          <a:blip r:embed="rId2"/>
          <a:srcRect t="23663" r="3068" b="39444"/>
          <a:stretch>
            <a:fillRect/>
          </a:stretch>
        </p:blipFill>
        <p:spPr>
          <a:xfrm flipV="1">
            <a:off x="-29210" y="5333365"/>
            <a:ext cx="12221845" cy="1524635"/>
          </a:xfrm>
          <a:prstGeom prst="rect">
            <a:avLst/>
          </a:prstGeom>
        </p:spPr>
      </p:pic>
      <p:pic>
        <p:nvPicPr>
          <p:cNvPr id="3" name="图片 2" descr="b78802dccc70389d8fd28a1944b21aec"/>
          <p:cNvPicPr>
            <a:picLocks noChangeAspect="1"/>
          </p:cNvPicPr>
          <p:nvPr>
            <p:custDataLst>
              <p:tags r:id="rId3"/>
            </p:custDataLst>
          </p:nvPr>
        </p:nvPicPr>
        <p:blipFill>
          <a:blip r:embed="rId4"/>
          <a:srcRect l="10964" t="8890" r="-9310"/>
          <a:stretch>
            <a:fillRect/>
          </a:stretch>
        </p:blipFill>
        <p:spPr>
          <a:xfrm flipH="1">
            <a:off x="-393065" y="3989070"/>
            <a:ext cx="3829050" cy="2868930"/>
          </a:xfrm>
          <a:prstGeom prst="ellipse">
            <a:avLst/>
          </a:prstGeom>
        </p:spPr>
      </p:pic>
      <p:pic>
        <p:nvPicPr>
          <p:cNvPr id="31" name="图片 30" descr="1e65698570434adfadf77f1dc8fffb93"/>
          <p:cNvPicPr>
            <a:picLocks noChangeAspect="1"/>
          </p:cNvPicPr>
          <p:nvPr>
            <p:custDataLst>
              <p:tags r:id="rId5"/>
            </p:custDataLst>
          </p:nvPr>
        </p:nvPicPr>
        <p:blipFill>
          <a:blip r:embed="rId6"/>
          <a:srcRect/>
          <a:stretch>
            <a:fillRect/>
          </a:stretch>
        </p:blipFill>
        <p:spPr>
          <a:xfrm>
            <a:off x="9352280" y="0"/>
            <a:ext cx="2839720" cy="1657350"/>
          </a:xfrm>
          <a:prstGeom prst="rect">
            <a:avLst/>
          </a:prstGeom>
        </p:spPr>
      </p:pic>
      <p:sp>
        <p:nvSpPr>
          <p:cNvPr id="5" name="圆角矩形 4"/>
          <p:cNvSpPr/>
          <p:nvPr/>
        </p:nvSpPr>
        <p:spPr>
          <a:xfrm>
            <a:off x="508635" y="517525"/>
            <a:ext cx="7674610" cy="2157730"/>
          </a:xfrm>
          <a:prstGeom prst="roundRect">
            <a:avLst/>
          </a:prstGeom>
          <a:noFill/>
          <a:ln>
            <a:solidFill>
              <a:srgbClr val="E785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文本框 24"/>
          <p:cNvSpPr txBox="1"/>
          <p:nvPr/>
        </p:nvSpPr>
        <p:spPr>
          <a:xfrm>
            <a:off x="717550" y="518160"/>
            <a:ext cx="7351395" cy="2157095"/>
          </a:xfrm>
          <a:prstGeom prst="rect">
            <a:avLst/>
          </a:prstGeom>
          <a:noFill/>
        </p:spPr>
        <p:txBody>
          <a:bodyPr wrap="square" rtlCol="0">
            <a:spAutoFit/>
          </a:bodyPr>
          <a:p>
            <a:pPr algn="l">
              <a:lnSpc>
                <a:spcPct val="140000"/>
              </a:lnSpc>
            </a:pPr>
            <a:r>
              <a:rPr lang="en-US" sz="1600" spc="150" dirty="0" smtClean="0">
                <a:solidFill>
                  <a:schemeClr val="tx1"/>
                </a:solidFill>
                <a:uFillTx/>
                <a:latin typeface="华文楷体" panose="02010600040101010101" charset="-122"/>
                <a:ea typeface="华文楷体" panose="02010600040101010101" charset="-122"/>
                <a:cs typeface="+mn-ea"/>
              </a:rPr>
              <a:t>      </a:t>
            </a:r>
            <a:r>
              <a:rPr sz="1600" spc="150" dirty="0" smtClean="0">
                <a:solidFill>
                  <a:schemeClr val="tx1"/>
                </a:solidFill>
                <a:uFillTx/>
                <a:latin typeface="华文楷体" panose="02010600040101010101" charset="-122"/>
                <a:ea typeface="华文楷体" panose="02010600040101010101" charset="-122"/>
                <a:cs typeface="+mn-ea"/>
              </a:rPr>
              <a:t>正处在身心初步发展阶段的幼儿，如果能具有并有效应用结构化思维，其独立自主能力、自主探究能力就必然同步提升。因此，在核心素质与教学改革、“双减”政策、新课标（2022年）等指导下，以“放手给幼儿，促动幼儿自主探究和学习”为目标的幼儿教育创新改革，就势必要考虑如何搭载幼儿喜欢的游戏活动，在建构主义理论、幼儿认知规律等的辅助下培养幼儿的结构化思维，使之成为可促进幼儿全面发展的驱动力。</a:t>
            </a:r>
            <a:endParaRPr sz="1600" spc="150" dirty="0" smtClean="0">
              <a:solidFill>
                <a:schemeClr val="tx1"/>
              </a:solidFill>
              <a:uFillTx/>
              <a:latin typeface="华文楷体" panose="02010600040101010101" charset="-122"/>
              <a:ea typeface="华文楷体" panose="02010600040101010101" charset="-122"/>
              <a:cs typeface="+mn-ea"/>
            </a:endParaRPr>
          </a:p>
        </p:txBody>
      </p:sp>
      <p:pic>
        <p:nvPicPr>
          <p:cNvPr id="27" name="图片 26" descr="未命名文件(4)"/>
          <p:cNvPicPr>
            <a:picLocks noChangeAspect="1"/>
          </p:cNvPicPr>
          <p:nvPr>
            <p:custDataLst>
              <p:tags r:id="rId7"/>
            </p:custDataLst>
          </p:nvPr>
        </p:nvPicPr>
        <p:blipFill>
          <a:blip r:embed="rId8"/>
          <a:srcRect r="9130" b="2442"/>
          <a:stretch>
            <a:fillRect/>
          </a:stretch>
        </p:blipFill>
        <p:spPr>
          <a:xfrm>
            <a:off x="3435985" y="3272155"/>
            <a:ext cx="8756015" cy="2578735"/>
          </a:xfrm>
          <a:prstGeom prst="rect">
            <a:avLst/>
          </a:prstGeom>
        </p:spPr>
      </p:pic>
    </p:spTree>
  </p:cSld>
  <p:clrMapOvr>
    <a:masterClrMapping/>
  </p:clrMapOvr>
  <p:transition>
    <p:wipe di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 name="组合 3"/>
          <p:cNvGrpSpPr/>
          <p:nvPr/>
        </p:nvGrpSpPr>
        <p:grpSpPr>
          <a:xfrm>
            <a:off x="-24359" y="2540"/>
            <a:ext cx="12326780" cy="6854838"/>
            <a:chOff x="-32" y="4"/>
            <a:chExt cx="14127" cy="7843"/>
          </a:xfrm>
        </p:grpSpPr>
        <p:pic>
          <p:nvPicPr>
            <p:cNvPr id="11" name="图片 10"/>
            <p:cNvPicPr>
              <a:picLocks noChangeAspect="1"/>
            </p:cNvPicPr>
            <p:nvPr/>
          </p:nvPicPr>
          <p:blipFill rotWithShape="1">
            <a:blip r:embed="rId1"/>
            <a:srcRect t="19722" r="1999" b="42309"/>
            <a:stretch>
              <a:fillRect/>
            </a:stretch>
          </p:blipFill>
          <p:spPr>
            <a:xfrm>
              <a:off x="-32" y="4910"/>
              <a:ext cx="14127" cy="2937"/>
            </a:xfrm>
            <a:prstGeom prst="rect">
              <a:avLst/>
            </a:prstGeom>
          </p:spPr>
        </p:pic>
        <p:pic>
          <p:nvPicPr>
            <p:cNvPr id="10" name="图片 9"/>
            <p:cNvPicPr>
              <a:picLocks noChangeAspect="1"/>
            </p:cNvPicPr>
            <p:nvPr/>
          </p:nvPicPr>
          <p:blipFill>
            <a:blip r:embed="rId2"/>
            <a:srcRect r="2360"/>
            <a:stretch>
              <a:fillRect/>
            </a:stretch>
          </p:blipFill>
          <p:spPr>
            <a:xfrm>
              <a:off x="2" y="4"/>
              <a:ext cx="14058" cy="4728"/>
            </a:xfrm>
            <a:prstGeom prst="rect">
              <a:avLst/>
            </a:prstGeom>
          </p:spPr>
        </p:pic>
      </p:grpSp>
      <p:pic>
        <p:nvPicPr>
          <p:cNvPr id="5" name="图片 4" descr="cb9956f3e22152a2b0a9b0c8fff23213"/>
          <p:cNvPicPr>
            <a:picLocks noChangeAspect="1"/>
          </p:cNvPicPr>
          <p:nvPr/>
        </p:nvPicPr>
        <p:blipFill>
          <a:blip r:embed="rId3"/>
          <a:srcRect r="35941" b="10133"/>
          <a:stretch>
            <a:fillRect/>
          </a:stretch>
        </p:blipFill>
        <p:spPr>
          <a:xfrm>
            <a:off x="3260090" y="2540"/>
            <a:ext cx="5154295" cy="3572510"/>
          </a:xfrm>
          <a:prstGeom prst="rect">
            <a:avLst/>
          </a:prstGeom>
        </p:spPr>
      </p:pic>
      <p:grpSp>
        <p:nvGrpSpPr>
          <p:cNvPr id="9" name="组合 8"/>
          <p:cNvGrpSpPr/>
          <p:nvPr/>
        </p:nvGrpSpPr>
        <p:grpSpPr>
          <a:xfrm>
            <a:off x="4649470" y="2842895"/>
            <a:ext cx="2977515" cy="1110615"/>
            <a:chOff x="13786" y="826"/>
            <a:chExt cx="4689" cy="1749"/>
          </a:xfrm>
        </p:grpSpPr>
        <p:sp>
          <p:nvSpPr>
            <p:cNvPr id="7" name="云形 6"/>
            <p:cNvSpPr/>
            <p:nvPr/>
          </p:nvSpPr>
          <p:spPr>
            <a:xfrm>
              <a:off x="13786" y="826"/>
              <a:ext cx="4689" cy="1749"/>
            </a:xfrm>
            <a:prstGeom prst="cloud">
              <a:avLst/>
            </a:prstGeom>
            <a:solidFill>
              <a:srgbClr val="F6D2E2"/>
            </a:solidFill>
            <a:ln>
              <a:solidFill>
                <a:srgbClr val="E785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nvSpPr>
          <p:spPr>
            <a:xfrm rot="21360000">
              <a:off x="14521" y="974"/>
              <a:ext cx="3220" cy="1549"/>
            </a:xfrm>
            <a:prstGeom prst="rect">
              <a:avLst/>
            </a:prstGeom>
            <a:noFill/>
          </p:spPr>
          <p:txBody>
            <a:bodyPr wrap="square" rtlCol="0">
              <a:spAutoFit/>
            </a:bodyPr>
            <a:p>
              <a:pPr algn="ctr"/>
              <a:r>
                <a:rPr lang="en-US" altLang="zh-CN">
                  <a:solidFill>
                    <a:srgbClr val="D93F92"/>
                  </a:solidFill>
                  <a:latin typeface="Calibri Light" panose="020F0302020204030204" charset="0"/>
                  <a:ea typeface="萝莉体 第二版" panose="02000500000000000000" charset="-122"/>
                </a:rPr>
                <a:t>PART ONE</a:t>
              </a:r>
              <a:endParaRPr lang="en-US" altLang="zh-CN">
                <a:solidFill>
                  <a:srgbClr val="D93F92"/>
                </a:solidFill>
                <a:latin typeface="Calibri Light" panose="020F0302020204030204" charset="0"/>
                <a:ea typeface="萝莉体 第二版" panose="02000500000000000000" charset="-122"/>
              </a:endParaRPr>
            </a:p>
            <a:p>
              <a:pPr algn="ctr"/>
              <a:r>
                <a:rPr lang="zh-CN" altLang="en-US" sz="4000">
                  <a:solidFill>
                    <a:srgbClr val="D93F92"/>
                  </a:solidFill>
                  <a:latin typeface="Calibri Light" panose="020F0302020204030204" charset="0"/>
                  <a:ea typeface="萝莉体 第二版" panose="02000500000000000000" charset="-122"/>
                </a:rPr>
                <a:t>贰</a:t>
              </a:r>
              <a:endParaRPr lang="en-US" altLang="zh-CN" sz="4000">
                <a:solidFill>
                  <a:srgbClr val="D93F92"/>
                </a:solidFill>
                <a:latin typeface="Calibri Light" panose="020F0302020204030204" charset="0"/>
                <a:ea typeface="萝莉体 第二版" panose="02000500000000000000" charset="-122"/>
              </a:endParaRPr>
            </a:p>
          </p:txBody>
        </p:sp>
      </p:grpSp>
      <p:sp>
        <p:nvSpPr>
          <p:cNvPr id="20" name="文本框 19"/>
          <p:cNvSpPr txBox="1"/>
          <p:nvPr/>
        </p:nvSpPr>
        <p:spPr>
          <a:xfrm>
            <a:off x="2237105" y="4135120"/>
            <a:ext cx="9634220" cy="521970"/>
          </a:xfrm>
          <a:prstGeom prst="rect">
            <a:avLst/>
          </a:prstGeom>
          <a:noFill/>
        </p:spPr>
        <p:txBody>
          <a:bodyPr wrap="square" rtlCol="0">
            <a:spAutoFit/>
          </a:bodyPr>
          <a:p>
            <a:pPr algn="l"/>
            <a:r>
              <a:rPr lang="en-US" altLang="zh-CN" sz="2800" spc="300">
                <a:solidFill>
                  <a:schemeClr val="accent4">
                    <a:lumMod val="75000"/>
                  </a:schemeClr>
                </a:solidFill>
                <a:latin typeface="萝莉体 第二版" panose="02000500000000000000" charset="-122"/>
                <a:ea typeface="萝莉体 第二版" panose="02000500000000000000" charset="-122"/>
                <a:sym typeface="+mn-ea"/>
              </a:rPr>
              <a:t>1.</a:t>
            </a:r>
            <a:r>
              <a:rPr lang="zh-CN" altLang="en-US" sz="2800" spc="300">
                <a:solidFill>
                  <a:schemeClr val="accent4">
                    <a:lumMod val="75000"/>
                  </a:schemeClr>
                </a:solidFill>
                <a:latin typeface="萝莉体 第二版" panose="02000500000000000000" charset="-122"/>
                <a:ea typeface="萝莉体 第二版" panose="02000500000000000000" charset="-122"/>
                <a:sym typeface="+mn-ea"/>
              </a:rPr>
              <a:t>激活：搭建学习支架，精准补充材料与环境“营养”</a:t>
            </a:r>
            <a:endParaRPr lang="en-US" altLang="zh-CN" sz="1400" spc="300">
              <a:solidFill>
                <a:schemeClr val="tx1"/>
              </a:solidFill>
              <a:uFillTx/>
              <a:latin typeface="Calibri Light" panose="020F0302020204030204" charset="0"/>
              <a:ea typeface="萝莉体 第二版" panose="02000500000000000000" charset="-122"/>
            </a:endParaRPr>
          </a:p>
        </p:txBody>
      </p:sp>
    </p:spTree>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 name="图片 9"/>
          <p:cNvPicPr>
            <a:picLocks noChangeAspect="1"/>
          </p:cNvPicPr>
          <p:nvPr>
            <p:custDataLst>
              <p:tags r:id="rId1"/>
            </p:custDataLst>
          </p:nvPr>
        </p:nvPicPr>
        <p:blipFill>
          <a:blip r:embed="rId2"/>
          <a:srcRect t="23663" r="3068" b="39444"/>
          <a:stretch>
            <a:fillRect/>
          </a:stretch>
        </p:blipFill>
        <p:spPr>
          <a:xfrm flipV="1">
            <a:off x="-29845" y="5333365"/>
            <a:ext cx="12221845" cy="1524635"/>
          </a:xfrm>
          <a:prstGeom prst="rect">
            <a:avLst/>
          </a:prstGeom>
        </p:spPr>
      </p:pic>
      <p:sp>
        <p:nvSpPr>
          <p:cNvPr id="2" name="文本框 1"/>
          <p:cNvSpPr txBox="1"/>
          <p:nvPr/>
        </p:nvSpPr>
        <p:spPr>
          <a:xfrm>
            <a:off x="1697355" y="248920"/>
            <a:ext cx="7523480" cy="460375"/>
          </a:xfrm>
          <a:prstGeom prst="rect">
            <a:avLst/>
          </a:prstGeom>
          <a:noFill/>
        </p:spPr>
        <p:txBody>
          <a:bodyPr wrap="square" rtlCol="0">
            <a:spAutoFit/>
          </a:bodyPr>
          <a:p>
            <a:pPr algn="l"/>
            <a:r>
              <a:rPr lang="en-US" altLang="zh-CN" sz="2400" spc="300">
                <a:solidFill>
                  <a:schemeClr val="accent4">
                    <a:lumMod val="75000"/>
                  </a:schemeClr>
                </a:solidFill>
                <a:latin typeface="萝莉体 第二版" panose="02000500000000000000" charset="-122"/>
                <a:ea typeface="萝莉体 第二版" panose="02000500000000000000" charset="-122"/>
                <a:sym typeface="+mn-ea"/>
              </a:rPr>
              <a:t>1</a:t>
            </a:r>
            <a:r>
              <a:rPr lang="zh-CN" altLang="en-US" sz="2400" spc="300">
                <a:solidFill>
                  <a:schemeClr val="accent4">
                    <a:lumMod val="75000"/>
                  </a:schemeClr>
                </a:solidFill>
                <a:latin typeface="萝莉体 第二版" panose="02000500000000000000" charset="-122"/>
                <a:ea typeface="萝莉体 第二版" panose="02000500000000000000" charset="-122"/>
                <a:sym typeface="+mn-ea"/>
              </a:rPr>
              <a:t>、搭建学习支架，精准补充材料与环境“营养”</a:t>
            </a:r>
            <a:endParaRPr lang="en-US" altLang="zh-CN" sz="1200" spc="300">
              <a:solidFill>
                <a:schemeClr val="tx1"/>
              </a:solidFill>
              <a:uFillTx/>
              <a:latin typeface="Calibri Light" panose="020F0302020204030204" charset="0"/>
              <a:ea typeface="萝莉体 第二版" panose="02000500000000000000" charset="-122"/>
            </a:endParaRPr>
          </a:p>
        </p:txBody>
      </p:sp>
      <p:grpSp>
        <p:nvGrpSpPr>
          <p:cNvPr id="6" name="组合 5"/>
          <p:cNvGrpSpPr/>
          <p:nvPr/>
        </p:nvGrpSpPr>
        <p:grpSpPr>
          <a:xfrm>
            <a:off x="278765" y="265430"/>
            <a:ext cx="1418590" cy="600027"/>
            <a:chOff x="13786" y="826"/>
            <a:chExt cx="4689" cy="1984"/>
          </a:xfrm>
        </p:grpSpPr>
        <p:sp>
          <p:nvSpPr>
            <p:cNvPr id="12" name="云形 11"/>
            <p:cNvSpPr/>
            <p:nvPr/>
          </p:nvSpPr>
          <p:spPr>
            <a:xfrm>
              <a:off x="13786" y="826"/>
              <a:ext cx="4689" cy="1984"/>
            </a:xfrm>
            <a:prstGeom prst="cloud">
              <a:avLst/>
            </a:prstGeom>
            <a:solidFill>
              <a:srgbClr val="F6D2E2"/>
            </a:solidFill>
            <a:ln>
              <a:solidFill>
                <a:srgbClr val="E785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rot="21360000">
              <a:off x="14521" y="974"/>
              <a:ext cx="3220" cy="1726"/>
            </a:xfrm>
            <a:prstGeom prst="rect">
              <a:avLst/>
            </a:prstGeom>
            <a:noFill/>
          </p:spPr>
          <p:txBody>
            <a:bodyPr wrap="square" rtlCol="0">
              <a:spAutoFit/>
            </a:bodyPr>
            <a:p>
              <a:pPr algn="ctr"/>
              <a:r>
                <a:rPr lang="zh-CN" altLang="en-US" sz="2800">
                  <a:solidFill>
                    <a:srgbClr val="D93F92"/>
                  </a:solidFill>
                  <a:latin typeface="Calibri Light" panose="020F0302020204030204" charset="0"/>
                  <a:ea typeface="萝莉体 第二版" panose="02000500000000000000" charset="-122"/>
                </a:rPr>
                <a:t>贰</a:t>
              </a:r>
              <a:endParaRPr lang="zh-CN" altLang="en-US" sz="2800">
                <a:solidFill>
                  <a:srgbClr val="D93F92"/>
                </a:solidFill>
                <a:latin typeface="Calibri Light" panose="020F0302020204030204" charset="0"/>
                <a:ea typeface="萝莉体 第二版" panose="02000500000000000000" charset="-122"/>
              </a:endParaRPr>
            </a:p>
          </p:txBody>
        </p:sp>
      </p:grpSp>
      <p:sp>
        <p:nvSpPr>
          <p:cNvPr id="3" name="圆角矩形 2"/>
          <p:cNvSpPr/>
          <p:nvPr/>
        </p:nvSpPr>
        <p:spPr>
          <a:xfrm>
            <a:off x="1029970" y="1397000"/>
            <a:ext cx="3108960" cy="4154805"/>
          </a:xfrm>
          <a:prstGeom prst="roundRect">
            <a:avLst/>
          </a:prstGeom>
          <a:solidFill>
            <a:srgbClr val="FAE6EF"/>
          </a:solidFill>
          <a:ln w="3175">
            <a:solidFill>
              <a:srgbClr val="E785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圆角矩形 3"/>
          <p:cNvSpPr/>
          <p:nvPr/>
        </p:nvSpPr>
        <p:spPr>
          <a:xfrm>
            <a:off x="4565650" y="1397000"/>
            <a:ext cx="3108960" cy="4154805"/>
          </a:xfrm>
          <a:prstGeom prst="roundRect">
            <a:avLst/>
          </a:prstGeom>
          <a:solidFill>
            <a:schemeClr val="accent4">
              <a:lumMod val="20000"/>
              <a:lumOff val="80000"/>
            </a:schemeClr>
          </a:solidFill>
          <a:ln w="31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圆角矩形 4"/>
          <p:cNvSpPr/>
          <p:nvPr/>
        </p:nvSpPr>
        <p:spPr>
          <a:xfrm>
            <a:off x="8101330" y="1397000"/>
            <a:ext cx="3108960" cy="4154805"/>
          </a:xfrm>
          <a:prstGeom prst="roundRect">
            <a:avLst/>
          </a:prstGeom>
          <a:solidFill>
            <a:srgbClr val="FAE6EF"/>
          </a:solidFill>
          <a:ln w="3175">
            <a:solidFill>
              <a:srgbClr val="E785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矩形 6"/>
          <p:cNvSpPr/>
          <p:nvPr/>
        </p:nvSpPr>
        <p:spPr>
          <a:xfrm>
            <a:off x="1143000" y="1608455"/>
            <a:ext cx="3014980" cy="2589530"/>
          </a:xfrm>
          <a:prstGeom prst="rect">
            <a:avLst/>
          </a:prstGeom>
          <a:blipFill rotWithShape="1">
            <a:blip r:embed="rId3"/>
            <a:stretch>
              <a:fillRect/>
            </a:stretch>
          </a:bli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圆角矩形 7"/>
          <p:cNvSpPr/>
          <p:nvPr/>
        </p:nvSpPr>
        <p:spPr>
          <a:xfrm>
            <a:off x="4658995" y="1628140"/>
            <a:ext cx="2921635" cy="2590165"/>
          </a:xfrm>
          <a:prstGeom prst="roundRect">
            <a:avLst/>
          </a:prstGeom>
          <a:blipFill rotWithShape="1">
            <a:blip r:embed="rId4"/>
            <a:stretch>
              <a:fillRect/>
            </a:stretch>
          </a:bli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圆角矩形 8"/>
          <p:cNvSpPr/>
          <p:nvPr/>
        </p:nvSpPr>
        <p:spPr>
          <a:xfrm>
            <a:off x="8233410" y="1609090"/>
            <a:ext cx="2871470" cy="2652395"/>
          </a:xfrm>
          <a:prstGeom prst="roundRect">
            <a:avLst/>
          </a:prstGeom>
          <a:blipFill rotWithShape="1">
            <a:blip r:embed="rId5"/>
            <a:stretch>
              <a:fillRect/>
            </a:stretch>
          </a:bli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文本框 10"/>
          <p:cNvSpPr txBox="1"/>
          <p:nvPr/>
        </p:nvSpPr>
        <p:spPr>
          <a:xfrm>
            <a:off x="1136015" y="4453890"/>
            <a:ext cx="2774950" cy="478155"/>
          </a:xfrm>
          <a:prstGeom prst="rect">
            <a:avLst/>
          </a:prstGeom>
          <a:noFill/>
        </p:spPr>
        <p:txBody>
          <a:bodyPr wrap="square" rtlCol="0">
            <a:spAutoFit/>
          </a:bodyPr>
          <a:p>
            <a:pPr algn="ctr">
              <a:lnSpc>
                <a:spcPct val="140000"/>
              </a:lnSpc>
            </a:pPr>
            <a:r>
              <a:rPr lang="zh-CN" b="1" spc="150" dirty="0" smtClean="0">
                <a:solidFill>
                  <a:schemeClr val="tx1"/>
                </a:solidFill>
                <a:uFillTx/>
                <a:latin typeface="华康少女文字W5" panose="040F0509000000000000" charset="-122"/>
                <a:ea typeface="华康少女文字W5" panose="040F0509000000000000" charset="-122"/>
                <a:cs typeface="+mn-ea"/>
                <a:sym typeface="+mn-ea"/>
              </a:rPr>
              <a:t>沙</a:t>
            </a:r>
            <a:endParaRPr lang="zh-CN" sz="1400" spc="150" dirty="0" smtClean="0">
              <a:solidFill>
                <a:schemeClr val="tx1"/>
              </a:solidFill>
              <a:uFillTx/>
              <a:latin typeface="华文楷体" panose="02010600040101010101" charset="-122"/>
              <a:ea typeface="华文楷体" panose="02010600040101010101" charset="-122"/>
              <a:cs typeface="+mn-ea"/>
              <a:sym typeface="微软雅黑" panose="020B0503020204020204" charset="-122"/>
            </a:endParaRPr>
          </a:p>
        </p:txBody>
      </p:sp>
      <p:sp>
        <p:nvSpPr>
          <p:cNvPr id="14" name="文本框 13"/>
          <p:cNvSpPr txBox="1"/>
          <p:nvPr/>
        </p:nvSpPr>
        <p:spPr>
          <a:xfrm>
            <a:off x="4732655" y="4453890"/>
            <a:ext cx="2774950" cy="392430"/>
          </a:xfrm>
          <a:prstGeom prst="rect">
            <a:avLst/>
          </a:prstGeom>
          <a:noFill/>
        </p:spPr>
        <p:txBody>
          <a:bodyPr wrap="square" rtlCol="0">
            <a:spAutoFit/>
          </a:bodyPr>
          <a:p>
            <a:pPr algn="ctr">
              <a:lnSpc>
                <a:spcPct val="140000"/>
              </a:lnSpc>
            </a:pPr>
            <a:r>
              <a:rPr lang="zh-CN" altLang="en-US" sz="1400" spc="150" dirty="0" smtClean="0">
                <a:solidFill>
                  <a:schemeClr val="tx1"/>
                </a:solidFill>
                <a:uFillTx/>
                <a:latin typeface="华文楷体" panose="02010600040101010101" charset="-122"/>
                <a:ea typeface="华文楷体" panose="02010600040101010101" charset="-122"/>
                <a:cs typeface="+mn-ea"/>
                <a:sym typeface="微软雅黑" panose="020B0503020204020204" charset="-122"/>
              </a:rPr>
              <a:t>绳子</a:t>
            </a:r>
            <a:endParaRPr lang="zh-CN" altLang="en-US" sz="1400" spc="150" dirty="0" smtClean="0">
              <a:solidFill>
                <a:schemeClr val="tx1"/>
              </a:solidFill>
              <a:uFillTx/>
              <a:latin typeface="华文楷体" panose="02010600040101010101" charset="-122"/>
              <a:ea typeface="华文楷体" panose="02010600040101010101" charset="-122"/>
              <a:cs typeface="+mn-ea"/>
              <a:sym typeface="微软雅黑" panose="020B0503020204020204" charset="-122"/>
            </a:endParaRPr>
          </a:p>
        </p:txBody>
      </p:sp>
      <p:sp>
        <p:nvSpPr>
          <p:cNvPr id="15" name="文本框 14"/>
          <p:cNvSpPr txBox="1"/>
          <p:nvPr/>
        </p:nvSpPr>
        <p:spPr>
          <a:xfrm>
            <a:off x="8329295" y="4453890"/>
            <a:ext cx="2774950" cy="392430"/>
          </a:xfrm>
          <a:prstGeom prst="rect">
            <a:avLst/>
          </a:prstGeom>
          <a:noFill/>
        </p:spPr>
        <p:txBody>
          <a:bodyPr wrap="square" rtlCol="0">
            <a:spAutoFit/>
          </a:bodyPr>
          <a:p>
            <a:pPr algn="ctr">
              <a:lnSpc>
                <a:spcPct val="140000"/>
              </a:lnSpc>
            </a:pPr>
            <a:r>
              <a:rPr lang="zh-CN" altLang="en-US" sz="1400" spc="150" dirty="0" smtClean="0">
                <a:solidFill>
                  <a:schemeClr val="tx1"/>
                </a:solidFill>
                <a:uFillTx/>
                <a:latin typeface="华文楷体" panose="02010600040101010101" charset="-122"/>
                <a:ea typeface="华文楷体" panose="02010600040101010101" charset="-122"/>
                <a:cs typeface="+mn-ea"/>
                <a:sym typeface="微软雅黑" panose="020B0503020204020204" charset="-122"/>
              </a:rPr>
              <a:t>木棍</a:t>
            </a:r>
            <a:endParaRPr lang="zh-CN" altLang="en-US" sz="1400" spc="150" dirty="0" smtClean="0">
              <a:solidFill>
                <a:schemeClr val="tx1"/>
              </a:solidFill>
              <a:uFillTx/>
              <a:latin typeface="华文楷体" panose="02010600040101010101" charset="-122"/>
              <a:ea typeface="华文楷体" panose="02010600040101010101" charset="-122"/>
              <a:cs typeface="+mn-ea"/>
              <a:sym typeface="微软雅黑" panose="020B0503020204020204" charset="-122"/>
            </a:endParaRPr>
          </a:p>
        </p:txBody>
      </p:sp>
      <p:pic>
        <p:nvPicPr>
          <p:cNvPr id="16" name="图片 15" descr="82851fc0494c6da067de1dea820efdea"/>
          <p:cNvPicPr>
            <a:picLocks noChangeAspect="1"/>
          </p:cNvPicPr>
          <p:nvPr/>
        </p:nvPicPr>
        <p:blipFill>
          <a:blip r:embed="rId6"/>
          <a:stretch>
            <a:fillRect/>
          </a:stretch>
        </p:blipFill>
        <p:spPr>
          <a:xfrm>
            <a:off x="10640695" y="0"/>
            <a:ext cx="1551305" cy="2646680"/>
          </a:xfrm>
          <a:prstGeom prst="rect">
            <a:avLst/>
          </a:prstGeom>
        </p:spPr>
      </p:pic>
      <p:pic>
        <p:nvPicPr>
          <p:cNvPr id="17" name="图片 16" descr="d1ca708a87c9b39e9bdf39142e09b55e"/>
          <p:cNvPicPr>
            <a:picLocks noChangeAspect="1"/>
          </p:cNvPicPr>
          <p:nvPr/>
        </p:nvPicPr>
        <p:blipFill>
          <a:blip r:embed="rId7"/>
          <a:srcRect l="25738" t="31724" r="10830"/>
          <a:stretch>
            <a:fillRect/>
          </a:stretch>
        </p:blipFill>
        <p:spPr>
          <a:xfrm>
            <a:off x="2540" y="5187950"/>
            <a:ext cx="2577465" cy="2774315"/>
          </a:xfrm>
          <a:prstGeom prst="rect">
            <a:avLst/>
          </a:prstGeom>
        </p:spPr>
      </p:pic>
      <p:sp>
        <p:nvSpPr>
          <p:cNvPr id="18" name="文本框 17"/>
          <p:cNvSpPr txBox="1"/>
          <p:nvPr/>
        </p:nvSpPr>
        <p:spPr>
          <a:xfrm>
            <a:off x="1492250" y="746760"/>
            <a:ext cx="8625840" cy="645160"/>
          </a:xfrm>
          <a:prstGeom prst="rect">
            <a:avLst/>
          </a:prstGeom>
          <a:noFill/>
        </p:spPr>
        <p:txBody>
          <a:bodyPr wrap="square" rtlCol="0">
            <a:spAutoFit/>
          </a:bodyPr>
          <a:p>
            <a:r>
              <a:rPr lang="zh-CN" altLang="en-US"/>
              <a:t>笛卡尔曾指出，按次序思考要从最容易认识、最简单的对象开始，逐步上升到认识最复杂的对象，即便是彼此之间不存在关系的东西，也要为其设定次序。</a:t>
            </a:r>
            <a:endParaRPr lang="zh-CN" altLang="en-US"/>
          </a:p>
        </p:txBody>
      </p:sp>
    </p:spTree>
  </p:cSld>
  <p:clrMapOvr>
    <a:masterClrMapping/>
  </p:clrMapOvr>
  <p:transition>
    <p:wipe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 name="图片 9"/>
          <p:cNvPicPr>
            <a:picLocks noChangeAspect="1"/>
          </p:cNvPicPr>
          <p:nvPr/>
        </p:nvPicPr>
        <p:blipFill>
          <a:blip r:embed="rId1"/>
          <a:srcRect t="23663" r="3068" b="39444"/>
          <a:stretch>
            <a:fillRect/>
          </a:stretch>
        </p:blipFill>
        <p:spPr>
          <a:xfrm flipV="1">
            <a:off x="-29210" y="5333365"/>
            <a:ext cx="12221845" cy="1524635"/>
          </a:xfrm>
          <a:prstGeom prst="rect">
            <a:avLst/>
          </a:prstGeom>
        </p:spPr>
      </p:pic>
      <p:sp>
        <p:nvSpPr>
          <p:cNvPr id="2" name="文本框 1"/>
          <p:cNvSpPr txBox="1"/>
          <p:nvPr/>
        </p:nvSpPr>
        <p:spPr>
          <a:xfrm>
            <a:off x="1697355" y="248920"/>
            <a:ext cx="7477760" cy="460375"/>
          </a:xfrm>
          <a:prstGeom prst="rect">
            <a:avLst/>
          </a:prstGeom>
          <a:noFill/>
        </p:spPr>
        <p:txBody>
          <a:bodyPr wrap="square" rtlCol="0">
            <a:spAutoFit/>
          </a:bodyPr>
          <a:p>
            <a:pPr algn="ctr"/>
            <a:r>
              <a:rPr lang="en-US" altLang="zh-CN" sz="2400" spc="300">
                <a:solidFill>
                  <a:schemeClr val="accent4">
                    <a:lumMod val="75000"/>
                  </a:schemeClr>
                </a:solidFill>
                <a:latin typeface="萝莉体 第二版" panose="02000500000000000000" charset="-122"/>
                <a:ea typeface="萝莉体 第二版" panose="02000500000000000000" charset="-122"/>
                <a:sym typeface="+mn-ea"/>
              </a:rPr>
              <a:t>1.</a:t>
            </a:r>
            <a:r>
              <a:rPr lang="zh-CN" altLang="en-US" sz="2400" spc="300">
                <a:solidFill>
                  <a:schemeClr val="accent4">
                    <a:lumMod val="75000"/>
                  </a:schemeClr>
                </a:solidFill>
                <a:latin typeface="萝莉体 第二版" panose="02000500000000000000" charset="-122"/>
                <a:ea typeface="萝莉体 第二版" panose="02000500000000000000" charset="-122"/>
                <a:sym typeface="+mn-ea"/>
              </a:rPr>
              <a:t>搭建学习支架，精准补充材料与环境“营养”</a:t>
            </a:r>
            <a:endParaRPr lang="en-US" altLang="zh-CN" sz="1200" spc="300">
              <a:solidFill>
                <a:schemeClr val="tx1"/>
              </a:solidFill>
              <a:uFillTx/>
              <a:latin typeface="Calibri Light" panose="020F0302020204030204" charset="0"/>
              <a:ea typeface="萝莉体 第二版" panose="02000500000000000000" charset="-122"/>
            </a:endParaRPr>
          </a:p>
        </p:txBody>
      </p:sp>
      <p:grpSp>
        <p:nvGrpSpPr>
          <p:cNvPr id="6" name="组合 5"/>
          <p:cNvGrpSpPr/>
          <p:nvPr/>
        </p:nvGrpSpPr>
        <p:grpSpPr>
          <a:xfrm>
            <a:off x="278765" y="265430"/>
            <a:ext cx="1418590" cy="600027"/>
            <a:chOff x="13786" y="826"/>
            <a:chExt cx="4689" cy="1984"/>
          </a:xfrm>
        </p:grpSpPr>
        <p:sp>
          <p:nvSpPr>
            <p:cNvPr id="12" name="云形 11"/>
            <p:cNvSpPr/>
            <p:nvPr/>
          </p:nvSpPr>
          <p:spPr>
            <a:xfrm>
              <a:off x="13786" y="826"/>
              <a:ext cx="4689" cy="1984"/>
            </a:xfrm>
            <a:prstGeom prst="cloud">
              <a:avLst/>
            </a:prstGeom>
            <a:solidFill>
              <a:srgbClr val="F6D2E2"/>
            </a:solidFill>
            <a:ln>
              <a:solidFill>
                <a:srgbClr val="E785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rot="21360000">
              <a:off x="14521" y="974"/>
              <a:ext cx="3220" cy="1726"/>
            </a:xfrm>
            <a:prstGeom prst="rect">
              <a:avLst/>
            </a:prstGeom>
            <a:noFill/>
          </p:spPr>
          <p:txBody>
            <a:bodyPr wrap="square" rtlCol="0">
              <a:spAutoFit/>
            </a:bodyPr>
            <a:p>
              <a:pPr algn="ctr"/>
              <a:r>
                <a:rPr lang="zh-CN" altLang="en-US" sz="2800">
                  <a:solidFill>
                    <a:srgbClr val="D93F92"/>
                  </a:solidFill>
                  <a:latin typeface="Calibri Light" panose="020F0302020204030204" charset="0"/>
                  <a:ea typeface="萝莉体 第二版" panose="02000500000000000000" charset="-122"/>
                </a:rPr>
                <a:t>贰</a:t>
              </a:r>
              <a:endParaRPr lang="zh-CN" altLang="en-US" sz="2800">
                <a:solidFill>
                  <a:srgbClr val="D93F92"/>
                </a:solidFill>
                <a:latin typeface="Calibri Light" panose="020F0302020204030204" charset="0"/>
                <a:ea typeface="萝莉体 第二版" panose="02000500000000000000" charset="-122"/>
              </a:endParaRPr>
            </a:p>
          </p:txBody>
        </p:sp>
      </p:grpSp>
      <p:grpSp>
        <p:nvGrpSpPr>
          <p:cNvPr id="14" name="组合 13"/>
          <p:cNvGrpSpPr/>
          <p:nvPr/>
        </p:nvGrpSpPr>
        <p:grpSpPr>
          <a:xfrm>
            <a:off x="475615" y="1464310"/>
            <a:ext cx="4719955" cy="4638675"/>
            <a:chOff x="1272" y="1753"/>
            <a:chExt cx="7433" cy="7305"/>
          </a:xfrm>
        </p:grpSpPr>
        <p:sp>
          <p:nvSpPr>
            <p:cNvPr id="5" name="圆角矩形 4"/>
            <p:cNvSpPr/>
            <p:nvPr/>
          </p:nvSpPr>
          <p:spPr>
            <a:xfrm>
              <a:off x="1272" y="5632"/>
              <a:ext cx="3894" cy="3426"/>
            </a:xfrm>
            <a:prstGeom prst="roundRect">
              <a:avLst/>
            </a:prstGeom>
            <a:blipFill rotWithShape="1">
              <a:blip r:embed="rId2"/>
              <a:stretch>
                <a:fillRect/>
              </a:stretch>
            </a:blipFill>
            <a:ln>
              <a:noFill/>
            </a:ln>
          </p:spPr>
          <p:style>
            <a:lnRef idx="2">
              <a:srgbClr val="E84C33">
                <a:shade val="50000"/>
              </a:srgbClr>
            </a:lnRef>
            <a:fillRef idx="1">
              <a:srgbClr val="E84C33"/>
            </a:fillRef>
            <a:effectRef idx="0">
              <a:srgbClr val="E84C33"/>
            </a:effectRef>
            <a:fontRef idx="minor">
              <a:srgbClr val="FFFFFF"/>
            </a:fontRef>
          </p:style>
          <p:txBody>
            <a:bodyPr rtlCol="0" anchor="ctr"/>
            <a:lstStyle/>
            <a:p>
              <a:pPr algn="ctr"/>
              <a:endParaRPr lang="zh-CN" altLang="en-US"/>
            </a:p>
          </p:txBody>
        </p:sp>
        <p:grpSp>
          <p:nvGrpSpPr>
            <p:cNvPr id="9" name="组合 8"/>
            <p:cNvGrpSpPr/>
            <p:nvPr/>
          </p:nvGrpSpPr>
          <p:grpSpPr>
            <a:xfrm>
              <a:off x="1737" y="3104"/>
              <a:ext cx="2510" cy="2210"/>
              <a:chOff x="1737" y="3745"/>
              <a:chExt cx="2510" cy="2210"/>
            </a:xfrm>
          </p:grpSpPr>
          <p:sp>
            <p:nvSpPr>
              <p:cNvPr id="3" name="圆角矩形 2"/>
              <p:cNvSpPr/>
              <p:nvPr/>
            </p:nvSpPr>
            <p:spPr>
              <a:xfrm>
                <a:off x="1737" y="3745"/>
                <a:ext cx="2511" cy="2210"/>
              </a:xfrm>
              <a:prstGeom prst="roundRect">
                <a:avLst/>
              </a:prstGeom>
              <a:solidFill>
                <a:schemeClr val="accent4">
                  <a:lumMod val="60000"/>
                  <a:lumOff val="40000"/>
                </a:schemeClr>
              </a:solidFill>
              <a:ln>
                <a:noFill/>
              </a:ln>
            </p:spPr>
            <p:style>
              <a:lnRef idx="2">
                <a:srgbClr val="E84C33">
                  <a:shade val="50000"/>
                </a:srgbClr>
              </a:lnRef>
              <a:fillRef idx="1">
                <a:srgbClr val="E84C33"/>
              </a:fillRef>
              <a:effectRef idx="0">
                <a:srgbClr val="E84C33"/>
              </a:effectRef>
              <a:fontRef idx="minor">
                <a:srgbClr val="FFFFFF"/>
              </a:fontRef>
            </p:style>
            <p:txBody>
              <a:bodyPr rtlCol="0" anchor="ctr"/>
              <a:lstStyle/>
              <a:p>
                <a:pPr algn="ctr"/>
                <a:endParaRPr lang="zh-CN" altLang="en-US"/>
              </a:p>
            </p:txBody>
          </p:sp>
          <p:sp>
            <p:nvSpPr>
              <p:cNvPr id="212" name=" 212"/>
              <p:cNvSpPr/>
              <p:nvPr/>
            </p:nvSpPr>
            <p:spPr>
              <a:xfrm>
                <a:off x="2252" y="4264"/>
                <a:ext cx="1482" cy="1349"/>
              </a:xfrm>
              <a:prstGeom prst="heart">
                <a:avLst/>
              </a:prstGeom>
              <a:solidFill>
                <a:srgbClr val="FFFFFF"/>
              </a:solidFill>
              <a:ln>
                <a:noFill/>
              </a:ln>
            </p:spPr>
            <p:style>
              <a:lnRef idx="2">
                <a:srgbClr val="E84C33">
                  <a:shade val="50000"/>
                </a:srgbClr>
              </a:lnRef>
              <a:fillRef idx="1">
                <a:srgbClr val="E84C33"/>
              </a:fillRef>
              <a:effectRef idx="0">
                <a:srgbClr val="E84C33"/>
              </a:effectRef>
              <a:fontRef idx="minor">
                <a:srgbClr val="FFFFFF"/>
              </a:fontRef>
            </p:style>
            <p:txBody>
              <a:bodyPr anchor="ctr"/>
              <a:lstStyle>
                <a:defPPr>
                  <a:defRPr lang="zh-CN"/>
                </a:defPPr>
                <a:lvl1pPr algn="l" rtl="0" eaLnBrk="0" fontAlgn="base" hangingPunct="0">
                  <a:spcBef>
                    <a:spcPct val="0"/>
                  </a:spcBef>
                  <a:spcAft>
                    <a:spcPct val="0"/>
                  </a:spcAft>
                  <a:defRPr kern="1200">
                    <a:solidFill>
                      <a:srgbClr val="FFFFFF"/>
                    </a:solidFill>
                    <a:latin typeface="Arial" panose="020B0604020202020204" pitchFamily="34" charset="0"/>
                    <a:ea typeface="微软雅黑" panose="020B0503020204020204" charset="-122"/>
                    <a:cs typeface="+mn-ea"/>
                  </a:defRPr>
                </a:lvl1pPr>
                <a:lvl2pPr marL="457200" algn="l" rtl="0" eaLnBrk="0" fontAlgn="base" hangingPunct="0">
                  <a:spcBef>
                    <a:spcPct val="0"/>
                  </a:spcBef>
                  <a:spcAft>
                    <a:spcPct val="0"/>
                  </a:spcAft>
                  <a:defRPr kern="1200">
                    <a:solidFill>
                      <a:srgbClr val="FFFFFF"/>
                    </a:solidFill>
                    <a:latin typeface="Arial" panose="020B0604020202020204" pitchFamily="34" charset="0"/>
                    <a:ea typeface="微软雅黑" panose="020B0503020204020204" charset="-122"/>
                    <a:cs typeface="+mn-ea"/>
                  </a:defRPr>
                </a:lvl2pPr>
                <a:lvl3pPr marL="914400" algn="l" rtl="0" eaLnBrk="0" fontAlgn="base" hangingPunct="0">
                  <a:spcBef>
                    <a:spcPct val="0"/>
                  </a:spcBef>
                  <a:spcAft>
                    <a:spcPct val="0"/>
                  </a:spcAft>
                  <a:defRPr kern="1200">
                    <a:solidFill>
                      <a:srgbClr val="FFFFFF"/>
                    </a:solidFill>
                    <a:latin typeface="Arial" panose="020B0604020202020204" pitchFamily="34" charset="0"/>
                    <a:ea typeface="微软雅黑" panose="020B0503020204020204" charset="-122"/>
                    <a:cs typeface="+mn-ea"/>
                  </a:defRPr>
                </a:lvl3pPr>
                <a:lvl4pPr marL="1371600" algn="l" rtl="0" eaLnBrk="0" fontAlgn="base" hangingPunct="0">
                  <a:spcBef>
                    <a:spcPct val="0"/>
                  </a:spcBef>
                  <a:spcAft>
                    <a:spcPct val="0"/>
                  </a:spcAft>
                  <a:defRPr kern="1200">
                    <a:solidFill>
                      <a:srgbClr val="FFFFFF"/>
                    </a:solidFill>
                    <a:latin typeface="Arial" panose="020B0604020202020204" pitchFamily="34" charset="0"/>
                    <a:ea typeface="微软雅黑" panose="020B0503020204020204" charset="-122"/>
                    <a:cs typeface="+mn-ea"/>
                  </a:defRPr>
                </a:lvl4pPr>
                <a:lvl5pPr marL="1828800" algn="l" rtl="0" eaLnBrk="0" fontAlgn="base" hangingPunct="0">
                  <a:spcBef>
                    <a:spcPct val="0"/>
                  </a:spcBef>
                  <a:spcAft>
                    <a:spcPct val="0"/>
                  </a:spcAft>
                  <a:defRPr kern="1200">
                    <a:solidFill>
                      <a:srgbClr val="FFFFFF"/>
                    </a:solidFill>
                    <a:latin typeface="Arial" panose="020B0604020202020204" pitchFamily="34" charset="0"/>
                    <a:ea typeface="微软雅黑" panose="020B0503020204020204" charset="-122"/>
                    <a:cs typeface="+mn-ea"/>
                  </a:defRPr>
                </a:lvl5pPr>
                <a:lvl6pPr marL="2286000" algn="l" defTabSz="914400" rtl="0" eaLnBrk="1" latinLnBrk="0" hangingPunct="1">
                  <a:defRPr kern="1200">
                    <a:solidFill>
                      <a:srgbClr val="FFFFFF"/>
                    </a:solidFill>
                    <a:latin typeface="Arial" panose="020B0604020202020204" pitchFamily="34" charset="0"/>
                    <a:ea typeface="微软雅黑" panose="020B0503020204020204" charset="-122"/>
                    <a:cs typeface="+mn-ea"/>
                  </a:defRPr>
                </a:lvl6pPr>
                <a:lvl7pPr marL="2743200" algn="l" defTabSz="914400" rtl="0" eaLnBrk="1" latinLnBrk="0" hangingPunct="1">
                  <a:defRPr kern="1200">
                    <a:solidFill>
                      <a:srgbClr val="FFFFFF"/>
                    </a:solidFill>
                    <a:latin typeface="Arial" panose="020B0604020202020204" pitchFamily="34" charset="0"/>
                    <a:ea typeface="微软雅黑" panose="020B0503020204020204" charset="-122"/>
                    <a:cs typeface="+mn-ea"/>
                  </a:defRPr>
                </a:lvl7pPr>
                <a:lvl8pPr marL="3200400" algn="l" defTabSz="914400" rtl="0" eaLnBrk="1" latinLnBrk="0" hangingPunct="1">
                  <a:defRPr kern="1200">
                    <a:solidFill>
                      <a:srgbClr val="FFFFFF"/>
                    </a:solidFill>
                    <a:latin typeface="Arial" panose="020B0604020202020204" pitchFamily="34" charset="0"/>
                    <a:ea typeface="微软雅黑" panose="020B0503020204020204" charset="-122"/>
                    <a:cs typeface="+mn-ea"/>
                  </a:defRPr>
                </a:lvl8pPr>
                <a:lvl9pPr marL="3657600" algn="l" defTabSz="914400" rtl="0" eaLnBrk="1" latinLnBrk="0" hangingPunct="1">
                  <a:defRPr kern="1200">
                    <a:solidFill>
                      <a:srgbClr val="FFFFFF"/>
                    </a:solidFill>
                    <a:latin typeface="Arial" panose="020B0604020202020204" pitchFamily="34" charset="0"/>
                    <a:ea typeface="微软雅黑" panose="020B0503020204020204" charset="-122"/>
                    <a:cs typeface="+mn-ea"/>
                  </a:defRPr>
                </a:lvl9pPr>
              </a:lstStyle>
              <a:p>
                <a:pPr algn="ctr" eaLnBrk="1" fontAlgn="auto" hangingPunct="1">
                  <a:spcBef>
                    <a:spcPts val="0"/>
                  </a:spcBef>
                  <a:spcAft>
                    <a:spcPts val="0"/>
                  </a:spcAft>
                  <a:defRPr/>
                </a:pPr>
                <a:endParaRPr lang="zh-CN" altLang="en-US">
                  <a:solidFill>
                    <a:srgbClr val="FFFFFF"/>
                  </a:solidFill>
                </a:endParaRPr>
              </a:p>
            </p:txBody>
          </p:sp>
        </p:grpSp>
        <p:sp>
          <p:nvSpPr>
            <p:cNvPr id="7" name="圆角矩形 6"/>
            <p:cNvSpPr/>
            <p:nvPr/>
          </p:nvSpPr>
          <p:spPr>
            <a:xfrm>
              <a:off x="5566" y="5632"/>
              <a:ext cx="2962" cy="2607"/>
            </a:xfrm>
            <a:prstGeom prst="roundRect">
              <a:avLst/>
            </a:prstGeom>
            <a:solidFill>
              <a:srgbClr val="EFAFCC"/>
            </a:solidFill>
            <a:ln>
              <a:noFill/>
            </a:ln>
          </p:spPr>
          <p:style>
            <a:lnRef idx="2">
              <a:srgbClr val="E84C33">
                <a:shade val="50000"/>
              </a:srgbClr>
            </a:lnRef>
            <a:fillRef idx="1">
              <a:srgbClr val="E84C33"/>
            </a:fillRef>
            <a:effectRef idx="0">
              <a:srgbClr val="E84C33"/>
            </a:effectRef>
            <a:fontRef idx="minor">
              <a:srgbClr val="FFFFFF"/>
            </a:fontRef>
          </p:style>
          <p:txBody>
            <a:bodyPr rtlCol="0" anchor="ctr"/>
            <a:lstStyle/>
            <a:p>
              <a:pPr algn="ctr"/>
              <a:endParaRPr lang="zh-CN" altLang="en-US"/>
            </a:p>
          </p:txBody>
        </p:sp>
        <p:sp>
          <p:nvSpPr>
            <p:cNvPr id="8" name="圆角矩形 7"/>
            <p:cNvSpPr/>
            <p:nvPr/>
          </p:nvSpPr>
          <p:spPr>
            <a:xfrm>
              <a:off x="4480" y="1753"/>
              <a:ext cx="4225" cy="3561"/>
            </a:xfrm>
            <a:prstGeom prst="roundRect">
              <a:avLst/>
            </a:prstGeom>
            <a:blipFill rotWithShape="1">
              <a:blip r:embed="rId3"/>
              <a:stretch>
                <a:fillRect/>
              </a:stretch>
            </a:blipFill>
            <a:ln>
              <a:noFill/>
            </a:ln>
          </p:spPr>
          <p:style>
            <a:lnRef idx="2">
              <a:srgbClr val="E84C33">
                <a:shade val="50000"/>
              </a:srgbClr>
            </a:lnRef>
            <a:fillRef idx="1">
              <a:srgbClr val="E84C33"/>
            </a:fillRef>
            <a:effectRef idx="0">
              <a:srgbClr val="E84C33"/>
            </a:effectRef>
            <a:fontRef idx="minor">
              <a:srgbClr val="FFFFFF"/>
            </a:fontRef>
          </p:style>
          <p:txBody>
            <a:bodyPr rtlCol="0" anchor="ctr"/>
            <a:lstStyle/>
            <a:p>
              <a:pPr algn="ctr"/>
              <a:endParaRPr lang="zh-CN" altLang="en-US"/>
            </a:p>
          </p:txBody>
        </p:sp>
      </p:grpSp>
      <p:pic>
        <p:nvPicPr>
          <p:cNvPr id="11" name="图片 10" descr="501dc976d1cd44929b9101870a08be30"/>
          <p:cNvPicPr>
            <a:picLocks noChangeAspect="1"/>
          </p:cNvPicPr>
          <p:nvPr/>
        </p:nvPicPr>
        <p:blipFill>
          <a:blip r:embed="rId4"/>
          <a:srcRect/>
          <a:stretch>
            <a:fillRect/>
          </a:stretch>
        </p:blipFill>
        <p:spPr>
          <a:xfrm>
            <a:off x="9803765" y="0"/>
            <a:ext cx="2937510" cy="3153410"/>
          </a:xfrm>
          <a:prstGeom prst="rect">
            <a:avLst/>
          </a:prstGeom>
        </p:spPr>
      </p:pic>
      <p:grpSp>
        <p:nvGrpSpPr>
          <p:cNvPr id="17" name="组合 16"/>
          <p:cNvGrpSpPr/>
          <p:nvPr/>
        </p:nvGrpSpPr>
        <p:grpSpPr>
          <a:xfrm>
            <a:off x="5614035" y="1599565"/>
            <a:ext cx="4719955" cy="4638675"/>
            <a:chOff x="1272" y="1753"/>
            <a:chExt cx="7433" cy="7305"/>
          </a:xfrm>
        </p:grpSpPr>
        <p:sp>
          <p:nvSpPr>
            <p:cNvPr id="18" name="圆角矩形 17"/>
            <p:cNvSpPr/>
            <p:nvPr/>
          </p:nvSpPr>
          <p:spPr>
            <a:xfrm>
              <a:off x="1272" y="5632"/>
              <a:ext cx="3894" cy="3426"/>
            </a:xfrm>
            <a:prstGeom prst="roundRect">
              <a:avLst/>
            </a:prstGeom>
            <a:blipFill rotWithShape="1">
              <a:blip r:embed="rId5"/>
              <a:stretch>
                <a:fillRect/>
              </a:stretch>
            </a:blipFill>
            <a:ln>
              <a:noFill/>
            </a:ln>
          </p:spPr>
          <p:style>
            <a:lnRef idx="2">
              <a:srgbClr val="E84C33">
                <a:shade val="50000"/>
              </a:srgbClr>
            </a:lnRef>
            <a:fillRef idx="1">
              <a:srgbClr val="E84C33"/>
            </a:fillRef>
            <a:effectRef idx="0">
              <a:srgbClr val="E84C33"/>
            </a:effectRef>
            <a:fontRef idx="minor">
              <a:srgbClr val="FFFFFF"/>
            </a:fontRef>
          </p:style>
          <p:txBody>
            <a:bodyPr rtlCol="0" anchor="ctr"/>
            <a:lstStyle/>
            <a:p>
              <a:pPr algn="ctr"/>
              <a:endParaRPr lang="zh-CN" altLang="en-US"/>
            </a:p>
          </p:txBody>
        </p:sp>
        <p:grpSp>
          <p:nvGrpSpPr>
            <p:cNvPr id="19" name="组合 18"/>
            <p:cNvGrpSpPr/>
            <p:nvPr/>
          </p:nvGrpSpPr>
          <p:grpSpPr>
            <a:xfrm>
              <a:off x="1737" y="3104"/>
              <a:ext cx="2510" cy="2210"/>
              <a:chOff x="1737" y="3745"/>
              <a:chExt cx="2510" cy="2210"/>
            </a:xfrm>
          </p:grpSpPr>
          <p:sp>
            <p:nvSpPr>
              <p:cNvPr id="20" name="圆角矩形 19"/>
              <p:cNvSpPr/>
              <p:nvPr/>
            </p:nvSpPr>
            <p:spPr>
              <a:xfrm>
                <a:off x="1737" y="3745"/>
                <a:ext cx="2511" cy="2210"/>
              </a:xfrm>
              <a:prstGeom prst="roundRect">
                <a:avLst/>
              </a:prstGeom>
              <a:solidFill>
                <a:schemeClr val="accent4">
                  <a:lumMod val="60000"/>
                  <a:lumOff val="40000"/>
                </a:schemeClr>
              </a:solidFill>
              <a:ln>
                <a:noFill/>
              </a:ln>
            </p:spPr>
            <p:style>
              <a:lnRef idx="2">
                <a:srgbClr val="E84C33">
                  <a:shade val="50000"/>
                </a:srgbClr>
              </a:lnRef>
              <a:fillRef idx="1">
                <a:srgbClr val="E84C33"/>
              </a:fillRef>
              <a:effectRef idx="0">
                <a:srgbClr val="E84C33"/>
              </a:effectRef>
              <a:fontRef idx="minor">
                <a:srgbClr val="FFFFFF"/>
              </a:fontRef>
            </p:style>
            <p:txBody>
              <a:bodyPr rtlCol="0" anchor="ctr"/>
              <a:lstStyle/>
              <a:p>
                <a:pPr algn="ctr"/>
                <a:endParaRPr lang="zh-CN" altLang="en-US"/>
              </a:p>
            </p:txBody>
          </p:sp>
          <p:sp>
            <p:nvSpPr>
              <p:cNvPr id="21" name=" 212"/>
              <p:cNvSpPr/>
              <p:nvPr/>
            </p:nvSpPr>
            <p:spPr>
              <a:xfrm>
                <a:off x="2252" y="4264"/>
                <a:ext cx="1482" cy="1349"/>
              </a:xfrm>
              <a:prstGeom prst="heart">
                <a:avLst/>
              </a:prstGeom>
              <a:solidFill>
                <a:srgbClr val="FFFFFF"/>
              </a:solidFill>
              <a:ln>
                <a:noFill/>
              </a:ln>
            </p:spPr>
            <p:style>
              <a:lnRef idx="2">
                <a:srgbClr val="E84C33">
                  <a:shade val="50000"/>
                </a:srgbClr>
              </a:lnRef>
              <a:fillRef idx="1">
                <a:srgbClr val="E84C33"/>
              </a:fillRef>
              <a:effectRef idx="0">
                <a:srgbClr val="E84C33"/>
              </a:effectRef>
              <a:fontRef idx="minor">
                <a:srgbClr val="FFFFFF"/>
              </a:fontRef>
            </p:style>
            <p:txBody>
              <a:bodyPr anchor="ctr"/>
              <a:lstStyle>
                <a:defPPr>
                  <a:defRPr lang="zh-CN"/>
                </a:defPPr>
                <a:lvl1pPr algn="l" rtl="0" eaLnBrk="0" fontAlgn="base" hangingPunct="0">
                  <a:spcBef>
                    <a:spcPct val="0"/>
                  </a:spcBef>
                  <a:spcAft>
                    <a:spcPct val="0"/>
                  </a:spcAft>
                  <a:defRPr kern="1200">
                    <a:solidFill>
                      <a:srgbClr val="FFFFFF"/>
                    </a:solidFill>
                    <a:latin typeface="Arial" panose="020B0604020202020204" pitchFamily="34" charset="0"/>
                    <a:ea typeface="微软雅黑" panose="020B0503020204020204" charset="-122"/>
                    <a:cs typeface="+mn-ea"/>
                  </a:defRPr>
                </a:lvl1pPr>
                <a:lvl2pPr marL="457200" algn="l" rtl="0" eaLnBrk="0" fontAlgn="base" hangingPunct="0">
                  <a:spcBef>
                    <a:spcPct val="0"/>
                  </a:spcBef>
                  <a:spcAft>
                    <a:spcPct val="0"/>
                  </a:spcAft>
                  <a:defRPr kern="1200">
                    <a:solidFill>
                      <a:srgbClr val="FFFFFF"/>
                    </a:solidFill>
                    <a:latin typeface="Arial" panose="020B0604020202020204" pitchFamily="34" charset="0"/>
                    <a:ea typeface="微软雅黑" panose="020B0503020204020204" charset="-122"/>
                    <a:cs typeface="+mn-ea"/>
                  </a:defRPr>
                </a:lvl2pPr>
                <a:lvl3pPr marL="914400" algn="l" rtl="0" eaLnBrk="0" fontAlgn="base" hangingPunct="0">
                  <a:spcBef>
                    <a:spcPct val="0"/>
                  </a:spcBef>
                  <a:spcAft>
                    <a:spcPct val="0"/>
                  </a:spcAft>
                  <a:defRPr kern="1200">
                    <a:solidFill>
                      <a:srgbClr val="FFFFFF"/>
                    </a:solidFill>
                    <a:latin typeface="Arial" panose="020B0604020202020204" pitchFamily="34" charset="0"/>
                    <a:ea typeface="微软雅黑" panose="020B0503020204020204" charset="-122"/>
                    <a:cs typeface="+mn-ea"/>
                  </a:defRPr>
                </a:lvl3pPr>
                <a:lvl4pPr marL="1371600" algn="l" rtl="0" eaLnBrk="0" fontAlgn="base" hangingPunct="0">
                  <a:spcBef>
                    <a:spcPct val="0"/>
                  </a:spcBef>
                  <a:spcAft>
                    <a:spcPct val="0"/>
                  </a:spcAft>
                  <a:defRPr kern="1200">
                    <a:solidFill>
                      <a:srgbClr val="FFFFFF"/>
                    </a:solidFill>
                    <a:latin typeface="Arial" panose="020B0604020202020204" pitchFamily="34" charset="0"/>
                    <a:ea typeface="微软雅黑" panose="020B0503020204020204" charset="-122"/>
                    <a:cs typeface="+mn-ea"/>
                  </a:defRPr>
                </a:lvl4pPr>
                <a:lvl5pPr marL="1828800" algn="l" rtl="0" eaLnBrk="0" fontAlgn="base" hangingPunct="0">
                  <a:spcBef>
                    <a:spcPct val="0"/>
                  </a:spcBef>
                  <a:spcAft>
                    <a:spcPct val="0"/>
                  </a:spcAft>
                  <a:defRPr kern="1200">
                    <a:solidFill>
                      <a:srgbClr val="FFFFFF"/>
                    </a:solidFill>
                    <a:latin typeface="Arial" panose="020B0604020202020204" pitchFamily="34" charset="0"/>
                    <a:ea typeface="微软雅黑" panose="020B0503020204020204" charset="-122"/>
                    <a:cs typeface="+mn-ea"/>
                  </a:defRPr>
                </a:lvl5pPr>
                <a:lvl6pPr marL="2286000" algn="l" defTabSz="914400" rtl="0" eaLnBrk="1" latinLnBrk="0" hangingPunct="1">
                  <a:defRPr kern="1200">
                    <a:solidFill>
                      <a:srgbClr val="FFFFFF"/>
                    </a:solidFill>
                    <a:latin typeface="Arial" panose="020B0604020202020204" pitchFamily="34" charset="0"/>
                    <a:ea typeface="微软雅黑" panose="020B0503020204020204" charset="-122"/>
                    <a:cs typeface="+mn-ea"/>
                  </a:defRPr>
                </a:lvl6pPr>
                <a:lvl7pPr marL="2743200" algn="l" defTabSz="914400" rtl="0" eaLnBrk="1" latinLnBrk="0" hangingPunct="1">
                  <a:defRPr kern="1200">
                    <a:solidFill>
                      <a:srgbClr val="FFFFFF"/>
                    </a:solidFill>
                    <a:latin typeface="Arial" panose="020B0604020202020204" pitchFamily="34" charset="0"/>
                    <a:ea typeface="微软雅黑" panose="020B0503020204020204" charset="-122"/>
                    <a:cs typeface="+mn-ea"/>
                  </a:defRPr>
                </a:lvl7pPr>
                <a:lvl8pPr marL="3200400" algn="l" defTabSz="914400" rtl="0" eaLnBrk="1" latinLnBrk="0" hangingPunct="1">
                  <a:defRPr kern="1200">
                    <a:solidFill>
                      <a:srgbClr val="FFFFFF"/>
                    </a:solidFill>
                    <a:latin typeface="Arial" panose="020B0604020202020204" pitchFamily="34" charset="0"/>
                    <a:ea typeface="微软雅黑" panose="020B0503020204020204" charset="-122"/>
                    <a:cs typeface="+mn-ea"/>
                  </a:defRPr>
                </a:lvl8pPr>
                <a:lvl9pPr marL="3657600" algn="l" defTabSz="914400" rtl="0" eaLnBrk="1" latinLnBrk="0" hangingPunct="1">
                  <a:defRPr kern="1200">
                    <a:solidFill>
                      <a:srgbClr val="FFFFFF"/>
                    </a:solidFill>
                    <a:latin typeface="Arial" panose="020B0604020202020204" pitchFamily="34" charset="0"/>
                    <a:ea typeface="微软雅黑" panose="020B0503020204020204" charset="-122"/>
                    <a:cs typeface="+mn-ea"/>
                  </a:defRPr>
                </a:lvl9pPr>
              </a:lstStyle>
              <a:p>
                <a:pPr algn="ctr" eaLnBrk="1" fontAlgn="auto" hangingPunct="1">
                  <a:spcBef>
                    <a:spcPts val="0"/>
                  </a:spcBef>
                  <a:spcAft>
                    <a:spcPts val="0"/>
                  </a:spcAft>
                  <a:defRPr/>
                </a:pPr>
                <a:endParaRPr lang="zh-CN" altLang="en-US">
                  <a:solidFill>
                    <a:srgbClr val="FFFFFF"/>
                  </a:solidFill>
                </a:endParaRPr>
              </a:p>
            </p:txBody>
          </p:sp>
        </p:grpSp>
        <p:sp>
          <p:nvSpPr>
            <p:cNvPr id="22" name="圆角矩形 21"/>
            <p:cNvSpPr/>
            <p:nvPr/>
          </p:nvSpPr>
          <p:spPr>
            <a:xfrm>
              <a:off x="5566" y="5632"/>
              <a:ext cx="2962" cy="2607"/>
            </a:xfrm>
            <a:prstGeom prst="roundRect">
              <a:avLst/>
            </a:prstGeom>
            <a:solidFill>
              <a:srgbClr val="EFAFCC"/>
            </a:solidFill>
            <a:ln>
              <a:noFill/>
            </a:ln>
          </p:spPr>
          <p:style>
            <a:lnRef idx="2">
              <a:srgbClr val="E84C33">
                <a:shade val="50000"/>
              </a:srgbClr>
            </a:lnRef>
            <a:fillRef idx="1">
              <a:srgbClr val="E84C33"/>
            </a:fillRef>
            <a:effectRef idx="0">
              <a:srgbClr val="E84C33"/>
            </a:effectRef>
            <a:fontRef idx="minor">
              <a:srgbClr val="FFFFFF"/>
            </a:fontRef>
          </p:style>
          <p:txBody>
            <a:bodyPr rtlCol="0" anchor="ctr"/>
            <a:lstStyle/>
            <a:p>
              <a:pPr algn="ctr"/>
              <a:endParaRPr lang="zh-CN" altLang="en-US"/>
            </a:p>
          </p:txBody>
        </p:sp>
        <p:sp>
          <p:nvSpPr>
            <p:cNvPr id="23" name="圆角矩形 22"/>
            <p:cNvSpPr/>
            <p:nvPr/>
          </p:nvSpPr>
          <p:spPr>
            <a:xfrm>
              <a:off x="4480" y="1753"/>
              <a:ext cx="4225" cy="3561"/>
            </a:xfrm>
            <a:prstGeom prst="roundRect">
              <a:avLst/>
            </a:prstGeom>
            <a:blipFill rotWithShape="1">
              <a:blip r:embed="rId6"/>
              <a:stretch>
                <a:fillRect/>
              </a:stretch>
            </a:blipFill>
            <a:ln>
              <a:noFill/>
            </a:ln>
          </p:spPr>
          <p:style>
            <a:lnRef idx="2">
              <a:srgbClr val="E84C33">
                <a:shade val="50000"/>
              </a:srgbClr>
            </a:lnRef>
            <a:fillRef idx="1">
              <a:srgbClr val="E84C33"/>
            </a:fillRef>
            <a:effectRef idx="0">
              <a:srgbClr val="E84C33"/>
            </a:effectRef>
            <a:fontRef idx="minor">
              <a:srgbClr val="FFFFFF"/>
            </a:fontRef>
          </p:style>
          <p:txBody>
            <a:bodyPr rtlCol="0" anchor="ctr"/>
            <a:lstStyle/>
            <a:p>
              <a:pPr algn="ctr"/>
              <a:endParaRPr lang="zh-CN" altLang="en-US"/>
            </a:p>
          </p:txBody>
        </p:sp>
      </p:grpSp>
      <p:sp>
        <p:nvSpPr>
          <p:cNvPr id="24" name="文本框 23"/>
          <p:cNvSpPr txBox="1"/>
          <p:nvPr/>
        </p:nvSpPr>
        <p:spPr>
          <a:xfrm>
            <a:off x="1376680" y="2915285"/>
            <a:ext cx="670560" cy="368300"/>
          </a:xfrm>
          <a:prstGeom prst="rect">
            <a:avLst/>
          </a:prstGeom>
          <a:noFill/>
        </p:spPr>
        <p:txBody>
          <a:bodyPr wrap="square" rtlCol="0">
            <a:spAutoFit/>
          </a:bodyPr>
          <a:p>
            <a:r>
              <a:rPr lang="zh-CN" altLang="en-US"/>
              <a:t>水</a:t>
            </a:r>
            <a:endParaRPr lang="zh-CN" altLang="en-US"/>
          </a:p>
        </p:txBody>
      </p:sp>
      <p:sp>
        <p:nvSpPr>
          <p:cNvPr id="26" name="文本框 25"/>
          <p:cNvSpPr txBox="1"/>
          <p:nvPr/>
        </p:nvSpPr>
        <p:spPr>
          <a:xfrm>
            <a:off x="3789045" y="4480560"/>
            <a:ext cx="1294130" cy="368300"/>
          </a:xfrm>
          <a:prstGeom prst="rect">
            <a:avLst/>
          </a:prstGeom>
          <a:noFill/>
        </p:spPr>
        <p:txBody>
          <a:bodyPr wrap="square" rtlCol="0">
            <a:spAutoFit/>
          </a:bodyPr>
          <a:p>
            <a:r>
              <a:rPr lang="zh-CN" altLang="en-US"/>
              <a:t>颜料</a:t>
            </a:r>
            <a:endParaRPr lang="zh-CN" altLang="en-US"/>
          </a:p>
        </p:txBody>
      </p:sp>
      <p:sp>
        <p:nvSpPr>
          <p:cNvPr id="27" name="文本框 26"/>
          <p:cNvSpPr txBox="1"/>
          <p:nvPr/>
        </p:nvSpPr>
        <p:spPr>
          <a:xfrm>
            <a:off x="6447790" y="3030855"/>
            <a:ext cx="804545" cy="368300"/>
          </a:xfrm>
          <a:prstGeom prst="rect">
            <a:avLst/>
          </a:prstGeom>
          <a:noFill/>
        </p:spPr>
        <p:txBody>
          <a:bodyPr wrap="square" rtlCol="0">
            <a:spAutoFit/>
          </a:bodyPr>
          <a:p>
            <a:r>
              <a:rPr lang="zh-CN" altLang="en-US"/>
              <a:t>凳子</a:t>
            </a:r>
            <a:endParaRPr lang="zh-CN" altLang="en-US"/>
          </a:p>
        </p:txBody>
      </p:sp>
      <p:sp>
        <p:nvSpPr>
          <p:cNvPr id="28" name="文本框 27"/>
          <p:cNvSpPr txBox="1"/>
          <p:nvPr/>
        </p:nvSpPr>
        <p:spPr>
          <a:xfrm>
            <a:off x="8988425" y="4705985"/>
            <a:ext cx="929640" cy="368300"/>
          </a:xfrm>
          <a:prstGeom prst="rect">
            <a:avLst/>
          </a:prstGeom>
          <a:noFill/>
        </p:spPr>
        <p:txBody>
          <a:bodyPr wrap="square" rtlCol="0">
            <a:spAutoFit/>
          </a:bodyPr>
          <a:p>
            <a:r>
              <a:rPr lang="zh-CN" altLang="en-US"/>
              <a:t>纸</a:t>
            </a:r>
            <a:endParaRPr lang="zh-CN" altLang="en-US"/>
          </a:p>
        </p:txBody>
      </p:sp>
    </p:spTree>
  </p:cSld>
  <p:clrMapOvr>
    <a:masterClrMapping/>
  </p:clrMapOvr>
  <p:transition>
    <p:pull dir="ru"/>
  </p:transition>
</p:sld>
</file>

<file path=ppt/tags/tag1.xml><?xml version="1.0" encoding="utf-8"?>
<p:tagLst xmlns:p="http://schemas.openxmlformats.org/presentationml/2006/main">
  <p:tag name="KSO_WM_UNIT_PLACING_PICTURE_USER_VIEWPORT" val="{&quot;height&quot;:1213,&quot;width&quot;:1275}"/>
</p:tagLst>
</file>

<file path=ppt/tags/tag10.xml><?xml version="1.0" encoding="utf-8"?>
<p:tagLst xmlns:p="http://schemas.openxmlformats.org/presentationml/2006/main">
  <p:tag name="KSO_WM_UNIT_PLACING_PICTURE_USER_VIEWPORT" val="{&quot;height&quot;:2401,&quot;width&quot;:19247}"/>
</p:tagLst>
</file>

<file path=ppt/tags/tag11.xml><?xml version="1.0" encoding="utf-8"?>
<p:tagLst xmlns:p="http://schemas.openxmlformats.org/presentationml/2006/main">
  <p:tag name="KSO_WM_UNIT_PLACING_PICTURE_USER_VIEWPORT" val="{&quot;height&quot;:4106,&quot;width&quot;:4807}"/>
</p:tagLst>
</file>

<file path=ppt/tags/tag12.xml><?xml version="1.0" encoding="utf-8"?>
<p:tagLst xmlns:p="http://schemas.openxmlformats.org/presentationml/2006/main">
  <p:tag name="KSO_WM_UNIT_PLACING_PICTURE_USER_VIEWPORT" val="{&quot;height&quot;:2401,&quot;width&quot;:19247}"/>
</p:tagLst>
</file>

<file path=ppt/tags/tag13.xml><?xml version="1.0" encoding="utf-8"?>
<p:tagLst xmlns:p="http://schemas.openxmlformats.org/presentationml/2006/main">
  <p:tag name="KSO_WM_UNIT_PLACING_PICTURE_USER_VIEWPORT" val="{&quot;height&quot;:3706,&quot;width&quot;:4632}"/>
</p:tagLst>
</file>

<file path=ppt/tags/tag14.xml><?xml version="1.0" encoding="utf-8"?>
<p:tagLst xmlns:p="http://schemas.openxmlformats.org/presentationml/2006/main">
  <p:tag name="KSO_WM_UNIT_PLACING_PICTURE_USER_VIEWPORT" val="{&quot;height&quot;:3706,&quot;width&quot;:4632}"/>
</p:tagLst>
</file>

<file path=ppt/tags/tag15.xml><?xml version="1.0" encoding="utf-8"?>
<p:tagLst xmlns:p="http://schemas.openxmlformats.org/presentationml/2006/main">
  <p:tag name="KSO_WM_UNIT_PLACING_PICTURE_USER_VIEWPORT" val="{&quot;height&quot;:2401,&quot;width&quot;:19247}"/>
</p:tagLst>
</file>

<file path=ppt/tags/tag16.xml><?xml version="1.0" encoding="utf-8"?>
<p:tagLst xmlns:p="http://schemas.openxmlformats.org/presentationml/2006/main">
  <p:tag name="KSO_WM_UNIT_PLACING_PICTURE_USER_VIEWPORT" val="{&quot;height&quot;:2401,&quot;width&quot;:19247}"/>
</p:tagLst>
</file>

<file path=ppt/tags/tag17.xml><?xml version="1.0" encoding="utf-8"?>
<p:tagLst xmlns:p="http://schemas.openxmlformats.org/presentationml/2006/main">
  <p:tag name="KSO_WM_UNIT_PLACING_PICTURE_USER_VIEWPORT" val="{&quot;height&quot;:4042.455071727535,&quot;width&quot;:19412.251968503937}"/>
</p:tagLst>
</file>

<file path=ppt/tags/tag18.xml><?xml version="1.0" encoding="utf-8"?>
<p:tagLst xmlns:p="http://schemas.openxmlformats.org/presentationml/2006/main">
  <p:tag name="KSO_WM_UNIT_PLACING_PICTURE_USER_VIEWPORT" val="{&quot;height&quot;:6507.568123639015,&quot;width&quot;:19317.437401658408}"/>
</p:tagLst>
</file>

<file path=ppt/tags/tag19.xml><?xml version="1.0" encoding="utf-8"?>
<p:tagLst xmlns:p="http://schemas.openxmlformats.org/presentationml/2006/main">
  <p:tag name="KSO_WM_UNIT_PLACING_PICTURE_USER_VIEWPORT" val="{&quot;height&quot;:3669,&quot;width&quot;:3842}"/>
</p:tagLst>
</file>

<file path=ppt/tags/tag2.xml><?xml version="1.0" encoding="utf-8"?>
<p:tagLst xmlns:p="http://schemas.openxmlformats.org/presentationml/2006/main">
  <p:tag name="KSO_WM_UNIT_PLACING_PICTURE_USER_VIEWPORT" val="{&quot;height&quot;:2401,&quot;width&quot;:19247}"/>
</p:tagLst>
</file>

<file path=ppt/tags/tag21.xml><?xml version="1.0" encoding="utf-8"?>
<p:tagLst xmlns:p="http://schemas.openxmlformats.org/presentationml/2006/main">
  <p:tag name="KSO_WPP_MARK_KEY" val="895baf49-b1e9-47b4-b432-7609ba854dff"/>
  <p:tag name="COMMONDATA" val="eyJoZGlkIjoiOTRiODgxMjUwODc0ZWUxMmFkYzQ2OGM1Y2M1ZjEyNzUifQ=="/>
</p:tagLst>
</file>

<file path=ppt/tags/tag3.xml><?xml version="1.0" encoding="utf-8"?>
<p:tagLst xmlns:p="http://schemas.openxmlformats.org/presentationml/2006/main">
  <p:tag name="KSO_WM_UNIT_PLACING_PICTURE_USER_VIEWPORT" val="{&quot;height&quot;:2801,&quot;width&quot;:4800}"/>
</p:tagLst>
</file>

<file path=ppt/tags/tag4.xml><?xml version="1.0" encoding="utf-8"?>
<p:tagLst xmlns:p="http://schemas.openxmlformats.org/presentationml/2006/main">
  <p:tag name="KSO_WM_UNIT_PLACING_PICTURE_USER_VIEWPORT" val="{&quot;height&quot;:6780,&quot;width&quot;:12645}"/>
</p:tagLst>
</file>

<file path=ppt/tags/tag5.xml><?xml version="1.0" encoding="utf-8"?>
<p:tagLst xmlns:p="http://schemas.openxmlformats.org/presentationml/2006/main">
  <p:tag name="KSO_WM_UNIT_PLACING_PICTURE_USER_VIEWPORT" val="{&quot;height&quot;:2401,&quot;width&quot;:19247}"/>
</p:tagLst>
</file>

<file path=ppt/tags/tag6.xml><?xml version="1.0" encoding="utf-8"?>
<p:tagLst xmlns:p="http://schemas.openxmlformats.org/presentationml/2006/main">
  <p:tag name="KSO_WM_UNIT_PLACING_PICTURE_USER_VIEWPORT" val="{&quot;height&quot;:4518,&quot;width&quot;:6030}"/>
</p:tagLst>
</file>

<file path=ppt/tags/tag7.xml><?xml version="1.0" encoding="utf-8"?>
<p:tagLst xmlns:p="http://schemas.openxmlformats.org/presentationml/2006/main">
  <p:tag name="KSO_WM_UNIT_PLACING_PICTURE_USER_VIEWPORT" val="{&quot;height&quot;:2610,&quot;width&quot;:4472}"/>
</p:tagLst>
</file>

<file path=ppt/tags/tag8.xml><?xml version="1.0" encoding="utf-8"?>
<p:tagLst xmlns:p="http://schemas.openxmlformats.org/presentationml/2006/main">
  <p:tag name="KSO_WM_UNIT_PLACING_PICTURE_USER_VIEWPORT" val="{&quot;height&quot;:3835,&quot;width&quot;:18655}"/>
</p:tagLst>
</file>

<file path=ppt/tags/tag9.xml><?xml version="1.0" encoding="utf-8"?>
<p:tagLst xmlns:p="http://schemas.openxmlformats.org/presentationml/2006/main">
  <p:tag name="KSO_WM_UNIT_PLACING_PICTURE_USER_VIEWPORT" val="{&quot;height&quot;:2401,&quot;width&quot;:1924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AE6EF"/>
        </a:solidFill>
        <a:ln>
          <a:solidFill>
            <a:srgbClr val="E785B1"/>
          </a:solidFill>
        </a:ln>
      </a:spPr>
      <a:bodyPr rtlCol="0" anchor="ctr"/>
      <a:lstStyle>
        <a:defPPr algn="ctr">
          <a:defRPr lang="zh-CN" altLang="en-US"/>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item1.xml><?xml version="1.0" encoding="utf-8"?>
<s:customData xmlns="http://www.wps.cn/officeDocument/2013/wpsCustomData" xmlns:s="http://www.wps.cn/officeDocument/2013/wpsCustomData">
  <extobjs>
    <extobj name="C9F754DE-2CAD-44b6-B708-469DEB6407EB-1">
      <extobjdata type="C9F754DE-2CAD-44b6-B708-469DEB6407EB" data="ewoJIkZpbGVJZCIgOiAiMTk2MjczNjcwMjk0IiwKCSJHcm91cElkIiA6ICIxMDU4MDI4OTkwIiwKCSJJbWFnZSIgOiAiaVZCT1J3MEtHZ29BQUFBTlNVaEVVZ0FBQjRVQUFBSHZDQVlBQUFCVCtRazNBQUFBQ1hCSVdYTUFBQXNUQUFBTEV3RUFtcHdZQUFBZ0FFbEVRVlI0bk96ZGQzUWM5Ym4vOGMvTTdLNmtsVnhseVZXMjNCdll1QmV3UlcraEJvanBsK1NYaEpEYzVPWW1sOXh3dzRXUWtGNHVDUUVDb1NWQUVqcUVEZ1piTHJqMzNwdGNKZHV5K3JhWjN4OHJyYnpXYWxVc2VhWFYrM1VPNSt6TWZtZm1XU1Q1UFB0OXZzWHcrLzJPQUFBQUFBQUFBQUFBQUFEdGdzZmpNWnJTM215dFFBQUFBQUFBQUFBQUFBQUFpVWRSR0FBQUFBQUFBQUFBQUFDU0dFVmhBQUFBQUFBQUFBQUFBRWhpRklVQkFBQUFBQUFBQUFBQUlJbFJGQVlBQUFBQUFBQUFBQUNBSkVaUkdBQUFBQUFBQUFBQUFBQ1NHRVZoQUFBQUFBQUFBQUFBQUVoaUZJVUJBQUFBQUFBQUFBQUFJSWxSRkFZQUFBQUFBQUFBQUFDQUpFWlJHQUFBQUFBQUFBQUFBQUNTR0VWaEFBQUFBQUFBQUFBQUFFaGlGSVVCQUFBQUFBQUFBQUFBSUlsUkZBWUFBQUFBQUFBQUFBQ0FKRVpSR0FBQUFBQUFBQUFBQUFDU0dFVmhBQUFBQUFBQUFBQUFBRWhpRklVQkFBQUFBQUFBQUFBQUlJbFJGQVlBQUFBQUFBQUFBQUNBSkVaUkdBQUFBQUFBQUFBQUFBQ1NHRVZoQUFBQUFBQUFBQUFBQUVoaUZJVUJBQUFBQUFBQUFBQUFJSWxSRkFZQUFBQUFBQUFBQUFDQUpFWlJHQUFBQUFBQUFBQUFBQUNTR0VWaEFBQUFBQUFBQUFBQUFFaGlGSVVCQUFBQUFBQUFBQUFBSUlsUkZBWUFBQUFBQUFBQUFBQ0FKRVpSR0FBQUFBQUFBQUFBQUFDU0dFVmhBQUFBQUFBQUFBQUFBRWhpRklVQkFBQUFBQUFBQUFBQUlJbFJGQVlBQUFBQUFBQUFBQUNBSkVaUkdBQUFBQUFBQUFBQUFBQ1NHRVZoQUFBQUFBQUFBQUFBQUVoaUZJVUJBQUFBQUFBQUFBQUFJSWxSRkFZQUFBQUFBQUFBQUFDQUpFWlJHQUFBQUFBQUFBQUFBQUNTR0VWaEFBQUFBQUFBQUFBQUFFaGlGSVVCQUFBQUFBQUFBQUFBSUlsUkZBWUFBQUFBQUFBQUFBQ0FKRVpSR0FBQUFBQUFBQUFBQUFDU0dFVmhBQUFBQUFBQUFBQUFBRWhpRklVQkFBQUFBQUFBQUFBQUlJbFJGQVlBQUFBQUFBQUFBQUNBSkVaUkdBQUFBQUFBQUFBQUFBQ1NHRVZoQUFBQUFBQUFBQUFBQUVoaUZJVUJBQUFBQUFBQUFBQUFJSWxSRkFZQUFBQUFBQUFBQUFDQUpPWktkQUFBQUFCTjVVamFmTVRSaWdPT3RoOTFWRndsK1lLSmpxcGpTSEZKWFZPbElabUdKdlF4TkNMYmtKSG9vQUFBQUhER2taTW5MM0orQUFDU2srSDMrNTFFQndFQUFOQllSOHFrRjFiYjJuNlVGS1l0R0pKcDZJNXpUR1ZuSkRvU0FBQUFuQ25rNUIwTE9UOEFBRzJUeCtOcDByZ3Rpc0lBQUtEZDJIN1UwUk5MYkZVRUVoMEpUdVoxUy9kTU1UVWtrL2tEQUFBQXlZNmN2R01pNXdjQW9PMXBhbEdZUFlVQkFFQzdjS1JNZEQ2MVVSV0I4TS9tU0ZtaUl3RUFBRUJySWlmdnVNajVBUUJvL3lnS0F3Q0FOczlSZUhrNk9wL2Fyb3BBK0dmRUVqUUFBQURKaVp3YzVQd0FBTFJ2RklVQkFFQ2J0L21JdzM1bDdjRDJvNDQySCtIbkJBQUFrSXpJeVNHUjh3TUEwSjVSRkFZQUFHM2VpZ04wT3JRWEsvbFpBUUFBSkNWeWN0UWc1d2NBb0gyaUtBd0FBTm84WmlTMEg5djRXUUVBQUNRbGNuTFVJT2NIQUtCOW9pZ01BQURhdk9LcVJFZUF4dUpuQlFBQWtKekk4MUNEM3dVQUFOb25pc0lBQUtETjh3VVRIUUVhaTU4VkFBQkFjaUxQUXcxK0Z3QUFhSjhvQ2dNQUFBQUFBQUFBQUFCQUVxTW9EQUFBQUFBQUFBQUFBQUJKaktJd0FBQUFBQUFBQUFBQUFDUXhpc0lBQUFBQUFBQUFBQUFBa01Rb0NnTUFBQUFBQUFBQUFBQkFFcU1vREFBQUFBQUFBQUFBQUFCSmpLSXdBQUFBQUFBQUFBQUFBQ1F4aXNJQUFBQUFBQUFBQUFBQWtNUW9DZ01BQURUVDRFeFQ1L1F4bGVKcTNlZWt0dkw5QVFBQWdQYXNSN29oMDBoMEZBQUFBRzBiUldFQUFJQm11dVVjbC81OXVrZERNbHN2cFRJTTZlZVhwK2hubDZXb1V3bzlYUUFBQU9pWXZHNnBiK2U2K1hCR2lxRmZYcEdpUjY1SnFmUGVMZWU0TlNuSGFyV1lIcndrUmZkZDRHblNOUTlmbHFML09LOXAxd0FBQUxRRTVwMEFBQUEwdzhoc1U3bmRUTzA2Wm12RFlidlZuak1peTFUblZFUDdTMnlWK3B4V2V3NEFBQURRbHAyYjY5S3NzUzU5dWoya2Y2d09STTczN2hRdUZCOHFqYzZWZTZRYm1qYkExRVZETEUzcVorcUZsY0VXejZmN2RqWlVFV2k0M2NsNmRhcC9vT2ZEbDlVdGJKL3Mvbzk4VFhzWUFBREFTU2dLQXdBQU5NUFZvOEpwMUw4MkJsdnNucmVOYzljNU55Z3ozR2xrR3JIZnIxSHFjMW8wRmdBQUFLQXRtWjRibnZHN2RGOG82bnhOVVhqL2llaUNiMUc1bzUvTTl1dnJVOXdhMzlmUzRFeFR6eTRMeEJ6UU9hR2ZwWHVtMXA5cjEvak8yMVYxaXNCT0M5YVo0eFdNQVFBQVRoZEZZUUFBZ0RpK05kMnQzcDJpbDRjMkpQV3M3ckNaTmRhdFdXT2Jkcy82UnZoZk1MaitwZTJHWjVrYW5sWC9QUXZMS0FvREFBQWdPUTNxYmlxbmk2RjlKeHp0T0JwZDFCM1FMWnlyN3pwZXQ5aGJWTzdvVjNQOXV2VWN0L0lHV2JweWhFc2JEL3QxYWgyM0t1RFVtV2tjaTMxS0V5UEd1ZE4xdE1MUmY3OGYvWDNoVjFlbUtOTkx3UmdBQUp3ZWlzSUFBQUJ4OUVnMzQ0N1liK25SL0lWbGp1NzdzR25Md2oxOVkycUx4Z0FBQUFDMEpUV0RKei9iWG5jUVpHNzNjRDYrNjJqc0xWMUN0dlRDeW9CMkhMVzE5cUJkcHlBc1NSc08yODFhbXRrd3d2ZVBaL3FBOEN6bGszVk9sZTRZWHpzeitZV1ZUVnlER2dBQW9Ca29DZ01BQU1UeDBDZlJuVU1EdXBuNjM0czhPbFRxNkg4LzlyWG9jbkVBQUFBQTZocVJIUzZxWGpuQ3BjdUdSWGRuWm1lRWk4TGZtT1pwTURlL2NrVDBjVk1Md1Y4YTQ5S2xwenkvdTllb2Q1RG1qejcwYVVTMnFla0RvbGNFOHJvTjVRMnFQVWRSR0FBQW5Ba1VoUUVBQUpyZ211cTloRC9ZRXF6VDZmU3JLMU5VV09ib3QvUDh6YjUvdXFmMkdRQUFBQUJxWmFYWHYwcFB6NHpXWDE2NXhLZklNdE0xVzhvRTdmQXkxU2ZyN2pYa3NhU2dMVDI3TEtCbmw0V0x2bU43bS9yMnVlRUJwczJabVF3QUFIQTY2SEVFQUFCb3BBRmRUWTN0YmVwb2hhTkZlMEoxM3MvMEdnclVQZDBrWG85QlVSZ0FBQUE0eWIzdnhTNmczanpXcll1SFducDlYVkFmYkttN3RIUkwrM0JMVUI5V1B5ZkZKVDEyWGFxT2xEbDY0T1BvK0g1NGdVZERNazJGVGhsRWVuYnY2Qm5EQUFBQVp4STlqZ0FBQUkxMDNWbmgxT245elVIWnJiUnNOSHNLQXdBQUFBMHpER2xpdi9DeTBtc09udWJJekdad21lR1p5Y0VZWHd4YzFWc0lCMC9hYjlnd3dqT0ZBUUFBRW9XaU1BQUFRQ01NeVRSMWRpOVR4eW9jTGR4OTVqdWRBQUFBQU5RYTFzTlUxelJEaDBzZEhTaHAvb2pOY1gwc2ZXdTZ1OUh0di9wYWxTUXB0YnBYMVJkamdySlZ2WkoxNktTQzhWazlUWFZMQzcvaE1xWC9PTStqUlh0Q1dycVA3eFlBQU9ETW9DZ01BQURRQ0Y4OE81dzJ2YnNwR0RYaXY2VmxaUmluTmZQWFpVcDNqSGRyd2U2UXRoVzFZcUFBQUFCQUFrM0tDUy9GM0xOVDAvTG54ejRQYU5XQjJrSnNWZENKN0JNc1NXbHVxVXVxb1lxQW81S3ErdStUNXE2NXZ1NTdWdlVzNHBPM2xwazV5TkxoTWtjOU13eTVyZkFleUYrYjdKYlhMYzNkV2R2UWFhVVZpUUFBQUNnS0F3QUFOTUt3SHVHbDN1NmM0TmFkRStxZlNkQXJUcWZVdzUvNnRmdDQvRUp0aGQvUjdPMU5teTFRc3dleDEyUG9tMVBkR3BGdEt0MWphRnVSdjBuM0FRQUFBTnFEVkpjMHVaOHB4NUg4SWNsMkZGWG9qV1ZjSDB0cGJzbC95a2EvbTQ3WXV2K2oydTFiN2h6djFzeEJsbDVZR2RTeU9MTjRhMmI5bHZycVh6NDZWSjM2OSt0aTZKdytsdDdkR05UVm8xeXFERWlQTFBEcnZnczh1bjI4VzZXKzJ2aFAzWWNZQUFDZ3BWQVVCZ0FBYUlTVFp3L1VwMWNuUTBGYktpcVAzZmJVRHFoWXl2M1N2emJHbUc0UXh6V2pYRXJ6U0QrNjBLT2VHWWFXRllUMHpOSkFrKzRCQUFBQXRCY1hESEhKNnpHMGNuOUl4WlhTQlVNc3ZiTXBxTUt5MlBsMlRsZFQwd1pZT2xyaGFOT1IrZ2RwdXN6d1BzVW5xaHl0M0IrL3lKeWRFUzRLeDhyOUxUTzhuM0ROTzllTWNrbU90SEJQU0ZkWEQrZ3NLbmYwaHdVQlhUN2MwcHFESWJuREU1K2paaGNEQUFDMEpJckNBQUFBalhEeTdJSDZQSDFqcW9yS25VYTFiV2taSGtNWkh1bTlUVUc5dFNFb0poZ0FBQUFnR1hrczZkS2g0UXJxaDF0Q3FnbzZ1bUN3cGF0SHV2VHNzcm9ESXcxSnM4YTRaQ2ljSzl0eEV1VUovU3g1UFliZTJSaFV5SmJjbGpRbHg5S1NmYUU2eGRyK1hjUFRnUS9HR0R6cU5tdUx1Nk95VFkzdmEybmwvbENkQXZMZVlsdFBMUWtYcVd0bUhwZjV5ZVFCQUVEcm9DZ01BQUNRSUwwNkdYcjRzcFNvYzgzZFV6aG9TMzlaR3RDS0FxWVdBQUFBSUhubERYS3BVNHFoclVXMmRoNExGMVFYN2ducHZGeExTL2FHdE9GdzlFemdpNGU2TkNMYjFQYWp0dWJ2aXA4cm56L0lVdEN1M2VQM3FwRXVmV0dFUzVZcDVlK012blpJOWZZeU80N1duWG1jNmpaVUdRZ1hkNjhjNFpMak5Md2FVRlo2dUNoOHZLTGhvckFoTVFnVUFBQTBHVVZoQUFDQUJLa0lTSE4yTkwySWEwZ2ExOWRVbDFRamN1NTRoVU5CR0FBQUFFbXR1OWZRTmFOY2NpUzlzcWEyeVByRytxREc5REoxOTFTM2Zqbkhyd01sNFpMcG1ONm1iaHJqVWtYQTBYUExBbkVMcVFPNm1ocmF3OVRDM1NHZHFBcTNuTGN6cEN1R3UzVFpNSmZtN3dwRlpobjM2bVNvWjRhaHduSkh4MDRwNGhwR2VEWnpTVlg0ZU5NUlcwZktIQldjaUYvR0hkQTlYR1ErMElodGE2Ym5XaHJYeDlJYjZ3T1J6d29BQU5BUWlzSUFBQUQxdUdhVVM1TnpyQ1pkMHlPOTd1emZXTzcveUtlU0trY3ZyV3I4M3IrR3BQSDlMRjA3eXFVdXFZYU9WVGg2YlYxUVg1L2libEtNQUFBQVFIdDAxd1MzMHR6Uy9GMGg3VDVlTzBPM3BNclJVMHNDK3Q1TWorN044K2pSaFFGMVRwWHVudUtSNDBoL1hoelE0WHIyRzY1eDVVaExqcVNQdHRZV200OVdPRnB6TUtSeGZTeU43MnRwZWZVZ3pLbjl3OThSWWczS1RLM3ViZlZYdjdWZ2QwaitVTU9GMjdONmhvdkNlNDdWditkeERhL2IwRGw5VEMwdk1IV2doSUdoQUFDZ2NTZ0tBd0FBMUtOTHFxRmVuWXlHRzU3RVphckoxelRtbnBOeUxGMDZ6S1djTG9aOFFlbnRqVUY5dENVb2YwZ1VoUUVBQUpEMFpnNnlOS3FucVZLZm96ZlcxMTJLZVhPaHJhZVdCUFQxS1c3ZG0rZVJaVXEySXoyMnlLK05oK01YV2tmM05EV2hldC9mVTJmZXp0MFJMZ3BmTkNSY0ZQWlk0V1dtSmVuelBYVUxzaW11OEhjQlh6QjhuNXBaeC9Ga2VnME42MkhLRjVTMnhWaU8rbFNkcTNlYk9WN0pMR0VBQU5CNEZJVUJBQURxOGNMS2dGNVkyZmladkUvZm1LcERwWTd1LzhqWElzL3ZsbVlvYjVDbHZFR1dPcVVZOG9lazJkdEMrbkJyVU1WMEFBRUFBS0NER0o1bDZwYXhiam1TbmxrV1VLa3ZkaTU4b3NwUllibWpuaG5od3V5Uk1rZmwvdmozSHREVjFEZW5lU1NGWi9mZVBOYXR6cWxTNXhSRFhkT015Sll0UTN1WXl1bHFhbXh2VXhrcGh0WWZzbU11M1p4UzNkdnFpNytGY0pUTGg3dGtHTkthZ3lFRkdqSHh0MXRhT0taamZDY0FBQUJOUUZFWUFBQ2dEVW4zR0pyUXo5U1VIRXZEZXBneURLa2k0T2k5VFVGOXNqMmtzbE02d0dvNm5RSU5UeWdBQUFBQTJwM2NicWErZmE1SGJrdjZZSE5RNnc5Rko3NHVVeHJmMTlJRmd5ME43UkZlZ25sWlFVZ3VVeHJYeDlKOUYzaTA0YkN0VDdjSHRlNlFMZWVVT3VyaE1qdXlWM0ROc3RDMkUxNlN1cmpLMGVFaVIxNTN1Q2g4K2JEd010S09JNzIxSVhiVnQydDFFYmtpMExpQzdjRHVwdktxWng1L3VqMTJSZGl1L3NoZFVnMlYrUjBOeVRSbE85THhDb3JDQUFDZzhTZ0tBd0FBSkZqdnpvYk82bW5wckY2bVJtU1pzc0o5V2RwejNGYitycENXN2cycEtoZ3VHSGRLTVZRVmRCU3lKYmNsWFRVeW5NNGRwVU1JQUFBQVNlamI1N3FWNnBLV0Y0VDBablVoTnNVbGpjdzJOYkdmcGJHOUxhVlY3NmF5dGNqVzJ4dUMybElZcnFLTzdoblNUV1BjR3QzVDFPaWVIcFg2SEswK1lHdjlZVnM3anRvcXJuUlVGWlQrdk5pdkZKZWhZeFhoUXZDSktpZXFlTndsMVZEdnpvWnVPOGN0dHlYbDc2emQwN2huaHFIeWdGUVZjSlRtTm5UNThIQitmcWkwNGZ5OFc1cWhlNmE2WlJyUzZnUGhtR0k1Vk9Zb0s4UFFUeTcxS0dpSDQ5bDh4RmFRZ2FFQUFLQUpLQW9EQUFBa2lNZVNIcmc0SldvUDRsS2ZveFVGdHVidENtbHZjWFF2ejZSK3BtNGZIM3YvNE05M04yS2RPUUFBQUtDZGVYZFRVR042Vy9yTDB2QzJMdmRNYzJ0c2IwdXU2b0dVUVZ0YXNqZWt6M2FFNmhSVk54eTJ0ZkVUbnlibVdMcGl1S1grWFUzTkdHaHB4a0JMV3dwdC9YNitYeUU3M0M0ZWY4alI5YVBkNnQzWjBJRVNSNitzcmQxaTVvN3hibzNJTnFQYWgyeHAwZDZHOC9ON3ByblYzV3VvMU9mb3BWWDFiMXZ6eHJxQXN0STk2bG45dmFIZ2hLT1hWamQrbXhzQUFBQ0pvakFBQUVEQytFUFM0cjBoNVEyeXRHcS9yWlg3UTlwYVZMdDgzYWwySExWVmNNS1J5NVFNUTNLYzhBemhSWHRDV2xaQVVSZ0FBQURKWjg2T2tPYnZDaWxrMXg2ZjA5dlN0aUpiUy9lRnRHeWZyVEovL2JOeUhVbkw5b1cwYkY5SXc3Tk1uWmRyS2FlcnFjY1dCU0wzYklqSEN1OHRYT3B6OU5naWY5Uit3WnVPMk1wTU44STV1c0w1K1R1Ymdqb1lZNy9oVTcyMUlhaHZUZlBvOFVVQkhZK3pQL0MrRTQ3dS84alh1R0FCQUFEcVlmajljYkltQUFDQU51Q2V0NU8zNEdsV0YzZVRLU0Y3NGxvcjBTRUFBQUNnaGJXbG5Eek5MVldlNFlteXZUb1o4bGhHbmRWOFRsZTNOQ051UWJpdEl1Y0hBQ0R4UEI2UDBYQ3JXc3dVQmdBQVNLRDZaZ1VEQUFBQWlPMU1GNFNsbWoyQ1d6NTViNDhGWVFBQTBENlpEVGNCQUFBQUFBQUFBQUFBQUxSWEZJVUJBQUFBQUFBQUFBQUFJSWxSRkFZQUFBQUFBQUFBQUFDQUpFWlJHQUFBQUFBQUFBQUFBQUNTR0VWaEFBRFE1cVc0RWgwQkdvdWZGUUFBUUhJaXowTU5maGNBQUdpZktBb0RBSUEycjJ0cW9pTkFZL0d6QWdBQVNFN2tlYWpCN3dJQUFPMFRSV0VBQU5EbURjazBFaDBDR21rb1B5c0FBSUNrUkU2T0d1VDhBQUMwVHhTRkFRQkFtemVoRDUwTzdjVjRmbFlBQUFCSmlad2NOY2o1QVFCb255Z0tBd0NBTm05RXRzSE1oSFpnYUthaEVkbjhuQUFBQUpJUk9Ua2tjbjRBQU5vemlzSUFBS0ROTXlUZGNZNHByenZSa2FBK1hvK2gyODh4UmZjUUFBQkFjaUluQnprL0FBRHRHMFZoQUFEUUxtUm5TUGRNb1JPcUxmSjZETjB6MlZCMlJxSWpBUUFBUUdzaUorKzR5UGtCQUdqL0RML2Y3eVE2Q0FBQWdNWTZVaWE5c05yVzlxT2tNRzNCa0V4RGQ1eGowamtFQUFEUWdaQ1RkeXprL0FBQXRFMGVqNmRKQzNoUUZBWUFBTzJPSTJuekVVY3JEemphZHRSUmNaWGtDeVk2cW80aHhTVjFUUTN2SlRhK1QzZy9NWmFQQXdBQTZIakl5Wk1YT1Q4QUFPMERSV0VBQUlCMjROQ2hRM3JsbFZkazI3YkdqUnVudkx5OFJJY0VBQUFBSUE1eWVBQUEwSlkwdFNqTW5zSUFBQUJubU9NNG1qdDNybXpibGlUNWZMNEVSd1FBQUFBZ0huSjRBQURRM2xFVUJnQUFPTU0yYjk2c1E0Y09TWklzeTlLVUtWTVNIQkVBQUFDQWVNamhBUUJBZTBkUkdBQUE0QXp5Ky8xYXNHQkI1SGpDaEFucTBxVkxBaU1DQUFBQUVBODVQQUFBU0FZVWhRRUFBTTZnNWN1WHE3eThYSktVbnA2dWlSTW5KamdpQUFBQUFQR1F3d01BZ0dSQVVSZ0FBT0FNT1hIaWhGYXNXQkU1UHUrODgrVHhlQklZRVFBQUFJQjR5T0VCQUVDeW9DZ01BQUJ3aHN5ZlAxK2hVRWlTMUt0WEw0MFlNU0xCRVFFQUFBQ0loeHdlQUFBa0M0ckNBQUFBWjhDK2ZmdTBmZnYyeVBINTU1OHZ3ekFTR0JFQUFBQ0FlTWpoQVFCQU1xRW9EQUFBME1wczIxWitmbjdrZU9USWtlclZxMWNDSXdJQUFBQVFEems4QUFCSU5oU0ZBUUFBV3RuNjlldFZWRlFrU1hLNzNUcnZ2UE1TSEJFQUFBQ0FlTWpoQVFCQXNxRW9EQUFBMElxcXFxcTBhTkdpeVBHa1NaT1VucDZld0lnQUFBQUF4RU1PRHdBQWtoRkZZUUFBZ0ZhMGVQRmlWVlpXU3BJNmQrNnM4ZVBISnpnaUFBQUFBUEdRd3dNQWdHUkVVUmdBQUtDVkhEdDJUR3ZXcklrYzUrWGx5ZVZ5SlRBaUFBQUFBUEdRd3dNQWdHUkZVUmdBQUtDVjVPZm55M0VjU1ZKT1RvNEdEeDZjNElnQUFBQUF4RU1PRHdBQWtoVkZZUUFBZ0Zhd2E5Y3U3ZG16UjVKa0dJYnk4dklTSEJFQUFBQ0FlTWpoQVFCQU1xTW9EQUFBME1KQ29aRHk4L01qeDJQR2pGR1BIajBTR0JFQUFBQ0FlTWpoQVFCQXNxTW9EQUFBME1KV3JWcWw0dUppU1ZKcWFxcW1UcDJhNElnQUFBQUF4RU1PRHdBQWtoMUZZUUFBZ0JaVVhsNnVwVXVYUm82blRwMnF0TFMwQkVZRUFBQUFJQjV5ZUFBQTBCRlFGQVlBQUdoQm4zLyt1ZngrdnlTcGUvZnVHak5tVElJakFnQUFBQkFQT1R3QUFPZ0lLQW9EQUFDMGtNT0hEMnZEaGcyUjQ3eThQSmttNlJZQUFBRFFWcEhEQXdDQWpvSU1Cd0FBb0lYazUrZEhYZzhhTkVnREJneElZRFFBQUFBQUdrSU9Ed0FBT2dxS3dnQUFBQzFneTVZdE9uRGdnQ1RKTkUzTm5Ea3p3UkVCQUFBQWlJY2NIZ0FBZENRVWhRRUFBRTVUSUJEUS9QbnpJOGZqeDQ5WDE2NWRFeGdSQUFBQWdIakk0UUVBUUVkRFVSZ0FBT0EwclZpeFFtVmxaWktrOVBSMFRaNDhPY0VSQVFBQUFJaUhIQjRBQUhRMEZJVUJBQUJPUTJscHFaWXZYeDQ1bmo1OXVqd2VUd0lqQWdBQUFCQVBPVHdBQU9pSUtBb0RBQUNjaG5uejVpa1lERXFTc3JPek5XclVxQVJIQkFBQUFDQWVjbmdBQU5BUlVSUUdBQUJvcHYzNzkydmJ0bTJSNC9QUFAxK0dZU1F3SWdBQUFBRHhrTU1EQUlDT2lxSXdBQUJBTXppT283bHo1MGFPaHc4ZnJqNTkraVF1SUFBQUFBQnhrY01EQUlDT2pLSXdBQUJBTTJ6WXNFR0ZoWVdTSkxmYnJSa3paaVE0SWdBQUFBRHhrTU1EQUlDT2pLSXdBQUJBRS9sOFBuMysrZWVSNDRrVEp5b2pJeU9CRVFFQUFBQ0loeHdlQUFCMGRLNUVCd0FBQU5EZUxGbXlSQlVWRlpLa1RwMDZhY0tFQ1FtT0NFQ3lLQS82dEx1aU1HNmJkRmVLY3IxWlVlZDJWeFNxUE9pTGUxMnVOMHZwcmhTZTFRR2ZWUm4wYTBoR0w3bE5LKzcxQUpETXlPRUJ0SmIya2hQeXJOWjdsaW1EZkJ2dEFrVmhBQUNBSmpoKy9MaFdyMTRkT1o0NWM2WmNMbElxQUMxamQwV2hIdHI0ZXR3Mm96cjMwNDlIM1JCMTd2bmQ4N1N4cENEdWRRK091a0dqTy9maldSMzBXVjA5NmZydDJiZXFzOXNiOXg0QWtJekk0UUcwcHZhVUUvS3MxbnNXK1RiYUE3SWZBQUNBSnBnM2I1NXMyNVlrOWUzYlYwT0hEazF3UkFDU2llM1lEYllKT2JiS2dsVjF6aldrTXVTUHVxNHk1T2RaSGVCWk5SMVh4ZjV5TFR1K1N4ZGxqMjd3UGdDUWJNamhBYlFtY25pZUpaRnZvMzJnS0F3QUFOQkl1M2J0MHE1ZHV5TEg1NTkvZnVLQ0FaQ1V2SzRVRGN2b0hiZE52N1J1Q3RxaE91Y2N4NGw3WFlycGlyb3V4WFR4ckE3d3JKUDFUT2tjOTNvQVNFYms4QUJhR3psOHgzN1cxcktEa2RlRDByUGozaGRJTk1Qdjk4Zi9pd0VBQUlCQ29aQmVmUEZGSFQ5K1hKSjA5dGxuNjZLTExrcHdWQUNTVGRBSnFTeFExWEJEb0pGK3UvVzlTRWZWcVV2bkFVQ3lJNGNIY0NhUXc4TmxXc3B3cFNZNkRIUkFIby9IYUVwN1pnb0RBQUEwd3BvMWF5S2RTU2twS1pvMmJWcUNJd0lBQUFBUUR6azhnTmIyL0o1ODdTb3ZWTWkyTlN0bnFuTFNNaE1kRWdEVWk2SXdBQUJBQXlvcUtyUmt5WkxJOFpRcFUrVDFlaE1ZRVlCa3RMdWlVQ1hCU2xVRy9jcEp5NVRYOGlRNkpBQUEyaTF5ZUFCbnd1N3lJbTBxMlM5SnFtakVYclVBa0VnVWhRRUFBQnF3YU5FaStYdytTVkxYcmwwMWR1ellCRWNFSUJrOXYzdWVOcFlVU0pLK1Ard0xHdDdBUGxjQUFLQis1UEFBQUFEUktBb0RBQURFVVZoWXFIWHIxa1dPOC9MeVpGbFdBaU1DQUFBQUVBODVQQURnVEhtNVlKRUtLby9MTWt6ZGxUdFR1ZDZzUkljRTFJdWlNQUFBUUJ6NStmbVIxN201dVJvNGNHQUNvd0VBb0dseXZOMWxHSVlzdzFTNkt5WFI0UURBR1VFT0R3QTRVL1pWSE5QV3NvT1NwUEtnTDhIUkFQRlJGQVlBQUtqSHRtM2JWRkFRWHNyVk5FM2w1ZVVsT0NJQUFKcG1WcjlwY3BtV01seXBpUTRGQU00SWNuZ0FBSURZekVRSEFBQUEwQllGZzBITm16Y3ZjbnpPT2Vlb1c3ZHVDWXdJQUFBQVFEems4QUFBQVBWanBqQUFBRUFNSzFhc1VHbHBxU1FwTFMxTlU2Wk1TWEJFemVBNHNvdDJ5eTdZSVB0b2daeVN3NUt2WEU3QUo5bWhSRWVIUkRBdEdlNFVLU1ZkUnVlZU1qUDd5ZXczV21hUFhNa3dFaDBkQUFEQWFTR0hSMUlpaHdjQXRCQ0t3Z0FBQUtjb0t5dlQ4dVhMSThmVHAwOVhTa3A3MllmUmtYMWdpMEs3VjhrdVdDZW5vaVRSQWFFdHNVTnlmQldTcjBKT1NhSHNndlhTbWc5bGVEdkw3SGUyck54eE12c01sMFRuRWdBQWFGL0k0WkcweU9FQkFDMkVvakFBQU1BcEZpeFlvRUFnSUVuS3lzclNXV2VkbGVDSUdzYytzbFBCRlcvTFByd2owYUdnblhFcVNoVGF1bENoclF0bDlod3MxNFJyWldZUFNuUllBRnJBeXdXTFZGQjVYSlpoNnE3Y21jcjFaaVU2SkFCb0ZlVHc2R2pJNGR1R3UzSm5xaVJZcWNxZ1h6bHBtWWtPQndEaW9pZ01BQUJ3a2dNSERtano1czJSNDd5OFBCbHRmRWt1cDdSSWdXVnZ5TjY3dHM1N2hyZXpYUDNIeXVvOVZLYTNxNHowcmpLOFhXUzRVeE1RS1JMTkNWVEpxVGdocDd4WWRrV3hRZ2UzS2JoM1RkUnNGUHZ3RHZuZi83M00vbVBrbnZSRkdaMTZKRERpamlVM3ZZY2NPUXJadHJ5V0o5SGhJRW5zcXppbXJXVUhKVW5sUVYrQ293R0Exa0VPajJSR0R0KzI1WHF6RkhSQ0tndFVKVG9VQUdnUVJXRUFBSUJxanVNb1B6OC9jangwNkZEMTY5Y3ZnUkUxTExSL280TDV6OG54VjlhZU5GM3lqSndoMTVESnNySUhpbVhFVU1Od3A4cm9raXAxNlNsTGtudklGRW0zS1hSa2w0TGJsOHEvYWI1a0J5Vko5dDYxOGgvYUpsZmVWMlQxSFpuUXVEdUt1d2JrMGFFRUFFQVRrY01qMlpIREF3QmFDa1ZoQUFDQWFwczJiZExodzRjbFNTNlhTek5tekVod1JQRTRDbTZZbytEeU55WEhxVDVueUQxa3Nqd1RyNVhaaVdXcjBGaUdyT3hCc3JJSHlYMzJKZkl2ZjF1QjdVc2xPWEw4bFFyTWZsek9wQy9LTmVwODBUa0pBQURhR25KNGRFems4RUJiTVN0bnFueDJVR21XaDYxYTBPWlJGQVlBQUpEazkvdTFjT0hDeVBHRUNSUFV1WFBuQkVZVWo2UEE0bGNWMmp3dmNzYk02SzdVaSsrV2xaV2J1TERRN3BtZE1wVjZ3VmZrUHV0Q1ZjMStVbmJaTWNseEZGejZ1cHlTUXJtbjNpUTZsUUFBUUZ0QkRnK1F3eWZhN29yQ3FEMkYyUWFtNDhsSnk1VEx0SlRoWW9sL3RIMW1vZ01BQUFCb0M1WXRXNmJ5OG5KSlVucDZ1aVpPbkpqZ2lPb1gzREFucWpQSjZqbFkzdXYraDg0a3RCZ3JLemY4TzlWemNPUmNhUE04QlRmT1RWeFFBQUFBcHlDSEIycVJ3eWZHODd2bjZlR05iK3AzVzkvVHZzcWppUTRIQU9LaUtBd0FBRHE4NHVKaXJWeTVNbkk4YytaTXVkM3VCRVpVdjlEK2plSGw1cXE1QjArUzk2cnZ5VWpybE1Db2tJeU10RTd5WHZVOXVRZFBpcHdMTG50RG9mMmJFaGhWY250K1Q3NSt1dWxOL1pZT0pRQUFHa1FPRDlSRkRnOEFpSWVpTUFBQTZQRG16WnVuVUNna1NlclRwNCtHRHgrZTRJaGljMHFMRk14L0xyTC9tTlZyaUZMUHYwc3kyUkVFcmNSMEtmWDh1MnBuR3d4dENNd0FBQ0FBU1VSQlZEaU9ndm5QeWlrdFNteGNTV3AzZVpFMmxlelgxcktEcWdqNUV4ME9BQUJ0R2prOFVBOXllT0NNMmxkNVZKdExEMmhEU1lIS2c3NUVod1BFUlZFWUFBQjBhSHYyN05IT25Uc2p4M2w1ZVFtTUpyN0FzamZrK0NzbGhmY2ZTN3Y0RzNRbW9mV1pMcVZkY28vTWpPNlNKTWRmcWNDeU54dTRDQUFBb1BXUXd3TU5JSWNIenBpWDl5M1dyN2U4bzRjMnZxN2RGWVdKRGdlSWk2SXdBQURvc0d6YlZuNStmdVI0OU9qUjZ0bXpad0lqcXA5OVpLZnN2V3Vyand5bFhudzN5ODNoakRIU09pbjE0cnNsR1pJa2UrOGEyVWQySlRZb0FJMHlLMmVxZmpEOGFqMDQ2Z2JsZXJNU0hRNEFuRFp5ZUtCeHlPRUJBS2VpS0F3QUFEcXN0V3ZYNnRpeFk1SWtqOGVqNmRPbkp6aWkramdLcm5nN2N1UWVNbGxXVm03aXdrR0haR1hseWoxa2N1UTQvRHZwSkM0Z0FJMlNrNWFwRVozNmFIVG5ma3AzcFNRNkhBQTRiZVR3UU9PUnd3TUFUa1pSR0FBQWRFaVZsWlZhdkhoeDVIank1TWxLVDA5UFlFVDFzdzlza1gxNFIvakFjc2t6NmRyRUJvUU95elB4MnNoeWgvYmg3YklQYkVsd1JBQUFvQ01oaHdlYWpod2VBRkNEb2pBQUFPaVFGaTllcktxcUtrbFNseTVkTkc3Y3VBUkhWTC9RN2xXUjE1NFJNMlJtWkNZd0duUmtacWRNZVViT2lCeUg5cXhPWURRQUFLQ2pJWWNIbW80Y0hnQlFnNkl3QUFEb2NJcUtpclIyN2RySWNWNWVuaXpMU21CRWNUaU83SUoxa1VQWFNVdC9OZm9XL3NwNjN3dHNXU2k3NUVpelFvdmN2NnBjZ2UxTDVBUjhwM1VmLzZyM0ZhcVpUWEVLdSt5WS9Lcy9rRjFTZUZyUGFBMWxmLzl2K1phOW1lZ3d6aGpYNE5yZlFYdmZXc2xoK2Jsa1VYeThXTnUyYnF0ejN1ZnphZkhuUzFSVWRMVFo5N1p0VzYrOThxWjI3OXB6T2lIR3RIcmxHajM1K05PU3BJQS9vTGZlK0plQ3dXQ0QxN1hrNXkzWXQxOWxwV1YxenUvYXVidlI5Mmd0K3lxUGFuUHBBVzBvS1ZCNThQVCtuUWFBUkNLSHIwVU8zM3hPUmJIOGF6NVNheTZoYko4NElvVWF6a1hPSkhMNDFwT2Iza01qTy9mVnNJemU4bHFlTS9iY3UvL2Z0L1RCZXgrMjZEMXQyOWFyTDcrdUV5ZEtJdWRlZStVTnJWaStxazdibC8vK3FwWXZXM2xhei90ODRXSTkrZmpUc20yN3lkZk9uN2RRNzczelFiT3VCVG95aXNJQUFLRER5Yy9QbDFQOUpYakFnQUVhTkdoUWdpT3FuMTIwVzA1RitBdVo0ZTBzSzN0Z2s2NFBiRnVzOHBkL3BPRHV1cVBCUTBmM3FXcmUzeFRjc2Z5MFlneHNXYUNxdWMvTDhaVTMreDZod2ozeUxYOWJ3VjJ4djFRR2Q2NlFiOWxiY2txYlg1UnFMVTU1c1J4ZlJlTWEyMEhaeFlmcS9GZGZwMS9aWDc4cjM0cDNXakRhMDJkbEQ1VGg3U3hKY2lwS1pCZTFmSkVQaWZIZXV4L3F6bHYvWDUzenhjVW45Si9mdVZmTGxpeFRjZkVKL2ZKbnYxRlJZVkdUN2wxWVdLUW5uL2lML3VzL2Z4aXplSG82dG03ZHBoZi85bmRKMHBvMTYvUi92LzJqN3J6MUs5cXdmbVBjNjFyeTg5NTAvUzE2KzYxM284NnRYclZXdDM3cFRpMWJlbnIveHA2dWwvY3QxcSszdktPSE5yNnUzUlZ0cDFNZUFKcUtIRDZNSFA3MEJIYXRrbS9wR3dwc1c5TG9heHgvWmN3Y1BtYmJxbEpWdlBVTFZTMTRxYVZDYmhIazhLM25yZ0Y1K3QrUjErdS9objFCT1dsbmJrV0F0V3ZXNmRDaDZNRWgweWJPYk5SL29WQW81ajJYTDF1cDMvL21EMUY1OU85Ky9ZZysrdURqT20wZitmMmordlNUejA3ck15eFp0RlRQUC91M1poVjIvL3pZVTNyNG9WL1UrMWtBeE9aS2RBQUFBQUJuMG80ZE83UnYzejVKa21FWW1qbHpab0lqaXM4dTJCQjU3ZW8vVnBMUnBPdXQ3RUV5dkYxVitja1Q4cHgxb1ZLbTNDaVo0UmtWL3BYVkJReVhSNEh0OFR0RnJCNzlaWGJ0WGZjTngxWmc0MXk1Qm82WG1kRzlTYkdkTExEMWM4a3c1QjU5UWN6M2c3dFd5dkIybGRWbmVMT2ZFVk1vb0xJWHZxK1VhYlBrSG42dXF1WThLNmV5UkdsWGZqZlN4RDUrSUR6YVB3Nm45R2pNVGp0SmttbksxWDlNK0Y0bFJTcC85Y0U2VFZKbjNDSDNpUFBxWG11SDFOQXNodkkzSHBiOEZVcS8rZWZ5cjVzdDMrSlg1YjM2WGxtOWhzUzlydGtNUTY3K1l4WFlQRDhjWXNGNm1WbTVyZk9zRHVhdTNKa3FDVmFxTXVnL0l4MUs1ZVhsS2lxczdhUXRQbDRzU2RxemUyOVV1eTVkdTBpU1FpRmJCZnNLTlBlemZPWFBuYStmL093QlRabzhNZEt1cEtSRXg0OFYxL3U4VzI2YnBiODk5NkxtejErb1VhTkcxdHR1UUc3L0puMk90TFMwU0VmU3hFbmo5ZnlMVCt1Qkh6MmtyMy9sbTNyMmIwOXArSWhocmZKNTUzNDJUNlpsYW1aZWpMOWRTZSs5ODc3NjVmVFZ4RWtUbXZSNUFBQjFrY09UdzBkcFJBNWZIOC9JbVFxcy8weStwVy9JbFR0T2hqdWx3V3VDdTFlcEt2K3ZkYzUzK3RxVGRjNFpxWjJVbW5lbnF1WThwOUN3YWJKNkQ0dDVUM0o0dEphdmZ2M0x1dmpTaTJLKzk5bW5jL1hVRTAvWGUrMjcvM3BmUGJKNmFPcTBwcTl1VUdQV0RiZHI3NTY5OWI2L2FQbTh5T3VhZ1Q2bTJmUzVpelg1djh0RmlRdG9DdjVpQUFCQWh4RU1CalZ2WHUwWGtMRmp4eW96czIzdjdXVWZMWWk4dG5vUGJmTDFacGRzcFY5N255cnpuNWQvL1djeXMzTGxIakpGb1FOYklrVk0zK0pYRzd4UHlwUWI1TTdJakhRaTFIQktDbVdYSFpQVmQ2VDg2ejl0VkV6dWdlTmxwSGVUSkFVMkw1QWtCYmN2bGRtcGgwTDdONnRtbksvWnZZK3M3RUd5aXc4cGRHU25yS3hjK2RkOVV2Y3pkdW9oMThEeGpYcjJxWUw3TjhzSitHVDFIQ3padG9MNzFzazkrc0tvTm9HdG44dS90dTV6bys1VHNFSEJrenIvVG1ha2QxWEdyV09pem1YYzlwdndTSDNiVnVrejk0UlAycUU2TTRZZHg1R0NBVGxWMFRNcmpaUjB5VERrQkh5eWorMlhwN29qTG5Sb3U0eTBUdUhQMDRxczNrTnJPNVNPN1cvVlozVWt1ZDRzQloyUXlnSlZaK1I1OC9NWDZxRUhIcTV6L3VZYmI0ODZuck1nUERNZ0dBenFyTE5INjdrWG50YjN2L3NEZmZmZi8wdi8vVC8vcFd1dXUwcVM5TTdiNyt0UGYzaTh3ZWYrNUlHZnhYMS93Wkk1c2l4TEJmc2E5N3RWVVY0aDI3YTFkODllbWFZbHQ5dXRoeDUrUUo5OU9sZnA2ZWs2ZU9DUWV2ZnAxZUtmOTgzWDMxSnFhbXJNb25CSlNZaysrZWhUVFprNlNlKy9XLyt5ZmdNSDVXclU2UG9MNUFBQWNuaHkrTG9hazhQWHk3U1VNdmw2VmM1K1V2N1ZIeWhsMG5XTmZtNU5FVGl3ZlltcTVqd2JmcjE1Z2FybXZ4Q3pmY1c3djRzNk5sTFRsWEhINzhuaDBhcTZaM2F2ZDVCbFptYjlnMENLQ29zMDk3TjgzWHJIemMwcTB0YTQ0OTl1alZwK09oN2J0bVVZUnJPZUZ3Z0VaVm1XREtOcGcyNWFRNDYzdXd6RGtHV1lTbmMxUE5BRVNDU0t3Z0FBb01OWXRXcVZUcHc0SVVsS1RVM1YxS2xURXh4Unc1eVN3NUhYcHJkcjgyN2ljaXZ0b3E4cU9IaWlYTG5qNUFSOXFwci9nb3pVREtYZitHTVphWjBhRjB0RmlYeUxYb241WG1ETHdrYUhZMlhteUtydVVEcTVBOFh4VjBRZGU4NjZTRmIyb0VqSFJhaHd0MEtGdSt2Y3o1VnpWdk03bFBhc2taR2FMck5yVDRVT2JKSGpxNmgzZEg3NnpUK1RFV09QcUxLWDdwVjc2RlNsVEw2aHpudVZIejNhK0ZnS05xanlvOGZxblBldi9Wait0ZEhMZGFYZi9IT1puVEpsSDlrcE9iWmNBOFpLa2tLSGQ0Um5KYmZ5RjJQVDJ5WHkyamx4T0U1THRHV1hYM21wTHIveTBzanhTeS84VTMvNncrTlJvL2VsOE9BRXd6RGtxd3J2T2RpN1R5ODk4WmMvNldjUC9VSmp6NGtlOENCRmovNS82WVYvYXNlMkhmcmV2ZitoakU0WmNlTjUrZSt2NnBIZjEvN04zSFQ5TFUzNlBMTnV1TDNPdVdlZWVrN2R1M2ZUZXgrLzNlS2Y5OENCZzVvMmZXcGtPV3kvMzYreTBqS2xwcVhxcmRmL0paL1BwM241Q3pRdmYwRzlNZC94YjdkUkZBYUFCcEREazhPZnFpazV2Q1Q1VjMrb1lNRUdlYS82ZnZqWkE4Zko3TjVQL3ZXejVSbVZGeWwybjQ2VWFWK1NZYm5qTjZwK254d2V6ZlhoK3g5SERYSjg2b21uSXpOL2EzTGFSeDk1VEU4Ky9wZVkxL3NEZ1hydi9ZK1hYcFp0Mi9yaWpkZXBxTEJJVlZXMSs0MlhsMWZFSExCNTh2bCtPWDBsU1ZkZGMyWGN6N0I4NlFxdFd4Y2VVTDF4d3laSjBuUFAvSzFPdTJ1dXV5cHVFVHNZRExhWldjS3orazJUeTdTVTRVcE5kQ2hBZzlyR1h3MEFBRUFyS3k4djE5S2xTeVBIMDZaTlUycHFPMGpZVDlyankwaHZlb2VTVTFVbUl6VkRraUZYN3Jqd0xSZitVM1pKb1ZKbjNpbTd0RkFxamIvSHBKVWQzcS9OOEhhT1dpSXRXTEJSbFIvOFFXbFhmRWV1ZnFQREowTUJPYUdBREkrMzBURzZSODVVeXNScm84NlZ2UkR1c0hGOEZRcHNuaS9Yd1BGS3UvQnJkYTR0L2V0M0pLdTVLYTJqNE40MXNySUhTeklVM0xOR01veDY5M3d6VWp2VnY3eWN5eFBab3l2cUNWWGxNcnZGV0xJdkJxdEhydEl1dmp2cVhPWHNwK1FhTkVIdVFkSEx6OVowQW9ZTzc1Q1I0cFhWYTZqc2trSTVsU1dSenFYV1pKemN1WGthKzlBaGNVNWRTbG1xZnpsbFNmSjRQRHA0NkZEVWU5LzZ6ajJSOXJGbUk4ejVMRitQUC9wbm5YWDJhQjA5ZWt4SGp4NnJONTQrZmV2K25menF0L0ZuRk5mWXNXT1hubnJpYWYzNHAvK3J0TFM2LzY1N1BKNFcvN3paUGJOMVlQOUJ2ZnJ5NjNyMTVkY2wxWGJLM1hmL0QvU1BsMTdXcmJmUDBqZS8vUTFkZmNVWGRmTXROK20yTzIvUi8vdTN1elZrNkdEZGQvOFBkTU0xcytSTlQydlVad1NBam9vY25oeStycWJsOEpKa256aWswTUd0SjUweGxETHVDbFYrK2hmNVZyNm4xQmsxQTh1YzZ2LzNqU3U0bjh3OS9MeW83d3FWczUrVWU5aDB1ZnFmWGFjdE9YeHllWDVQdm5hVkZ5cGsyNXFWTTdWVnQ0R1prWGV1L3ZuYWk1TENxOTNNdXVWR1hYOUQ5R3ozTzc5OHV5NjcvTkpZbDJ2Mko1L3E4VWZyTG50Ky9OaHh2Zm5HdnpRajcxeGxaMmZwMjkvOFR5MWZ1aUx5L21lejUraXoyWFBxWFBmSlI3UDF5VWV6SmFuT1FNdjZMUHA4c2Y3KzRzdFI1Mkl0YVQxajVybnlwcVhwd3BtWHhiM2Z0SWtOYnlmdzJmeVBZMzVQQURvaWlzSUFBS0JEV0xod29RTFZvMkl6TXpOMTl0bDF2NXkzUlU2Z2RuU3VjZExJN3NZSTdsNmx5am5QS0dYODFmS2NmWWxrbWdwc1c2ekExcy9sSG5HZXJCNzl3M3RaTlNEV1hsbVM1Ri8xbnF3ZS9XczdreVQ1VnJ3ai81cVA2cjBtRnNOeVYzZDZ4WGpHMm8vbEJQenlqTHRTaXJXa2xPMUladk5TMnRDUlhYSXFTbVQxREhlWUJmZXNrZG10cnd4M3kzMVp0Q3RPeE54RHpTNDVJc05mSVRsMjVKemg3Unc5VzhLeEpUbXlNblBxblVVUk9yUmRycHl6SmRNTWR5NjVQSEwxSGRWaThkZm41TTVONXd3dGRkd1I3SzRvak5wVDJCdGpabnBMcVc4cFphbnVjc28xWHY3N3EzcjU3N0dYcWx5MGZKNW16Snl1N0o1WmtxUlBQNW1qQisvL2lXemIxdG8xNitxOVorVGVyNytvcWRPbjZNR3VYU0xMeDgwOGYwYWpQa3RXZHBhZWV1SnBqWjl3anJLeXMySzJPWFZXeGNtYTgza2YrZFB2Wk51Mi92clNNOHJza2FtckxydE9YL25hWGZyaWpkZnBsWCs4cW9xS1N0MXkyeXhWVlZYcCtMSGpHalI0b0N6TFVsRmhrYzZkTVYyV1phbXlza3BlYitNNzN3R2dJeUtISjRjL1ZXTnorT0RPRlhJQ1ZYSVBteGJ6UHE2QkUrUVpmMENla1huVlp4eFZ2UFZMeVREa3ZmYUhNYSt4aXcrRlcxYWNhRERPNEs2VjljNWVKb2RQTHJ2TGk3U3BKRHhidGlMa2I5Vm5wYWVuS3owOVBYTGNwV3ZYT29NenUzVHBvdDU5ZXNXOHZrdVgyUDhlL2ZueHY2aXlvbEk5ZTJaTGtyNzlIOStNck5Ed25XOStUOU9tVDlVdHQzOHA2cHJ2ZlBON09uZkdkTTI2NWNZbWZZWnZmL2RiK3ZaM3Z5VkordGxQZnFrNW4rWnJkdjRIa2ZmZmVmczkvZnludjVMYjdaYkw1ZEoxWDd3bTVuMys5ZGE3OG5nOFVTc0JuZXJUMlhOVVdsS3FsSlRXKzE0RnREY1VoUUVBUU5JN2RPaVFObTdjR0RuT3pzNk9tbkhRbHAxamh5S3ZtMXFzdExKeTVlbzFWTDZsYnlpNGM3bFN6Lyt5WExuajVEbDduMUltWHk4cHZBeHhjNFFPYkZIbzBIYWxYZktOWmwzZkdFNG9vTkNlMVhJUG1TUXJNeWQySXpza281bXpES3pzUVZFZFg4MzlmeEZQeGkyeDcxbnh6bThhdk5ZSlZpL3Q1YXAvR2JxMEs3OGJlZTBlT2xYdW9XZG1PY1dvMzBVN3BNV0xGNStSNXlhN1Y3UkpCUXJ2djNXTmhxbVA0aSszZktyZXZYdXJkKy9HelV3L2RTbmxyVnUyNmRFL1BLNTdmL2c5OWU4Zi9mZFdWSFJVVjE5K3ZYNzJ5NGQwNGNVWDFIdlAvZ1A2SzZkL2pwNTc1bS82eTUrZjBaQ2hRN1JqKzQ2b2ZYaHJPSTZqVi83eG1oNzl3K082NGd1WHFWOU9QNW1tV2FkVDY4M1gzOWF2ZnhHOUgxK05IOXozZlYxL3c3WHExQ2s4bTZlc3JEeFNGQzRySzlkUEhuaFlkOTUxdTg0YU03ckZQKzhqdi91amV2YnFxV0hEYS9lSjlIcTlxcXFxMHN2L2VFMDMzSFM5ZW1UMTBJcmxxeVJKSTBhTmtNL24wL0hqeGVyWHI0OGtxYkt5a3FJd0FNUkJEazhPSDB0amMzai9wbm15aXcvSlBmemMyRGN5REtWTU9MbllaTWpxUFV6K3RSOHJ1R2V0WEFQcWJwRlIvdXFEellyNVZPVHd5YVZFdGZ2bmJ0dTZUZVU2MktUcm01TER4K0k0amxhdFhLM3hFOEtyQ3Z6NkY3K3JOMytPWmN2bXJYcjNYKzlIblRzNXg1V2tIbG1abWpSNVlwMXJzN0o2UkozZnVtV2JWcTFZM2VBelo5MTZreVFwRUFqSTdZNyt0OER2RHhmV1hXNlgzQjYzL3Z0Ly9xdk85Ylp0NiswMzMxRldkbytZNzlkWXZteUZLaXNxVDJ1UFpDRFpVQlFHQUFCSnpYRWN6WmtUdmN6UnBrMmJFaFJOMDQzcGFzaVVJeWs4bXJzcG5VcEdlamVsWGZFZjhtK1lJOS9pMStSYi9pK2xYZklOcFV5OUtkTEc3TlM4cGExOHk5K1cyYjJ2WExubk5PdjZ4akFzdDd3M1BDaW50RkNWSHordWxDazN5dXlTZlZJTEoveGZzNWVlYTVxeTU3OVQ3M3VCVGZNVTJGUjN1YXlVaWRlR1owaWNJdU8yMzRTWG03WnRsVDV6VHowM3JaUWtHYTU2bHF4T29KTm5GamlHU1lkU0N5a1paVWpWcTVCdjNicEZCMHViZHYyRUNST2ExS0YwNUVqdHNwT1AvZkVKN2Q2MVJ5NlhLK3E4SkhYdTNFbUdZZWpFaWRvT3IyUEhqbW41MHBXNjRLSTh1ZDN1eUxrZjMvK3dsaTlib1M5LzlkLzAxYTkvV1MvLzQxWDk2dWUvMWRvMTYvVHYzN2xIWGJ0MTFmcTFHL1RZbzA5b3c0Wk51dWZmNzladGQ5emNZS3ozUDNoZjFQSERELzBpOHJwYjkvQ3NsNk5IajJuZ29GeEo0U1h1NXM5YnFDOWNmVVdyZk43bHkxWnE2clRKZGVMczNxMmJicnZqWnQxeTJ5eEo0VDNUK3ZidG94NDlNclZ0NnpiWnRxMEJ1UU1VREFZVkNBVGtUYWNvREFDeGtNT1R3NThXeDVaZHVGdFd6bGxOdXN3ejVoTDVOODZSZjlXN01ZdkNOY1hvd1BZbHFwcnpiSXVFZWlhUnc3ZU9NNTNEbjJ6Sm9xVjYvOTBQZE96b2NYMDY3ME5kZWRYbG1qcDlpb1lOR3hxei9mWnRPL1Q1d2tVeXF2ZXZEdmdEK3VtUGY2NjB0RFNWbDUvK2t1S3JWcXpXSTc5L3RNRjJOVVhoc3JKeXBYbWp0MU1KQm9LU0pJKzcvc0hSSjRwUHlIRWNkZWthZnlXR2dEK2dsSlRXL3o3OWNzRWlGVlFlbDJXWXVpdDNwbks5c1ZjdkF0b0Npc0lBQUNDcGJkbXlSWWNQSDVZa1daYWxPKys4czk0bGs5b2kzejkrSU1kWElTbThUSm5ScGVsTEczdEdYeUFyZTVETXpqM0M5MXo2aHZ4clBtcjR1ck11VXNxMEw5VTVIenE0VGFIRE8rUWFORkdCVGZPajNyT1BGa2hTekFLcEZONTc3RlJPVlpuczR3ZGl0amZjS1hJOFhvVU9iVmZseDQvTGU5MFBhenZWUXRVek1KcTU5RnlqT2VFT3ZkUnpiMVZ3NzFvRkN6WW9aZXBOY1l1MXdmMmJGTnk1dkVuTEJaYis1ZTZZNTZ2bXY2Q3ErUzlFbmJPeUI5YTdyTjJaNEpRWFIxNmJualI5OTd2ZmpkTWFqZlhqamE5clkwbjRiK2dMVjEybDRSbk5uekhRR05kZWVVT2RjemRjTTZ2T3VXZi85cFM2ZCsrbUk0ZHJpNmV2L3ZNTi9lMzVGelZzK0ZEbERod2dLVHhUdGtlUFREMzZ4Q09hTURFOFUrSG1XNytrRVNOSDZCYy8vWld1di9wTDZqOGdSMXUzYk5PNU02YnJoYjgvRjNNdjRsaE9MdTVLMFVYaDlQUjBlYjFlRlI0NUVqbjMyaXR2cWsrZjNwcVJkMTZyZk41SEgvOC9IVDllWE9mYUkwY0tkY2xsRnl1alUzaVc5OXc1K1pwK1hualp5azBidDhnMFRRMGNORkFWRlJXUjJGdGJqcmU3RE1PUVpaaEtiNE9EVEFBZ0ZuSjRjdmpURVNyY0l5ZFFKVmZ2MklXeCtoaHBuZVVaTVVQKzlaOHB1Rys5WEUwcEtnY3FGVHkwUGVxVVhYeEl3WDBiSXNldW5OR25YblZHa2NPM2pqT2R3OXUycmRrZmZ5WkpXck42clVhT0dxSDc3ditCSk9sL2Yvdy9jYThka050ZkYxMVN1eExPczAvL1ZUdTI3OVFQZjNTdmZ2bXpobGV6YXNpc1cyK0tGSHdmZi9SSi9lT2xsL1hXZTY4cE03Tjd6UGJIangyUHJQcFRJMUM5WXBiYlUvK1N6L3YzaC8vdDZkV3JaOXg0Zkg3L0dWazZlbC9GTVcwdEM4OFFMdy82R21nTkpCWkZZUUFBa0xUOGZyL216Ni90OEpnd1lVSzc2a3lTSktXa1N6VWRTdVhGVXBmNFgzcnFZMlVOaUx4MkRab2dzMnZzUFlacVZDMTRTYW9lUFh3cXB5bzg5RG00YzdtQ081ZlhmMzBNc1RxVUF0dVhLTEI5U2IyeG1CbmRsWnAzbHlvL2ZreFZjNStQTEhmblZDL0wxOXlsNXhyTENZVkhLcnRIelpUVmUxaTRZOGRmS2ZkWkY4VnVIL1RMditvOW1WMnltN1FVWE9xTU82S09Rd2UzS0xCOXFjeE9tZktjRXozYjJFaUwvdUo4cGprVkp4WERVbHEvcUlYVzhkbThqeFFJQm5USHpWL1c0Q0dEOWJOZlBoU3pYVXBxaWdia0R0Q0JBK0hPbDlLU1VyMzY4dXU2OE9Mekl3VmhTVXBOVGRVRFAvbVJwUEFTekZzMmI5WEdEWnUwWXRsSzdkOS9RR25lTktXa3BNZzBUYTFmdTE2UC9mRUpEUjR5V1AxemM5U2pSNmE2ZGV1bU5HK2FQRzUzdlhzRDE2ZFAzOTdhdlh1dkpHbnBrdVhhdG5XYjdydi9CMUZMeGJYazUrM1d2WnU2ZGU4bVNTb3VEdSszOXVKZlg5S2YvdkM0dm5iM1YvU1ZyOTJscFV1V2EvZXVQWkhPdWRVcjEyandrTUZLUzB2VmllTHczNUQzbEprUnJXRld2Mmx5bVpZeVhDMjNYem9BdENaeStGcms4TTBUT3JCWmttVDFIdGJrYTkxblhTVC9oam55ci82Z2tVWGg4QUJTdTZSUWxSLytNZXFkVTFjVGFzcWV6YTJCSEw3OVc3WjB1WDc1OEc5MDRFQzRBSG45RGRmcUIvZDlYenQzN05LMGlYWC9UaHZ5bmYvOGxzNmRNVjNYWG45MWl4U0ZhemlPbzltZmZLb0xMc3lydHlBc1NYdjM3dE9rU1JPaXpnV3Fad3FueENrS2I5c2FIb0NSbXp1ZzNqYVM1UFA1MUsxcjE3aHRnSTZHb2pBQUFFaGF5NWN2anl5QmxKNmVyb2tUNis2QjA5WVpuWHZLS1FuUFZyTXJpbVUxOHo3QlBXdGs5UjRxdytPVjFXT0FyQjROZkhsYStNL0lETmxUdVFhT3I3ZERvMllHUTFNNlBGeURKc2d6K3NLb2M2ZnV1ZXNhTUVidVVlY3JzSEd1L0J2bXlEUDZBcW02V0N1ci9tV2xXb1MvUW9ZblRaSWhzMXR2dVlkT2tXL05oM0lObkNDelc5MVI0TDdQL3ltNzdMalNydmkyWk1iK2laVzlkRytkYys0UjUwVWRoNDdzbE9IeXlDNHZsbXZRUkJtZXRsUFFzU3RPUkY0YnplemtST0tsZWRQMDFrdi9VbEhSVWYzMmtWOHB6WnVtYVJObjZ2NEg3NnN6TTNmSTBNRmFzWHlsSk9tdno3MGduOCtucjMvanE1SDM1K1V2MEVjZmZLTERodzVyejU2OUtpc3RreVQxN05WVGs2ZE0xSzIzejlLMDZWUGw5cmgxOU9neExaaTNVQ3RYck5KSEgzNnNRd2NQeXpucDM1dUxMNzFRUC8zNWo2T2V2MzdkQnNVeklMZS90bS9kTHNkeDlPZkhubEpPLzM1MVBrTkxmdDZ5c25MTno1K3YyUjkvcGlXTGwwbVNNanBsNk4rK2NvY3V2K0pTQlFJQi9mSC8vcVR4RThacDFPaVJDZ2FEV3JoZ2thNjY1b3JJOWRLWm1Ta01BTzBOT1h3dGN2am1DZTVkSjhQYlZXYTNQazIrMXV6VVE2NmNzeFhjdTFhaHd6dGs5UndjZWM4dVBpUXBQUHU3UnMwQVVpdHJvREx1cU4zSHRleUY3eXRsNHJVeEMrcUpRZzdmL3UzZXRVYytuMDgvK2ZtRGV1Qi9Ib29NcE16cDMwLy9mTzNGT3UxbmYveXBubjdxT1QzN3Q2Zms5ZGJkdHFSTGw4NjY4cXJvUExpMHBGU0xGMGZ2MzM1Zy93Rjk4dkduZGE3Zlh4QjkvcEpMd3dPblY2OWFvNE1IRHVtaGh4OVF3Qi9RazM5K1dzT0hEOVVsbDEwY2FWdXdiNy9LU3NzMGFNaWdxSHY2Zk9HWnRwNDRNM3lYTDEwaFNUcHJUUHlCRzc0cW4xSlQyODczYUtBdG9DZ01BQUNTVWtsSmlWYXNXQkU1UHUrODgrU0pNOUswclRJeis4a3VXQzhwdk9TYmU4aVVadHpGVWRXOHY4cEk3YVQwbTJMUGpLdjdZRk5PS05DTVp6V2Q2ZTBxcTllUUJ0dWxUUDZpUW52WEtiQmxvVHlqOHFUcStJeFdMZ3JiNWNVeXZMV2ppMU9tM3FUZ3ZnMnEvUFJKZWErK1Y4WkpvK3o5RythRTR4dDlnVno5WWl3UFo0YzdqYnpYLzBpR3l5TTV0c3BmaS9FenNVTUs3bGt0OThpWkNteGVvT0N1RlhJUFA3ZkZQMXR6aFE1dWk3dzJ1L2ROWUNRNEhjWEhpL1hNVTg5cnl0VEo4bmc4MmxNOTAvWm8wZEhJYXlrOEMzZk0yTFAxK3F0dmF0UEd6WHJsbjYvcnhpOTlVVG45KzBYYWpCZzVYTS8rNVhuMTdkdEhreVpQMUxBUlF6VnE5RWoxN0psZDU3bVptZDExN2ZWWDY5cnJyNVlrVlZaVWF2ZnVQVHA4NklnS0N3dDF3VVhuLzMvMjdqc3dqdXBxRy9nenMwWGFWZTlkVnJPSzVWN2xKbUZqMHp1bU9BUmVJQ1RoSXlRazFBUUlQZVNGZ0NHVUVQSkNnQUNoRzlNN3RtVGozaTFidG1SMXliSjYzVjdtKzJQbHNkYVNWcXU2Sy9uNS9iVjM5ODdNV1RVZjc1bDdicTlqZm5sRFAzdHZkMHZQU01lYmI3eU5qei82QkVXSERtUE5jMDlDb1hEK0NINGszKytUanorRjc3NzlBZjcrZnJqdzR2T3hidTJudU9TeWkzSDF6eHp0T3A5NTZqbFVWbFRoMy85eGZMaStxV0F6T2pvNmtIdkdVZ0NRaStaKzNGT1lpTWdKYy9pZW1NTVBoV1RVd2RaUURsWEdvaUdmUXpWMU9heFYrMkV1L0FHYUhrVmgzUWNQOXA1c01UcTJsVkVvSVNqOFR6bVJEd1JmLzk3SGVBaHorUEZ2MGVJY25IdmUyZkFQOE1jRDk1Nzh1NkJTcVpDUUdJK0x6MStGLzduaDUxaDE1V1VBZ05EdVZib0pDZkh5OWlZRHFhbXBkVG8zQU96YXVRZTdkdTdwTlhmSDlwM1lzZjFrNTRFVFJlRjFhei9GbE93c1RPc3UybTdmdWdNYmZpekFtU3VYeTUxOGR1NXcvSzJmT2RONS8yNjlUZytGUXRFcmx6K2hyYTBkUDIzYUFxMVdpMW16Wi9UN1BveEdJK3gyTzN3MUxBb1Q5Y1NpTUJFUkVVMUlCUVVGc0hYdlZ4VWRIWTNNekV3UFJ6UTBZbncyc085ckFJQzFhaCtBYXdEMDNSS3VQN2FtS2toR0hWU3A4OTAvU09rRG1BMEFBSHRuRXdSUkNjSFBzMjJYQkpVUE5PZjhGbUpBT0NDSWtLeG14d3ZLVVM0S3R4K0hJaUw1WkJ5Ky90Q3MrRFgwWHo0THcxZC9oK2FjMzBMd0RZRGxVRDVNbTkrRE1pNExQamxYOUhrdXlXd0VSQVVVNGQzN3FOcnRmYzZ6bEd4MWZNOHlGa015ZHNGODhFZnZLUXBMRXF5VisrU2hHRCtJdmRiSXE5VFUxRUtuMDJITDVxM1lzbm1yL1B4TEwvNExMNzM0TDNuODdvZHZZYzY4MlFDQTIyKzdHNkZob2ZqVnpiOXdPbGRrWkFSZWYrc1ZBSTU5ZGZ2YXY5ZVZSeDUvVVA0UXFTOGZmUHlPMC9pTzM5L2p0UC9ZakpuVDhOSUxYWGoyNmVleDRxemxXTGpJMGJyZG9EZEFxVkpDcFZLTjZQczlZM2t1Rmk1ZWdPVXJsc0hIeHdmcjFuNHF2L2JlZnovQSsrOStpSnR2K1NVbXAwK0czVzdIcS8vM0dwSlRrakI5eGpRQVFFZW56WWlTZndBQUlBQkpSRUZVbzRVblZ3b1RFVGxqRG44U2MvaWhzVmJzQVNUNzRQWURCZ0JKZ3VIYmYwQTE1UXdvRTZiQVo5NGxKL052dXcwUUJBVGM5RThBanRiWnh2WC9kaHhtNlBUNDFpNXVZUTQvSWNURjkxL01yei9lZ0tiR0p2ajc5eTcrVmxmWE9LMFVGa1FCaVlrSmZaNG5Jek1kMzYzLzB1bTVwcVptaEllSHlXT3IxWXI2K2diRXhmVmVqZC9VMUl6MVArVGo0Yjg4SUQrMytwb3I4Y2lEaitPYnI3N0Z1ZWVmQXdENDV1dnZFQmdZaUJtelRpa0s2L1V1Vi9lKzh2Sy9ZVEtac09yS3kxemVOR1RRTy80V2Fua1RKcEVURm9XSmlJaG93cW11cnNiUm8wZmxjVjVlSG9SKzl0YnlkbUo0RWdSdElDUjlCeVI5QjJ3TjVWQkVwZ3g4WUEvV3l2MEFBT1drbVc0ZkkvajZ3VzdvY0J4ZmRRQ216ZTlCREk2U1c2WU5wUFAvZnUzeTlhSHVwK1hVcnRucWFDc2xLRWR2OVlpOXF4bVN2dU5rRWJlYkltWXlOTXQvQWNQNlY2RmIreGNvNDdKZ0tkNE1SVXc2ZkZmZTNHL2JhRW5mRHNIWDlZZEdrdGtJMDg1UG9VekloaGdTQzlXVVBGZytlUUxXMGgxUXBzNGJzZmMyVkxhR2NramRQeHVDTmdqaUFHME15WHROblphTkxUc0xuSjdycjUweUFNeWVNd3M3ZCt6Qzh5ODlDMDMzWHJnMTFiVUlDdytEcG84NzhILzNoOTlnMGVLRkE4Wng5YXFmOS90YXpzSUZlT0twdnlBK3dma0RzUGMrY202UEZ4c2JBMEVRb05Gb2NOY2ZiNWVmMzdwMU81NzR5OS93cjMvL1kwVGY3L0lWeS9xTTk4amhZank3NW5tc1BPdE1YSGVENDMyOS9lWTdPRnBTaXI4ODhZajhiMUZIZXdjRVFSaVRENm5lcTltQ0drTXJGSUtJNjVOeWthUWQzSDdOUkVSamhUbThNK2J3UXlPR3hFQ1pOQXVLdUt4QkhTZnAyMkd0Mmc5QkV3QmxRamJVTTAvbUJwTFpBRUhsMCtkeDlzNG1DQUZoZmI3bVRaakRqNTdyazNMUllUWEFZRFVqUWVPNW40V2lRMFVBZ05TMDVGNnYzWGpkcjV6R0tyVUtCWnQ3dDRNR0FGRVVuVllWcjF2N0tmNis1Z1g4OWNsSGtiUEkwZlhnM3J2L2pOMjc5dURaRjU1R1psYUcwL0V2dmZBeTRoUGlrTmZkSVFjQXpseTVITTg4L1R6ZWZPTy9PT2U4czNHNDZBajI3dDZIVlZkZUNwWEsrUVlSZzk3UTUvOHRBR0Q5ai9sWSsrRTYrQWY0NDRhYnJ1dnZTd0VBNk94eWRPYnBxMjAyMGVtTVJXRWlJaUthVUNSSlFuNSt2anpPeXNwQ1RFenZmVi9IRFVHQUdEOE50dUtmQUFEV285dUg4SUhTWHNjK1pESHBiaDhqK29mQjFsenRHSmgwRUpRcXFHZWRCOG5ZNWZwYVZmdGhxejBNbjRWWERpckdvWkM2VjBGZ0ZJdkN0cW9EQUFCRlRFYXYxNVRKczZCdVdBN3ovbTloS2Q0TVFhMkI3K0xWRUZUOTM5VnNiNitIR05TN25hNU1rbURNZngyU3NSTStDMVk1cmgyWkFtWENWQmkzdkErLzJBd0ltc0RodmFsaHNwYWUzRjlLVEpnR2pOTVBhNzFSa2w4NEpFaXcyZTNRS3NhK1ZhYlJhQVFBSEs4N2pwM2JkNkcxdFJWdGJlMVlzWEk1amgrdlIrR0JRcWhVS2lUMmFLUDg1aHR2WS9OUFcvSFpWMnQ3blM4OEloeVRraEo3UFQ4WU1iSFJpSW1OQmdBME5qU2l2THdTWmFWbEtEMWFqckxTTWl4ZXVnaFhyVjZGZSs2OEQ1SWtvYXVyQy9YSEd4QVk2UGc5T1ZaekRPM3RIUWdONi8wQjNVaS9YOEN4c3VMQlIrN0h5clBQaENBSTJMRjlKMTcreHl0WXVDZ0h5M3UweFc1cmE0TkdvNUhiNTQybWFuMExpcnZxQUFDNjdnL2lpWWk4RFhQNDNwakRENDBpS2hXYWxhbjl2Q3FodnhYYjlvNEdBSUFZM1B2bnp0NTJISUltcU8valdtcWhHT3lxWkE5Z0RqOTZrclFSc0VvMmRGbU1IbzFqVThGbUFNRGJiNzZMQng2K3p5blAvRzc5bDI2M2orNXA3KzU5V1BQVTM1R1dsb29aczA2MmFyN2hwdXV3WThjdS9QYi8vUjUvZjNFTnBtUTdic0w0OXV2djhlWG5YMk55ZWhydXVmTSt0TGEwb3FXbEJTM05yVENaVE9qczZNVEdncC93emx2dlFxRlFZUFhQcis1MVRaMWUzMmNoOThmdjErT2hQejhHUVJEd3dNUDNJVFEwMUdYczljZnJBUUNCZ2VOZ0pUL1JHR0pSbUlpSWlDYVV3c0pDTkRVMUFYRHNxN05reVJJUFJ6UjhpcVJaOGdkSzVxS05VRTFiQ2RITnU5SHQ3Zld3TjljNDlqRWJSUEZCREl1SHRXby83QjBOamoxMUE4TGQyZ3ROMHJmRFZuc1k2cW45dDRFOWxibndCNWdMKzc1TDJSVmJZeVVBUVBBWnJYMjZKSmlMQ2lCb0E2R0lQdm5Ca21RMnducDBHOHlITnNEZWVneGlZQVRFMEhoWUsvWkM5OUVqVU1ablE1azJIOHFFcVU3N0RRT0FyYjRVaXY3Mjc3TGJZZHo0SnF3VmUrQ1Rjd1hFa0pPdHVId1dyNGIrbzBkZytQWWxhTTc3ZmI4ckZVYWJ2Yk1aNXFLTjhsZ3hpSlVyTkxEckorV04yUWRLQm9NUmYvanRuZWpzNkVSSFp5YzYyanRnTmp2YU9iN3lyOWVnVXFzUUZCU0V3SUFBaEVlRTQ0bS8vQTBaV1JuWXQyYy9YbnorbjNqbzBUOERBSTZXbFBaYXhUc1NtaHFiOE1uSG42RzZ1Z1pWbGRXb3JLaUNYcStYWHc4TEMwVlM4aVFFQlFYaXR0L2NnYUpEaDNITGIzK05mLy9mRzNqNGdjZnc4cXN2d3MvUEQyVmw1WWlOallGQ29jRE5OOTA2SnUvM25QUE9BdUQ0RU8yZU8rOURXRmdvN24vb2owNXo5dTg5Z09pWXFKSDhraEVSald2TTRaMHhoeDloM2ZzWDI5dnFJUVpIOXpuRlZsZnNtQnJSZXdXdHJhNmt6ejE0SlYwcjdKMU5VRWYyWHBucFRaakRUM3d0TFMzNDRmdjFXTGdvQit0L3lFZHpVelB1K3RNZHd6cG5TWEVKN3I3elhpVEV4MlBOYzM5eldyMDdPWDB5bm43MkNmenVsdHZ4dTF0dXgvTXZQWU9zS1puSXpFcEhjRWl3WEpCT3o1aU04SWh3dWZYMFJ4OThqUCs4OWhZT0ZoN0NOZGV0Um15czgwMFlkcnNkVlpWVkNEdWxWZlcvWG5vVmIvM252eEFFQWZmKytSNHN6WFc5dFpMRmJNRjc3M3dJQUVoTzhlN2ZUNkt4eHFJd0VSRVJUUmhHb3hHYk4yK1d4L1BtelpzUSt6V0tzUmtRbzFKaHJ5OEY3RmFZZDM0QzMyVTN1bldzcFhnTEFFQ1pOTGovK0NzbnpZUjV6NWN3NXY4SFVsZnpvRllvREpZaUtoWEtST2Q5aEV3N1BuWWFtL2QvQzBuWENpRWdBb0tQRnBLdUZlWjkzd0NpRW9ySXBGR0p5M0o0RSt3dHRmQ1pjNkdqblZ4dEVheVYrMkN0UGdqWUxCQURJK0c3NUJySFhtT2lBcmFtS3BqM2ZRMXJ4UjVZcXdzQkNCREQ0cUdJbUFSbDBtd29JcE5oUFhZRW1vekZrTXg2d0dhVlcvbEoramJvdjF3RFcxMEpWSmxMb1o2Mndpa1dNU0Fjdm1mY0FNTjNMMFAvMmQrZ1dmRnJpSUZqM3dMV3ZQTVR3RzUxeEJTVkJqRzI5d3BxR2g4MEdsL01tejhIZ2lnaVBEd01JYUVoQ0EwTndVM1gzNHg3N3IwVGwxeDJFUUJnMjlZZHVPK2VCekFwS1JIUFBQYzNQUFBVYy9oMDNlZkl5RXpIOGpQUFFFbnhVVng1ZGQvN0J6YzFOcUd5b21wSThTbFZLcno2ZjY5RHJWWWpOUzBGSzg1YWpzbnBhVWhOUzBGS2FncUNnZ0pSVlZtRnUyNi9GMVdWVmJqOXJ0dHd4VldYdzgvUEQzLzczelg0MVkyMzRKcHJWMlB6VDF1eElHZmVtTHpmbnI3Kzhsdjg5YkVub2RINFlzMXpmOE82ano1RmUzc0gvUDM5VUZGZWlZMEZQK0hHWDE0L3BLOE5FZEZFd3h5K04rYndJeCtycGFnQWhxK2ZkM3hOVDlucVJlcHFnYVY4RndTL0VDaWluRmQwMjQ2WHdON1JBUFcwRmJEVkZVUHc5WWV0dmd5QzBnZVc4dDBBQkNqanB2VFpldHUwNVgyWXRyd3Zqd1ZmUC9oZnUyWlUzcU1yek9FbmpxN09Mb2dLRVFhRDR5WlNkWGZyNWVlZWVSRVdpd1czM1g0cldsdmI4TUI5RDJQMXFtdmxZdXkzMzN5UDRHREhhbmU3WFlMRmFvSFpaTWFaSzVmRDM3LzMzOXZDQXdkeCsyMTNJenc4RE0rOTlJeDhiRS9UWjB6REk0OC9pRC9kZFQ5dXUvVU92UFN2NTVHYWxvS3Z2dnUwMy9qVmFqVWVmZWh4cEtRbTQ2WmYzUURBVVNnK2VPQVEvUHkxT0ZwU2lycGp4N0h5Yk1mL2gvZnQzWThuLy9vMHlrckxFUkFZZ0VjZWUwQnVZWDFDU1hFSmJ2bjFiUWdLQ29LZm54WktwUksxTmJWb2IrOUFZR0FnempsdjVXQy96SU4yVlVJT1RIWXJOQW8xdDJvaHI4ZWlNQkVSRVUwWTI3WnRnOEhnYUVjV0dCaUkyYk5uZXppaWtTSkFPZWRpbUw5MGZJQmdPYm9kcXFuTG9ZaElHdkJJZTJNRm9GQkJFWjg5cUNzcUlpWkJsYmtVbHNPT084cDlKdys4TCtoUUtTS1NvSjU1anROenAzNmdCS3NGNXNJZm5aOVRxdUM3K09wUmE2Y3NhSUlnK0lWQU5XMEZUTnMvaHVYUUJrQVVvVXlZQmxYR0VpZ1RuZHV1S2NJVG9UbnpWNUIwYmJDVWJvZTFiQmRzalpXd3Q5VkJQVzJsbzJXYkFDamlzbUNyTFlMaGU4ZWViSUpTRFFnaWJIVWxVRTlkM20vYlBtWFNMUGllY1QyTUJXL0F2TzhiK0M3dGZ4L1cwV0JycklEbDZNbTJjOG81RjZPLzluczBQdnlpKzRPWVU1M1kxMnZEandXNDc0OFBJRzF5S3RZODl6ZjQrdnJpOTNmOERzVkhTdkRjTXkvaXVXZGVCQUFzV2RyM25mbzk1d3hXY0hBUTNsLzdYOFRHeGZUWllybXpveE8vL3NWdjBOV2x3NThmdWhmblhlRDRHM0xacWt2UTNOU00xMTc5RHg1OTZIRUF3SGtYbkRzbTcvY0VtODJHZC8vN1BrSkNRN0RtdVNlUmtwS01EOTc3Q0ordSt4eVNKRUdqOGNVRkY1MlAvN2xoYkgrSGlZaThGWFA0M3BqRGp5eFYyZ0xZbTZwZ0tka0M4NEh2ZTA4UWxWQkVwc0IzMGRXQTZQeHh1YTJwQ29MYUY4cTBlZEIvL0ZkSG0ybUZFajR6ejRPOTdUZ1VzZWtRdElIUUxMOXA0RUFVWS85UlBIUDQwVmVoYjNUYVUzZzB0NEg1OFljTitPdGpUOHJqS1ZPejhQbW5YK0ticjc3RDJlZXV4S1NrUkV4S1NzVDdhOS9HMTE5K2kwMEZQMEdoVk9BZno3OE1vOUVJbTgwbUh4c2RFNDJMTHJtZzF6WHFqaDNIYjM1OUcxTFRVckRtdWIvMVdSQStJVGR2Q1c2OTdmL2h1V2RlN0c1YmZXKy9jdzE2QTE1ODdpVUVCd2ZoeWFjZmg2L3Z5WlhIWDMvMUxTUkpnaWlLV0xRNEI5ZGRmdzBBWU5lTzNTZ3JMY2U4K1hOeDM0Ti9SRlJVNzYyWUVpY2xJaURBSDBhREFWMmRuYkRaN2RCb05GaTJQQSsvdlBrWEE3YVpIZ2tKbWpBb1JRWDhsZjF2SlVYa0xRU3oyU3g1T2dnaUlpS2k0V3BwYWNGYmI3MEZ1OTBPQUxqZ2dndVFscGJtNGFoR2x2bkhmOEZldFI4QUlQcUhRbnZKdlJBMEErMlBJOEhXVkFWRmVPODJhQU9UWUswK0JFSHRDMFZVZi90eU9UTnRYd3Z6dm04UThNdVgzWnB2clQ0SU1TQ3NWeHMzZTBjREJMVVdncStqclp4a05rTFN0VUN5bWdHN0RSQVZFSU9qWGU3Zk94SWtZeGNFWDM5SUZoT3M1YnVobkRTOVYwdm9nWTYzZHpVN3Z2NTJPNndWZTZCTW1RUEpwSWZ0K0ZFQWdDSThBWUpmQ0d4MUpWREVUQjd3bkxhbVNpaEM0M3V0Y0JoTmtxRVQrbldQdzk3VkFnQVFFMmRBdmZ5WFkzYjkwNG1uOXlOYmVjYTV1T3VQZCtDc2MxYkFicmZqdlhjK3dJVVhYK0MwZ2tDdjErTmZMNzJDdlh2Mkl6ZHZTYThWcjNhN0hVMU56UWdLQ29TUHo4Q3R6aHNhR3QyZTI5TzJMZHZoNStlSHFkTjdmMkJlVmxhT25kdDNJU1VsR1hQbnorbjNIQ1B4ZmdGZzRkeGMzSHJiTGJqbVdzZSthTFcxeCtDbjFTSTRKTmhwbnQxdUg1TjloSHQ2cXZnTGVVL2hCNmRjanV6QStBR09JQ0lhTzh6aCs4TWMzcHZZR3NwTzdnbHR0M1czOUJZZ1djMk9QWVc5dEgwMGMvaXg4ZENoajNDb293WUFjRWY2K2Nqd0g3MzkwR3VxYS9IVmw5L0FSNjNHbE93c3pKMC9CeWFUQ2Y5KzVRMnMvdG1WdlhMUFU5bnRkdGlzTnNmTnlncUZVMTc2NkVPUFkwSE9mSngxemdwODhkbFhXTDVpbVZQTGFGZCsrRzQ5bHAyWk4yQ2VlK1J3TWRScU5aSlRrbnE5WnJWYUlZcWkwemtrU2NMMnJUdXdZT0Y4dCtMd0pCYUZ5VlBVYXZXZzd2UmhVWmlJaUlnbWhIWHIxcUdpb2dJQUVCOGZqMVdyVm5rMm9GRWdkVGJCL05rVGtNeU9sUlNLcUZSb0w3aTkxOTNzUkNQS2JvWCs4eld3MVpjQ0FBUzFGdW9MNzRZUUVPN2h3Q2FlMXl2elVhNXJoTTF1eDFVSk9ValF1TGZ2SUpFckxBb1RrVGRqRGs4MFNwakRqNW14TEFxVDkySlJtRHhsc0VYaHNiMUZtWWlJaUdnVWxKZVh5eDhtQ1lLQXZMdzh6d1kwU29TQWNDanpicEJiRnR2cVMySGM4THE4UHhUUmlMTmJZZHp3dXZ4aEVnUUJ5cndiK0dIU0tLblFOYUdvb3hiRlhYWFEyOHllRG9lSWlHaFVNWWRuRGsramhEazgwWmlxTmpUamNPY3hIT3lvZ2M1cThuUTRSQzZ4S0V4RVJFVGptczFtUTM1K3ZqeWVObTBhSWlJaVBCalI2RkxFVFlGeTdxWHkyRks2QS9yUDEwQXlkSG93S3BxSUpFTW45Sit2Z2FWMGgveWNjdDVsVU1SbGVUQXFJaUlpbWdpWXd6T0hwOUhCSEo1bzdMMVh2UlZQSHZrTUR4LzZDQlg2UmsrSFErUVMrNVFRRVJIUnVMWjM3MTYwdGJVQkFIeDhmSkNUaytQaGlFYWZNbnNacE00bTJBNFhBSENzTnRDdmV4eStLMzROUlVTU1o0T2pDY0hXV0FIRGQvK0VwR3VWbjFOazVrSTU1UXpQQlVWRVEzSlZRZzVNZGlzMENqV1N0Qk8zNEVKRTR3dHplT2J3TlBLWXd4TVIwVUJZRkNZaUlxSnhTNmZUWWR1MmJmSTRKeWNIV3EzV2d4R05GUUdxbkNzZ0JFYkF1bU10SUVtd2Q3VkF2KzUvb1VxYkQvWGNpeUVHY0M5U0dqeDdaeFBNT3orQjVlZ09BSkxqU1VHQWN0NWwzUjhtRFdxckdpTHlBZ21hTU81eFJrUmVoVGs4YzNnYVdjemhpWWpJWFN3S0V4RVIwYmkxWmNzV21NMk9mVGREUWtJd1k4WU1EMGMwbGdRb3B5eURFQlFGYS81cmtNd0dBQklzUjdmQlVyWUw2cXlsVUtiT2h5SXFHZndRZ0Z5VFlLc3ZoN1YwTzh4Rkc1MzJ0eFBVV2lqemJtQzdPU0lpSWhveHpPR1p3OU5JWUE1UFJFU0R4Nkl3RVJFUmpVc05EUTBvTEN5VXgzbDVlUkJGMFlNUmVZWWliZ3JFQysrQlpjZkhzRmZ0Y3p4cHQ4SjhjRDNNQjlkRDBBWkNtVGdEaXBqSkVMVkJFTFRCRVB5Q0lhaTRZdXgwSkZtTWtIUnRrUFJ0c092Yllhc3JnYlZxSHlSOVI2KzVZdUlNcU9aZENpRWczQU9SRWhFUjBVVEVITjZCT1R3TkJuTjRJaUlhS1N3S0V4RVIwYmlVbjU4dlAwNUpTVUZTVXBMbmd2RXdJU0FjNnVXL2hMMmhITlpkNjJDdkw1VmZrL1Fkc0J6ZUNNdmhqUjZNa01ZVE1Tb055amtYUTR4TTluUW9SRFFDcWczTlRuc0sreWw5UEIwU0VaM0dtTU9meEJ5ZVJoSnplTTlKOGd1SEJBazJ1eDFhaGRyVDRSQVJ1Y1NpTUJFUkVZMDd4Y1hGcUsydEJRQ0lvb2pjM0Z3UFIrUWR4TWhrcU0vOVBlekhqc0JXdVJmMjZ2MTkzajFPZENwQkd3Z3hZVG9VazJaQ2pNMEEyeFVTVFJ6dlZXOUZjVmNkQU9EQktaY2pPekRld3hFUjBlbUtPWHpmbU1QVFVER0g5dzdYVDhxRFZiS2h5MkwwZENoRVJBTmlVWmlJaUlqR0ZZdkZnb0tDQW5rOGE5WXNCQWNIZXpBaWJ5TkFqTTJFR0pzSjVGd0ZlMU1sN0RXRnNMZlVRbXF2QjB3NlNCWWpZTGQ1T2xEeUJGSGhhRHZvNHdjaEtBcGlhQnpFK0trUXd5Y0JBajlFOHJUcmszTFJZVFhBWURValFSUG02WENJaUloR0RIUDRnVENISnhlWXd4TVIwUWhoVVppSWlJakdsVjI3ZHFHcnF3c0FvTlZxTVgvK2ZBOUg1TVVFQVdKRUVzU0lKRTlIUWtSdVNOSkdjSlVCRVJGTlNNemhCNEU1UEJIUnVKS2dEWVVnQ0ZBSUlyZHFJYS9Ib2pBUkVSR05HNTJkbmRpNWM2YzhYcng0TVh4OG1IQVRFUkVSRVhrcjV2QkVSRFNSWFJXL0VFcFJBWCtscjZkRElSb1FpOEpFUkVRMGJtemN1QkZXcXhVQUVCa1ppU2xUcG5nNElpSWlJaUlpY29VNVBCRk5aSzlYNXFOYzF3aWIzWTZyRW5LNERRd1JlVFVXaFltSWlHaGNxSzJ0UlhGeHNUek95OHVEd1AyVGlHZ0NxZEEzT3UwcHJGV29QUjBTRVJIUnNEQ0hKNktKcmtMWGhLS09XZ0NBM21iMmNEUkVSSzZ4S0V4RVJFUmVUNUlrYk5pd1FSNm5wNmNqTGk3T2N3RVJFWTJDMXlzS2NLaWpCZ0J3Ui9yNXlQQ1A4WEJFUkVSRVE4Y2Nub2lJaU1pN3NDaE1SRVJFWHUvUW9VTm9iR3dFQUNpVlNpeGR1dFRERVJFUkVSRVJrU3ZNNFltSTZIVHdYczBXMUJoYW9SQkVYSitVaXlSdGhLZERJdW9YaThKRVJFVGsxVXdtRTM3NjZTZDVQSGZ1WEFRRUJIZ3dJaUlpb3ZFalFSc0tRUkNnRUVUNEtYMDhIUTRSblNhWXd4TVIwZW1pV3QrQzRxNDZBSURPYXZKd05FU3VzU2hNUkVSRVhtMzc5dTNRNi9VQUFIOS9mOHlaTThmREVSRVJFWTBmVjhVdmhGSlV3Ri9wNitsUWlPZzB3aHllaUlpSXlQdUluZzZBaUlpSXFEOXRiVzNZczJlUFBNN056WVZLcGZKZ1JFUkVSRVJFNUFwemVDSWlJaUx2TkdGV0Nrc0FEclJWWVV0TE1ZbzZqcUhGMGdXanplTHBzSWlJeUF2NEtsUUlWZmtqS3pBV0MwUFRNUzA0RVlLbmd5SzNGQlFVd0c2M0F3RGk0dUtRbnA3dTRZaUlpTWFHd1dwMkd1dHRabFFibWwwZW8xV29rYUFKYzNxdTJ0QU12YzNjenhFT0Nab3dhQlZxWG1zQ1h5dEE1WXNwQWZFdTV4QVJqUlRtOEVSRUV5T0g1TFhjdTlhSjF0RkU0OEdFS0FyWEdkdnd6N0x2VWRSUjYrbFFpSWpJQ3hsdEZoeXp0ZUtZc1JVL05CeEVWbUFjYms1WmdSamZZRStIUmk1VVZGU2dyS3hNSHVmbDVYa3dHaUtpc1ZWdGFNYk00RWxPNDZlTHYzQjVUTHAvRE81TVA5L3B1ZmVxdHc3NEljVWQ2ZWNqd3orRzE1ckExOG9JaU1XajJWZTRuRU5FTkJLWXd4TVJPVXlFSEpMWEd2NjFpTHpOdUM4S0YzWFU0c25pejdpQk54RVJ1YTJvb3hiM0ZyNkx1OU12UkZaZ25LZkRvVDdZN1hiazUrZkw0NmxUcHlJeU10S0RFUkVSalQ1ZnhjbldtcE1EWXVDdk9ya0hyRWFwN3VzUUp3cFJkRHJteEhNRDBTalZ2TllFdjViSUhpbEVOQWFZd3hQUjZlajZwRnpvckNiWVlFZVNKaHhhcFErQWlaRkQ4bHFEdjFiUC85TVJlYU54WFJTdU03YXhJRXhFUkVPaXM1cndaUEZuZUh6cTFWd3g3SVgyN2R1SDF0WldBSUJhcmNiQ2hRczlIQkVSMGVpN05uRUovQlUrYURKM0lkbzNDRXBCSWI4V3FOUmdTcURyOXI5SmZ1Rk94d0JBc2w4RWhBRUtnb0ZLRGE5MUdseUxpR2kwTVljbm90TlJramFpeitjblNnN0phN2wzTFZFUU1DOGtCU2wrVVM3UFFlUnBndGxzbGp3ZHhGQklBQjQ2OUNGYlJoTVIwYkJrQmNiaG9TbXJ1SDdHaStqMWVyenh4aHN3bVJ3M2ZTMWR1aFJ6NXN6eGNGUkVSRVJFUk5RZjV2QkVSRVJFWTArdFZnL3FZKzJCMThSN3FRTnRWU3dJRXhIUnNCVjExT0pBVzVXbnc2QWV0bTdkS24rWUZCd2NqSmt6WjNvNElpSWlJaUlpY29VNVBCRVJFWkgzRzdkRjRTMHR4WjRPZ1lpSUpvZ3RMU1dlRG9HNk5UWTI0c0NCQS9JNEx5OFBDb1hDeFJGRVJFUkVST1JKek9HSmlJaUl4b2R4V3hRdTZqam02UkNJaUdpQ1lPY0o3NUdmbnc5SmN1eHNrWlNVaE9Ua1pBOUhSRVJFUkVSRXJqQ0hKeUlpSWhvZnhtMVJ1TVhTNWVrUWlJaG9ndUMvS2Q3aDZOR2pxS21wQVFDSW9vamMzRndQUjBSRVJFUkVSSzR3aHljaUlpSWFQOFp0VWRob3MzZzZCQ0lpbWlENGI0cm5XYTFXRkJRVXlPTVpNMllnTkRUVWd4RVJFUkVSRVpFcnpPR0ppSWlJeHBkeFd4UW1JaUtpaVdQMzd0M282T2dBQUdnMEdpeFlzTURERVJFUkVSRVJrU3ZNNFltSWlJakdGeGFGaVlpSXlLTjBPaDEyN05naGp4Y3RXZ1JmWDE4UFJrUkVSRVJFUks0d2h5Y2lJaUlhZjFnVUppSWlJby9hdUhFakxCWkhDKy93OEhCTW5UclZ3eEVSRVJFUkVaRXJ6T0dKaUlpSXhoOFdoWW1JaU1oajZ1cnFjUGp3WVhsOHhobG5RQkFFRDBaRVJFUkVSRVN1TUljbklpSWlHcDlZRkNZaUlpS1BrQ1FKK2ZuNThqZ3RMUTN4OGZFZWpJaUlpSWlJaUZ4aERrOUVSRVEwZnJFb1RFUkVSQjV4K1BCaEhEOStIQUNnVUNpUW01dnI0WWlJaUlpSWlNZ1Y1dkJFUkVSRTR4ZUx3a1JFUkRUbXpHWXpObTNhSkkvbnpKbUR3TUJBRDBaRVJFUkVSRVN1TUljbklpSWlHdDlZRkNZaUlxSXh0M1BuVHVoME9nQ0FuNThmNXM2ZDYrR0lpSWlJaUlqSUZlYndSRVJFUk9NYmk4SkVSRVEwcHRyYjI3RnIxeTU1dkhUcFVxalZhZzlHUkVSRVJFUkVyakNISnlJaUloci9XQlFtSWlLaU1WVlFVQUNielFZQWlJbUpRVVpHaG9jaklpSWlJaUlpVjVqREV4RVJFWTEvTEFvVEVSSFJtS21xcWtKcGFhazh6c3ZMZ3lBSUhveUlpSWlJaUloY1lRNVBSRVJFTkRHd0tFeEVSRVJqd202M0l6OC9YeDVQbVRJRjBkSFJIb3lJaUlpSWlJaGNZUTVQUkVSRU5IR3dLRXhFUkVSajRzQ0JBMmh1YmdZQXFOVnFMRjY4Mk1NUkVSRVJFUkdSSzh6aGlZaUlpQ1lPRm9XSmlJaG8xQm1OUm16WnNrVWV6NXMzRDM1K2ZoNk1pSWlJaUlpSVhHRU9UMFJFUkRTeHNDaE1SRVJFbzI3cjFxMHdHbzBBZ0tDZ0lNeWFOY3ZERVJFUkVSRVJrU3ZNNFltSWlJZ21GaGFGaVlpSWFGUTFOemRqMzc1OThqZzNOeGRLcGRLREVSRVJFUkVSa1N2TTRZbUlpSWdtSGhhRmlZaUlhRlFWRkJSQWtpUUFRR0ppSWxKVFV6MGNFUkVSRVJFUnVjSWNub2lJaUdqaVlWR1lpSWlJUmsxWldSa3FLeXNCQUlJZ0lDOHZ6OE1SRVJFUkVSR1JLOHpoaVlpSWlDWW1Gb1dKaUlob1ZOaHNOdVRuNTh2ajZkT25JeXdzeklNUkVSRVJFUkdSSzh6aGlZaUlpQ1l1Rm9XSmlJaG9WT3pac3dmdDdlMEFBRjlmWCtUazVIZzRJaUlpSWlJaWNvVTVQQkVSRWRIRXhhSXdFUkVSalRpZFRvZnQyN2ZMNDV5Y0hHZzBHZzlHUkVSRVJFUkVyakNISnlJaUlwcllXQlFtSWlLaUViZDU4MmFZeldZQVFGaFlHS1pQbis3aGlJaUlpSWlJeUJYbThFUkVSRVFUbTlMVEFkRElTdk9QeG04enpnRUFOQm83OE5qQnRSNk95RHY5SW1XNS9QaU44bnhZSmR1WXh4RG1Fd0FBc05sdGFMUG9YYzROVm1taEVCVUFnR1pUNTRqRmtCMFVqMStscmNET2xqSnNiejZLSXgzSDNENzJ2TmhaV0JrOUhZZmFhM0NndlFwYm0wcEdMQzUzYVpVK21CazhTUjd2YkNtRDJXNGQ4emc4TGRrdkVnQmdscXlvMWJkNE9Cb2lvTDYrSGdjUEhwVEhlWGw1RUVYZWgwWkVSRVJFNUsyWXd4TVJFUkZOZkN3S2p6TUNITVhFQkcwNFV2d2prZXdYaVdaekoxNHIyeUJQU05TR0F3QTBDbld2NDFQOG85Qms2a1RIQUVYSWllNkN1Tm55NDdjck44SnFHL3VpOEN2emZ3MEFxRFcwNE5hZC8zWTU5N0VaVnlOT0V3b0F1SFRqVXlNV3c2THdEQ1JxdzVHb0RVZU1iekNlN1BqVTdXT1hSR1FpeVM4Q1NYNFJpTkdFZUtRb0hPVVRoTHV5THBMSE4yMS9lVVNMNXVQRm10blhBWER2WjRsb0xHellzRUYrbkpLU2dzVEVSTThGUTBSRVJFUkVBMklPVDBSRVJEVHhzU2pzaFpTQ0FtRSsvb2owRFVLVWJ4QWlmWUlRclFsR25DWVVzWm9RK0NwVVR2TjFWaFArVTE0QW0yU0gwV2FSbjFjSnp0L2VqTUJZUERoMUZmUldFNTRvK2hRbG5YVkRpdStGdVRmS0JjclJ3dUxXNkJNZ1lHRjR1anorNXZnK3Q0OE5WZnNqTXpCT0htOW9PT2hpOXZoMWM5cEtUQTFPOE5qMWY3L3JEWStzWWljYWppTkhqcUN1enZIdmkwS2hRRzV1cm9jaklpSWlJaUlpVjVqREV4RVJFWjBlV0JUMkFpcFJpYnV6TGtTWVR3REMxUDRJVUdraERPSjRQNlVQc2dMalVOaGVEWVBOM09POEN2bXhRaER4dS9Sem9WR29vVkdvOGZpTXEvRks2WS80cHM3OVFxQTNteDJTREl0a3c0RzJxbEc5enF5UVpOZ2tHL2FQOG5YR3dyVGdCSVNvL1FBQWRZWTI3Ryt0ZFB2WWhlSHA4cytvM21iMnlDcmhzUkR1RXpEcU4wQzRJZ2dDSUkzYytkNWYvQWVudnd2dUdzblY2VFN4V1N3V0ZCUVV5T1BaczJjak9EallneEVSRVJFUkVaRXJ6T0dKaUlpSVRoOHNDbnNCaTkyS1FKVlczaGQwSUIwV1BXb05yYWpSTjZNWmt0QlNBQUFnQUVsRVFWUmEzNHdxZlJQS2RBMEFBR00vUldHYlpNZERCejdBL1ZNdlE2STJIRXBCZ1p2VFZpTEZQd3IvT3ZvOWJKSjlTTEd2cmRrK3BPUDZjMW44L0VITkZ5Qmc5YVRGV0pXWUE0UE5qUHYzdll2eTdxL0ZTSXZYaHVIT3JBdWhVYWl4cm1ZNzNxN1kxT2ZYYmZXa3hZandDWFQ3dkNGcWYvd3UvZHdCNTV3dzBGd0FlTDlxQzQ0YjIxek9XUlkxVlg3OGRkM2VRZFVlejRpYUlqOHVhRGgwV3U3alMwUzk3ZHk1RXpxZERnRGc1K2VIZWZQbWVUZ2lJaUlpSWlKeWhUazhFUkVSMGVtRFJXRXZjYUN0Q3VrQk1RQWNCZHdtVXljYWpPMW9NSFhnekI3RnUvL1oraUk2TElaK3o5UGZTbUVBYURSMTRFLzczc0U5V1JkamVyQmpiNWl6b3FjajJqY1lUeFo5QXAzVk5PaTQzeXd2R0hqU0lBeTJLS3hScXJFb3dyRnFWYXRRNDRHcHEvREhmVytqM3RnK29uSDVLMzF4NzVSTG9lM2VwL21TK1Brb2JLdkc3dGJ5WG5Qbmg2VWh5Uy9DN1hOckZXb3NpOHAyZTc0N2M3K3UyK3V5S095clVDRW5iRElBd0dTMzRJZjZBMjVmUDhVL0NtbiswZko0b3F3Mjc4dGpCOWVPK1RVL1hucm5tRnluMXREaTh2VllUZWlnT2hZUWRYUjBZTmV1WGZKNDhlTEZVS3Q3NzIxUFJFUkVSRVRlZ1RrOEVSRVIwZW1GUldFdjhYWGRYdXhzS1VPanFRTXRwaTVJM2VzMkZZTG9WQlFlcUhCcmx5U1k3VmFvUlNVRUNGQ0pDbGpzSi9jazFWdE5lS1R3US93dS9WemtSbVlCQUtZSEorS0pHZGZnc1lOckIxeGQ2bTMwVmhQK2N2QmpQRG56R3ZncmZSR3MxdUtoYVZmZ1Qzdi9pemFMZmtTdUlRb0M3c2k4QURHYWsrMlQvbE9lMzJkQjJKczlNL3QvNUJzRjFLSlMzcHRhaElBblpsN1Q3M0duN3UxOGRzd01wL0ZmWi94c1VIRThlK1FMYkdzK09xaGphT1FOdEdmM1VGdE4wK2xyNDhhTnNGb2RYUU9pb3FLUWxaWGw0WWlJaUlpSWlNZ1Y1dkJFUkVSRXB4Y1doYjFFazZrVFRhYk9FVG1Yd1dhR1duUjhhMzFFbFZOUkdIQ3NSSDcyeUpjdzJhMVlHVDBOQUJDczlvTy8wbmZRMXpxMVFPZ0pkWVpXUEhIb0V6dzA3UW9vQkJIUnZzSDQ4OVRMY2QvK2QyRzBXWVo5L3V1VHo4RE1rQ1I1L01XeDNWaFhzNlBmK1gvWS9ZWmI1ejJ4SXJUVzBESmdnZTZGdVRmS2U5c09kWC9YT0Uxb24wVStsYWgwZTk5Y2pVS04zQWpuL3lTZUtDNjdTeHJKVFhLSnlDdlUxTlNncE9UazN1Sm5uSEdHWTA5c0lpSWlJaUx5U3N6aGlZaUlpRTQvTEFwUFFBYWJHVUVxTFFCSHdhN0xhdXcxUjRLRWwwcStnY2xtd2ZLb2JEeFUrQUdPZGgwZjlMVnVUbHM1N0hoSFFtRjdOVjQrK2gxdW1YdzJBRWVMNHpzekw4VGpoejZHWFJwNkVmS3F4RVc0TUc2T1BON2FWSUpYUzljUE85N3g2cnpZV1lNdUFwL0tZbmR2LzJvQkFud1ZLcWVXNk1PaEVNUWg3NTN0TFFacUxSMm5DZTAxWjFQallUeDkrUFBSREl0T2M1SWtJVDgvWHg1blptWWlKaWJHZ3hFUkVSRVJFWkVyek9HSmlJaUlUazhzQ2s5QVBZdG92b3IrOTRLUkFMeGE5aU0rcmQySlJsUEhHRVEydXI0N2ZnQ1QvQ0p3ZnV4c0FNQ2MwQlQ4TXZWTXZIejAreUdkNzVMNGViaDYwaUo1WE5SUml6Vkh2cGdRSzExdjJ2Nnl5OWRmbW50VHIxWEZQcUlLRi9Vb2tMOWRzUWtmVm05MTYzcHY1TnlDd080YkZheVNiWURaRGpOQ0p1RlBVeTdCenBaUzVEY1VZZnNRVzA1UEMwN0VGUWs1YURGMzRka2pYdzdwSEVUVXY4TENRalEyTmdJQVZDb1ZsaXhaNHVHSWlJaUlpSWpJRmVid1JFUkVSS2NuRm9VbklMMjFSMUZZSEhoVjUzQUt3cXMzLzMzSXgvYmxuVVczRGV2NDE4bzJJTTAvR2htQnNRQ0FjMkptb3Q3WTdyTGRjMS9PaTUyRi8wbk9rOGZGblhWNHRQQWpXT3pXWWNYWDArZTF1d0VBYlJiZGdIUFgxeDlFc01wdnhLN2RQSVJXNVdmRlRKY0x1NTBXQTc0NHR0dnRZMFZCbEIrZjJzNjhQOHNpczZFV2xWZ1Vub0VvMytBaEZZV25CeWZpNFdsWEFuQ3Nqdis0WmpzcWRVMERIamZRaXR5UjlramhSOWpqeGg3VmEydTI5M291VmhPQ25MREpBSUF1cXhIZkh0L3Y5SHBGVjhQSUJFblVCNVBKaE0yYk44dmp1WFBud3QvZjM0TVJFUkVSRVJHUks4emhpWWlJaUU1ZkxBcDdnUmZtM3VqMjNML1B1WDdBT1dIcUFQbngzVk11Z25rSWhjemY3M3JEclJXZEk3Rm43MGl5U1hiOHJlaFRQRDM3T3JtRjlzK1RsbUpiODFIVUdWcmRPc2ZTaUV6Y2xIcW1QQzdycXNjamhSKzYzY2I0MXZSem9CSjY3OTNibjBDVkJuL0lPTi90K2U3TXRVZzJ2RkQ4dGR2bkhJaWYwZ2VyRWhiSTQzVzFPd2ZWMXJsblVkaWRueXVOUW8wRjRXbnllSDM5UWJldjFkT0J0aXFVNnhxUTdCY0pBUUorbnJRVWZ6bjQ4WkRPNVEzZUxDL285VnpQbXhmYUxmbys1eENObG0zYnRzRmdNQUFBQWdJQ01HZk9uQUdPSUNJaUlpSWlUMklPVDBSRVJIVDZZbEhZQzhScFFrZGxMZ0JFK0FRT05od0FnQ0FJR0s5ZGtwdk5YWGo2OE9kNGFPb1Y2TFFhc09idzUyNFhoQUZnZjFzVmpuYldZWEpBRENwMVRYaW84RVBvckNhM2o4K055T3JWZW5tc1dld2pXeFJlUFdteHZFcTQxYXpEbDROWUpRd0FJZ1Q1c2RXTmxjSkxJakxnMDczSzNTYlpzYkd4YUZEWE8wRUM4RzdsVC9qVGxFc0JBSE5EVTVFWkdJZkRIYlV1ajZzMXRBenBla05sSE1hK3lmUENVa2N3RWlMM3RiYTJZdS9ldmZJNE56Y1hTaVhUQ2lJaUlpSWliOFVjbm9pSWlPajB4c3lQaHVYYTVGeFBoOUNuQTIxVmVQYklGempZWG9NV2M5ZWdqbTIzNlBIbi9lL2oydVNsK0tCcUt6b3RobEdLY254STFJYmpuSmlaOHZpMXN2V0RYaUd1Rkh1MGozWmpwZkNLNk9ueTQxMHRaZWdZeHZkZ2UzTXBqbllkUjVwL05BRGcycVNsdUcvL3V5NlB1WFhudjRkOHZiRVVvd2taOUkwaVJDTWxQejhmZHJzZEFCQWZINC9Ka3lkN09DSWlJaUlpSW5LRk9Ud1JFUkhSNlkxRllTOXc2Y2FuK24xTklZajRjTW50OG5qVnBqV3dTWGFYNTFzOWFUR3VURndJQUhpOWZBTStxZGs1TW9IMjRiTDQrYU4yN3VIYTJIaDR5TWVhN0JhOFV2cmpzR053OWIwZERhT3hGKzR4UXl0ZUt2a1dxeEp6MEdqc2tMK3VQcUlLSnJ0N3hXRkZqM2JhQTYwVVR2UUxSM3BBakR3ZWF1dm9udDZ0M0l6N3N5OERBRXdKaXNlYzBCVHNhaWtiOW5rOWJXbEVwcWREb05OVWVYazVLaW9xQURnNlMrVGw1YmsrZ0lpSWlJaUlQSW81UEJFUkVSR3hLRHdCdFZuMDh1TmdsZCtBODVXQ3dxMTlYdW4wWkpWcytLRytFQVdOUmZCVCtzSkhWT0g2bER6TUNKNkV1L2UralM2cjBlWHhBb1FlemFNZHJhMWQ2YmtxdWRXc3c0NlcwdUdFRDhDeDJ2akUzc0tBWTUvcDNTMWw0N1ZET2dCQUZBU3M3TEdpK29SSTN5RE1EMHZGNTdXRGEvRk53TUdEQjlIWjJlbnBNTHllM1c3SC92Mzc1WEZFUkFSS1MwdFJXanI4MzlXQk5EWTJRcUZRSURTVUsrU0ppSWlJaU56RkhKNklpSWlJQUJhRko2UjI4OG1pY0pCYTYzTHUvTEEwM0ppeURNOFhmNFdEN1RXRHZ0WklyNFIxZDZYclNLNklmV2ZSYmNNK3h5MDdYMEdkb1czWTUzbHR3UzBJN3Y2ZWpmVXE0NEZZN0RhMG1YVjRkUHBWbUJxVUFBRDQ0NVJMOE5DQkQxemVWS0E4Wlg5bFYrMmpmUlVxNUVWT2tjZmZIZDgvNE1wNGQzMVl0UlYzWlYwRUFFanlpOENTaU14aHJTYjN0TmtoS1FqM0NYQjZUcU5RNDZHcHF4Q2pDWUZHb2NZSFZWczlGTjM0OU4xMzMzazZoSEdwb2FFQkRRME5uZzZEaUlpSWlJamN4QnllaUlpSTZQVEVvdkFFMUdiUnlZL0QxUUg5emd0VysrRTNrODlDb0VxTFI2ZGZoWGNxZjNLcmlQUlo3UzRFcWpRakV1dXAvbHU1Q1FDR3RZY3NqYTczS2pkanlyUXJJUW9Dc29QaWNjdmtzL0JjOFZmOXpsY0tvdFBZWXJmMk8zZDUxRlJvRldvQWdGMlM4RzNkdnBFSkdzQ1dwaExVNkpzUnJ3MERBUHdzYVFrMk54VzdWWFFleVpzUVJxcllmMDdNREFCQWxiNEppZHB3QUlBSUVXclI4V2Y5WjVPV3dDWkpXRnU5YlVTdVIwUkVSRVJFUkVSRVJFUkU0eGVMd2hPSVFoQmhrK3hvTUxiTHowVnJndnVkZTN2RytRaFVuVnhKWE54WjU5WjF2aG5CUXQycDNGM1pXR3RvY2Z1Y3Nab1F1WUh4TVVNcnBINmFCc2RwVHJZeUdzejVBY0JxUDFsWXZHLy91MDd0a3NmU1BYdmZCb0FCMnlLL01QZEdsNitmdXJxM3A4TDJhcnhkc1JIWEp1Y0NBSlpGWmFOUzM5anYzdFdLWGtYaHZsY0tDd0RPajUwdGo3ZTNIRVd6dWN0bG5JTWhRY0pIMWR0d1c4WjVBSUJvMzJDY0VUa0ZQOVFYanRnMXhrcGFRRFRtaEtZQUFQSWJpbkJ0MGxJQWdNNW14Sk5GbitMeDZhdmhwL1RCdFVsTFliWmJlcldTN3U5MzRIUzNjdVZLdG85Mmt5ZGF3SjFvZVdjME9scldSMFpHSWlVbFpjeXVUMFJFUkVRMG5qR0hKeUlpSWlJV2hjZXBJSlVXeWY2UlNQR1BRcXAvSkpMOW9sRFNXWWRuam55QlpsTVhMSFliVktJQ1llcUFQdmNNdmo3NURFd0xUcFRINzFadXhyN1d5bDdYdVQvN01ybjQ1QTFPckxLOGRlZS8zVDdtd3lXM1F5RUlzRWwyL0dibnEvM082N2thZEREblAxV0ptOFgxMGVCdVliOW5BWHdvUHE3WmpvekFPTXdQU3dVQVhKZVVoMHBkRS9hMlZ2U2FxK3BSWUpZZzlic3lkMjVvS21JMUlmTDQ2Mk43aHhWalh6WTJIc1kxU1V2bHRzdVhKK1JnZmNOQjJDWDNpcVFTSkJ3enRBNzZ1ajF2VEJnSlA1dTBwRHNlb0tEaGtGd1VCb0FxWFJQKzk5QTZQRFR0Q2lnRUVUZW1MTU9lbGdyVUdscWdGQjBGZXJPTDFkcW5zK3pzYkUrSFFBT0lpWW5CSjU5OEFzRFI4bTdseXBXSWlJandjRlJFUkVSRVJOUWY1dkJFUkVSRTNvTkZZUzkzYWlIcHZ1ekxrT3dYZ1dDMVg2KzUxZm9tQUk3Q1ZZT3hIWEhhVUlpQ2dEaHRDQ3AxVGZLOGxkSFRjVUZjanhXWnphWDRvR3JMS0wwRHo5SXFmZVNWcWpxcmFVeXVlVkhjWENSMHR5Z2VMSzFTTFQvK3plU3poeHpEaXlYZkRQbFlkMGdBbml2K0VrL1B1ZzVSdmtFUUJRRzNaNXlQTy9hOGlVWlRoOU5jbFhqeXoweC9xNFFCNExLRStmTGpDbDBqOXJYMXZrbGh1R3lTSFovVjdzUU5LY3NBQURHYVlPUkdaR0ZEd3lHM2pqZFl6VU82WWVEdGhiK0ZWdWt6Nk9QNmtoa1loMWtoU1FDQTNTMWxhREwxWHRsYTJGNk5meDc5RHIrWmZEYmVxdGprS0FnTEN2bnZpYXZ2QTVFM1MwNU9SbEpTRWlvcUtnQUErZm41V0xWcWxXZURJaUlpSWlLaWZqR0hKeUlpSXZJZUxBcDdrVENmQUNScXc1RG9GNDVKMmdnaytvWDNLaTZlS0FiMXBlZUt6RXA5SStLMGp0V2drL3dpNUtKd1R2aGszSnkyVXA1WDJsV1BaNDU4M204ejJWMzlGSjBHWTJYMGRJaUNveGcxbXEybit4S2c5SlVmZDFtTlkzTE5PYUVwbU41akZmWlFyWWllTnVSakJ5b0tEN1N2N2Z1TC8rRDA4OVFYbmRXRVo0NThnYi9PV0EwQkFnSlVHdHc5NVNMOGFlODdUaXZUZSs0cDNGOHhNak13RHBtQmNmTDRrNW9kTHE4OUhOOGUzNDhyRXhmQnI3dEl1eW94Qi9rTlJlT2lwYklvQ1BobDZwbnkrTlBhdmx0MkE4RDN4dytneWRRcHI5NVdLMDcrdVRmYUxLTVdJOUZveTh2TFExVlZGZXgyTzJwcWFsQlNVb0xKa3lkN09pd2lJaUlpSXVvSGMzZ2lJaUlpNzhDaXNCZDRaTnFWU0EySWhsYWhIbmh5TjV0a1I1VytDYVdkOVNqcnFrZHBWejNLZFkzeTY2VmREVmdVbmdFQVNQV1BRa0ZERVdhRkpPUDJqQXZrQW0yanFRT1BIVnpyc2tEMFZWMy9MWHo5bGI1dUZWcVhSMDJGS0RnS2pQODgrcDFiNzIra3hQUm9SOXhoMFkvcHRVOEhSenFPWVYzTkRsd2E3MWpsbStZZmpXdVRjL0ZhMlhwNWp0cHBwWERmYll1dlRsd2tQMjR5ZFdKajQrRlJpdGhSRVAyNmJpOHVUMWdBd05GS2UwbEV4cWhlYzZSY0dEY0hLZjZSQUlCeVhRUDJ0MVc1bk4rem5YZUk2bVIzZ1RhemJsVGlJeG9MSVNFaG1EbHpKbmJ2ZHV5VlhWQlFnT1RrWkNpVlRHbUlpSWlJaUx3UmMzZ2lJaUlpNzhEc3l3dW9SS1hiQmVIL0svMEJSenVQbzF6WDJHK0JEUURLdXVybHg1bUJjVmdRbG9ZN3N5NkVzcnM0MjJ6dXdnUDczeDl5Y1NoUkc0NDFzNi9Eb2ZZYWJHZzRoQi9yQzRkMG50R1c3QmNwUCs3WlFuczBQWGpnL1VITmovQUp4R1BUcjBLa2IxQ3YxeVJJV0hQNEMyenk0b0xsTzVVL1lVNUlDaEw5d2dFQVV3TGpvQmFWOHI2MVBZdkNwajUrWmpNRFl6RWpaSkk4L3F4MlY3LzdEbytVejQvdHhzWHhjK1hmaDFXSk9kalVlTmlyMXdwSCtBVGk2c1RGOHZpdDhvMkRPajdVeDE5KzNHTHVHckc0aUR4aHdZSUZLQ29xZ3NGZ1FHZG5KM2J0Mm9VRkN4WjRPaXdpSWlJaUl1b0hjM2dpSWlJaXp4TUhua0tqN1VqSE1mbXhCQWxWK2lhc2J6aUlWMHAveEgzNzMzV2ErMDNkUGhSMzFya3NDSjg0NTRuQ1dxcC9GTzdLdWtndWdMV1pkWGhnLzNzNGJtd2Jjc3l6UTVPaEVFUk1DMDUwYXZ2cmJTWUhSTXVQeTNVTkhveWtiMkZxZnp3eS9VcEUrZ2FoMmR6bHRHcTcwZFFCQVFKdXl6Z1hzME9TUFJpbGF4YTdEWDh2L2dvR214bHZsaGZnbm4xdnl3VmhZT0NWd2o5UFdpby83cklhOGQzeC9hTWJNQnkvQXoxWEJpZHF3N0V3UEgzVXJ6c2NHcVVhdmdvVkFHQmZXeVYydDVZUDZ2aG8zMkQ1OFhCYndvZjBzYWM1MFZqeThmSEJva1VuT3d6czNMa1RYVjI4MllHSWlJaUl5RnN4aHljaUlpTHlQSzRVOWdLYm00NmczYUpIU1djZGpuWWRkeW9NS29TaDFlME5Oak5LT284ak16RFc2UnlOcGc0OGZPQkRIRE8wRGl2bUpSR1o4dVBOVFVmY1B1NmFwQ1dEdnRaWHgvWU9hV1dqUnFIR25OQVVlWHkwOC9pZ3p6R2FRdFIrZUdUNlZZajJEWWJPYXNJamhSL2k0YWxYeW9XL1J3cy93dU16VnNOZjZZcy9aVitDWnc1L2djMU54UjZPdW05bFhmVzRhZnZMMEZ0TnZWN3o2WDQvUU8rVndyTkRrcEVkbENDUFA2blpDWVBOUEhxQjl2Qlp6UzRzaTh5V3gxY2tMc1NXcG1LdlhTMWNwV3RDY1djZGt2MGk4RXJwajRNK1B0bi81S3I1S3Yzd1ZzMy9aZnBxSERlMjR1dTZmZGplZkhSWTV5SWFxcWxUcDJMLy92MW9iR3lFeFdMQnBrMmJjTTQ1NTNnNkxDSWlJaUlpNmdkemVDSWlJaUxQWWxIWUN4UjMxcUc0czI1RXo2bFZxQ0djOGx5VnJnbVBGSDZJNW40S3JHZkh6TURHaGlMb0J5aktKV3JEa2VvZkJjQ3g0bkJmYTZYYmNhMUt5SEY3N2duYm1vNE9xU2k4S0R4RFhxWGFZR3hIYVkrVzJpTWhOeklMb1dwL2JHd282dmRyMnA5RXYzRDhNZXNTeEdpQ1liSGI4TmRENjFCMVNudnJhbjB6SGovNE1SNmVkZ1ZVb2hKM1psMkkxOHMyNE5QYVhTUDVOa1pNWHdWaEFIS1JHNERUQ21LRklPS0dsRFBrY2FmRmdDK083UjZsNkhvcjF6V2dzTDBhVTd1TDBrbCtFWmdibW9vZExhVmpGc05nL1ZoZkNKV29RSTIrZWRESFR2WS91V3Erb3NmKzQwTVJvUEpGakNZWldZSHhXTDM1NzhNNkY5RlFDWUtBdkx3OGZQamhod0NBdzRjUFkvcjA2WWlOamZWd1pFUkVSRVJFMUJmbThFUkVSRVNleGFMd0JKVG9GNDU3c2k1R3JDYkU2Zm4vTFZyWGIvSFNUK21EbTlOVzRvYVVNN0NscVFSL1AvSmx2K2UvS0g2dS9MaTRzdzZTRjY2dDlCRlZ1SHJTeWJaRW83RW5iNEkyREtzU2NuQmRjaDQrcnQ2R055dmMyK04xU1VRbWZqUDViUGdxVkxCTEVwNDk4Z1VPdGxmM09iZW9veFpyam55QnV6SXZnaWdJdUNGbEdkSUNZdkJTeWJkanRxSjJ1RFE5OXNzMjlWZ0ZINlRTb3QxaVFIejNlRjN0MkswU1B1R3oybDJZR3BTQU9rTXJQcTdaamoydEZTN25hNVJxdkREM3hrRmZSNk4wYjgvd2dheXZQemhnNi9pK0JLZzBTQTF3M01oaHNkdFEwVFc4b3JCVzRRTUFhTE1NYlU5eW9wRVNIeCtQeVpNbm82U2tCQUNRbjUrUHE2KytHb0p3Nm0xUlJFUkVSRVRrRFpqREV4RVJFWGtPaThJVGlBRGd2TmpadUM0NTEya2YxeFBPaU16R081VS85WGxzaksramdPd2pxcERpRjlubkhBQ0k4ZzFDWG1TV1BGNFVubzRsRVpsdUYxMHYzZmlVVy9PRzYyZEppeEh1RXdBQXNFbzJmSGY4d0loZncwL3BDOER4ZFZlS2lnSG5Ld1FSMXlYbjRxSTRSMUhkYUxQZ3FjT2ZZVmRMbWN2anRqYVY0UEZESCtQT3pBdmhxMUJoYVVRbU1nTmo4VUx4MTlqZlZqWHM5ekhhVGhRUUFjQm9QMWtVYmpGMzRmNzk3MkpXU0RJdVQxaUFMOGR3bGZBSk81cEw4Y1NoVDdDdCthaGJOemNJRUJDbkNSMkR5UHBtSGtKQkdBRG1oQ1JENk80ZFVOUlJDMU9QNzhOZ0JhZzBFTHYvczk1aTR2NVA1SGxMbHk1RmVYazVyRllyNnV2clVWUlVoQ2xUcG5nNkxDSWlJaUlpNmdkemVDSWlJaUxQR05xR3RlUjFvbnlEOE5DMEszRlQ2bks1SUt5em1sRFFVQ1RQT1Q5Mk5yUktuejZQajllZUxIUlZ1dGh2OUxya1BDZ0Y1d0xvcmVsbk8rMEw2Mm5MSXJQbHdpc0FmRjY3RzhlTmJTTituWUR1b2pBQU5BOVFITXNNak1WVHM2NlY0Mm96NjNILy9uY0hMQWlmc0t1bERIL2E5MTgwbXpvQkFCRStnWGg0MnBXNEkvTUNSUG9HRGZFZGpJMUFsVVorM05kSzREMnQ1YmgvLzd0T2UybVBGUWtTdGphWGVPVnE5NUcwSW5xYS9IaFBhL213emhXbTlwY2ZEN1p0T3RGb0NBd014Snc1YytUeFR6LzlCTE41ZkhSU0lDSWlJaUk2SFRHSEp5SWlJdklNcmhRZTUxU2lBcGZHejhmbENRdWNWZ2Z2YTYzRTh5VmZvODJzUTJaZ0xDSjlnK0NuOU1GTnFjdngzSkd2ZXAwblFSc21QeTdyWisvZG5QREpXQlNlRGdDb043Ymo0NXJ0dURsdEpYeEVGUjZlZGdWZUs5c3dwbnZDOXVXODJGbjRSY3B5ZVh6YzJJWVBxcmFNeXJWQzFIN3k0NmJ1WXUycEFsVWFYSmVjaStWUjArUTlubXYwelhqMDRGbzBHTnNIZGIwS1hTUHUydnNXN3MyK0ZHbmQrOE11aWNqRWdyREorTEcrRU90cWRyaGQvQjZvQmJJN0s1L2RsZEs5L3pUUS83N0RReVdPY1hzcHZkV0VhN1k4UDJybjl4RlZwend6L0dKMW9sKzRmTk9HWFpLd2NaaXQxRU43RklVYkIva3pURFJhNXM2ZGk4TENRdWgwT3VoME91ellzUU9MRnkvMmRGaEVSRVJFUk5RUDV2QkVSRVJFWTQ5RjRYRktnS01nZUUzU1VrVDFXQ2xxdGx2eG4vSUNmSGxzdDF4T2VydHlFLzZRY1Q0QXh5cmEzUzNsdmRvOUovY28zSlYwSHU5MXZTamZJTnlTZHBZOC9uZlpqOWplWElySkFURTRNMm9xRklLSW0xS1hZMmxFSmo2bzN1cjJDdGlSRXFqUzRGZXBLN0E0SWtOK3JzT2l4eU9GSDBMdjVqNjFOc2tPaGVCWVBLOVYrZ3hZd0l6cHNXZnpxY1ZZclVLTnMyTm00cktFK2ZEdnNhTDRxN3E5ZUtNc2Y4anRlMXZOT3Z4eDczOXhlY0lDWEpHWUE2V2dnRXBVNE95WUdWZ1pQUjE3V3N2eGZmMEI3R3d1ZzFXeTlYdWVzV3FCSE8wYmpPeWdlSG5jWU93WTBmUEhhWjNmaDAyeWorajV4OW9rdjNENXNWMlNZTEgzL3oxMDE4K1Rsc3FQOTdTV3k2dk5CM2F5SUswV2xYTHI2bVQvayszbDYxa1VKaStoVXFtUW01dUxyNzV5M1BTMGUvZHVaR2RuSXpnNDJNT1JFUkVSRVJGUlg1akRFeEVSRVkwOUZvVzluSy9DZWVXZ1hYSVVhbjZWdGdMbnhNeDBlbTE3ODFHOFhyNEJkUWJuQW1WQlF4R1dSR1JpWG1ncUFPQjM2ZWVnMDJyQXZ0WktBSTdWbGhrQk1RQWNSYldqcHhTRkExUWEvRG43Y2dSMHR3SGUxSGdZMjV0TEFRRC9LUGtHS2tHQjNPNTloak1DWTNGLzltV29NN1RoUUhzVkN0dXFNTlRGbkFJRUtFVVJLa0VCcGFpQVNsREFLdG5SYnRITGM5U2lFdWZFek1BVmlRdWRpcTl0WmozK2NuQnRyNitGSzUwV0E0SzdWLy9PRFUxeGFyMTlxbVdSMmZLS1NRa1NhdlV0QUJ5dGRTK0ltNE96WW1aQXExREw4MXZOT2p4Zi9CWDJ0RmE0SFU5L2JKSWQ3MWR0d2RhbUV2d20vV3lrZDMvdlJFSEFuTkFVekFsTmdkNW14dDdXY3Z5bnZHQlVDbmNwL3BHSTFZU2l3ZGlPQmxNSDJzMjZYbXRhTXdOajhmOG1uK1cwZ3YxUWU4MmdyaE9vMG1DU1h3UTZMSHAwV1l6UTJVd3cyYXp3VVNpUkhoRGpWUEMwU3hKMFZ1TnczdGFvOGxmNndnNEpCcXU1ejNiVndXby8zSkN5VEI0M21vWmZRSjhibWlyLzNnUEFKN1U3M1Q1V2J6TWpxUHQ3dHl3cUc5L1c3VWVZanovT2lwNHV6em5hMWZzR0VpSlB5Y2pJd0w1OSszRHMyREhZYkRZVUZCVGdvb3N1OG5SWVJFUkVSRVRVRCtid1JFUkVSR09MUldFdmtSWVFEWCtsTDVwTW5laTBHR0N5V3lCQ3dHWHg4K1U1WFZhalhFeDZzMklqcGdVbElrNGJpdEt1ZXJ4V3RnRUgyNnY3UGYrTHhkL2dpWm5YSU1vM0NDcFJpVDluWDQ3M3E3YmcyN3A5bUIrV0p1ODFmS1RqbU5NcTFtQzFIeDZlZW9XOEl2TzRzUTB2bFh3cnYyNlhKRHh6NUF1VWR0WGpaMG1MNWZhM01acGd4R2lDblFwSUFMQjI2WjJ3UzNiWUpUdHNVdS9DbUVJUUlBb2lSRUZFWDdYa3R5bzI0cVBxYlFqM0NjREs2T2s0TzJZR2dsUmFwemxIT283aHlhSlAwVExJL1U0UGR4NURUdGhrQU1EdjBzL0Zzc2hzTkpzNzBUTk1sYWhBdkRZTXFUMVdWaGQzMU1Ga3QyQmFjQ0llbUhxNTA1N0xFb0NDaGtONHRXdzlPaTJHUWNVemtDcDlFLzY0OTc4NEoyWUdMay9NY2RyclZhdFFRMmMxOWR1aSt0S05UN2s4OS91TC93Q1ZpeGJTSVdwLzNKRjVnVHkyU3hLTWRndU1OalBNZGl1Q1ZYNjlibWc0MG5GczBFVkVIMUdGUjZaZDZkYmM0czVqSTdLeXRpK3JOcTBCZ0dIdFBYeHAvRHhjbHJBQWdHTkZ2OGxtZ1ZteXdXcTNRU21JQ1BVSmNQcVozenZNR3dpQzFYNjROZjFzZWJ5dnRSSUgycXJjUHI2OHF3RXpRNUlBQURlbnJjVE5hU3VkWG04MTYxRGUxVENzR0lsR1dsNWVIdDU1NXgwQVFGbFpHU29yS3pGcDBpUVBSMFZFUkVSRVJQMWhEazlFUkVRMGRsZ1U5aEtwL2xHOWlpNm5PdHhSS3ovV1cwMTQ4dkNuU1BXTHdvYUdnd09XcXRxN1d5bi9kY1pxQktxMFVBZ2lWazlhak5XVG5QZHI2ZGxXT2lNd0ZuZGxYU1FYRzd1c1J2ejEwTG8rMnpGL1dyc1RQelVkd1NWeDg3QThLbHN1TXA5S0FLQVFSQ2dFRWFmdW5qb1FSNEcxQ0N1aXArR1d5V2YzS2hvYmJSWjhWTDBONjJwMnVHeWQzSisxMWRzeEp5UUZLbEVCaFNES0JURlg3SktFZHlwL0FnQVV0bFhoWUZzTlpvUTQvdk5TMkY2TjE4czJvTFNmUFpwSGdnUUpYOVh0eFhmSEQrRE02S200TEg0K0luMkRzTFdwQkMrVmZEc0NPOUwyN2RSaW9DZ0kwQ3JVVHF1amUybzE2L0Rza1M4SGZaMUdVd2U2ckVhblZlQjk2Zmw5R0EwajBaYjZVRWN0THV0K3JCYVZUaXVvVDlWbE5lTEQ2cTFEdnBaVzZZTUhwNjZTYjVpdzJLMTR0ZXpIUVozajA5cGRtQkdTMU9mTkdRRHdldm1HVWZ2NUlocXFxS2dvWkdkbjQrREJnd0NBL1B4OC9Qem5QNGNvaWg2T2pJaUlpSWlJK3NJY25vaUlpR2pzc0Nqc0pVbzY2MXkrYnJGYjhWN1ZGcWZucW5STnFOSTF1WDJOWTRaVzNMMzNiZHlkZFRGU2V1d0wydlAxOVEwSDViRy8wbGR1a1d5MFdmRFl3YlV1cjlkczZzU3JaVC9pamZKOFpBWEZJU01nQnZIYU1BU3IvYUJScVA4L2UvY2RGdFdWaGdIOHZYZjZVQlhCZ2lnMnJOaDdBVFdheENSR0UyTk0yL1FZMDN0TXN1bWJubXg2M1NRbXBwdEVFMk5paXcxc3hJSmlRU2tpQ2xoQWtUWjk1dDc5WTJCZ1pCZ1laQnlVOTdkUG51WFc4ODJBdzhmNTdqa0hhbEVKbGFDQUtJZzFSZ1FMY1AxUFFHVUI2dlF5bEhOOFprNUZJWW9zWlZoM1BCMFh0UnVBN2lIdFhPL04yc0owL0hob0kwcXNoZ2EvSDZmTEtqK0t1VHUveC9TT3c5QW5yQ1BDMVhxM1ViL09TQUNyWkVPeHhZQ3M4cVA0NjBncU1pdS9kektBRDdPVzQ3SGVsK1BYd3luWVdueWcwUVdvNmFFQUFDQUFTVVJCVkxINHlpNDdzT0pvR2xZZDI0M1JiZUt3NWVRQnZ4YnNpcTBWTURxc2RSYUJxNVRhak5oUXRCKy9IRTV4bS9iYkY0Y01KOXpXSlQ3ZFljTUpmSDB3Q2J0OEdBVWJDUG5Hay9XZVk1TWMyRm1TaS9rNVNUalI0TFYvYTZ2NWJ4Y0E1aDlNUmw0RDJxOXB4Nm1EZUMzOU4weU5Ib3EyMmpDSWdnaUg1TUJSVXdtV0hrMTFUU0ZQMU55TUhqMGFXVmxac0ZxdEtDNHV4cTVkdXpCdzRNRDZMeVFpSWlJaW9vQmdEazlFUkVSMGRnaFdxL1djSE94MWRjcDdnUTZoU1drVnptbHlOUW9WTktJS1l1VkN2R2FIRFFjckN2RjcvbFljTkRUTlZLMUtRWUVKYmZ0Z2Nydis2QlRVQmc1SndzNlNRL2c2WjEydGRVeHY3akllQ1ZHOThmTGVSWDRkOGVxcjlycFdlS1RYWlVndVRNZWE0M3RSMFl6WGt2WEZSME52UTNqbDZNN3JOMy9RcFBlT0QrK0Vxa201MDBvT05jazkxYUlTMnNxZjJhb1IxZ3BCaENUTEtMZWJjT29NaXZSVklqUWhDRlBwb0t4Y1cxcFJPYlc0VlhLZ3lGeUtrejVPRXg1SXdVcHQ5WU1RZ2dBQmNINVBCQUVPeVlGeXU3bFJvNUovRy9jb0FLREFWSXg3dDgwREFQUUo2NGdYNDYvR211Tjc4SEdOS2QrcGJqK1BmQ0RRSVZBVDJiWnRHelpzMkFBQTBHcTF1T21tbTZEVDZRSWNGUkVSRVJFUjFZVTVQQkVSRVpIdjFHcDFYWk45ZXNTaWNBc25BRjVIbEtwRUJVSlZlcHc4ZzFHTFJCUVk4ZUdkc0tjazc0eldRbTVKV0JRK2Z6Z2NEbnp6elRjb0xYV3VxejVnd0FCTW1EQWh3RkVSRVJFUkVWRmRtTU1URVJFUitjN1hvakFYNkdqaDZpc1YyU1FIQzhKRTU2amRKWWRaRUtZV1NhRlFJREV4MGJXOWE5Y3VuRGpSOE9VV2lJaUlpSWpvN0dJT1QwUkVST1IvTEFvVEVSSFJlYWRyMTY3bzNMa3pBRUNXWlNRbEpRVTRJaUlpSWlJaThvWTVQQkVSRVpGL3NTaE1SRVJFNTZXRWhBUUlnbk1HbGJ5OFBCdzRjQ0RBRVJFUkVSRVJrVGZNNFltSWlJajhoMFZoSWlJaU9pOUZSRVJnd0lBQnJ1M2s1R1RZN2ZZQVJrUkVSRVJFUk40d2h5Y2lJaUx5SHhhRmlZaUk2THcxY3VSSWFMVmFBRUJwYVNsMjdOZ1I0SWlJaUlpSWlNZ2I1dkJFUkVSRS9zR2lNQkVSRVoyM3RGb3RSbzBhNWRyZXNtVUxEQVpEQUNNaUlpSWlJaUp2bU1NVEVSRVIrUWVMd2tSRVJIUmVpNCtQUjBSRUJBREFack5oNDhhTkFZNklpSWlJaUlpOFlRNVBSRVJFMVBSWUZDWWlJcUx6bWlpS1NFeE1kRzJucDZmajJMRmpBWXlJaUlpSWlJaThZUTVQUkVSRTFQUllGQ1lpSXFMelhxZE9uZEN0V3pmWDlycDE2eURMY2dBaklpSWlJaUlpYjVqREV4RVJFVFV0Rm9XSmlJaW9SVWhJU0lCQ29RQUFIRHQyREJrWkdRR09pSWlJaUlpSXZHRU9UMFJFUk5SMFdCUW1JaUtpRmlFc0xBeERoZ3h4YmE5ZnZ4NVdxeldBRVJFUkVSRVJrVGZNNFltSWlJaWFEb3ZDUkVSRTFHSU1IVG9VUVVGQkFBQ0R3WUJ0MjdZRk9DSWlJaUlpSXZLR09Ud1JFUkZSMDJCUm1JaUlpRm9NdFZxTnNXUEh1cmEzYjkrT3NyS3lBRVpFUkVSRVJFVGVNSWNuSWlJaWFob3NDaE1SRVZHTDBxdFhMN1JyMXc0QTRIQTRrSnljSE9DSWlJaUlpSWpJRytid1JFUkVSR2VPUldFaUlpSnFVUVJCUUdKaW9tczdPenNiK2ZuNUFZeUlpSWlJaUlpOFlRNVBSRVJFZE9aWUZDWWlJcUlXcDMzNzl1alZxNWRyZTkyNmRaQmxPWUFSRVJFUkVSR1JOOHpoaVlpSWlNNE1pOEpFUkVUVUlvMGJOdzRxbFFvQWNPTEVDZXpac3lmQUVSRVJFUkVSa1RmTTRZbUlpSWdhajBWaElpSWlhcEdDZ29Jd2JOZ3cxL2FtVFp0Z05wc0RHQkVSRVJFUkVYbkRISjZJaUlpbzhjN1pvckJXb1FwMENFUkVkSjdnNzVTV2EvRGd3UWdORFFVQW1Fd20vUFBQUHdHT2lJaUlpSWlJdkdFT1QwUkVSTlE0NTJ4UnVMVXFPTkFoRUJIUmVZSy9VMW91cFZLSmhJUUUxM1phV2hxS2k0c0RHQkVSRVJFUkVYbkRISjZJaUlpb2NjN1pvbkR2MEE2QkRvR0lpTTRUdlVPakF4MENCVkQzN3QzUnNXTkhBSUFrU1VoT1RnNXdSRVJFUkVSRTVBMXplQ0lpSWlMZm5iTkY0Vkd0NHdJZEFoRVJuU2RHdGU0UjZCQW93QklURXlFSUFnQWdOemNYQnc4ZURIQkVSRVJFUkVUa0RYTjRJaUlpSXQrY3MwWGgrUEJPSE5sRlJFUm5yRTlvTk9MRE93VTZEQXF3eU1oSXhNZkh1N2FUa3BMZ2NEZ0NHQkVSRVJFUkVYbkRISjZJaUlqSU44cEFCOUJZQW9BNVhTZmhxVDAvd1dDM0JEb2NJaUk2QndVcnRiaXo2eVFJZ1E2RW1vV1JJMGNpSXlNREZvc0ZKU1VsMkxseko0WU1HUkxvc0lpSXFGS3VzYWpldi8xaTlaRUlVbXBjMndhN0JibkdJcS9YQkNrMWlOVkhzaTIyeGJiWWx0ZTJSQWpvSHR3T0tsSGg5WDUwZGpHSEo2S1dyRG44Zm1SYmJPdGNiNnVsNVhqbmJGRVlBTnBydy9GNDNGUzhrYm1FaFdFaUl2SkpzRktMeCtJdVEzdHRlS0JEb1daQ3I5ZGo1TWlSU0VwS0FnRDg4ODgvNk5XckY0S0NnZ0ljR1JFUkFjRFh1Y2xJTDh2M2VzNXpmV2FnYjJoSDEzYXVzUWd2cEMvMGVrMmYwSTU0dnM4TXRzVzIyQmJicXJldGNIVVEzb3EvRHFFcXZkZDcwdG5ESEo2SVdyTG04dnVSYmJHdGM3MnRscFRqbmRORllRRG9IUnFOVi9wZGcwOXpWbUZmV1VHZ3d5RWlvbk5BNzlCb3pPazZpUVZocW1YQWdBSFl0V3NYVHAwNkJhdlZpczJiTjJQU3BFbUJEb3VJcUVYTE5SWTFxTU1BQUV3T0t5cnNacmZ0K2poa3llMmFxbjFzaTIyeExiWjF1aEtyQVZ0UEhjUUZVWDNydlMrZFBjemhpYWlsa2hyd2UrNTgrMTNNdHRpV1A5cHFTVG5lT1Y4VUJwd2pocC92Y3hWMmx4ekc1dUlzN0NzclFMR3RBbWFITGRDaEVSRlJNNkJWcU5CYUZZemVvZEVZMWJvSDRzTTdjY3BvOGtnVVJTUW1KdUwzMzM4SEFPelpzd2Y5Ky9kSFZGUlVnQ01qSW1xNURIYUxXMEU0THJoOW5lZHFSQ1hza3NOdDI5djVBTkJSMThydG1xcDlzaXg3dlk1dHNTMjIxWExheXF3NDZ2cTZyU2JVNi8zbzdHTU9UMFF0bFY2cGFURy9pOWtXMi9KSFd6Vnp2SzVCTFNOdkVLeFdxL2QzbllpSWlLaUYrZU9QUDVDVGt3TUFpSTZPeHN5Wk13TWNFUkZSeTdXM0xOODFSVmhjY0hzOEduZHBnQ01pb3BibXJjeS9YSjJHcDA5alNNMEhjM2dpYW1uc3NnTVZOblA5SnhKUm5aU2lBc0ZLYmFERGFEUzFXdTNUMktmellxUXdFUkVSVVZOS1NFaEFibTR1SkVsQ1FVRUJNak16RVJjWEYraXdpSWlJaUNnQVpzV01oRVd5UTZkUUkxWWZHZWh3cUE3TTRZbW9KZm42VUJJT0dvcmdrQ1RNaWhtSkdGMUVvRU1pb25PQUdPZ0FpSWlJaUpxYjhQQndEQm8weUxXZG5Kd01tNDNMVWhBUkVSRzFSREc2Q1BRSzZZQytvUjBScE5RRU9oeXFBM040SW1wSmNnMG5zSytzQUprVlIyRnN3RHFyUkVRQWk4SkVSRVJFSGcwZlBoeDZ2UjRBVUZGUmdlM2J0d2M0SWlJaUlpSWk4b1k1UEJFUkVWSGRXQlFtSWlJaThrQ2owV0RNbURHdTdXM2J0cUc4dkR5QUVSRVJFUkVSa1RmTTRZbUlpS2loRnVSdnh1c1pTL0I4K2tMa0dvc0NIYzVad2FJd0VSRVJVUjM2OU9tRHFLZ29BSURkYnNmNjllc0RIQkVSRVJFUm5XMTVwcFBZWDM0RWU4dnlZYkJiQWgwTzFZTTVQQkVSRVRWRW5yRVlHZVZIa042Q2Nqd1doWW1JaUlqcUlBZ0NFaE1UWGR1Wm1aa29LQ2dJWUVSRVJFUkVkTFl0eUV2Qkd4bEw4RUlMR2tWeUxtTU9UMFJFUk9RWmk4SkVSRVJFWGtSSFJ5TXVMczYxdlc3ZE9zaXlITUNJaUloYWxsaDlKSjdyTXdPUDk1eUtXVEVqQXgwT0VSR2RBNWpERXhFUkVkV21ESFFBUkVSRVJNM2R1SEhqa0pPVEE3dmRqcUtpSXFTbnA2TnYzNzZCRHF2NWttVklKM0loNWUrRmRESWZjdGx4d0dLQWJMTUFraVBRMFJIVkppb2dxRFNBSmdoQ2FGdUlFUjBoZHV3THNVMHNJQWlCanE3RkMxSnEwRGUwSXlyc1p0ajVHVUpFUkEzRUhONUh6T0hwZE15UmlZak9PeXdLRXhFUkVkVWpKQ1FFUTRjT1JVcEtDZ0JnNDhhTjZONjlPelFhVFlBamEwNWtTRWN5NE1qZEFTbC9OMlJqV2FBREltbzR5UUhaWWdRc1JzaGxSWkR5OXdCcHl5SG9ReUYyakljaWRoREVEajBCc1BPTGlJam9YTUVjdmlHWXc1TVh6SkdKaU00N0xBb1RFUkVSTmNDUUlVT3daODhlVkZSVXdHZzBZc3VXTFJnM2JseWd3Mm9XcE1JYzJMY3ZoblQ4UUtCRElXcFNzckVNanN5TmNHUnVoTmkyRzVSRHBrR002aHJvc0lpSWlLaUJtTVBYalRrOE5SWno1T2JoNXRnRWxObE5NTm10aU5GRkJEb2NJanBIc0NoTVJFUkUxQUFxbFFvSkNRbFl1blFwQUdESGpoMklqNDlIZUhoNGdDTUxITG44Qkd4YkYwRTZ2S3ZXTVVFZkNtV25BVkMwN3dGUkh3NGhLQnlDUGd5Q1NodUFTSW04azIxbXlNWlN5SVlTU01ZU09JNW13WDQ0elcyMGpIVDhBS3hMMzRiWXFUOVV3NjZFRU5JbWdCRzNMQWE3QmJuR0lwZ2NWbWhFSlR1OWlJaW93WmpEMThZY25ocUtPWEx6RnF1UGhGMTJvTUptRG5Rb1JIUU9ZVkdZaUlpSXFJSGk0dUtRbHBhR2dvSUNTSktFNU9Sa1hINzU1WUVPS3lBY0JlbXdKMzBGMldxcTNpa3FvZTQ5RHNydXc2R0k2Z0pPSTBibkNrR2xoUkNtQmNMYVFnRkExWDBFZ092aEtEd0llL1lXV1BldEJ5UTdBRUE2dkF2V1kxbFFKdDRLUlhUdmdNYmRVdVFhaS9CQytrSUFRRnh3ZXp3YWQybUFJeUlpb25NSmMvaHF6T0hKRjh5UmlZak9QeXdLRXhFUkVma2dNVEVSUC96d0F3QWdKeWNIdWJtNWlJMk5EV3hRWjVVTSs5NjFzRy83RFpEbHluMENWTjJIUXoxMEdzUVFqdUNqODRVQVJWUlhLS0s2UWhVL0dkWnRpMkhMM2dKQWhtdzF3YmJxWThqRHJvU3l6M2l3ODVTSWlLaDVZdzdQSEo2YUNuTmtJanAveklvWkNZdGtoMDZoUnF3K010RGhuQlVzQ2hNUkVSSDVJQ29xQ3YzNjljT2VQWHNBQUVsSlNlalVxUk5FVVF4d1pHZURERnZLTDNEc1QzYnRFWU5iUXp2cFRpZ2lZd01YRnBHZmlTRVIwRTY0RmFwK0UyRmU5Um1raW1KQWxtSGZzaEJ5V1JGVUkyZUNuVjVFUk9ldkdIMXJDSUlBaFNBaVNLa0pkRGpVQ016aG1jTlQwMk9PSEZpNXhpSzNOWVgxQ25XZ1F5STY1OFRvSXFBVUZRaFd0cHhsRWxwQzVrTkVSRVRVcEVhTkdnVzEydmtIMTZsVHA1Q1dsaGJnaU00Tys5NjFicDFKaXJiZG9KLytGRHVUcU1WUVJNWTZmK2JiZG5QdGMreFBoajE5WGVDQ0lpSWl2NXZWY1JUbTlweUs1L3ZNYURHalNNNUh6T0dkbU1OVFUyT09IQmhmNXlianBmVGY4Ti9NdjVCbk9obm9jSWpvSE1HaU1CRVJFWkdQZ29LQ01HTEVDTmQyU2tvS2pFWmpBQ1B5UDBkQnVuTzZ1VXFxYnNPZ3YreGhDTHFRQUVaRmRQWUp1aERvTDNzWXFtN0RYUHZzV3hmQlViQXZnRkVSRVJGUmZaakRNNGNuLzJHT1RFUjBibUJSbUlpSWlLZ1JCZzRjaVBEd2NBQ0F4V0pCU2twS2dDUHlIN244Qk94Slg3bldIMU8wNnc3dCtKc0JrU3VSVUFzbEtxRWRmM1AxYUFoWmhqMXBIdVR5RTRHTmk0aUlpTHhpRG44emMzanlIK2JJUkhTT3lUT2R4UDd5STloYmxnK0QzUkxvY000S0ZvV0ppSWlJR2tHaFVDQXhNZEcxdlh2M2JoUVZGUVV3SXYreGJWMEUyV29DNEZ4L1REZHBEanVUaUVRbGRKUHZnaGpjR2dBZ1cwMndiZjJ0bm91SWlJZ29rSmpETTRjblAyT09URVRua0FWNUtYZ2pZd2xlU0YrSVhPUDVtUStjamtWaElpSWlva2JxMHFVTFltTmpBUUN5TENNcEtTbXdBZm1CVkpnRDZmQ3V5aTBCMmtsM2NybzVva3FDTGdUYVNYY0NFQUFBMHVFMFNJVUhBeHNVRVJFMXVRWDVtL0Y2eGhJODM0STZETTluek9HSi9JczVNaEZSODhXaU1CRVJFZEVaU0VoSWdDZzZVNnI4L0h4a1oyY0hPS0ttSk1PK2ZiRnJTOVY5T0JTUnNZRUxoNmdaVWtUR1F0Vjl1R3ZiK1c5R0RseEE1NkVncFFaOVFqdWlaMGdIeE9oYkJ6b2NJbXFCOG96RnlDZy9ndlFXTkxYZytZNDVQSkYvTVVjbUltcWVXQlFtSWlJaU9nT3RXN2ZHZ0FFRFhOdkp5Y213MiswQmpLanBTRWN5SUIwLzROeFFLS0VlTmkyd0FSRTFVK3FoMDF6VE1VckhzeUVkeVFod1JPZVhXSDBrbnU4ekEzTjdUc1dzanFNQ0hRNFJFWjBIbU1NVCtSOXpaQ0tpNW9kRllTSWlJcUl6TkdMRUNPaDBPZ0JBV1ZrWlVsTlRBeHhSMDNEazduQjlyZTQxRG1Kd1JBQ2phYWxrUUpZQ0hRVFZRd3lKZ0xyM09OZTI0OURPQUVaRFJFUkVEY0VjbnNpL21DTVRFVFUvTEFvVEVSRVJuU0d0Vm92Um8wZTd0cmR1M1FxRHdSREFpSnFBTEVQSzMrM2FWTmFZK3F2QnQ3Q2E2anhteTlnSXFheXdVYUc1N204MndKYjlEMlRibVUzamFOMnhGSTZxMFJTbmtTcUtZZDI1REZMWjJWOC9VRGFXd1BqYks3RHRTL1o2bnVOWU5zby92eE9Pd3B3RzNWYzZkUVN5c2FRcFFteHk5b0o5c09mdkJXVFBVOHM1Q3ZiRHV1dnZzeHhWd3lpN1ZmOGJrZkoyMWZrYTZOd2l5eklXL3JZWVpXWGxybjJMZnY4RE8zYW0xVHIzbDRXL0lYV243NTJkMjFOM1lOSHZmK0JBVHVQWDJpc3JLOGZmcTlmQVpLcjdjNWZxWnpLWjhQbVhYeU5seTFhLzNEL2xuNjM0WXQ3WGtKclI1OE9ubjgvRG1yVk50NTdxcHMwcDJMQnhrOC9YeWJLTVIrWStpYWVlZWFIT2MzNWR0QmkzenI0THBXVmxaeElpa1F0eitEcHV3UnkrV2JKbGJvSjBNaS9RWWZpTU9iTC94QWExUWUvUWFNUUZ0NGRlb1Q3cjdjLy83Z2NjT1hyc3JMWDM2NkxGMkxNMy9heTFkenFUeVlUaTRsTU5Qci9veEFrWWpNWkd0UlhvbkRFak14TldxODNyT2NlUEYrSlVTZVA2RmRZbXJVZEJ3WkZHWFV0blRobm9BSWlJaUlqT0IvMzY5VU5hV2hwT25EZ0JtODJHRFJzMjRLS0xMZ3AwV0kwbW5jaUZiSFIydWdyNlVDaWl1dmgwdlMwckJaYVVuNkVkZHlPVXNRUGRqamxPNXNHYy9BMDBRNmRCUGVpU1JzZG95OWdBeTliZkVYVE55eEJVbWtiZHcxRjBDSlp0aTZHT253UkYyMjYxanR0enRzT3k5WGNvSXJzQW9aR05qclV4QkYwWVpNa0J5NDZsVVBVY0F5aFVUWEJYR2FhMVh3SldFNEt1ZmdrUXhYcUx6Z0NnYU5jZFlxc09YbTRyT3p2MmJDYklWak5rcXhHeXhlajhmN01Cc3FVQ3Nya0NzcWtjc3FrTXNyRU0rdWxQUU5BRXVjVm0yZlFUQUVCNTFYTUFoRnJOT0k1bnc1TDZKeFJSc1ZDMDYrSGphL2N2UlZRWENQcFF5RWJuNjVOT0hJTEk5ZnZPZWR0VGQrSzlEejVHZEljT0dEbGlHQURnM2ZjL3dxV1hYb3hCQXdlNG5mdkJSNTlpMnRSTE1YamdRRSszOG1oditqNDg5dVRUc052c21IblZGYmp2N2ptTml2UFBwY3Z3dnkrK3dzOC9mT01hOWRaUUZSVVZLRDdsdVlPclUwd005bVZrd21iejNpa1VGZGtHN2RxMkJRQTRIQTVZcmRaYTU2alZhaWdVQ2dEQTl6Lys3UFYrZmZ2MHdzQUIvUnNTZnBOU0tKUll2WFl0VnExWmkrKysvZ0lxVlZOODdsYmJzbTByZmwyNEdMZmM5QytnOHIwSXRCOStYSURKa3laaTRvVEVKcm5mZjkvN0VIYWJEV1BIaks3LzVCcFcvTDBhVzdlbTRzWG5uL1o0M0dLMTR2c2ZmOEx3WVVNUkZocmFGS0VTQVdBT2Z6cm04RTNEdW1NcExOc1cxMzlpRGRweC80S3ExOWc2ajV2WGZ3dk5rR2xRUjhTY2FYaG5GWE5rLzdtNWN5THNzZ01WTnZOWmIzdnhrai94NWJ6NTJMczNIVys4K2hKc05odHlEamJzQWNlZWNYRW9MNjlBWmxaV3JXTktwUklEK3NkN3ZPNS9YOHpEdGJPdVFyKytmYzRvZGwvOHRYUTVMRllycnB4K09lWi85eU4rK0hFQmt0ZXNhTkMxTTY2K0hqTm5UTWQ5OTl6bGM3dUJ6Qm56Q3dwd3g1ejdjT01OMStMMlcyLzJlSTdOWnNPMU45NkM2Nis5R3JmZGZKTlA5eTh1UG9Yblgzd1p2WHYzd3FjZnZ0c0VFWk92V0JRbUlpSWlhZ0tDSUNBeE1SRUxGeTRFQU96YnR3LzkrL2RIKy9idEF4eFo0MGo1ZTExZkt6c05nS2NDblRlS3FLNFE5T0V3L2YwSjFQMG1RalBpS2tCMC9qRmpUZjJ6OHNacTJMTC84WDZmTnAwZ2hudDREMlVKdHZSMVVIWVpEREc0dFUreDFXVEwzQVFJQWxSOUozZzhiaitZQ2tFZkRrV0hubzF1d3lPSERSWGZQZ0xOcUZsUTlSd0Q4OXA1a0UxbDBGM3lZUFU1Z2dETmtLa3cvZjBwYkptYm9lcWRjTWJOMmcvdWdIUXlIOW9KdHdLaWM5SWc4NGJ2NjcxT00vb2FxR3NVaFcxWktiQnVYd0xaYmdGc0ZzajIyZ1VnQUlBb1FsRHJJV2lDSUdpRElHaUNJWVpHUVlqcUF0aXRRSTJpc1AzZ0RrZ2x4NkNiUEFjUVJFQ3kxeHBKb09vM0VkYjlHMkRQVDRmQ1UyZFNqY0s1WWRGTGdOV0lvR3RlZ1hYM0tsaFNmb0YrNm1OUXRPdGU3K3R0RkVHQXN0TUEyUGF2QndCSStYdlk0ZFZFY28xRitEbzNHUTVaUWtkZHE3TzZydkRTWlN2UUppSUN3NGNQYmZKN0h6cDBHSFAvL1F4Q2dvTXhiT2dRL1BMcmIrZ1lIWTBycGszMTZUNlNMR1BSNGlVWW56Z1dVVkcrZDN3dlcvRTNQdmpvVTQvSGt0ZXN3Qk5QUFlOVHA3eVBBcmpweHV0Y0hVSS8vYndRbjMzK1phMXo3cDV6QjY2NStpb0E4SGk4cHV1dW5lWFhvdkMrakV6azVoN3llS3hmdjM1WXVYSVYzbjMvSS9UcjE5ZmpPZDI2eENJdXp2bGd5ZzAzM1liRGVmbDF0bFd6NDdEcUkwMFVtOWVrYmNlUEg4ZnF0ZXU4bnRPdlR4KzBiUnRWLzgwa0dRclJ0ODdMa3RKU2ZQVEpad0NBWjU5L3FkYngrUGcrR0RWaUpFNmVMTWF5NVN1eGJQbktXdWYwak91Qnp6LzkwS2QyaVFEbThLZGpEbCtQaHVUd05RVE5ySHYyZ3lxeXVRTEdKVy9XY2N3QTJWenVYRTVHa2lEYnpKQkszRWRtaXFGdFlNdllWR2RPcnhreEErcitGN3EybVNQVG1kcVhrWWtQUHY0VXJWcUY0OG5ISHdVQUZCWVc0WTQ1OXpYbyt1UTFLNUNabFlXSEhuMmkxckVPSGRyaHArL21OMm04WitLbm4zOUZyMTY5R25SdXdzU0xjTXROTnpnTHVSNmNLemxqYXFwejVxTnhZK3Qrd0M4ak13dDJteDN4L2ZyNWZQLzFHemRDbG1WTW0zcHBvMk9rTThPaU1CRVJFVkVUaVltSlFmZnUzWkdkblEwQVNFcEt3cXhac3lBSXZuWEdOQWZTeWVvL1ZoVHRmUitSS1laRklXamFrekFsZlEzcm5qVVFJMk9oNmo0Q2ppTVpzT2M2Lzhpd3BQeFM3MzAwSTJaQUZSemg2a1NvSXBjVlFhb29oaUs2TjZ4N1ZqY29KbFdYd1JDQ1dnRUFiUHMzQUFEczJWc2doclNCbzJBL0hGV3h0KzRBUlZSWFNDWEg0Q2pNZ1NJeUZ0YmR0YWNzRmtQYVFObGxjSVBhUHAyOVlEOWttOFU1c2tHU1lNL2JEVlhmaWJYT1UzWWVDTTNJbVZEMkdPSGNJY3V3SGRqaWRvNVVlaHdBNE1oUHJ6VkZucXI3Y0xnNkF5VTdMRnQrZzZKZEQ2aTZqM0NkRTNMSFo1NkRsT3d3THY4QTBxa2pVSjAyVWtUUnRodFVjYU1BcFFhQ1dndEJwUVhVT3NpbU1saTJMZ2FzUnVpbVBnWkZtMDROZTBOa0daYlV2NkJvMXgzSzJFRUFBTVB2cjdyOUhOWmszYkVVMWgxTGErMnZlaTJ5elFLcHVBRHF5bzVDeDdGc0NMb1FqeU5KbXBLaWZZL3FEcS9pQXIrMjFaSVk3QmFrbHpsL0Z1U3pPSVhheVpNbnNXNzllbHg3OVV5SVRmdzVucG1WalVmblBnV2IxWTQzLy9zeWV2V01nODFteGJ2dmZ3UUFkUmFHTFJZTC92alQvV2YveU5HaktEeGVDTjJRUWZobDRXOE5hbjk4NGpoRXRtbmp0dS9uSDc5eGZmM1hzdVdZLzgwUEFJREZDeGNBY0U3WjkrSEhuMkxOMzB2ZDNvL0VDeTVHa0Q0SXAzdHk3cU91cjE5OS9hMWF4Nis3ZGhibTNIRnJyZjBKRS8wL1FtL1ZxdFg0WmVIdlhzOVo4dGN5TFBscm1jZGoxMTA3eTFVVXZ1N2FXU2hyNEhUR0RvY0VRUkNhWFY2d2EvZGU3TnE5MStzNVR6LzFPQzVzZXdFQXdHQXdRSzFXZXh4Skxjc3lSS1hub3JEQllJQk9wM1ByNEpRa0NjKy8rRExDdzhMdy9qdHZJWDNmZnVoME9uVHZWajI2OGNqUlkzajZ1UmR3emRVek1IblNCVmlYdEI0WFhYaUIyNzAxNnNhTk5pUUNtTVBYeEJ6ZXU0Ym04SzYyd3R2VmU4K3FrZDJlMlBZbHVZMDR0dTVjQnV0Tzk5OU5RVmYvcC9yckdjOEFZblYzditHWDU5emJZbzVNWnlpL29BQlAvdnRaQ0JEdzJpdi9RYXRXNFFDQU5wRnQ4TTVicnpYNFBnTUg5TWVTMzkwL1M5Ny80R1BrVlU0cHZITFZhcnoweWh1MXJ2dHEvbmY0YXY1M3J1MG41ejZLS1JkTmJzeExxVmRtWmhZT0hjNUR6MTQ5c1d6RjM4akpjUzdYdEd5RisrZktnUDd4Nk5DKy9uL3J6VGxuTkpsTU9IYmN1VFRBaGsyYkVSb1dBclZhZzRNMUhxS003dEFCeDQ0N0gwclpsT0o4TUNna0pBU0g4OXludFcvZnJoMVVLaFYyN2Q2RDlIMzdhN1cxZk9YZkVBUUJoVVZGK09ublg3M0dWZlZBcVQvRjZGdERFQVFvQkJGQnlwYVJUN0lvVEVSRVJOU0VFaElTY1BEZ1FUZ2NEaHc3ZGd6NzkrOUg3OTY5QXgyV3orU3k0NjZ2UlgxNDQyNmlWRUYzd2Uyd2R4c0taZXdneUhZTHpPdS9oYUFOUnRCVnowUFFoVFFzRm1NWkxKczlUelZxeTlqWTRIQVVFVEZRVkhZb21kZC9XMzEvcTlGdFc5M3ZBaWlpdXJvNkxoeEZ1WEFVNWRhNm56S21YK003bEE2bFFkQUdRUXh2QzhlUkRNZ1dvK3ZwZlB1QnJUQ3QrY0x0L0tyT3Q1QmJQNFI1N1R5UDk3UnNYMUpybjZyck1FQjAvaUZwM2ZVM3BJcGlCRjNvbkw3S2NUVFQyYWJnNGVsamh3Mm1WWjlCS2p3STNhVVB1enJpcW9paGtWQVB2cXg2aHl6RHVuY05yRnQvaHhBU0FlMkVXMnNWaEtYUzQ3QnMvaG1xZmhPaDdPZysrczZXL1ErazRnTG9wMWMrTFc2M1FUUHNDc2lXNm5YOWJCbWJJQnVLb1I0NHhUVmlwUzVTWVE0Z1MxQjJkazd2NnpoK0FNcE8vUUUvLzFFdDZzTmNYOHVseDcyY1NlZUNCYjhzaENSSm1EN3RNcHc4ZVJKbWMvWGFoMGFEd2VNNldBYUQwYlUvT3RyemxPdnJrdGZqbGRmZWdrSWg0bzFYLzRQZXZaeWptSjUrY2k1c05nZmVlZTlENU9mbjQrNDVzMTNUTGRlOGYxMmpldjlhMnJDcDdBQ2dSN2R1dFlyQ1ZkTS9BMEJvU08zcGVmZnMzWXV1WGJ1NEZZUU5CZ05rV1VaSVNPM1A4NW9kZEo2S3dzMUJRNmYvcStuMG92VWxGMTlZeDVsT3FUdDJZbmZsK25mN016SUJPTmZnTzkzVVM2YWdkZXRXdGZhZkRSTW5KT0N4aHoyUGNxdWkxV29CQUtWbFpiaDl6ajBZT1d3WUhubm8vbHJuT1NRSE5FclA2eHErOU9xYk9ITDBDTjUvNXkyRWhZWkNraVM4OU1vYnlNZzZnUDk5L0I1aU9uYkUyKzkrZ0lLQ0kvajgwdzhRRVJFQkFGajh4NThJQ3czSExUZjlDNms3ZHVMYjczOUVtellSUG8rcUovS0dPWHdOek9IcjVDMkg5NlQ4OHpzOTdnLysxMzhoYUlQcmJVODk2QktvQjEwQzZXUWVESXRlZ3U3aSs2R01jZWJSOXB4dE1LMytISUtxK2pOWERHdnJkY2taNXNoMEpnN241ZUhCaCtlaXRLd01MNy93TEhyM2pITWQwNmpWR0RKNFVJUHZwVkFva0pHWmhkVnIxdUhKeHg4QkFCaE5ab1NGdW4rKy9PK1RENkRYTzVkR3VXMzJQYmhreWtXWWNjWGxNQnBObUgxWHcwWW1OOWFDWDV3elNLeGN1UW9yVjY1eTdUODlyMzM2cWNjYlZCUnV6amxqNm82ZCtQZXpMd0p3UHJBbmlpSnV1ZDE5V1p1UFAzZ0hjKzU1d0czZm5SNitCL1ArOXpHNmQrK0dUU2xiOE1PUEMrcHM4OHQ1OVk4SVB4dEY0VmtkUjBFcEtoQ3MxUHE5cmVhQ1JXRWlJaUtpSmhRYUdvb2hRNFpneXhibmFNNE5HemFnVzdkdVVLczlkNUEyV3pXS2NVS1E3eDFLc3JtaXNxTkRjSTM4dEd6OENWSlpFYlFKTjBJcUx3TEtpN3plUXhIVjFkbStQdFJ0TktzOVB4Mm1aZTlCTitYKzZ1S2l3d2JaWVlPZzFqYzRSbFh2QkdpR1RuUGJWL0d0OHc5UzJXS0ViZjk2S0xzTWhtN2lIYld1TFo5L1A2Qm9iQ290dzM0NERZcW9iZ0FFMkErbEFZTGdXdk5Oakl5RmR1ejFibGRZOXlWRGdkb1JCUUFBSUFCSlJFRlVOaFM3dG11dU9lWTRsZzNqa2plaG56Ylg5WjdaOWlXN1RTRW5sUnlESmZWUGFBWk5nZGlxQXh6SEQ4RDQ1OXZRanJzZXFsN2ozS016bE1DMDZsUG5WTTVUSHZROFRYTU5qaU1aTUtmOERMbmlGTlREcGtQZFo0SnJhbXBuNHc3bjFIU3BTeUNvZFZCWjNkZThrbTFtV0xiOEJsWFAwVkJFeGtJNmRRVEczMStEWnRSTVYyelN5WHlZajJWRDFYVXdWSEdWMDFnNTdIQVU1M3VNejNIOEFBU05Ib3AyUFNDVkZVRTJsYms2di94SnFObjVXdVBmRUoxN1RwV1VZUEdTcFJnN1pqUWkyN1RCZzQ4K2dkVFVIYTdqYTlldHg5cDE2MnRkdDJxTmN6MWFvSGJCMFd3MjQrUFB2c0R2aTVjZ01pb1NyNy84SXJwMzYrbzZybEtwOFBLTHorS2Q5ei9DTHd0L3grNDk2WGh5N3FQb0V0dlpkVTdyMXEzYzdydDFXeW9lZWZ4SnZQWEdLeGcrZEFnQXdHcTF3V2F6SWlpbzl1amR4dHEzUHdQcmt0YmprUWZ2dzZIRGViRGI3ZEJxdFVoZTczd1AycmR2Vzg4ZFdxNlVmN2JncDU4WHV1M3oxQWsyZHZTb2dCV0ZGUXBsZzM5ZXdrSkRNWGpnUUN4ZThoY0c5SS9IcEF2Y3AyNjEyZTFRS21zWEpKTFdiOERHVFpzeGNVS2lhMDNnakt4c2JQNW5DOTUrODFYRWRPd0lBSGptcWJtNCtZNDUrSEhCcjdqMzdqdng4NitMc0NubEgzejgvdHZRNlhRWU0zb1VwbHg4SWI3NTdnZGNNdVVpYU01U2ZqVXJaaVFza2gwNmhScXgrck8vUGluNUgzTjRKK2J3M25qUDRUMDVmZnBvZSs0T1dMWjZuNm5DRThkSjUwZzhzY2I2eUxMVjVQekNoMElHYytUenk5ZUhrbkRRVUFTSEpHRld6RWpFNkNMODF0YU9uV2w0NnRrWFliR1k4ZklMejJMMHFKRlk4ZmNxWkdabDQrWi8zWUNRa1BvZmNqaGRSbVlXZHUzZTdkb3VMU3RGKzdidU9XVk14MmhYamlJSUFzTERRdEVwSmdZR2czOS9qckt5RDJEMTJpUmNmZFdWdVBkdTU4TWRuMzQrejZjMWhYMFZ5Snh4ek9oUldMZHFHZFltcmNkekw3eUViNzc2SHpyRjFGNi9QSG5OQ2tpU2hJc3Z1d0pYVEp1S3UrNjh2ZDU3TitiOXFucXZ5VDlZRkNZaUlpSnFZa09IRHNYZXZYdGhNQmhnTUJpd2JkczJqQjVkOTNvc3paRnNxeDRSSjlSNHNyc2g3TGs3WUZyN0pUU0RwMElkUHhrUVJkaXlVbURMM0FSVnI3RlF0T25rWE11cUhuVk5hMnpkOFJjVWJUcTVqVGExYkY4Q2E5cUt1cWRDOWtCUXFPcDhRdCs2YXlWa214WHFRWmU0RnppclNMTGIxR3krY0JRZWhHd3NnNkt0czhQTWZpZ05ZcXRvNXhUTWNIYjIxT3p3a1lvTElHMzZFWnJoTXhyVkhodzJtTlo4RGtXcmFPY29XNGNONXZYZlFvem9DRlhQTVc2bjJySlNZTm04QUxMRkNFRVhBa2RoRHNTSWFBaW5UNk1reTdBZlNvTnQvM3JZOC9kQzJYa2cxQ091QWdRQjlzTnBrQzFHeUZZVFpITUY3SWZTSUpVY2hhcm5XR2hHWEZtcjA4K1M4aXNnMlp5dlQ1WmczclFBTWlRb0tyKy9zdDBLMDlvdkllaENvQmx6cmVzNjg4WWZZRHV3QlVIVG40TFl5bjFFcHVOWU5wUXg4WUFvT2p1L2xHb29vL3MwN3YzelFjM09WOWxtOW5JbU5YZWZmL2tWVENZVDJrWTZSOVBlTStjTzEzUnZEejM2QkVhT0dJWlpNOTMvVFQ3MDZCTVlQV29FWnM2NG90YjlOcWRzd1hzZmZvUWpSNDVoMkxEQmVPYXBKeEFlVnZ1elZSQUVQUHpBdmVqUnZSdmUvL0FUM0hMSEhFeWJlaGx1dlA1YVJFVFVYbnR4L3JmZklhNUhkMWRCR0FEbXpmKzJVUjFXTmFkK08xVlN2WVp3Nm82ZGVQYkZsekIyN0doY2R1a1VmUDJOKzdSOThmRjlNTEMvNyt2L1ptZG5ZL0dTUDMyKzdseHo5NXpadUh2T2JBREFhMi8rRjBuSkc3QnNTZlUwMzM4dFhZN1gzM29IS3BWL3UyZTh2ZGY1K1FWMUh1OFNHNHYrOGU3cnhUMTAvejNZdFhzUDNucm5QZlRwMDl0dGRJekQ3b0R5dE9talQ1MHF3WC9mZVIrUmtaRjR0TWJvNHQ0OTR6RC95ODlndHBqZGZ2NGVmZkIrZE8wYWk4TjVlY2pMTDBCQndWRllyQmJYT2RPblRjV0U4UWs0ZnR3NTJpd3NMTXhWYVBhWEdGMUVpeHRGMGhJeGgyY083MDE5T1R6Z0hMME1BTExENW94VjcvN1pKS2lkSXg1bG05a1ZuMnd6dWE2cHV2NzBmTmwrY0FjRWZUakVzQnBGWWJNQkVBUUlQa3lmenh6NS9KSnJPSUY5WmM3cHVJME9xMS9icXFnd1FLa1E4ZnBicjZOL2ZEK1VsWlhqbzAvK0IwbVdjTjJzcXh0MXo3TFNNb1NGVmY5c2xKYVVvV2VjNzlQZSswTlc5Z0cwYWhXTzY2K2RkZGJhYkE0NTQ2bzFheEhYb3p1Q2c0S1JNUEVpNS9JaGs5eVg3TWpPUGdDejJZejRmdjcvN0NEL1lGR1lpSWlJcUltcDFXcU1HemNPeTVjdkJ3QnMzYm9WVnF2Vk5mWGl1Y0J1REVNZlRSbjBndDJ0bzZNaEZKR3hVTGJyQWN1V1JiRG5iSU4yL0MxUXhnNkNPajRQbXVIT1lrblFOYTgwS2k3SGtRdzRqbVZETjNsTy9TYzNrdXl3d1hGb0oxVGRoMEVSVWZ2cFdBQ0E1SURReUZFR2lxaXViaDFmWHQ4THlRRno4amNRUXlLaDdqTWVnTy9ycVVvbHg1M3J5d2tpeXVmZEE4Z3lJSXJRVDN2U05YVzBQWDh2ck52L2hLTXdCOHF1UTZBWmNSVnNlMWJEc21VUnJEdVhROTEvTWxSOUowQ29taEpVRUdEWnZnUlNzWFBkT252dUR0Z1A3WVNnMFVQUUJFTzJXeUViVGpsZmIvczRCRjN4YjRpZTNrdFpoajFuSzJTYkJSWGZQd3BJRWdCQU0rUnlpTUhPQXBnNStSdElKY2Vndit3UnR3NHk5YUJMWU12ZUF0T2FMeEEwL1NtM1VSKzZTNnFuUVZYMUdBbFZqNUUrdjIrTlVmUGZ5aEdyR29VcEtXZWwzZk5kSHFyWDNpcXZxRUJxYXFwUDE3ZHYzeDd0MjdkdjhQbVpXZGxZdW15bDI3NGUzZDNYMm90b0UrRnhpcnpJTm0zYzloL0lPWWlQUC9zZnRtNU5oVmFyeFFQMzNZMFpWMHlyZGQzcHBsNDZCUU1IeE9QbDE5N0NiNy8vZ1QrWExzT05OMXlIbTI2NHpuWE9qcDFwMkxWN0wxNTY0ZGtHdnpadmJyaXA5cFArKy9abjRMRW5uOGJNR1ZkaTltMDNReEFFVEo4MkZZTUdESUROYmtkd1NEQjZ4Zlh3dU41WnpUWElQTm15ZFR1MmJOM2VKTEUzMXBtdVg1eVZmUUE3MDNiVmUxN1Znd0kybXgxS3BmdnZEcHZkV1Rqd05McTJLZjMzblEvcVBMWnZmd2IyN2Mvd2VHemExRXRyRllXMVdpMysvY1JqdVBlQlIvRFNxNi9qdy9mZWRrMHJiclZab2FyeFdtUlp4b3V2dkk2eXNuSzgvZWFyQ0E1MkwrUkVSVVUyNlB2ZzZlZXp5bzAzWEl2YmI3MjUzbnNRMVljNVBITjRieHFTdzFmTWY4anJkaFhEVC8rdXRjK3k2U2RZTnYwRXdMMndMaFVYd0o2M0crb0JGd0dvL24wcm04c2hhSUxjOWttbHg3MFd2WmtqbjEvS2F1VElXWmxaTU9Db1Q5ZjdraU9QR3pzYXZYckdJYkx5Z2NtMzMvc0FKU1dsZU9tRlp5SEpFalpzM09SVDIyUEhqRVpaZVRuQ3c2b2ZuQ2dwSzBHWWh5Vk1Ba0VRQk54NjA3K1FzbVdyYTE5ZGF3b0R3S2lSdzczZTcxeklHVXZMeXJBNTVSL2NOZHR6emxYMWNONzZUYzd2ZFdob2FLMzFoS3Q0R21WY1dGaUVuYnU4dndlbkY2REpQMWdVSmlJaUl2S0RuajE3WXVmT25UaDI3QmhrV2NiT25Uc0RIWktQV2lGS2FVRW5wUjJ5emV4VHA1SVExQXE2S1EvQXVuY3RMQ20vd3JMdEQrZ216NEZtNUV6WE9XSkk0NmEyc214YkRMRjFOSlN4QXh0MWZVTUlDaFgwTTU2RFhGNEUwOHFQb1JseEZjU3dxQnBueU03L0dqMzFYTU5adGl5Q295Z1grc3NlZGJaWE9lckF2UDVidHpYVUFNQzQrSFdQOXhBak9rSjN5WU1RMUhwSUp3N0J2T0Y3cVB0ZkJERTBFdGFkeTJITDJneXA1QmpFMEVqb0xyemJOWVdjWnVSTXFIb25PRHVvdGl5Q2RmY3FhQVpmQ2xXZjhRQUEzZmliSVZ0TkVQUmhFRFRCRURSNnlLWXlXSFlzaFczL0JvZ1JIYUVaY2ptVW5RZkFmbmczSElVSG9lcWQ0QjZjSUVBNzdsL09VUzBLRlN6cnY0TVFGTzdzOUpJa1dMYitCdnVCclZBUHVnUmllRHRJRmNXQTNRclpiZ0ZzVmlpamU4TitlQmNzMi8rQVp2aVZUZnZtTjBMTmtROUhISHBzWTRkWGt5Z05CZERIMmVGWlVWNk83Wm0rRlJLSERCblM0QTR2bTgyR1YxNS9FenFkRmdhRDBkZFFhN0ZZTE5pK2ZTZkdqaDJOQis2NUN6T3YvUmZlKytEakJsL2ZvVU03UFB2dkovRDV2Sy9kUmdNRHdPZnp2a2JYcnJGSUdEZW1qcXQ5VTNOazhTOExmOE1ISDMySzNyMTY0dk5QUHNUTnQ5M3BkUXEzdStmY1VXdk5yNXR1bmUyMXZSdXV2d2F6Yjd1bDF2NHpMZFEyaEF3WmdpRGdpY28xN0h4UmN4MjVuV203Nmx6anVhYXFEajZEd1FDZFR1ZDJ6R2F6QXdEVWF2OFdoUUhnMGtzdnh0eEhQQmNvUFBIMnZlalh0dyt1bUQ0VkN4Y3R4bzgvL1lMcnI3MGFScU1KRHJzREphV2xydlArOStWWDJMNDlGYmZlOUM4TUh1VDVkN2UzVWUxZnpQc2EzM3ozbzkrbWFpUTZIWE40NXZCblN0MS9NdFR4M3RjT3JZdDE5MHBZZDlVb09EbHNNQ2Q5RFVHdGd6cCtNaHduOHlDSUNzaG1BK3dIVTJ2TmxtTlkrSjh6Q2Qxdm1DUDdSMWtmQWFpc29XWm1adUJvdVcvWCs1SWpBM0FWaFA5YXVoeHIxaWJobWxsWElXSGNHS3hjdFJvdnZmS0dUMjBucjFsUk9WTFlPYU9CSk11b0tEY2dOS3g1RklWUFh6ZTR2bU9mZnZTZTEvdWRDem5qMG1YTEljc3lKaythQ01raHVSMnpXbTIxSHRDNzk0RzY4MmhQZVZ2Ni92MzEvcHdFb2lpOElIOHo4azJub0JCRTNCeWIwQ0tXQ1dGUm1JaUlpTWdQQkVIQStQSGo4ZE5QUDduMlhYbmxsZWpVcVZNQW8ybzR5NCtQUTdaVVRuOW1MSVVRNXZzSUNYWGZDVkJFZFlVWTZ2emowYkpsRWF4cDlYZnFxdnRkQU0ybzJsTlFPWTVtd1hIOEFKUmRoOEsyejMwdFQrbWtjOFNxYlYreXgzdldLa2JDdVdhYWRPcUl4L01GbFFheVdnL0hzV3lZVm40TS9mUW5xanZWSEE3bi96ZHk2cm1Hc3U1ZEMrdnVWYzRtQzNNZ2xSVkMxZDM1QkxKbTZEUW91d3gySGp0eEdPYTFYMEozd1IwUVd6dlhaTFRuYklObCt4TFh2WlRSdlNGYnpUQ3YvZ3hpUkF3MFF5NERBTmd5TndLaUF0cUVHNkhxTWFyV05IdGlXRnZvcGp6Z25GWTY1V2RJbGFOL0FiaU4vSlVOcDJCSitSUFcvZXNoaGtSQ04rRldLTHNPUnRYSUJjZlJURmgzcllTaktCZmFNZGU1ZGNZcHV3NEZBRmkyL3dIWmJvVnUzQTJBUWducnJyOWgzZVVjclduZHNSVFdIVXRydjBtQ0FJZ0tXSGY5RFdXWHdmV3VmK3h2c3FGNnl0MWhvV2FNdmZOQkwyZFRRKzB0eThmZWRPZjZXdTNidDhjZGlaZjZyYTM1MzM2UG5KeGNQUGJJZzNqenYrK2U4ZjM2OU82RjcrZC9pZWhvWjZmdGcvZmZVK3VjRlgrdnhyNTkrejBlQ3c0T3dxUUxKdUNDaWVQZFJ1T203ZHFOUFh2U01YRkNRcTFwZjdPenN3SFVQVjN3dEttWCtmUWFxdGFJdS9ldTJSanBZUlJFWFNNNGEzYU96Ym5uQWRmWGpzclBVSVduYVQzUEVydk5BWVZTZ1NrWFRmYjUyZ3NtakhkTmp6eHp4aFd1enJ0UFA1K0hCYi84aW9VL2ZWL25PbStuVHBVZzVMU1JzdmJLVVI4cWxmK0x3azF0OW0yM0lDbHBBMzVadUFoWHpaaU9nN201QUlCang0N2pjRjRleXNzcjhQMFBDekJ5eEREY2ZOTU50YTYzV20wb1BsWHN0WTJLeW9jempsVk9GZTFOdTdiK1c5czZ6M1RTYlUzaG9OT1hWYUR6Qm5ONDV2Qm5US2tCUkJHeXVjS255OFR3ZHM1cks4bDJDOHlyUG9QanhHSG9McGdOUVJzTWE5TFhzQjkycnNFcXFMWFFESnppbW1rSEFFSnUvUkJRVlA4K0tmLzh6ak44TVUyRE9iSi9QSisrRU9sbHpuOURsMTUyR1hvR043ekEyMWg3OXFiam5ROCtCQURNcVJ4Uk9uYjBhSHczL3d1UDV6LzJ4Tk00ZXZTWXgrT2w1V1VJQzNlT05xMm9NRUNXWlZpc0ZyZGxUS1pNZFgvdzk2djU3c3VZK0l1bm91YVpyQ25jM0hOR1NaTHc2NkkvTUhEQUFOaHNOcFNVT0Ivd0t5K3ZRTkdKRXdDYzcwbEphU21tWDNVTjdyejlGbHpieUduRHYvanNJOFIwakhiYjk4T0NuekgvbXgvTzdFVTBVcDZ4R0prVnpsSDJCcnVsbnJQUER5d0tFeEVSRWZsSnUzYnQwS2RQSDZTbnB3TUFrcEtTY1AzMTEwTU1ZRWQ0ZzJtQ2dLb09KVU1KRU5hNGpsWkZaR2ZYMThxdVE1eWRIVjZZTjN6dkxQUjVJSnVkano3YmM3YkJuck90N3VzOThOU2haTXYrQjdic2YrcU1SUXh1RFczaXpUQ3QvQWptZFYrN3BydVRKV2VIVW1Pbm5tc0kyNzVrV0RZdmNIWmFTWGJJZHF0ekZHM2wrbW1DTHRUMVhsWjFPQW5CclYzN0JGM3RKNnpONjcrRlpDcEQwRVgzdVRyRDlGTWZoNkFMcVRjZVZZK1JVTWIwZzZCeFg5L01VWGdRdHYzclljdjZCNHFvV09nbXpvYXljenljeFdBWnN0MEsyQ3hROVVrRUhEWlk5NjZGVkZ3QTNZWDN1SzJ4SnAwNkF1dk9GVkQxSGdkRit6aG5tejNIUURhVlFReU5oT05ZTm16Wi8wQTM1UUdJd2ExZytPVjVxQWRjQk0zd0srQW9PZ1RqNHRkZzNiVVN1Z3U4ajB6ME45bFkzWUVCVFZEZ0FxRkdDdzBKd2VoUkl6RDEwaWxOVWhRRzRDb0lBOENWMHkrdmRYeC9SaWIyN2R2djhWaVYwNmRucnVvc1c3TTJHV3ZXZXU1SXIydTZZRitMd2xVaTJrUjRuQXF1TG4xNjkvSzQzMngyamhZNmZmVEQyV1MyV0tEeFlRM0dtdW9hbmJGbTdUcU1IemV1enM0OUFEaWNYNENoZzkxSHlWbXJSbjJjZzBWaG5VNkg1NTk5Q2gwNnRJZEdyY1kvbFZNc0NvS0E1U3RYWWZadHQrRDVaNTdDOEdGRFBGNi9lODhlUFBUb0V3MXE2K3ByYjZ6M0hIK09KbDZRbCtMcU1IeXV6d3owRGUzb3Q3WW84SmpETTRkdkxOM0Y5ME1NaTNRKzNKbGE5MXJ1bm9UYzhSbFVQVVpBRWVWY3N4aVNCRUViQXMzSW1WQjJkWDZPYWhOdWRPYitvZ0ppY0FSc0I3ZWovTXU3RUhUMWl3aSs2UjIzZ25EVlBac0Q1c2puaCt3RE9YajhxV2RndFRpTGsxVkxSK2oxT25UU2U4NFJWWlZUSUh2S0ljdkx5ckYwMlVxM1pWcysrZlFMbEpTVTRhWWJycXRWU0w3eGx0bTRldWFWdU95U2kyRTBtakQ3cnZ1YTVIV2RiYzB4Wnl3cEtVVlJVUkdLaW9vdzQrcnJYZnZmKytCajF5eEh5V3RXWU5YcWRZQU1UTHBnWXFQYjBtbzF0ZjRPOFBjeUt1U09SV0VpSWlJaVB4b3paZ3l5czdOaHRWcHg4dVJKN042OUd3TUdEQWgwV1BVU1F0dENMaXNDQUVqR0VpZ2FlUi83b1RRbzJ2ZUFvTlpEMGFZekZHMDZlejNmc3ZFbjU1cTNIaWk3REs2elk2TnFCSU12SFIvS3JrT2c3dXYreDR4eHladnU1M1R1RDFXZjhiQ2xyNE4xNzFxbyswNEFITTQveGs3dmRHa3E5cnk5TUcvNEhtSkVERlN4QTJIWnZnU2F3WmZCY1dRLzdBZDlXMHUxaW5YWFN0aHp0a0U5K0ZMSXhoTFlqbVpBS2prRzljQ0xVZkh0dzVETmhucnZVZk85bGEwbUdINStCckxKMmNrbktEV1FMUVpZTnY4RTgvcHZuRk04MjZ6d3RBYXlveWdYaHQ5ZmdmN2llNTBqbSswMm1OWjhDVEc0RlRRanJvSnNMSU5VZWh5Q1BneWFFVE9jN1puS0FRaFFSdmV1N25BVUZRQUVLQ0pqb2IvMFlTamFkbS9VZTlPVUpHUDFsS2xDSXp0aHFiWllmU1NlNnpNREpvY1ZHaitQN3Jud3drbTQrQ0wzS1I4cktpcnd6MWIzVHV5alI0NWk5ZHAxdGE3UFAyMy9CUlBHK3lGS1lIekN1RG9MWUdjeWl1RnNxQ3BvWjJmbjFEbWEyZC9LeXlzUUZ1WjhJS1pxZW1KZnZQS2Y1ekIyekdqWDlzNjBYVGgyN0RpZS9mY1RzTmxzK0dMZWZNVDE2SVlMSms1d25WTlFjQVNHaWdwMDdSTHJkaStyeFFvQTBHajhQL0wwNk5IaldKZTh2djRUZlZDMTNyRGRic2RmeTFjaU1pb1MvZnYyeFI5Ly9vVi9YWGNOSms1SXJQUGF3WU1HWXRWeTMzNEc5bWRrSVB0QURpNjdaTW9aeFUxVUgrYnd6T0ViUXhuVDEyMjdJYS9Mc20yeGEwWWNNVFFLWXFoenltdEJyWU42c0hOMkZLbXNzUHFDeXFLMlpDaUdiSFN1S1NzYlN3RkJxSHQwc3FpRUdOemFwOWZTbEpnam4vdDI3ZDZESjU1K0RscTFCdDBIZEczUStyajFlZW1GWjJHejJkejJ6WDM2T1dqVUtoeklPWWcvbHk3REU0ODlERUVRWURhYklVa1NvanUwUjZlWUdNaXlqTy9tZjRHSWlNWk5hZDhRUC8zOEt6Nys5UE5hKzA5Zlh1T1JoKzVyOEVPWHpUVm5iTjI2RlZiODlidHIrMVJKS2E2NS9pYk1mZlFodDF3dUt6c2JraVM1Rlk1UDExei9CcUZxTEFvVEVSRVIrVkZRVUJDR0RSdUdqUnMzQWdBMmI5Nk1uajE3UXF2MWZTcTNzMG1NNkFncGZ3OEE1NVJ2cXU0akduRVhHZWJrK1JDMElRaWErVUlER3hZaE8yejFuOWNFUkgwNEZPM3FMeVJxaGw4SngrSGRzR1ZzaExweXhDdmdYTGZNSHhTdE8wQVJHUXZkbFB0aHk2cGNiMHNRb0p0MEo2RFV3SmFWQWtkUkxnU1Y4NDlCcWRRNXBhYWpZRC9rOHBQT3I0dHlxMjhvT1dEWnVoZ0FZRTM5QzFZQWdrcnJYR05OcFlWbXhFelhhd0lBMjhGVU9BcjJRVHUyN2ovMEJMVU9pZzY5SUJ0TElPakNJR2owenY5VU9naHFMZXg1ZTJBL3ZCdjZTeDhDVkZvSUtxMHpYcVVhMG9rOG1GWitCTlBLVHhCMDlZdXdiUDhEVW5FK0JHMHdETjgvN2xwelREZDVqbXNkT01sVUJrRVhYT2NJbEtyUnhZSG1PSnJsK2xwc0hlM2xUUEpGa0ZLRHZxRWRVV0UzdzE0NXlzZGZ3aXZYTmF1cDRNZ1J2UENmVjkzMnBlNUlRK3FPdEZybmJ0K2VpdTNicXgvZXFGa1VYdlQ3SHg3YlBIUTR6K3Z4MGFORytIVmEzQ3IxcmVWNzhzUkpITTdMTytOMmpodzlCZ0JZdFdZdFZxMVplOGIzYTR6Q3drSzBhZFBHYmQvVFR6MWU3M1ZIQ281aTN2eHZhKzFmOHVkUzlPN1ZFLzM2OWdFQWJOMitIY2tiTm1EQ2hQR3VVVFRiVTNjQUFBYjBqM2U3MW1neVFsU0laMlVFWW1ycURxUld4dEhVRmk1YWpLTENJdHgyeTAwWVBud29WcTlkaHkrK21vLzc3cDVUNXpXQ0lQaThMdDZtbEMzNDRjY0ZYa2ZXRXpVRjV2RE00WnVDVkhLczNuTzhUVE50V1BCTWc5b3gvdmxmcjhmRnNMWUl1dnJGQnQzTEg1Z2puL3UyYk4wR3JWcURkOTkrSGQvOXNBQ29uUWI3ckhQblRyRFpiRGg0TUJmN016SVIyeVVXc2tPQ1RxZUZRaUZpMmZLVjZOTzdKNlpOdlF6SEM1MFB1N1NwTEFJTGd1RFRERFpub21yRThvS2ZGMkxKWDh0YzIyYXpCYmZmV1h2NUYyK2FjODVZYy9TdXllVDhtMXlsVnJudG4zM2JMYmorMnRyVFJ1L1B5TVRMcjc2SmdRUGlheDJqNW9kRllTSWlJaUkvR3pSb0VQYnMyWVBTMGxLWXpXYWtwS1JnL1BqeGdRN0xLN0ZqWHlCdE9RREFmamdOd1BXb1doKzJvUnduRGtNMkc2RHFWbnNOeWpvcE5ZRFZCQUNReWs5QUVKVVFnc0o5YXJlcENTb05kQmZmQnpHa0RTQ0l6aW1SQWNCUFV4d0pRYTJnbi9wb3JWRU1naTdVMVpsbDI3OGV0djN1bzcwczJ4Wjd2cUdvZ0dibzVZQlNEVVY0ZTRpdDJrSFFWNytucXJoUmJxZExaWVZ3Rk96ek9GMWZUYnFKempXa1pMc0ZqcVBaYmlNanBJcGk0UEJ1S0RvNHA0OTFGQjBDWkJsaVVDc29vbnRCZCtFOWdGcm5uUG91TEFxSzlqMGdocmVIR05hMjhyOG9pQ0dSMWZjck9Rb3hOQkxObWl6RGZxaTZkMFRzMkMrQXdWQlQ2dEdqQjVZdFdlUzI3OFRKWXJTSnFCNXhZN1BiVVZoWWhPZ09kYS9sOXU3N0gzbHRwNjdqN2RxMjlXdFJXS3ZWb2xXcmNIenc3bHV1ZmR1Mjc4RHF0YzZDclNpSUNBMEx3YWRmek1PSG4veXYxdldoWVNIUWFtdVBXTWpPUHVDeHZmMFptUUNBMzM3NUVSRVJ0VWN0MVZlY2Jnb0ZSNDVnd25qM3o3Z0xKMTFRNzNYcCsvYlhLZ3FmUEZtTXRjbnI4ZHpUVDdyMnpabzVBeSsvK2liK1hyVWFGMDJlQkFENGUvVmFoSVFHdTBiV1ZqRWFUZENkcFNMVGhaTXZ3SDMzMUYya1BkM1U2VE1iZEY1bVZqWSsvK29ydEltSXdOVlhYUUdkVG9meGllT3djTkZpREJrMENLTkgxVjJVdXV5S3ExQldXdDdnbUtxYy9uUENVU25rRDh6aG1jT2ZLY012ejUzUjlmcHBjejBma0J5dy9MTUlVdmtKeUtZeUNKb2dLRHIwaExyL1pJK25Dd3IxR2NWeFJwZ2pueGV1bkQ0TmwxMDZwY2x5MHZuZi9vQlZhOVlpTHo4ZmtzTzVMdmJjeHg2R3lXS0JWcXREbjk2OU1IRkNJajcrOUF2MGo0OUhWblkyQUtCVHA3TlRDSzZwcXZnY0VocnF0bTB5bVh5Nno3bVFNMHFTaEdQSEM1R1I2WHlRWStteWxmaDcxUnJrNWVkajltMjNZc1R3b1FnSkNYRjdxSys0K0JRKysvd3J0R3ZYRnY5NS90bDYyN2pocHR2OUZqODFESXZDUkVSRVJINm1WQ3FSa0pDQUpVdVdBQURTMHRJUUh4L3YxNm1PenBUWUpoYUNQaFN5c1F5eXNReU93b1BWNjFzMWtQMlFjMG9wWmVlQjlaeFpUZEFHUVRJNXAwR3pIOTROeTZZRkVNUGJOdWdwZXdBby8veE9yOGNidTY2VzJLcEdvY2R1Y2NhcTlHUG5TbDBqR0FRQlltZ2tOTU91Y0swdDVqaVdEZU9TTjZHZk50ZjFQYklkMkFycnRzV3VQa0QxZ0RxS0xIYmJHWFdNeVRZTFRDcytnT05vRnZTWFBRcEYreDRlVHBKZ1hqY1Bja1V4TkdPdWhTcHVOQlRSMVd1TnFucU5nNnJYdU5yWFNYWUFJbVNiR1k3ak9WQjdLVkpMcDQ3QW5wOE9WZHdvQ0FGYXA4eFJlQkJ5NWMrdW9BK0RXTTgwaTNUdUVBVUJRVUhWUDFkTC9seUs5ei82RkMrOStDeEdEQnNLQUhqbStmOWdSMW9hM243OVZjVEZlZmgzZ0xxTFZxKzgvaGFXci9pN1FVV3RHMitkamR6Y1F3Mkt1NzdpYWxWN1V5K2Rnc2pJTnNqS3luYU5VbWpidGkyR0RSa01BSWlJYUkwL2Yvc1YrUVVGTUJwTmlPdmhISjFsTUJqdzJlZnpjTjIxVjN2c0lMeDE5dDBlMjEyWHRCNnhzWjA5Rm9UUGhyeThmQmlOSnZUbzNqUlR6bi8yeFR4RVIwY2pZZXdZMTc0SmlZbDQ3OE5QOE4yUFArT2l5Wk93UHlNVGFidDI0NHJwbDBPcGRPK0dNWmxNZmg5NUtNc3l2dmowUTNTTzdReU5XZzJUeVlTczdBTnVuWTJwTzNaQ3A5ZWpkOC9xbVJmZS9lL3JhTmZPK3pxaWh3N240ZkVubjRiZDVzQlRUenptR2szeTBQMzNJbTNYYnJ6NDhxdDQ3YVVYTVhCZ2Y0L1hmL2JoKzNEVW1BRWdJek1MSlNXbEdERjhxTWZ6VHgrbFErUlB6T0dadzU4cFg2ZVBQcDJuNzUxc09BWFQ2czhocUhYUURKc09jL0kzMEU2OEhlYTFYOENtQzRGMjVOV3VLYWFiQStiSS9uTnpiQUxLN0NhWTdGYkU2UHo3dWVSdC9kdkdzRmd0Q0FvS3dvenBseU11cmdmaWV2UkE1MDR4ZVBQdGR4R2sxd01BSHJ6L0h1emVrNDVISG5zU1VXMmpFQkhSR2pFZE96WnBIRTFwMWZJL29WVFdQV2wvYzg0Wi8xcTJBdDk4OXdPT0Z4YTZpdlFBa0pHVmpTNnhuVEJ3UUgvMDZORU5MNy8yRnZMeTh2RFVrNCtqZDg4NDJPMTJQUDM4aXpBWUt2REpoKzhoTkRTazNyWnV2ZWxmYU5VNnNBOE50WFRONXpjRUVSRVIwWG1zVzdkdTZOU3BFdzRmUGd4WmxwR2NuSXdycnJnaTBHSFZUUkFnZG95SEk5TTVaWjQ5ZTBzak9wUjJPdGNoODJGcVh6RTRBbzZUbGRPVFdnd1FsQ3FvQjEzaWRWbzFBTEFmM2dWSHdYNW9SdFdleXFpcHlaV2pJSEFXTzVSY1JDV0NacjFVNzJtcWJzT2c2amJNYlo5c00wTXFPZ1JIVVM0Y3h3L0FjVHdIbW1IVG9lbzF0bEdoeU9ZS21KYS9EMGZSWVdoR3pQQmNFQVlBUVlUdTR2dGdXdkVSekVuejRUaCtBTm94MXdJMTFvYVY3VlpJSi9PY3NSVWVoRlI0RU1vdWc2QVpjUldzdS80R0hEWW9ZK3Z1bUpUS2ltQkorUVZpZURzb1l3SXorc0IrWUl2cmF6RW12czZwcnNsM0Jyc0Z1Y1lpMTVyQy91NzA4aVp0MTI2OCsrSEg2TmExS3diVUtLamRkTU4xMkphNkV3ODhNaGR2di9XYVcyR3RLZDF3M1N5VWxwWjVQV2ZqNW4rUW1yckRweEdobi83dkM4aXk3RnJQN09WWDMwRHVvY1A0Wmw3MXlPRFgzbndicFdYbG1QL2xaeEFGQVE2SGhIWEo2M0V3OXhEZWYrZE5DS2Y5ekgvNC90dHUyeDNhdDhPR1RadVFuWDBBOTk0MXU4R3hiVS9kZ1MrLy9nWXZQUHZtTHJCTUFBQWdBRWxFUVZSdlJKNDI1WE5qYk5tMkhRQXdhT0NacncyNmF2VmFMRi94TjdwMzc0cW5ubjRleFNVbE9IWHFGRTZkT2dXTHhZcUs4Z3BzMkxRSlAvMjhFS0pDeERWWHo2aDFENlBSQ0wxTzc5cHU2dGNMQUgvOCtSZmUvZUJqdlBmMm0ramZyeSsrbVBjMWx2eTFITC8vK2hQMGVoM3NkanRlZU9sVnhIU014b2Z2T2I5dkowOFc0NUc1VHlGaDdHaTg4T3pUSHUrN1pkdDJQUCtmVjJDb01PQ1JCKy9EMENHRFhNZGF0UXJIcXkrOWdBY2VmZ3lQUFBFVTdydG5EcVo3V0c4dk9ycUQyL1piYjcrUFBlbnBhTk9tRFNZazFuNWc2UFJST2tUK3hoeStZWmpEZTFaZnNkc25zZ3pidmlSWXR2d0dSZnM0NkM2WURWdXVjOGtLTWF3dGRCZmZEOU9LajJBNG1nWHRtT3ZxenMzUE11YkkvaE9yajRSZGRxQ2ljdm1kYzhuczIyNnB0YzlzTmtOeVNBZ09EZ2JnWE5ibDlWZGV4UDBQUDRiMDlIMFk3eUV2cU1rZk9aUTNWY3VvQzVWUFludGJFcU81NTR6QndVSG8yTEVEeG8wWmpjNmRPNkZWZUJpZWV1WUZQSFQvM1c2ejZWeHk4V1M4OGQ5M2NkZTlEK0RHNjY5RjBjbVQyTHQzSDE3NXozUG9FdXY5Z1k4Z2ZSQTZ4WFRFUlJkTlF2dDZIam9rLzJKUm1JaUlpT2dzU1V4TXhIZmZmUWRabG5IbzBDSGs1T1NnYTFmZk9tbk9Ka1hzSUZlSGtuWGZlcWppSjBNTWFWZ3hSaW85RHVsa3ZuTWRNeC9XdkJFak9zSitlQmVrc2tKSWhoSUlJVzBhdEJhYWJDeUZvMkEvMVAzcW4vNnppblhQYWxqM3JHN3crVlVjUmM1UmVvSW0yT2RyQTBFcU9RYlQzNTg0MXg2V1pRaEI0VkMwN1E3MW9DbHVVejc3Zk0vbEgwQXlGRU03L21hb2VvejBlcjRZMGdiNmFVL0F2RzRlYlBzM1FDb3VnRzd5WFJBMFFUQXNmaFZTOFJGQWxnQ2xDb3JJV0NpN0RZV3E2ekRZYzNmQ3VuTXBGTkc5YTNkTVZ2MFZEdWYzSHdERTRNQ01QSlRLVDhLNnIzbzZiNFVQSTJ1b2ZybkdJcnlRdmhBQUVCZmNIby9HWFJxUU9MS3pEK0RKWjU1SGRJY09lUE8xbDl5ZTFPL2V2UnZlZU9VL2VQaXh1WGo0MGJsNDU2M1gwY3NQaGVHR1RIRjhzdmdVVWxOM1lPYU1oaFV0Tm16Y2hKeWNYRHp6NytvcEttZk91QkwzM1A4UXRtemJqdUZEbmJNUzNQNy85dTQ4TUtyeTN2LzQ1NXlaekdRbkVNS2FrS0RzSUtDQTdBUnhyM3ZWUzl0YnI5cmEzdHIxMW1xdHRWNjFMcTFhbDkrMXJkWGlVcTMyZXQzQXBYVkZBaWpJdmtnZ1FJQVl0b0NRUU5iWnp2bjlNUkFJeVV3Q2hweVp5ZnYxRDU2VE0zTytZWkI4ZVQ3bmVaN3JydFZQYjdwRjc3NzNnYjUyd1huS3pNelFqMy80bjdyMy9nZjF4cHkzR3ZkNExjalAwNHl6Q2pWeVJOTy9YeW9ycS9Ud280K3JlM2EyTHJ1MGVUZ1lpZDhmME9iTlcvVDlHMytpQis2L3AzR204b2w2LzRPUGxOdTNiNnNEVjIweGVOQkFaV1Yxa1dtRWY4NE5HamhBM2JPekcyZEJ2ekg3VGIzdzRzdGF2MzZEdmpuejZtWURZTFp0NjR2eTdVMW1UYmYzOTF0WlZhVW5aejJyM0w1OU5XTFlVRW5TOU1KQ3ZmTGFiSDM0MFZ4ZGVzbEZjcnZkdXZTU3IrbHZ6Nytra28wYk5YalFJR1ZuZDlPbEYxK2tOMmEvcVVzdlhxa3haeHdKZkd0cmEvWGtyR2MxNTgyMzVYSzc5T3RmM2R5NDVPSFJoZzBkb29jZi9KMXV2ZjFPUGZMbzQ1bzd0MGczZlBlNlpuODJqbmJ2M2YrdC83cjVsN3I3bnZzVkRONmljOCtlMGV6M0RPaG85UEN0bzRkdldWdjJaUFovL3BFQzYrZEh1Y0pXY05zcStaYTlLYXR5cHp5bm5TUHYrS3VhaGF1dW5BS2xYbjZiNnQvL3MrcmUvb1BjZlljcWFmaU1jTDl2UnA2OWVETFJJM2R1dG0ycnVxYW0yWU9Ea2V6Ylh5a3AvR0RaWVZ1MmJKWGZINTdsUDY5b2dYNTIweTM2OTI5OW83RS9QVnA3OTFDUmJONWNxcTFsWlNyZHNrMlNsSlhWZk5icndZUGhyVEhNUS8vdnhYclBXRGgxaWdxbkhubFlmUCtoeitKWVV5WlAwdkJody9UZ0h4N1ZjOCsvS0VtNitzckxOWG5TeEJhdlA5cTRzV2ZvNzM5NytvUnJSUHNoRkFZQUFPZ2cyZG5aR2pseXBGYXZEdStwVkZSVXBQejhmTGxjenZ3anZUVm1uOEV5ZTU0cXE2SlVzb0x5TDV1ajVMTyswNmJYQmpZdWtxU29zenRiNHM0ZkxmL0tmNnFoNkhuWk5mdU9hNGJDOFhMMVBGWHVmazJYcy9RdGZhUEpzWC9OKzdKcksyVms1TWp3cHNxdXJaUi85WHVTNlphclI4RkpxNjA5bVprNWN2VThWWjZSNThuVlozQjRYN1ZEb3MxZWFPbHJTY09teTkxM3FCcUtucFVNVTZrWC9peThiM0Fvb09DT0RUSlNNaVFaQ3UzWUlNUFRkR2tySThtcmxITitJTitTMStSZjg0RnEzN2hmYVZmK1J1N2VnMldjTWxhdTNvUGt5c21YVExkc2Y0UDhLOStSZisySE1qTnpsSExNbnpzak9WMmhIZXNWeWg4Wm5qV3hjWkVNdDBkbWw1TzM3Mm8wL21WekRpMTNMWms5Qjhqc005aVJPbkR5RksvZm9KdC9kYnV5czdQMTJCOGVVSmREc3hXUGR0cUlZYnJ6anR2MG0vKytSemY5OGpiOThiR0hkVXIvQXMxZjhJa3E5dXlKK043YnlyNlFKTDN5MmhzUnI1SFU1cEQzZUZpV3BTZWZmazc1K2YwYVp3bEw0ZTlsNU1nUm12M20yNDJEYnFOSGo5U0lFY1Awd292LzBBWG5ueXZUTUhUZU9XZHJ6bHR2NjY5UFA2ZnAwNmFxVzdldW1qeHBZck9Cb2RxNk90MzY2enUwZjMrbGZuZnYzZko2dzNzUVc3WWQzbS84VVBCd2VML2hwS09XM3BzNDRVdzkvdGhEdXVWWHY5RlBmMzV6MUtXSVc3TmsyWEt0MzFDaUgvK3crZDl2SjdLWGNWNWVydDU4L2Y4aWZ0M2pTZEw5di8rRCt2ZlAxM2V1dTBhU05Qdk50L1I1OFFhbHBhYXFkTXNXN2Q1ZG9YUE9Qdko3MzU3ZnJ5UTk4dGpqcXFtdTBiMTMzOUg0KzN6YWlHSHFucDJ0ano2ZXAwc3ZDVDlrY2ZHRkYrcjVGLzZoTjkvNnAyNzVSZmhuNzNldXUwYnZmL0NoL3VkUFQraTVXVStxcnI1ZWI4eCtTLy83eWlzNmVLQmF1WDM3NnE0N2JvdTRaTG9ralR4dGhKNTU2ays2NS80SHRHcjFHdjM0cHpkcHlPQkJtbm4xMTV2OG1Uc3NNek5Eanp6MGUvMzg1bHVWbHBxbXlxb3FKYm5kU2sxTlZWMWRuZGFzWGF1MHROUVc3Z1NjUFBUd3JhT0hiNW1aMWZKc09MdTJVdktteWpDVHdrc3J0eERhMnY0R0JVb1dLckJoZ2F5cTNUTFN1aXJsZ3A5R2ZhalRUTyttdE10dmszL05CL0t2ZkVmQkhldGxlRlBsUG5WY2VLV2U0OXhmK3F1aVIrNThIbnI0TWRYVjFjdWI3TkgyN1R0VVdWbWxucjE2dEhodFpXV1ZQbG0wV0YweU0yV2FodDUrNTExNXZSNFY1UGRUeWNhTit1dlR6Mm5KMHVYcTFhdW43dnZ0blpvN3IwaXZ2UGE2YnY3bHI5VTlPMXZqeG8zUjRFRUROWG5pQlBYczJhUGRleWlQeDlOa0M1bkRkdTdhclh2dWUwQ21hZXJNY1dNMFlYeDQvL1UvL3ZsSitmeCt1ZDB1clYyN1RwTFVMeSs4M0hVODlJeHQxYlZybG41MzM5MTY4NjEzOUQ5L2ZrSnozbjVIdWJtNXV1S3lTMDc0UFlQQm9LcHJhcFIrNlBkNzgrYk5jaWQxVEhRNU0yK0NmRlpRS1M2UENsSnpPdVNlVGlNVUJnQUE2RUFUSmt4UVNVbUpHaG9hZE9EQUFhMWN1VkpqeDdhOGI1N3pETG5IWENiL1A4TkxTUVkyTDFIU2lCbHk1UlMwK2twcjd6YkpsU1JYN3ZITlJIWGw1Q3RweUZRRk5vU2ZLRThlMlBvVHB5ZktsVk1neitnTG1wdzdka0JKd1lEOG44OXRlczZkcE9USjM1Q1IwandVaWttbVM4blQvcVBGTHlWUCtmZmplNnV1ZldRSGZUTFN1aW5sM0J0bGR1blJlSS82RC84aWhZS04xN2E0ajdGaHlEditLcG1aUFdUVjdKT1JuTkZzdVVDN3RsSzFyLzFXdHE5TzdvTFRsVHp0bW1iN0JIdEduUy9mWjYrcmJzNERSODZkL2pWSFprR0U5bTVUWVBPUlpmSGNZeTVUUncrNDRlVGFYVkdobjk1MHMwNHA2SytISHJpdnhVRDRzQ21USnVtSC8zbUQvdmpFVS9ySHk2L3E5bC9kck5mbnZLVVZLMWEyZXAvSC8vU1hxRjgvR2FGdzZaYXRPbEJWcFYvKzRyOWtIak9MNDFzei8wMGxHemMyT2ZmOTcxNnZxZ01IbWx6NzB4L2RxT0wxSmNycUdubHZzRnQvZlljMmxHelU5ZGQrVzVNbUhwazV0blhyTmwxL3d3L2tjcnZrZHJubDg0Vm5nb3c4N2JRbXJ4ODhhSkFlZS9oQi9leW1XL1RjMzEvU1l5YzQ0UFhSM0hucTFhdW5MciswK2FEVm5YZmMxdXJydCsvWXFhZWYrVnViN2xWZlg2OG5ucHlsTGwweWRmODlSNEp3U2ZyZ2c0OWtId3JESjR3ZnAyOS84eHROWHR0ZTMrK0tWYXRVTkgraExyemdQSjB4dW1uQU0ySENPQlV0V0NpZnp5ZXYxNnVlUFh2b2pETk9sNlVqTTNHN1pHYnE2aXV2MEhQUHY2aEZpNWVvb2FGQlQ4MTZSbDZ2VjlkZisyMzkremUvRVhXcHhNTjY5K3FsUC8vUG8zcnZndy8xM1BOLzE1WnRXOVczYjkrSTEyZDE2YUtubjNwQ3BtSG82V2YvcHIrOThGS1RyMTkwMFFVUlhubnk1S1YyazJFWWNobW0wdHplMWwrQWhFTVBIeDA5L1BHcG4vdTBRcnMzTlI2M3RQMko0WElydEtOWWRtMlZQS2QvVFo2UjV6ZDc2TEpGcGt1ZTBSY29hZEFrK1lzL1ZuRHpFaVVObWFxTzdrL3BrVSsrYlhWN20rd3BuT3B5WUh1alkremZYNmxQRmkxdVBNN3AzbDAvLzhtUFdyeldkSmw2OEErUEhqazJUZjM0aHovUXEyL00wVjluUFN2VE5IWHB4Vi9UalQvNG50SlNVelZ3d0ttNit1dFhhTTViYit2OUQrZnFYKysrcjhXZkxXbXlxa2g3OVZDUzlQWExMMjFjQ2VkbzA2Wk9WdEZIN3phYkFWMitmYnNXZjdaVXRtM0w2L1ZveGxuVGRQNTU1N1o2bjFqb0dVL0VwWmRjcEtGRGgraS83NzVIai82L1B5b3pJNzNGQi83YW9xYTJWcGQ5ZldhVGMyMlpmZHdlOGxLeTVUWmRTbmVmblAyYVk1SGg5L3RaZXdjQUFLQURyVnExU3ZQbXpaTVVmdnIwMm11dmJmRUoxRmpobi91VXJDL1dTQW8vZlo1NithOFB6UWlOeGxib3l5L2s2bjRpeTNQYUNwWVh5L0FreTlYejFEYTl3cmZrZGZsWHY2ZU03ejNacHV1RDVldGtabVEzZTNyZk9yaEhoaWRWUm5KNFdUbmIzeUM3ZHIvc29GK3lRcExwa3BuVlMwWlN4L3lEd1c2b2xsMWJKVE03OHQ2SmR0QW4rOEFlR1YxNnl1aW9QZEpzU3pLYUxpa1kycjFKZHNBWG52V1gzazFtdDhnRC9xMEpsSHdpTTcyYlhIMkhSaTZoN21CNFpvVWtJeVZEUm1xWEU3N2ZpYkxycTFVMyszNVpOZnNsU1dhL1VmTE0rRjZIMTVIbzFoM2M3c2p5MGZjLzhBZWRPWGFNempuN0xQM3J2UTkwVnVIVUprdEdSek4zM255ZFZUaTF6Y3ZsdGFlLy9QVVp2ZlNQbHpWLzdudHR1dDd2RDdRcDJQc3FTalp1MU1KUEZ1bTcxMS9iNUh3d0dOUlRUeityUUNDZ1VEQWswK1hTbU5OSGErcVVTUzIrVDFuWkYrclJJMGNwS1NrblZFY29GTkxPWGJ1VWw1dmJlRzViV1ptMmxYMmg2ZE9pNzFNblNkWFZOVnErY3FWT0d6NU0yZG10TDhXNmNkTm1lVDBlNWVmM2E3RVd3elNiaGZGSCs2cmZyeVI5OE5GY1RaNDRVYW1wVGQranNySks2ZWxwU2tvNjh0bmJ0dDNzejJ4ZFhiMVdyRnFwS1pQQ244bmNqNHQwK3VtajFMV0ZwUkxid3JadDdkeTVxOWxld3BGczJseXErUXNYU3JZa1E4cnJtNnV6WjB4M1pJWm1aeHN3UkhQMDhLMmhoejhzdEd1VFFyczNoUjlhYk9uckZhV3lEdTZWYkV1R0owWHUzQkdTdS9uUFlqdm9sMEtCWmc5SUhoYlkvSmthUG41R2FkKzR2ODFMaEhjRWV1U09jVmZ4YXlvK3VGMlM5SXRCRjJsd2V1OE91Vy9KeG8zYXRic2lZdTlrMi9iaEg5dXQ5c0pidG01VElPQ1haVXU5ZXZaUTE2d3MrWHcrL2UzdkwrbkM4ODl0MHJNZGE4Zk9YYXF2cTlPQUFjMy92bW1QSHVwWXg5dGpINDlZNkJtUFZsdGJxOTgvOUlpdXZ2SUtqVHl0K1VNclRhNnRxOU9ycjgzV2YzejdtMDArNzZYTFZtajFtalc2NFR2WHRlbWU3L3p6WFFXQ0FkbDJlT1dZS1pNbnlldnBtUEdOZU8veFBCN1BjZjJqazFBWUFBQ2dnMW1XcFJkZmZGSDc5dTJUSkEwZlBsem5udHY2RTZST3NhdS9sUCt0QjJUNzZ5V0ZsMnhMdmZnbXlXVFJHWFJpVmxCMWJ6K2lVRVdwSk1ud3BNcHp5UzlsSExVOE45cUhVNkV3QUJ3dDNnY004ZFhSd3dOdFFJL2NZWndLaFlGRUUrODkzdkdHd21icmx3QUFBS0E5bWFhcHdzTEN4dU4xNjlhcG9xTEN3WXFpTXpLNnkxMTR2WFRvcWM5UVJha2E1ajNYdUQ4VTBPbFlRVFhNZTY1eHNFdUdJWGZoOVF4MkFRQ1F3T2poZ1ZiUUl3T0lNK1gxKzdTaGVxZldIZHl1MnFEUDZYSTZCS0V3QUFDQUEvcjE2NmRUVGptbDhmandVblN4eXRWM21OeGpqK3huR1NoZHFycTNINUZkWCsxZ1ZVREhzK3VyVmZmMkl3cVVMbTA4NXg3MzlhaExYUU1BZ01SQUR3KzBqQjRaUUR4NnVYeXhIaXg1UzNjWHY2WnRkWHVkTHFkREVBb0RBQUE0Wk5xMGFZMTc0dTNhdFVzbEpTVU9WeFNkZS9oWmNnMloxbmdjcWloVjNlejdGZHE3emJtaWdBNFUycnROdFcvY2QyVDJneVRYa0dseUQ1dnVYRkVBZ0pQdTVlMkw5RURKVzdxckV3MFlJako2ZUtBcGVtUUFpQitFd2dBQUFBN0p5c3JTR1dlYzBYZzhmLzU4QlFJQkJ5dHFqYUdrQ1ZmTGZlYVZqY3ZRV1RYN1ZUZjc5MnI0K0JsWjFmc2NyZzg0T2F6cUw5WHc4ZE9xbS8xNzJiV1Y0Wk9HSWZlWlZ5cHB3dFdTam1zTEh4eW5OTGRYd3pKek5UaWpqL0pTdXpsZERvQk9xTHh1djBxcWQ2cTRFeTB0aU1qbzRZRXdlbVFBaUQ5dXB3c0FBQURvek1hTkc2Zmk0bUxWMXRhcXRyWld5NVl0MDhTSkU1MHVLd3BEN21GbnllalNVOEdpWjJYNzZ5WFpDbXorVElFdHkrVVpPbFh1VTgrVXEyZC9NUWlBK0dZclZMRlZ3ZElsOHE5ZjBHVC9QY09US25maDlTeUgxMEVLVW5OMDE3QXJWUk5zVU5BS09WME9BQUQwOE9qRTZKRUJJSjRSQ2dNQUFEakk0L0ZvOHVUSmV2Lzk5eVZKeTVjdjEvRGh3NVdabWVsd1pkRzUrZzZUZWNtdENpeDlROVlYcThNbnJhRDg2ejZXZjkzSE1sSXo1ZTQzU3E3ZUEyV21kcEdSbWlVakxVdEdVckt6aFFNdHNBTU5zbXVyWk5kVnlhbzdvTkN1VFFwK3NWcDIzY0ZtMTVyOVJpbHAzQlV5TXJvN1VDa0FBSWdGOVBEb0RPaVJBU0R4RUFvREFBQTRiT2pRb1ZxOWVyVXFLaW9VREFhMVlNRUNYWFRSUlU2WDFTb2pvN3M4TTc0bmE4OVdCWmZQbG5YVUhsSjIzVUVGTml4UVlNTUNCeXNFMm8vWmM0RGNZeTZUMmFPLzA2VUFBSUFZUUE4UDBDTTdxU0N0dTJ6WkNsbVdVbDBlcDhzQkVDY0loUUVBQUJ4bUdJYW1UNSt1bDE5K1daSzBhZE1tYmQrK1hibTV1UTVYMWpabWovN3lYUGhmc25hV0tGUzJTbGI1bWhhZkhnZmlqWkdhS1ROdnBGejVvMlgyR1N5V1V3UUFBSWZSdzZPem9rZU9EZGZsRnlwb2gxUVRhSEM2RkFCeGhGQVlBQUFnQnZUdTNWdERoZ3pSaGcwYkpFbEZSVVg2MXJlK0pjT0lsMzlnR3pMN0RKSFpaNGcwWWFhc0w4dGtiZjljMXY0ZHNnOVVTTDVhMllFR2lmMUFFWXRNVjNoWlJHK2FqQzQ5Wlhickt6TjNoTXp1K1ZMYy9EK1l1TGJWN2RWejIrWXJaRnZLVGVtcW1ibXh2R2NqQUtBem9ZZEhRcU5IQm9DRVF5Z01BQUFRSTZaTW1hTFMwbElGQWdIdDNidFhuMy8rdVU0NzdUU255enAraGlFenAwQm1Ub0hUbFFCSUFMVkJuNG9QYnBjazJiYnRjRFVBQURSRkR3OEFRSHpLUyswbXd6RGtNa3lsdWIxT2w5TWhUS2NMQUFBQVFGaDZlcnJHamgzYmVQenBwNS9LNS9NNVdCRUFBQUNBYU9qaEFRQ0lUek56SityV3daZm9ybUZYcWlBMXgrbHlPZ1F6aFFFQUFHTEltREZqOVBubm42dTZ1bHIxOWZYNjdMUFBORzNhTktmTEFnQUE2TFJtNWsyUXp3b3F4ZVhwTkFPR09ENzA4QUE2Mm5ObFJkcGF1MWNoeTlMTXZBbktTOGwydWlRQWNZQ1p3Z0FBQURIRTdYWTNHVUJhdFdxVktpc3JIYXdJQUFDZ2M4dEx5ZGFRakQ0YW5wbmJhWllXeFBHaGh3ZlEwYmJWZnFuMUIzZG9ZODB1MVlYOFRwY0RJRTRRQ2dNQUFNU1lnUU1IS2pjM1Y1SmtXWmFLaW9vY3JnZ0FBQUJBTlBUd0FBQWcxaEVLQXdBQXhLREN3a0laaGlGSjJyWnRtN1p1M2Vwd1JRQUFBQUNpb1ljSEFDQit2THg5a1I0b2VVdDNGYittYlhWN25TNm5ReEFLQXdBQXhLQ2NuQnlOR0RHaThiaW9xRWloVU1qQmlnQUFBRHFuOHZwOTJsQzlVK3NPYmxkdDBPZDBPWWhoOVBBQUFNU1A4cnI5S3FuZXFlSk8xT01SQ2dNQUFNU29pUk1ueXVzTjcxdFhWVldsMWF0WE8xd1JBQUJBNS9OeStXSTlXUEtXN3U1RXMwaHc0dWpoQVFCQXJDSVVCZ0FBaUZHcHFha2FQMzU4NC9Gbm4zMm11cm82QnlzQ2dJNVhrSnFqTzRkZHFWOE92a1F6OHlZNFhRNEFBRkhSd3dNQWdGamxkcm9BQUFBQVJEWnExQ2l0WGJ0V2xaV1Y4dmw4V3JSb2tjNCsrMnlueXdLQURwUG05bXA0WnE1cWdnMDZHS2hYU2MydXFOZW51anpLUzhsdWNxNjhmcC9xUXY2b3I4dEx5VmFxeTlONFhCZnlxN3grSC9maVh0eUxlMmxqSzMvdkFNZWlod2ZnbE03d2M1bDdjYS8ydWxkbjdQRUloUUVBQUdLWXkrVlNZV0doWnMrZUxVbGF1M2F0Um80Y3FaeWNISWNyQTRDT1YxNi9Udzl2ZkNmcU5ZUFNlK3ZtUVJjMU9mZHkrZUpXLzhIL2kwRVhhWEI2Yis3RnZiZ1g5MnJ6dllCSTZPRUJPQ1hXZmxaeUwrNFZyL2RLVklUQ0FBQUFNYTZnb0VEOSsvZlgxcTFiSlVuejVzM1QxVmRmN1hCVkFOQ3hVc3drcGJnOXJWN25NazJsSnlVM085ZnErN3M5VFY3SHZiZ1g5K0plTFVsMkpiWDZmb0JFRHcvZzVMcXVZSnBxZ3o2RlpLa2dwYnRTM2VHOXpHUGhaeVgzNGw3eGVLL08wdU1SQ2dNQUFNU0JhZE9tcWF5c1RKWmxhY2VPSGRxMGFaTUdEaHpvZEZrQTBHRmNwa3VaN2hRTnk4eU5lbDFCV25lNURWZVRjLzNUY21USWlQcTZUSGRLazlkeEwrN0Z2YmpYMGZjeURVUGp1cDZpVTlKNlJuMHY0R2owOEFCT2xvTFVsbGNlNkN3L2w3a1g5MnF2ZTNXMkhzL3crLzIyMDBVQUFBQ2dkZlBuejllS0ZTc2tTUmtaR2JyMjJtdmxkdk9NSHdBQUFCQ3I2T0VCQU1ESjR2RjRvaWZpeDJoOVhqVUFBQUJpd3ZqeDQ1V2FtaXBKcXE2dTF2TGx5eDJ1Q0FBQUFFQTA5UEFBQUNCV0VBb0RBQURFQ2EvWHEwbVRKalVlTDEyNlZEVTFOUTVXQkFBQUFDQWFlbmdBQUJBckNJVUJBQURpeVBEaHc1V1RFOTQ3S0JnTWFzR0NCUTVYQkFBQUFDQWFlbmdBQUJBTENJVUJBQURpaUdFWW1qNTlldU54U1VtSmR1N2M2VnhCQUFBQUFLS2lod2NBQUxHQVVCZ0FBQ0RPOU8zYlZ3TUhEbXc4bmpkdm5temJkckFpQUFBQUFOSFF3d01BQUtjUkNnTUFBTVNoYWRPbXllMTJTNUwyN05tajR1SmloeXNDQUFBQUVBMDlQQUFBY0JLaE1BQUFRQnpLeU1qUTJMRmpHNDgvL2ZSVCtmMStCeXNDQUFBQUVBMDlQQUFBY0JLaE1BQUFRSndhTTJhTTB0UFRKVW0xdGJWYXNtU0p3eFVCQUFBQWlJWWVIZ0FBT0lWUUdBQUFJRTRsSlNWcDZ0U3BqY2NyVnF4UVZWV1ZneFVCQUFBQWlJWWVIZ0FBT0lWUUdBQUFJSTROSGp4WWZmcjBrU1JabHFYNTgrYzdYQkVBQUFDQWFPamhBUUNBRXdpRkFRQUE0dHowNmRNYi8zdkxsaTBxS3l0enJoZ0FBQUFBcmFLSEJ3QUFIWTFRR0FBQUlNNzE2TkZEdzRjUGJ6d3VLaXFTWlZrT1ZnUUFBQUFnR25wNEFBRFEwUWlGQVFBQUVzQ2tTWlBrOFhna1NmdjM3OWVhTldzY3JnZ0FBQUJBTlBUd0FBQ2dJeEVLQXdBQUpJQzB0RFNkZWVhWmpjZUxGaTFTZlgyOWd4VUJBQUFBaUlZZUhnQUFkQ1JDWVFBQWdBUngrdW1uS3lzclM1TGs4L20wZVBGaWh5c0NBQUFBRUEwOVBBQUE2Q2lFd2dBQUFBbkM1WEtwc0xDdzhYak5talg2OHNzdkhhd0lBQUFBUURUMDhBQUFvS01RQ2dNQUFDU1EvdjM3S3o4L1g1SmsyN2FLaW9vY3JnZ0FBQUJBTlBUd0FBQ2dJeEFLQXdBQUpKakN3a0laaGlGSktpOHZWMmxwcWNNVkFRQUFBSWlHSGg0QUFKeHNoTUlBQUFBSnBsdTNiaG8xYWxUamNWRlJrWUxCb0lNVkFRQUFBSWlHSGg0QUFKeHNoTUlBQUFBSmFNS0VDVXBKU1pFa0hUeDRVQ3RXckhDNElnQUFBQURSME1NREFJQ1RpVkFZQUFBZ0FTVW5KMnZpeEltTngwdVhMbFZ0YmEyREZRRUFBQUNJaGg0ZUFBQ2NUSVRDQUFBQUNXckVpQkhxM3IyN0pDa1FDR2pod29VT1Z3UUFBQUFnR25wNEFBQndzaEFLQXdBQUpDalRORlZZV05oNHZINzlldTNldmR2QmlnQUFBQUJFUXc4UEFBQk9Ga0poQUFDQUJKYVhsNmNCQXdZMEhzK2JOMCsyYlR0WUVRQUFBSUJvNk9FQkFNREpRQ2dNQUFDUTRLWk9uU3FYeXlWSjJyMTd0elpzMk9Cd1JRQUFBQUNpb1ljSEFBRHRqVkFZQUFBZ3dYWHAwa1ZqeG94cFBGNjRjS0g4ZnIrREZRRUFBQUNJaGg0ZUFBQzBOMEpoQUFDQVRtRHMyTEZLUzB1VEpOWFcxbXJac21VT1Z3UUFBQUFnR25wNEFBRFFuZ2lGQVFBQU9nR1B4Nk1wVTZZMEhpOWZ2bHdIRGh4d3NDSUFBQUFBMGREREF3Q0E5bVQ0L1g3YjZTSUFBQURpZ1MxcHd4NWJ5M2ZhMnJ6UFZsV0Q1QXM2WFZYbjRIVkxXY25TZ0d4RFkvb1lHdExEa09GMFVRQUFBSWg1OVBET29ZY0hBT0RrOG5nOHgvV2psVkFZQUFDZ0RmYlVTQytzc3JSNUg2MVRMQmlRYmVpYTBhWjZwRHRkQ1FBQUFHSVZQWHhzb1ljSEFLQjlFUW9EQUFDMHM4MzdiRDN4bWFXNmdOT1Y0R2lwU2RLTjQwME55R2ErQVFBQUFKcWloNDlOOVBBQUFMU2Y0dzJGMlZNWUFBQWdpajAxWWpBcFJ0VUZ3cC9Obmhxbkt3RUFBRUFzb1llUFhmVHdBQUE0aDFBWUFBQWdBbHZoNWVZWVRJcGRkWUh3WjhUU053QUFBSkRvNGVNQlBUd0FBTTRnRkFZQUFJaGd3eDZiL2NmaXdPWjl0amJzNFhNQ0FBQUFQWHk4b0ljSEFLRGpFUW9EQUFCRXNId25neFR4WWdXZkZRQUFBRVFQSDAvbzRRRUE2RmlFd2dBQUFCRXd3eUIrYk9LekFnQUFnT2poNHdrOVBBQUFIWXRRR0FBQUlJS3FCcWNyUUZ2eFdRRUFBRUNpTDR3bmZGWUFBSFFzUW1FQUFJQUlmRUduSzBCYjhWa0JBQUJBb2krTUozeFdBQUIwTEVKaEFBQUFBQUFBQUFBQUFFaGdoTUlBQUFBQUFBQUFBQUFBa01BSWhRRUFBQUFBQUFBQUFBQWdnUkVLQXdBQUFBQUFBQUFBQUVBQ0l4UUdBQUFBQUFBQUFBQUFnQVJHS0F3QUFBQUFBQUFBQUFBQUNZeFFHQUFBQUFBQUFBQUFBQUFTR0tFd0FBQUFBQUFBQUFBQUFDUXdRbUVBQUlBNGxwZGxLcmVMNFhRWkFBQUFBQUFBQUdJWW9UQUFBRUFjdS9NY2oyNDd5K3QwR1FBQUFBRGFhR1J2VXorZjZsRy9yUFlmbWpVazNWTG8wY3hSYnJrWStRVUFBRWR4TzEwQUFBQUFuREdxdDZsZUdaRkhpblljdFBUNWJrdUdwUE1HUlc4YkQxOExBQUFBSUxxZTZhYUc5elNWNUhMcndYbitkbjN2L3QxTURjNHhaVXNLMFo0REFJQ2pFQW9EQUFCMFVwTUtYQnJUMXhYeDY1K1doY0toc0NGZFBUSjYyM2o0V2dBQUFBRFJmYlE1cUNuOVhSclUzZFNZdmk0dDN4RTZvZmVaTWNDbGRFL1RyV1FHZFE4LzlCa01TWmNPaTl6RDEvaHR6ZDE4WXZjRkFBRHhpVkFZQUFBZ1J0MTdmdHVXaGZhNFc3L1dGN0oxejRmTlp5RUVMZWtIcnpjME9XY2EwbE5YSmplNzl0T3lrSjVaR21qVHRRQUFBRUJuTmV1cXR2ZkhOMDVNa3BRVTlacUhpdndxMmR2OEFjd1pwN3JWSzhObzRSWFNpRjZtUnZTS3ZDclE3bXBDWVFBQU9odENZUUFBZ0JnVmFZRG5XRVlicnZVRjIvWmVBQUFBQUw0NlgxQmF1Yk45UXRlRFBqdnExMy93ZW9PQ2h6TGpyaW1HdmpNdVNmTktReEZuSUI5UGFBMEFBQklIb1RBQUFFQU1xdzlJUDVuVEVQSHJzNjVLbGk4by9XaDI5R3NBQUFBQWRKd2F2NjFaU3dLdFgvZ1ZHSWVlK3p3Nk1zN3dHc3J3R3JweFlwSTI3M1BweFpWQmxaVklPOUFBQUEwOVNVUkJWRmV4elFzQUFDQVVCZ0FBNk5UY1p0dEQ0MG41TGszS2o3d0hNUUFBQUlEb1RFTktja2xldHlHdlMvSzZwWlFrUTZsSlVwckhVSnJIVUpka0tUTTVITzcrNlZOLzR5emdZN21NY0NBY091cnJYMVJaK3UySFBsMDQySzFMaHJsVjBOVlFlVldIZkdzQUFDREdFUW9EQUFCMFlwWXR2YlkyMk9TY1lVaFhuUlp1RTQ5ZWRIcGJwYVdsNVphRzl6SlZYR0hKdHB0ZUN3QUFBS0M1TzgveHFFK21LVmZrTFg0akd0YlQxSnBkNGRUMzMwWTI3YnN6dklac3UvbjV3NVp0RDZsM2h0SGkxek84UjE2M1piK3RaZHZaWHhnQWdFVEhDQjRBQUVBbnRiN0NVclZQZW0vak1hR3dwR3FmcllNTnR2NTRlYkxtRkFmMTdMS0E5dFRZeWtrek5LeUhLYTlMZW5aWlFCWFZ0Z3hEMm5HQUpla0FBQUNBbGlTNURMbE1hZm4ya1B3aEtSRFNvVjl0VGUzdlVyclgwT3gxUWRVSGJOVUh3a3RQMS9qQ2V3bFgxUjlaSFBxOFFTMFA1VVk2SDAyYXgyaDgzWUt0SVVKaEFBQTZBVUpoQUFDQUdKYVMxUHJ5emw3M2llMGJQRzlMU0ZMendSOWIwaWZiUWhyYXc1VFhMVlhWMjFwU0hyNnVkRi80ZmxlTWNPdjJHVjc5NWoyZi9yVWgyT3c5QUFBQUFEVDF4T0xtZXd5UDZHVXEzV3ZvM1pKZ3hHV2lEN3ZoMVliRy94N1YyOVJQSm51MGZFZElUeXc2OHI0VDgxMk40WE1rczY1SzF1NXFXNzk1ejNmYzN3TUFBSWhmaE1JQUFBQXh6TGFsaWhvNzR0ZDdaUml5SlZWVVI3L21XSTlmbHF5VXBMYlY4UDN4U2ZyKytKWXZmdmhpYjVQam93ZXFBQUFBQUVUWGNPajVTcS9iVU5BZnVhYy8xb3dCNFdIZEZUdU9KTWxqYzEzNjdyZ2tYVHpVcmFlWEJMUmxmL09VMld6K1R3TUFBTkJKRUFvREFBREVzSWFnb2o3QlArdXFaUG5iY00yeFB0b2NsTWNWK2I0amU3dlVLOFBRaHIyVzhyTk1KYnVsaGR0Q3FnKzBmYUFLQUFBQTZLenNOcmJOQnhyQ0YzWkpsbXI5Ylh2Tm1GeVhodmMwdGJlMjZWN0FLM2FFOUdheG9VdUd1blhyZEkvK2IwMUFINWVHbEpWaXFOWnZLeENTUnZjSi95UEFGNlN2QndDZ3N5RVVCZ0FBNklSbXIydSs1TE5oU0lPNm16cDdRRGdRTHF1MDlLZFAvVHFsbTZrZlQvSm9XRTlUcjYwTmF0bjJrQ3pHa0FBQUFJQm1YR2I0MTFBTFMwSGZlNzYzMmJrdXllR3B1eitiNGxFZ3dwTFA5MzdrYTV4UmZFbzNVOThabXlUYmxwNWZIbWh5SDh1VzNpd09hdk9YbHI0L0lVbUZwN2hWdENXa3U4LzFObHNsYU5PWE5QUUFBSFEyaE1JQUFBQ2RWS3JIVUo4TVEvbGREWjJhYldwb0QxTVpYa09Ca1BTdmtxRGVMQTRxRUpMV1ZWaTZiNjVQMTV3UlhrWjY1aWkzMXU2MlZMclAwcTZEdGlycmJkVUZiQVd0OE9BWGdURUFBQUE2Sy9laFVOamZRaWpjMHJZdWgyV25SdjdhNFNXZlQrL2owZzFuSnNucmx2NnhLcUQxZTFyZWhMaDRqNlg3NXZxVjdKS0NsclIyZDBqNVhVMjVqSEMvdm1XL3BUbkZ6ZmMzQmdBQWlZMVFHQUFBSUlZbHUxdWVVWEEwVHh1dU9kb1Z3OTJhZG9wTEdkNGpBMCtXSFI0Yyt1ZUdrQmFWaFZSenpINW0ydy9ZK3QzSGZnM0pNVFdwd0tYUnZVMU5LV2krL3ZUam4vaTFlbGZMZzFNQUFBQkFva3Z6aEh2czJoYjJCNzdoMVlabTUwN05OblhiV1I0VmJRbnBoUlhSZzlwZDFaYXFHbXk5dHpHb3JHUkRsdzVyZldqMzlMN1M3bXBidTZ1YlRrTStkNkJiYnhZM1h6MElBQUFrTGtKaEFBQ0FHR1lZMFdjVVNKS2gxcStSSkk5TENvU2tKZVVoamMxenliSnR1UXhwVzZXdDB2MldHZzZOUVUzTUQ0ZTlPdzlhV2xjUkRualBIWGlrYlN5dnNsVmVGVktmVEVQOXNnejF5akJWRjdCVnVzL1NHZ0poQUFBQWRHSmRVOEo5ZVZWOTI1YlBLYXUwRkFoSmczUE1WcS9kWFczcmp2ZDhzbXhwMWxYSlg2bE9TWVRDQUFCME1vVENBQUFBTWF3K0lQMWtUdk1aQllmTnVpcFp2cUQwbzltUnJ6bnNqTDR1WFQ3Y3JUYytEK3IyZDMyNjRjd2tUZWpuMG9oZWhrYjBhajRJdGZpTFVHTW9QSE5VOUxaeDVVNUxzNWF3QkIwQUFBQTZ0NTdwNFZCNFQwM3JvYkJwaEpkM0x0NWphVlJ2VTMwekRlMDRhRGY1ZXQ5TVErVUhqcHc3ZXF1VzNkVzJmdk9lci9GNDFsWEp6YzdkZTc1WHZUS01Kck9VRDU4REFBQ2RDNkV3QUFCQUo5RTl6VkNmVEVNRHV4dGF1ZlBJK2UrLzFqeFFmdXJLNWpNUFB2c2lwS2VYTmc5K1c3b1dBQUFBNkl6eXU0WWZ0aXl2aWh3S20wWjRkWjRMQjd0MXgvcytmVm9XMHFqZXBtWU1jRGRaUXJwcmlxRTd6L1ZxWG1sSWYxL0pBNWdBQU9DcklSUUdBQUNJVVRlKzBTQzdEYXZPR1cxOHlMK2dhL2pDTDQ0Wm9MTGF0cktkN09PNEZnQUFBT2lNaHZVd1pVc3EzZDk4V3hWRDB0ZzhseTRiNWxhdkRFTkJLeHo4cnR3UlVrVzFXMU1LWFBxNE5LanRoMllHNXh5YWRWd1hvQWtIQUFCZlhldWJWUUFBQU1BUmdWQjRPYmxvYXYyMlBLNGpNeElpNlpOcGFGVHY4RjdCbS9leDd5OEFBQURRM3ZLeVRQWE9ORlJXYWVsZ3c1RWcxeE51dzNYWGVWNzk1L2drOVVnM3RIQmJTSTh1OEd0L25TM0xsbDVlRTVETGxINDQwYU11eWVFd09LOUx1TWMvZWtscEFBQ0FFOFZNWVFBQWdEaTJjcWVsS1FVdTNUN0RvMzIxdGtJdGpCY2x1YVJ1cVlZTVNTVjdMWDFaMi9TaVdWZTFiZm5uQ2YxY210RFAxUTVWQXdBQUFJbm5hNFBEdmZLaXNsRGp1VDZaaHJxbGhrUGV2cG1HVnUyMDlPcmFnRWIwTXZXTGFSNjlzaWFvRHpZRnRXYVhwZmMzQm5YZUlMZHVuK0hSbk9LZ0poZUUzMi9iZmt0WktZYk9HOWkwRjgvd1N2ODIwaDMxWElZMy9HdHI1LzV2VGZBcmZ2Y0FBQ0RXRVFvREFBREVzZjlkRlpCbFM2ZjNNZFU5UFJ6OHRxUStJSzJyQ09tbFZjMEhlMTVwWVFEbzZwSE4yOFN5S2t0THZtZyt5N2lsYXdFQUFJRE9wRSttb1hGNUx0WDZiWDE2VkNpY2ttVElzcVU5TmJaZVdCRlF5ZDV3UDEwZnNEU3huNldabzl6cW5XSG83eXNEZW1WTlVHN1QwSXdCTGwwL05rbVNWRlpwcWFMR1ZsNldxZk1HTmUyNzB6eEdtODVKYXZVY29UQUFBSW1QRVR3QUFJQTQxaENVbmw4ZTBQUExqLysxbFhXMmRoNjA5ZDdHNWdOQVorYVpUV1lVbDFWYVdydmJhdkhheVFVdVZkYXhwQjBBQUFBNnI1MEhiWDIwT2FTOXRaYnFBMGZPbCs2ejlKZkZBYTJyQ01sM1ZDdDlvTUhXUTBWKy9XeUtSOG5oL0ZlMnBKZFdCVlM4SjZTelRuWExIN0wxNnFHd3RyekswZzJ2Tm5UY053UUFBQktPNGZmN0djRURBQUJvd1kxelFxMWZoSmp4eEdVc2JRMEFBTkRaT2RuRG0wWTQyTFdQWTdUVjQ1SUMxdkc5SnBIUXd3TUFjT0k4SGsra1JRTmJ4RXhoQUFBQUFBQUFBUGlLckJNSWR2MDhod29BQURxSTZYUUJBQUFBQUFBQUFBQUFBSUNUaDFBWUFBQUFBQUFBQUFBQUFCSVlvVEFBQUFBQUFBQUFBQUFBSkRCQ1lRQUFBQUFBQUFBQUFBQklZSVRDQUFBQUVYamRUbGVBdHVLekFnQUFnRVJmR0UvNHJBQUE2RmlFd2dBQUFCRmtKVHRkQWRxS3p3b0FBQUFTZldFODRiTUNBS0JqRVFvREFBQkVNQ0RiY0xvRXRORkFQaXNBQUFDSUhqNmUwTU1EQU5DeENJVUJBQUFpR05PSFFZcDRjUWFmRlFBQUFFUVBIMC9vNFFFQTZGaUV3Z0FBQUJFTTZXRXcweUFPRE13Mk5LUUhueE1BQUFEbzRlTUZQVHdBQUIyUFVCZ0FBQ0FDUTlJMW8wMmxKamxkQ1NKSjlSajY5bWhURENjQkFBQkFvb2VQQi9Ud0FBQTRnMUFZQUFBZ2loN3AwbzNqR1ZTS1Jha2VRemVlYWFoSHV0T1ZBQUFBSUpiUXc4Y3VlbmdBQUp4aitQMSsyK2tpQUFBQVl0MmVHdW1GVlpZMjc2TjFpZ1VEc2cxZE05cGtNQWtBQUFBUjBjUEhGbnA0QUFEYWw4ZmpPYTZGTndpRkFRQUEyc2lXdEdHUHJSVTdiVzNhWjZ1cVFmSUZuYTZxYy9DNnBhems4TjVqWi9RSjd6L0djbk1BQUFCb0RUMjhjK2poQVFBNHVRaUZBUUFBQUFBQUFBQUFBQ0NCSFc4b3pKN0NBQUFBQUFBQUFBQUFBSkRBQ0lVQkFBQUFBQUFBQUFBQUlJRVJDZ01BQUFBQUFBQUFBQUJBQWlNVUJnQUFBQUFBQUFBQUFJQUVSaWdNQUFBQUFBQUFBQUFBQUFtTVVCZ0FBQUFBQUFBQUFBQUFFaGloTUFBQUFBQUFBQUFBQUFBa01FSmhBQUFBQUFBQUFBQUFBRWhnaE1JQUFBQUFBQUFBQUFBQWtNQUloUUVBQUFBQUFBQUFBQUFnZ1JFS0F3QUFBQUFBQUFBQUFFQUNJeFFHQUFBQUFBQUFBQUFBZ0FSR0tBd0FBQUFBQUFBQUFBQUFDWXhRR0FBQUFBQUFBQUFBQUFBU0dLRXdBQUFBQUFBQUFBQUFBQ1F3UW1FQUFBQUFBQUFBQUFBQVNHQ0V3Z0FBQUFBQUFBQUFBQUNRd0FpRkFRQUFBQUFBQUFBQUFDQ0JFUW9EQUFBQUFBQUFBQUFBUUFJakZBWUFBQUFBQUFBQUFBQ0FCRVlvREFBQUFBQUFBQUFBQUFBSmpGQVlBQUFBQUFBQUFBQUFBQklZb1RBQUFBQUFBQUFBQUFBQUpEQkNZUUFBQUFBQUFBQUFBQUJJWUlUQ0FBQUFBQUFBQUFBQUFKREFDSVVCQUFBQUFBQUFBQUFBSUlFUkNnTUFBQUFBQUFBQUFBQkFBaU1VQmdBQUFBQUFBQUFBQUlBRVJpZ01BQUFBQUFBQUFBQUFBQW1NVUJnQUFBQUFBQUFBQUFBQUVoaWhNQUFBQUFBQUFBQUFBQUFrTUVKaEFBQUFBQUFBQUFBQUFFaGdoTUlBQUFBQUFBQUFBQUFBa01BSWhRRUFBQUFBQUFBQUFBQWdnUkVLQXdBQUFBQUFBQUFBQUVBQ0l4UUdBQUFBQUFBQUFBQUFnQVJHS0F3QUFBQUFBQUFBQUFBQUNZeFFHQUFBQUFBQUFBQUFBQUFTR0tFd0FBQUFBQUFBQUFBQUFDUXdRbUVBQUFBQUFBQUFBQUFBU0dDRXdnQUFBQUFBQUFBQUFBQ1F3QWlGQVFBQUFBQUFBQUFBQUNDQkVRb0RBQUFBQUFBQUFBQUFBQUFBQUFBQUFBQUFBQUFBQUFBQUFBQUFBQUFBQUFBQUFBQUFBQUFBQUFBQUFOQXgvai9USTdBenI3djJUUUFBQUFCSlJVNUVya0pnZ2c9PSIsCgkiVGhlbWUiIDogIiIsCgkiVHlwZSIgOiAibWluZCIsCgkiVmVyc2lvbiIgOiAiMjkiCn0K"/>
    </extobj>
  </extobjs>
</s:customData>
</file>

<file path=customXml/itemProps20.xml><?xml version="1.0" encoding="utf-8"?>
<ds:datastoreItem xmlns:ds="http://schemas.openxmlformats.org/officeDocument/2006/customXml" ds:itemID="s:customData">
  <ds:schemaRefs>
    <ds:schemaRef ds:uri="http://www.wps.cn/officeDocument/2013/wpsCustomData"/>
  </ds:schemaRefs>
</ds:datastoreItem>
</file>

<file path=docProps/app.xml><?xml version="1.0" encoding="utf-8"?>
<Properties xmlns="http://schemas.openxmlformats.org/officeDocument/2006/extended-properties" xmlns:vt="http://schemas.openxmlformats.org/officeDocument/2006/docPropsVTypes">
  <TotalTime>0</TotalTime>
  <Words>1967</Words>
  <Application>WPS 演示</Application>
  <PresentationFormat>宽屏</PresentationFormat>
  <Paragraphs>141</Paragraphs>
  <Slides>20</Slides>
  <Notes>0</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20</vt:i4>
      </vt:variant>
    </vt:vector>
  </HeadingPairs>
  <TitlesOfParts>
    <vt:vector size="33" baseType="lpstr">
      <vt:lpstr>Arial</vt:lpstr>
      <vt:lpstr>宋体</vt:lpstr>
      <vt:lpstr>Wingdings</vt:lpstr>
      <vt:lpstr>Aa双鱼座</vt:lpstr>
      <vt:lpstr>萝莉体 第二版</vt:lpstr>
      <vt:lpstr>Calibri Light</vt:lpstr>
      <vt:lpstr>华康少女文字W5</vt:lpstr>
      <vt:lpstr>微软雅黑</vt:lpstr>
      <vt:lpstr>华文楷体</vt:lpstr>
      <vt:lpstr>Calibri</vt:lpstr>
      <vt:lpstr>Impact</vt:lpstr>
      <vt:lpstr>Arial Unicode MS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依凡</cp:lastModifiedBy>
  <cp:revision>35</cp:revision>
  <dcterms:created xsi:type="dcterms:W3CDTF">2017-09-24T07:16:00Z</dcterms:created>
  <dcterms:modified xsi:type="dcterms:W3CDTF">2022-10-30T12:14:38Z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2052-11.1.0.12598</vt:lpwstr>
  </property>
  <property fmtid="{D5CDD505-2E9C-101B-9397-08002B2CF9AE}" pid="3" name="ICV">
    <vt:lpwstr>893331C9842048298AB8E42E59297BB3</vt:lpwstr>
  </property>
</Properties>
</file>