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84" r:id="rId11"/>
    <p:sldId id="285" r:id="rId12"/>
    <p:sldId id="286" r:id="rId13"/>
    <p:sldId id="274" r:id="rId14"/>
  </p:sldIdLst>
  <p:sldSz cx="12192000" cy="6858000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gs" Target="tags/tag68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B84C11-07A7-41F5-8B9A-39D0ACB1BF53}" type="doc">
      <dgm:prSet loTypeId="process" loCatId="process" qsTypeId="urn:microsoft.com/office/officeart/2005/8/quickstyle/simple1" qsCatId="simple" csTypeId="urn:microsoft.com/office/officeart/2005/8/colors/accent1_2" csCatId="accent1" phldr="0"/>
      <dgm:spPr/>
      <dgm:t>
        <a:bodyPr/>
        <a:p>
          <a:endParaRPr lang="zh-CN" altLang="en-US"/>
        </a:p>
      </dgm:t>
    </dgm:pt>
    <dgm:pt modelId="{97A8C2AA-AE5F-4DE0-91B1-F0E85C273E74}">
      <dgm:prSet phldrT="[文本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/>
            <a:t>因为感官缺陷或某些发展性障碍</a:t>
          </a:r>
          <a:r>
            <a:rPr lang="zh-CN" altLang="en-US" sz="2400"/>
            <a:t/>
          </a:r>
          <a:endParaRPr lang="zh-CN" altLang="en-US" sz="2400"/>
        </a:p>
      </dgm:t>
    </dgm:pt>
    <dgm:pt modelId="{5477065E-AD40-40AD-B851-169D32D6F57B}" cxnId="{F76E40E7-90B4-45C8-826B-8B357218ECC5}" type="parTrans">
      <dgm:prSet/>
      <dgm:spPr/>
      <dgm:t>
        <a:bodyPr/>
        <a:p>
          <a:endParaRPr lang="zh-CN" altLang="en-US"/>
        </a:p>
      </dgm:t>
    </dgm:pt>
    <dgm:pt modelId="{DD01B2A3-2986-44EB-899A-2EB74CB0A2FA}" cxnId="{F76E40E7-90B4-45C8-826B-8B357218ECC5}" type="sibTrans">
      <dgm:prSet/>
      <dgm:spPr/>
      <dgm:t>
        <a:bodyPr/>
        <a:p>
          <a:endParaRPr lang="zh-CN" altLang="en-US"/>
        </a:p>
      </dgm:t>
    </dgm:pt>
    <dgm:pt modelId="{8ED20423-F7C2-4DAC-B9CC-17F08874BF3A}">
      <dgm:prSet phldrT="[文本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/>
            <a:t>对信息的加工处理能力弱，在感知、注意、思维、判断以及概念形成、逻辑推理等方面表现出明显的能力不足</a:t>
          </a:r>
          <a:r>
            <a:rPr lang="zh-CN" altLang="en-US" sz="2400"/>
            <a:t/>
          </a:r>
          <a:endParaRPr lang="zh-CN" altLang="en-US" sz="2400"/>
        </a:p>
      </dgm:t>
    </dgm:pt>
    <dgm:pt modelId="{6A6DCCB9-B9C9-4F02-8372-40D5BB3E2726}" cxnId="{1E07E46E-76AF-42BA-B78D-235EB7AFC6FB}" type="parTrans">
      <dgm:prSet/>
      <dgm:spPr/>
      <dgm:t>
        <a:bodyPr/>
        <a:p>
          <a:endParaRPr lang="zh-CN" altLang="en-US"/>
        </a:p>
      </dgm:t>
    </dgm:pt>
    <dgm:pt modelId="{183EE679-6E63-4B49-9665-FE19B4A2F12A}" cxnId="{1E07E46E-76AF-42BA-B78D-235EB7AFC6FB}" type="sibTrans">
      <dgm:prSet/>
      <dgm:spPr/>
      <dgm:t>
        <a:bodyPr/>
        <a:p>
          <a:endParaRPr lang="zh-CN" altLang="en-US"/>
        </a:p>
      </dgm:t>
    </dgm:pt>
    <dgm:pt modelId="{D4BD55C7-AC3C-43FC-8A67-85D9B43F95ED}">
      <dgm:prSet phldrT="[文本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/>
            <a:t>使他们对周围世界的认知速度及认识水平明显滞后，同时，也严重制约了他们在语言习得、学校学习与社会适应等方面的能力发展及提升</a:t>
          </a:r>
          <a:r>
            <a:rPr lang="zh-CN" altLang="en-US" sz="2400"/>
            <a:t/>
          </a:r>
          <a:endParaRPr lang="zh-CN" altLang="en-US" sz="2400"/>
        </a:p>
      </dgm:t>
    </dgm:pt>
    <dgm:pt modelId="{0E3D13F2-5377-4EE3-8062-8626E5770718}" cxnId="{132463D9-2380-4049-AE91-7CBB95086C16}" type="parTrans">
      <dgm:prSet/>
      <dgm:spPr/>
      <dgm:t>
        <a:bodyPr/>
        <a:p>
          <a:endParaRPr lang="zh-CN" altLang="en-US"/>
        </a:p>
      </dgm:t>
    </dgm:pt>
    <dgm:pt modelId="{767768A6-72C8-4B98-98E5-B01A1C804B6A}" cxnId="{132463D9-2380-4049-AE91-7CBB95086C16}" type="sibTrans">
      <dgm:prSet/>
      <dgm:spPr/>
      <dgm:t>
        <a:bodyPr/>
        <a:p>
          <a:endParaRPr lang="zh-CN" altLang="en-US"/>
        </a:p>
      </dgm:t>
    </dgm:pt>
    <dgm:pt modelId="{EBE81508-B149-4B3C-B231-97BF5F08472D}" type="pres">
      <dgm:prSet presAssocID="{46B84C11-07A7-41F5-8B9A-39D0ACB1BF53}" presName="outerComposite" presStyleCnt="0">
        <dgm:presLayoutVars>
          <dgm:chMax val="5"/>
          <dgm:dir/>
          <dgm:resizeHandles val="exact"/>
        </dgm:presLayoutVars>
      </dgm:prSet>
      <dgm:spPr/>
    </dgm:pt>
    <dgm:pt modelId="{526F08A7-0F36-4A10-9552-DD6C2051F03D}" type="pres">
      <dgm:prSet presAssocID="{46B84C11-07A7-41F5-8B9A-39D0ACB1BF53}" presName="dummyMaxCanvas" presStyleCnt="0">
        <dgm:presLayoutVars/>
      </dgm:prSet>
      <dgm:spPr/>
    </dgm:pt>
    <dgm:pt modelId="{3919437E-4A2C-4D67-99AE-59DF82E41407}" type="pres">
      <dgm:prSet presAssocID="{46B84C11-07A7-41F5-8B9A-39D0ACB1BF53}" presName="ThreeNodes_1" presStyleLbl="node1" presStyleIdx="0" presStyleCnt="3">
        <dgm:presLayoutVars>
          <dgm:bulletEnabled val="1"/>
        </dgm:presLayoutVars>
      </dgm:prSet>
      <dgm:spPr/>
    </dgm:pt>
    <dgm:pt modelId="{A339F384-4BED-4FC2-8E07-A05A6FA26E24}" type="pres">
      <dgm:prSet presAssocID="{46B84C11-07A7-41F5-8B9A-39D0ACB1BF53}" presName="ThreeNodes_2" presStyleLbl="node1" presStyleIdx="1" presStyleCnt="3">
        <dgm:presLayoutVars>
          <dgm:bulletEnabled val="1"/>
        </dgm:presLayoutVars>
      </dgm:prSet>
      <dgm:spPr/>
    </dgm:pt>
    <dgm:pt modelId="{1849904B-B9A1-41B8-AE72-D62AF180C8CC}" type="pres">
      <dgm:prSet presAssocID="{46B84C11-07A7-41F5-8B9A-39D0ACB1BF53}" presName="ThreeNodes_3" presStyleLbl="node1" presStyleIdx="2" presStyleCnt="3">
        <dgm:presLayoutVars>
          <dgm:bulletEnabled val="1"/>
        </dgm:presLayoutVars>
      </dgm:prSet>
      <dgm:spPr/>
    </dgm:pt>
    <dgm:pt modelId="{CF9E5FB5-3C8E-4F9C-BE67-08F0D67091D7}" type="pres">
      <dgm:prSet presAssocID="{46B84C11-07A7-41F5-8B9A-39D0ACB1BF53}" presName="ThreeConn_1-2" presStyleLbl="fgAccFollowNode1" presStyleIdx="0" presStyleCnt="2">
        <dgm:presLayoutVars>
          <dgm:bulletEnabled val="1"/>
        </dgm:presLayoutVars>
      </dgm:prSet>
      <dgm:spPr/>
    </dgm:pt>
    <dgm:pt modelId="{A03B5AAD-8870-4FBD-A0AF-D6730408EEF5}" type="pres">
      <dgm:prSet presAssocID="{46B84C11-07A7-41F5-8B9A-39D0ACB1BF53}" presName="ThreeConn_2-3" presStyleLbl="fgAccFollowNode1" presStyleIdx="1" presStyleCnt="2">
        <dgm:presLayoutVars>
          <dgm:bulletEnabled val="1"/>
        </dgm:presLayoutVars>
      </dgm:prSet>
      <dgm:spPr/>
    </dgm:pt>
    <dgm:pt modelId="{7AF2ADE7-1D5F-4587-963C-19F4667E16E0}" type="pres">
      <dgm:prSet presAssocID="{46B84C11-07A7-41F5-8B9A-39D0ACB1BF53}" presName="ThreeNodes_1_text" presStyleCnt="0">
        <dgm:presLayoutVars>
          <dgm:bulletEnabled val="1"/>
        </dgm:presLayoutVars>
      </dgm:prSet>
      <dgm:spPr/>
    </dgm:pt>
    <dgm:pt modelId="{B1D9E1BE-B5DA-43D1-8C09-88380C579620}" type="pres">
      <dgm:prSet presAssocID="{46B84C11-07A7-41F5-8B9A-39D0ACB1BF53}" presName="ThreeNodes_2_text" presStyleCnt="0">
        <dgm:presLayoutVars>
          <dgm:bulletEnabled val="1"/>
        </dgm:presLayoutVars>
      </dgm:prSet>
      <dgm:spPr/>
    </dgm:pt>
    <dgm:pt modelId="{C30B45B3-C9C6-402B-89DA-20610CD8F55C}" type="pres">
      <dgm:prSet presAssocID="{46B84C11-07A7-41F5-8B9A-39D0ACB1BF53}" presName="ThreeNodes_3_text" presStyleCnt="0">
        <dgm:presLayoutVars>
          <dgm:bulletEnabled val="1"/>
        </dgm:presLayoutVars>
      </dgm:prSet>
      <dgm:spPr/>
    </dgm:pt>
  </dgm:ptLst>
  <dgm:cxnLst>
    <dgm:cxn modelId="{F76E40E7-90B4-45C8-826B-8B357218ECC5}" srcId="{46B84C11-07A7-41F5-8B9A-39D0ACB1BF53}" destId="{97A8C2AA-AE5F-4DE0-91B1-F0E85C273E74}" srcOrd="0" destOrd="0" parTransId="{5477065E-AD40-40AD-B851-169D32D6F57B}" sibTransId="{DD01B2A3-2986-44EB-899A-2EB74CB0A2FA}"/>
    <dgm:cxn modelId="{1E07E46E-76AF-42BA-B78D-235EB7AFC6FB}" srcId="{46B84C11-07A7-41F5-8B9A-39D0ACB1BF53}" destId="{8ED20423-F7C2-4DAC-B9CC-17F08874BF3A}" srcOrd="1" destOrd="0" parTransId="{6A6DCCB9-B9C9-4F02-8372-40D5BB3E2726}" sibTransId="{183EE679-6E63-4B49-9665-FE19B4A2F12A}"/>
    <dgm:cxn modelId="{132463D9-2380-4049-AE91-7CBB95086C16}" srcId="{46B84C11-07A7-41F5-8B9A-39D0ACB1BF53}" destId="{D4BD55C7-AC3C-43FC-8A67-85D9B43F95ED}" srcOrd="2" destOrd="0" parTransId="{0E3D13F2-5377-4EE3-8062-8626E5770718}" sibTransId="{767768A6-72C8-4B98-98E5-B01A1C804B6A}"/>
    <dgm:cxn modelId="{3991C5DF-5605-49EC-B691-FC73DDAA471D}" type="presOf" srcId="{46B84C11-07A7-41F5-8B9A-39D0ACB1BF53}" destId="{EBE81508-B149-4B3C-B231-97BF5F08472D}" srcOrd="0" destOrd="0" presId="urn:microsoft.com/office/officeart/2005/8/layout/vProcess5"/>
    <dgm:cxn modelId="{2FD769AF-2510-4E44-810C-66A3F88DB1CA}" type="presParOf" srcId="{EBE81508-B149-4B3C-B231-97BF5F08472D}" destId="{526F08A7-0F36-4A10-9552-DD6C2051F03D}" srcOrd="0" destOrd="0" presId="urn:microsoft.com/office/officeart/2005/8/layout/vProcess5"/>
    <dgm:cxn modelId="{4793234F-521B-40FA-9C4C-B6B9372849D4}" type="presParOf" srcId="{EBE81508-B149-4B3C-B231-97BF5F08472D}" destId="{3919437E-4A2C-4D67-99AE-59DF82E41407}" srcOrd="1" destOrd="0" presId="urn:microsoft.com/office/officeart/2005/8/layout/vProcess5"/>
    <dgm:cxn modelId="{DE0663D5-1915-400D-9FE0-0E3435512BFA}" type="presOf" srcId="{97A8C2AA-AE5F-4DE0-91B1-F0E85C273E74}" destId="{3919437E-4A2C-4D67-99AE-59DF82E41407}" srcOrd="0" destOrd="0" presId="urn:microsoft.com/office/officeart/2005/8/layout/vProcess5"/>
    <dgm:cxn modelId="{50A6989E-57F0-462B-BC78-AEBEA80D5385}" type="presParOf" srcId="{EBE81508-B149-4B3C-B231-97BF5F08472D}" destId="{A339F384-4BED-4FC2-8E07-A05A6FA26E24}" srcOrd="2" destOrd="0" presId="urn:microsoft.com/office/officeart/2005/8/layout/vProcess5"/>
    <dgm:cxn modelId="{8C5BA061-C6A1-4824-A642-D5615649FA2E}" type="presOf" srcId="{8ED20423-F7C2-4DAC-B9CC-17F08874BF3A}" destId="{A339F384-4BED-4FC2-8E07-A05A6FA26E24}" srcOrd="0" destOrd="0" presId="urn:microsoft.com/office/officeart/2005/8/layout/vProcess5"/>
    <dgm:cxn modelId="{4BD2D865-0585-41F8-9DE3-5171FA252718}" type="presParOf" srcId="{EBE81508-B149-4B3C-B231-97BF5F08472D}" destId="{1849904B-B9A1-41B8-AE72-D62AF180C8CC}" srcOrd="3" destOrd="0" presId="urn:microsoft.com/office/officeart/2005/8/layout/vProcess5"/>
    <dgm:cxn modelId="{F835FE79-283F-4339-ACD8-81F0733349A5}" type="presOf" srcId="{D4BD55C7-AC3C-43FC-8A67-85D9B43F95ED}" destId="{1849904B-B9A1-41B8-AE72-D62AF180C8CC}" srcOrd="0" destOrd="0" presId="urn:microsoft.com/office/officeart/2005/8/layout/vProcess5"/>
    <dgm:cxn modelId="{B903B40B-2297-4A41-8F52-139448B66A89}" type="presParOf" srcId="{EBE81508-B149-4B3C-B231-97BF5F08472D}" destId="{CF9E5FB5-3C8E-4F9C-BE67-08F0D67091D7}" srcOrd="4" destOrd="0" presId="urn:microsoft.com/office/officeart/2005/8/layout/vProcess5"/>
    <dgm:cxn modelId="{32A96D4A-5509-4274-BDBF-B018CB39EC6A}" type="presOf" srcId="{DD01B2A3-2986-44EB-899A-2EB74CB0A2FA}" destId="{CF9E5FB5-3C8E-4F9C-BE67-08F0D67091D7}" srcOrd="0" destOrd="0" presId="urn:microsoft.com/office/officeart/2005/8/layout/vProcess5"/>
    <dgm:cxn modelId="{1C083279-E73F-455A-804F-DB9A1B1E947E}" type="presParOf" srcId="{EBE81508-B149-4B3C-B231-97BF5F08472D}" destId="{A03B5AAD-8870-4FBD-A0AF-D6730408EEF5}" srcOrd="5" destOrd="0" presId="urn:microsoft.com/office/officeart/2005/8/layout/vProcess5"/>
    <dgm:cxn modelId="{20AFA277-668F-4E41-A0F1-BDA6CF8701CF}" type="presOf" srcId="{183EE679-6E63-4B49-9665-FE19B4A2F12A}" destId="{A03B5AAD-8870-4FBD-A0AF-D6730408EEF5}" srcOrd="0" destOrd="0" presId="urn:microsoft.com/office/officeart/2005/8/layout/vProcess5"/>
    <dgm:cxn modelId="{E68378E4-BEA5-4602-B8EA-00D34A1BD19D}" type="presParOf" srcId="{EBE81508-B149-4B3C-B231-97BF5F08472D}" destId="{7AF2ADE7-1D5F-4587-963C-19F4667E16E0}" srcOrd="6" destOrd="0" presId="urn:microsoft.com/office/officeart/2005/8/layout/vProcess5"/>
    <dgm:cxn modelId="{CB6274FD-263F-476B-AEF5-FE3078534CBE}" type="presOf" srcId="{97A8C2AA-AE5F-4DE0-91B1-F0E85C273E74}" destId="{7AF2ADE7-1D5F-4587-963C-19F4667E16E0}" srcOrd="1" destOrd="0" presId="urn:microsoft.com/office/officeart/2005/8/layout/vProcess5"/>
    <dgm:cxn modelId="{A4115952-FD20-4431-9F9F-78D4091E05D5}" type="presParOf" srcId="{EBE81508-B149-4B3C-B231-97BF5F08472D}" destId="{B1D9E1BE-B5DA-43D1-8C09-88380C579620}" srcOrd="7" destOrd="0" presId="urn:microsoft.com/office/officeart/2005/8/layout/vProcess5"/>
    <dgm:cxn modelId="{247D2C7F-B7F7-4D99-B27C-7409EDA33B7A}" type="presOf" srcId="{8ED20423-F7C2-4DAC-B9CC-17F08874BF3A}" destId="{B1D9E1BE-B5DA-43D1-8C09-88380C579620}" srcOrd="1" destOrd="0" presId="urn:microsoft.com/office/officeart/2005/8/layout/vProcess5"/>
    <dgm:cxn modelId="{15D0E188-A3DD-4669-B693-1720AF8186EB}" type="presParOf" srcId="{EBE81508-B149-4B3C-B231-97BF5F08472D}" destId="{C30B45B3-C9C6-402B-89DA-20610CD8F55C}" srcOrd="8" destOrd="0" presId="urn:microsoft.com/office/officeart/2005/8/layout/vProcess5"/>
    <dgm:cxn modelId="{8669300C-003E-4DCD-9A8C-9F114BCD1E7D}" type="presOf" srcId="{D4BD55C7-AC3C-43FC-8A67-85D9B43F95ED}" destId="{C30B45B3-C9C6-402B-89DA-20610CD8F55C}" srcOrd="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11414760" cy="5351145"/>
        <a:chOff x="0" y="0"/>
        <a:chExt cx="11414760" cy="5351145"/>
      </a:xfrm>
    </dsp:grpSpPr>
    <dsp:sp modelId="{3919437E-4A2C-4D67-99AE-59DF82E41407}">
      <dsp:nvSpPr>
        <dsp:cNvPr id="3" name="圆角矩形 2"/>
        <dsp:cNvSpPr/>
      </dsp:nvSpPr>
      <dsp:spPr bwMode="white">
        <a:xfrm>
          <a:off x="0" y="0"/>
          <a:ext cx="9702546" cy="1605344"/>
        </a:xfrm>
        <a:prstGeom prst="roundRect">
          <a:avLst>
            <a:gd name="adj" fmla="val 10000"/>
          </a:avLst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91439" tIns="91439" rIns="91439" bIns="91439" anchor="ctr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/>
            <a:t>因为感官缺陷或某些发展性障碍</a:t>
          </a:r>
          <a:endParaRPr lang="zh-CN" altLang="en-US" sz="2400"/>
        </a:p>
      </dsp:txBody>
      <dsp:txXfrm>
        <a:off x="0" y="0"/>
        <a:ext cx="9702546" cy="1605344"/>
      </dsp:txXfrm>
    </dsp:sp>
    <dsp:sp modelId="{A339F384-4BED-4FC2-8E07-A05A6FA26E24}">
      <dsp:nvSpPr>
        <dsp:cNvPr id="4" name="圆角矩形 3"/>
        <dsp:cNvSpPr/>
      </dsp:nvSpPr>
      <dsp:spPr bwMode="white">
        <a:xfrm>
          <a:off x="856107" y="1872901"/>
          <a:ext cx="9702546" cy="1605344"/>
        </a:xfrm>
        <a:prstGeom prst="roundRect">
          <a:avLst>
            <a:gd name="adj" fmla="val 10000"/>
          </a:avLst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91439" tIns="91439" rIns="91439" bIns="91439" anchor="ctr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/>
            <a:t>对信息的加工处理能力弱，在感知、注意、思维、判断以及概念形成、逻辑推理等方面表现出明显的能力不足</a:t>
          </a:r>
          <a:endParaRPr lang="zh-CN" altLang="en-US" sz="2400"/>
        </a:p>
      </dsp:txBody>
      <dsp:txXfrm>
        <a:off x="856107" y="1872901"/>
        <a:ext cx="9702546" cy="1605344"/>
      </dsp:txXfrm>
    </dsp:sp>
    <dsp:sp modelId="{1849904B-B9A1-41B8-AE72-D62AF180C8CC}">
      <dsp:nvSpPr>
        <dsp:cNvPr id="5" name="圆角矩形 4"/>
        <dsp:cNvSpPr/>
      </dsp:nvSpPr>
      <dsp:spPr bwMode="white">
        <a:xfrm>
          <a:off x="1712214" y="3745802"/>
          <a:ext cx="9702546" cy="1605344"/>
        </a:xfrm>
        <a:prstGeom prst="roundRect">
          <a:avLst>
            <a:gd name="adj" fmla="val 10000"/>
          </a:avLst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91439" tIns="91439" rIns="91439" bIns="91439" anchor="ctr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/>
            <a:t>使他们对周围世界的认知速度及认识水平明显滞后，同时，也严重制约了他们在语言习得、学校学习与社会适应等方面的能力发展及提升</a:t>
          </a:r>
          <a:endParaRPr lang="zh-CN" altLang="en-US" sz="2400"/>
        </a:p>
      </dsp:txBody>
      <dsp:txXfrm>
        <a:off x="1712214" y="3745802"/>
        <a:ext cx="9702546" cy="1605344"/>
      </dsp:txXfrm>
    </dsp:sp>
    <dsp:sp modelId="{CF9E5FB5-3C8E-4F9C-BE67-08F0D67091D7}">
      <dsp:nvSpPr>
        <dsp:cNvPr id="6" name="下箭头 5"/>
        <dsp:cNvSpPr/>
      </dsp:nvSpPr>
      <dsp:spPr bwMode="white">
        <a:xfrm>
          <a:off x="8659073" y="1217385"/>
          <a:ext cx="1043473" cy="1043473"/>
        </a:xfrm>
        <a:prstGeom prst="downArrow">
          <a:avLst>
            <a:gd name="adj1" fmla="val 55000"/>
            <a:gd name="adj2" fmla="val 45000"/>
          </a:avLst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lIns="54610" tIns="54610" rIns="54610" bIns="54610" anchor="ctr"/>
        <a:lstStyle>
          <a:lvl1pPr algn="ctr">
            <a:defRPr sz="4300"/>
          </a:lvl1pPr>
          <a:lvl2pPr marL="285750" indent="-285750" algn="ctr">
            <a:defRPr sz="3400"/>
          </a:lvl2pPr>
          <a:lvl3pPr marL="571500" indent="-285750" algn="ctr">
            <a:defRPr sz="3400"/>
          </a:lvl3pPr>
          <a:lvl4pPr marL="857250" indent="-285750" algn="ctr">
            <a:defRPr sz="3400"/>
          </a:lvl4pPr>
          <a:lvl5pPr marL="1143000" indent="-285750" algn="ctr">
            <a:defRPr sz="3400"/>
          </a:lvl5pPr>
          <a:lvl6pPr marL="1428750" indent="-285750" algn="ctr">
            <a:defRPr sz="3400"/>
          </a:lvl6pPr>
          <a:lvl7pPr marL="1714500" indent="-285750" algn="ctr">
            <a:defRPr sz="3400"/>
          </a:lvl7pPr>
          <a:lvl8pPr marL="2000250" indent="-285750" algn="ctr">
            <a:defRPr sz="3400"/>
          </a:lvl8pPr>
          <a:lvl9pPr marL="2286000" indent="-285750" algn="ctr">
            <a:defRPr sz="3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>
            <a:solidFill>
              <a:schemeClr val="dk1"/>
            </a:solidFill>
          </a:endParaRPr>
        </a:p>
      </dsp:txBody>
      <dsp:txXfrm>
        <a:off x="8659073" y="1217385"/>
        <a:ext cx="1043473" cy="1043473"/>
      </dsp:txXfrm>
    </dsp:sp>
    <dsp:sp modelId="{A03B5AAD-8870-4FBD-A0AF-D6730408EEF5}">
      <dsp:nvSpPr>
        <dsp:cNvPr id="7" name="下箭头 6"/>
        <dsp:cNvSpPr/>
      </dsp:nvSpPr>
      <dsp:spPr bwMode="white">
        <a:xfrm>
          <a:off x="9515180" y="3079584"/>
          <a:ext cx="1043473" cy="1043473"/>
        </a:xfrm>
        <a:prstGeom prst="downArrow">
          <a:avLst>
            <a:gd name="adj1" fmla="val 55000"/>
            <a:gd name="adj2" fmla="val 45000"/>
          </a:avLst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lIns="54610" tIns="54610" rIns="54610" bIns="54610" anchor="ctr"/>
        <a:lstStyle>
          <a:lvl1pPr algn="ctr">
            <a:defRPr sz="4300"/>
          </a:lvl1pPr>
          <a:lvl2pPr marL="285750" indent="-285750" algn="ctr">
            <a:defRPr sz="3400"/>
          </a:lvl2pPr>
          <a:lvl3pPr marL="571500" indent="-285750" algn="ctr">
            <a:defRPr sz="3400"/>
          </a:lvl3pPr>
          <a:lvl4pPr marL="857250" indent="-285750" algn="ctr">
            <a:defRPr sz="3400"/>
          </a:lvl4pPr>
          <a:lvl5pPr marL="1143000" indent="-285750" algn="ctr">
            <a:defRPr sz="3400"/>
          </a:lvl5pPr>
          <a:lvl6pPr marL="1428750" indent="-285750" algn="ctr">
            <a:defRPr sz="3400"/>
          </a:lvl6pPr>
          <a:lvl7pPr marL="1714500" indent="-285750" algn="ctr">
            <a:defRPr sz="3400"/>
          </a:lvl7pPr>
          <a:lvl8pPr marL="2000250" indent="-285750" algn="ctr">
            <a:defRPr sz="3400"/>
          </a:lvl8pPr>
          <a:lvl9pPr marL="2286000" indent="-285750" algn="ctr">
            <a:defRPr sz="3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>
            <a:solidFill>
              <a:schemeClr val="dk1"/>
            </a:solidFill>
          </a:endParaRPr>
        </a:p>
      </dsp:txBody>
      <dsp:txXfrm>
        <a:off x="9515180" y="3079584"/>
        <a:ext cx="1043473" cy="10434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5.png"/><Relationship Id="rId3" Type="http://schemas.openxmlformats.org/officeDocument/2006/relationships/tags" Target="../tags/tag64.xml"/><Relationship Id="rId2" Type="http://schemas.openxmlformats.org/officeDocument/2006/relationships/image" Target="../media/image2.png"/><Relationship Id="rId1" Type="http://schemas.openxmlformats.org/officeDocument/2006/relationships/tags" Target="../tags/tag63.xml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6.png"/><Relationship Id="rId3" Type="http://schemas.openxmlformats.org/officeDocument/2006/relationships/tags" Target="../tags/tag66.xml"/><Relationship Id="rId2" Type="http://schemas.openxmlformats.org/officeDocument/2006/relationships/image" Target="../media/image2.png"/><Relationship Id="rId1" Type="http://schemas.openxmlformats.org/officeDocument/2006/relationships/tags" Target="../tags/tag6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tags" Target="../tags/tag67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8.xml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image" Target="../media/image2.png"/><Relationship Id="rId15" Type="http://schemas.openxmlformats.org/officeDocument/2006/relationships/slideLayout" Target="../slideLayouts/slideLayout2.xml"/><Relationship Id="rId14" Type="http://schemas.openxmlformats.org/officeDocument/2006/relationships/tags" Target="../tags/tag13.xml"/><Relationship Id="rId13" Type="http://schemas.openxmlformats.org/officeDocument/2006/relationships/tags" Target="../tags/tag12.xml"/><Relationship Id="rId12" Type="http://schemas.openxmlformats.org/officeDocument/2006/relationships/tags" Target="../tags/tag11.xml"/><Relationship Id="rId11" Type="http://schemas.openxmlformats.org/officeDocument/2006/relationships/tags" Target="../tags/tag10.xml"/><Relationship Id="rId10" Type="http://schemas.openxmlformats.org/officeDocument/2006/relationships/tags" Target="../tags/tag9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microsoft.com/office/2007/relationships/diagramDrawing" Target="../diagrams/drawing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3" Type="http://schemas.openxmlformats.org/officeDocument/2006/relationships/diagramData" Target="../diagrams/data1.xml"/><Relationship Id="rId2" Type="http://schemas.openxmlformats.org/officeDocument/2006/relationships/image" Target="../media/image2.png"/><Relationship Id="rId1" Type="http://schemas.openxmlformats.org/officeDocument/2006/relationships/tags" Target="../tags/tag14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22.xml"/><Relationship Id="rId8" Type="http://schemas.openxmlformats.org/officeDocument/2006/relationships/tags" Target="../tags/tag21.xml"/><Relationship Id="rId7" Type="http://schemas.openxmlformats.org/officeDocument/2006/relationships/tags" Target="../tags/tag20.xml"/><Relationship Id="rId6" Type="http://schemas.openxmlformats.org/officeDocument/2006/relationships/tags" Target="../tags/tag19.xml"/><Relationship Id="rId5" Type="http://schemas.openxmlformats.org/officeDocument/2006/relationships/tags" Target="../tags/tag18.xml"/><Relationship Id="rId4" Type="http://schemas.openxmlformats.org/officeDocument/2006/relationships/tags" Target="../tags/tag17.xml"/><Relationship Id="rId3" Type="http://schemas.openxmlformats.org/officeDocument/2006/relationships/tags" Target="../tags/tag16.xml"/><Relationship Id="rId2" Type="http://schemas.openxmlformats.org/officeDocument/2006/relationships/image" Target="../media/image2.png"/><Relationship Id="rId15" Type="http://schemas.openxmlformats.org/officeDocument/2006/relationships/slideLayout" Target="../slideLayouts/slideLayout2.xml"/><Relationship Id="rId14" Type="http://schemas.openxmlformats.org/officeDocument/2006/relationships/tags" Target="../tags/tag27.xml"/><Relationship Id="rId13" Type="http://schemas.openxmlformats.org/officeDocument/2006/relationships/tags" Target="../tags/tag26.xml"/><Relationship Id="rId12" Type="http://schemas.openxmlformats.org/officeDocument/2006/relationships/tags" Target="../tags/tag25.xml"/><Relationship Id="rId11" Type="http://schemas.openxmlformats.org/officeDocument/2006/relationships/tags" Target="../tags/tag24.xml"/><Relationship Id="rId10" Type="http://schemas.openxmlformats.org/officeDocument/2006/relationships/tags" Target="../tags/tag23.xml"/><Relationship Id="rId1" Type="http://schemas.openxmlformats.org/officeDocument/2006/relationships/tags" Target="../tags/tag15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35.xml"/><Relationship Id="rId8" Type="http://schemas.openxmlformats.org/officeDocument/2006/relationships/tags" Target="../tags/tag34.xml"/><Relationship Id="rId7" Type="http://schemas.openxmlformats.org/officeDocument/2006/relationships/tags" Target="../tags/tag33.xml"/><Relationship Id="rId6" Type="http://schemas.openxmlformats.org/officeDocument/2006/relationships/tags" Target="../tags/tag32.xml"/><Relationship Id="rId5" Type="http://schemas.openxmlformats.org/officeDocument/2006/relationships/tags" Target="../tags/tag31.xml"/><Relationship Id="rId4" Type="http://schemas.openxmlformats.org/officeDocument/2006/relationships/tags" Target="../tags/tag30.xml"/><Relationship Id="rId3" Type="http://schemas.openxmlformats.org/officeDocument/2006/relationships/tags" Target="../tags/tag29.xml"/><Relationship Id="rId2" Type="http://schemas.openxmlformats.org/officeDocument/2006/relationships/image" Target="../media/image2.png"/><Relationship Id="rId19" Type="http://schemas.openxmlformats.org/officeDocument/2006/relationships/slideLayout" Target="../slideLayouts/slideLayout2.xml"/><Relationship Id="rId18" Type="http://schemas.openxmlformats.org/officeDocument/2006/relationships/tags" Target="../tags/tag44.xml"/><Relationship Id="rId17" Type="http://schemas.openxmlformats.org/officeDocument/2006/relationships/tags" Target="../tags/tag43.xml"/><Relationship Id="rId16" Type="http://schemas.openxmlformats.org/officeDocument/2006/relationships/tags" Target="../tags/tag42.xml"/><Relationship Id="rId15" Type="http://schemas.openxmlformats.org/officeDocument/2006/relationships/tags" Target="../tags/tag41.xml"/><Relationship Id="rId14" Type="http://schemas.openxmlformats.org/officeDocument/2006/relationships/tags" Target="../tags/tag40.xml"/><Relationship Id="rId13" Type="http://schemas.openxmlformats.org/officeDocument/2006/relationships/tags" Target="../tags/tag39.xml"/><Relationship Id="rId12" Type="http://schemas.openxmlformats.org/officeDocument/2006/relationships/tags" Target="../tags/tag38.xml"/><Relationship Id="rId11" Type="http://schemas.openxmlformats.org/officeDocument/2006/relationships/tags" Target="../tags/tag37.xml"/><Relationship Id="rId10" Type="http://schemas.openxmlformats.org/officeDocument/2006/relationships/tags" Target="../tags/tag36.xml"/><Relationship Id="rId1" Type="http://schemas.openxmlformats.org/officeDocument/2006/relationships/tags" Target="../tags/tag28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tags" Target="../tags/tag52.xml"/><Relationship Id="rId8" Type="http://schemas.openxmlformats.org/officeDocument/2006/relationships/tags" Target="../tags/tag51.xml"/><Relationship Id="rId7" Type="http://schemas.openxmlformats.org/officeDocument/2006/relationships/tags" Target="../tags/tag50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Relationship Id="rId3" Type="http://schemas.openxmlformats.org/officeDocument/2006/relationships/tags" Target="../tags/tag46.xml"/><Relationship Id="rId2" Type="http://schemas.openxmlformats.org/officeDocument/2006/relationships/image" Target="../media/image2.png"/><Relationship Id="rId11" Type="http://schemas.openxmlformats.org/officeDocument/2006/relationships/slideLayout" Target="../slideLayouts/slideLayout2.xml"/><Relationship Id="rId10" Type="http://schemas.openxmlformats.org/officeDocument/2006/relationships/tags" Target="../tags/tag53.xml"/><Relationship Id="rId1" Type="http://schemas.openxmlformats.org/officeDocument/2006/relationships/tags" Target="../tags/tag45.xml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tags" Target="../tags/tag58.xml"/><Relationship Id="rId5" Type="http://schemas.openxmlformats.org/officeDocument/2006/relationships/tags" Target="../tags/tag57.xml"/><Relationship Id="rId4" Type="http://schemas.openxmlformats.org/officeDocument/2006/relationships/tags" Target="../tags/tag56.xml"/><Relationship Id="rId3" Type="http://schemas.openxmlformats.org/officeDocument/2006/relationships/tags" Target="../tags/tag55.xml"/><Relationship Id="rId2" Type="http://schemas.openxmlformats.org/officeDocument/2006/relationships/image" Target="../media/image2.png"/><Relationship Id="rId1" Type="http://schemas.openxmlformats.org/officeDocument/2006/relationships/tags" Target="../tags/tag54.xml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3.png"/><Relationship Id="rId3" Type="http://schemas.openxmlformats.org/officeDocument/2006/relationships/tags" Target="../tags/tag60.xml"/><Relationship Id="rId2" Type="http://schemas.openxmlformats.org/officeDocument/2006/relationships/image" Target="../media/image2.png"/><Relationship Id="rId1" Type="http://schemas.openxmlformats.org/officeDocument/2006/relationships/tags" Target="../tags/tag59.xml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4.png"/><Relationship Id="rId3" Type="http://schemas.openxmlformats.org/officeDocument/2006/relationships/tags" Target="../tags/tag62.xml"/><Relationship Id="rId2" Type="http://schemas.openxmlformats.org/officeDocument/2006/relationships/image" Target="../media/image2.png"/><Relationship Id="rId1" Type="http://schemas.openxmlformats.org/officeDocument/2006/relationships/tags" Target="../tags/tag6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0" name="图片 99"/>
          <p:cNvPicPr/>
          <p:nvPr/>
        </p:nvPicPr>
        <p:blipFill>
          <a:blip r:embed="rId1"/>
          <a:stretch>
            <a:fillRect/>
          </a:stretch>
        </p:blipFill>
        <p:spPr>
          <a:xfrm>
            <a:off x="-635" y="-635"/>
            <a:ext cx="12192635" cy="685863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标题 4"/>
          <p:cNvSpPr>
            <a:spLocks noGrp="1"/>
          </p:cNvSpPr>
          <p:nvPr>
            <p:ph type="ctrTitle"/>
          </p:nvPr>
        </p:nvSpPr>
        <p:spPr>
          <a:xfrm>
            <a:off x="264795" y="708025"/>
            <a:ext cx="11661775" cy="1883410"/>
          </a:xfrm>
        </p:spPr>
        <p:txBody>
          <a:bodyPr>
            <a:normAutofit/>
          </a:bodyPr>
          <a:p>
            <a:r>
              <a:rPr lang="zh-CN" altLang="en-US" sz="72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特殊儿童认知训练</a:t>
            </a:r>
            <a:endParaRPr lang="en-US" altLang="zh-CN" sz="720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896995" y="3676015"/>
            <a:ext cx="7347585" cy="5340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90000"/>
              </a:lnSpc>
              <a:buClrTx/>
              <a:buSzTx/>
              <a:buFontTx/>
            </a:pPr>
            <a:r>
              <a:rPr lang="zh-CN" altLang="en-US" sz="32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泸县中宏特殊教育学校</a:t>
            </a:r>
            <a:r>
              <a:rPr lang="en-US" altLang="zh-CN" sz="32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   </a:t>
            </a:r>
            <a:r>
              <a:rPr lang="zh-CN" altLang="en-US" sz="32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黄显芳</a:t>
            </a:r>
            <a:endParaRPr lang="zh-CN" altLang="en-US" sz="320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364720" cy="6870700"/>
          </a:xfrm>
          <a:prstGeom prst="rect">
            <a:avLst/>
          </a:prstGeom>
        </p:spPr>
      </p:pic>
      <p:sp>
        <p:nvSpPr>
          <p:cNvPr id="22" name="KSO_Shape"/>
          <p:cNvSpPr/>
          <p:nvPr>
            <p:custDataLst>
              <p:tags r:id="rId3"/>
            </p:custDataLst>
          </p:nvPr>
        </p:nvSpPr>
        <p:spPr bwMode="auto">
          <a:xfrm>
            <a:off x="796440" y="1945468"/>
            <a:ext cx="2510126" cy="2708770"/>
          </a:xfrm>
          <a:custGeom>
            <a:avLst/>
            <a:gdLst>
              <a:gd name="T0" fmla="*/ 2147483646 w 11713"/>
              <a:gd name="T1" fmla="*/ 2147483646 h 12650"/>
              <a:gd name="T2" fmla="*/ 2147483646 w 11713"/>
              <a:gd name="T3" fmla="*/ 2147483646 h 12650"/>
              <a:gd name="T4" fmla="*/ 2147483646 w 11713"/>
              <a:gd name="T5" fmla="*/ 2147483646 h 12650"/>
              <a:gd name="T6" fmla="*/ 2147483646 w 11713"/>
              <a:gd name="T7" fmla="*/ 2147483646 h 12650"/>
              <a:gd name="T8" fmla="*/ 2147483646 w 11713"/>
              <a:gd name="T9" fmla="*/ 2147483646 h 12650"/>
              <a:gd name="T10" fmla="*/ 2147483646 w 11713"/>
              <a:gd name="T11" fmla="*/ 2147483646 h 12650"/>
              <a:gd name="T12" fmla="*/ 2147483646 w 11713"/>
              <a:gd name="T13" fmla="*/ 2147483646 h 12650"/>
              <a:gd name="T14" fmla="*/ 2147483646 w 11713"/>
              <a:gd name="T15" fmla="*/ 2147483646 h 12650"/>
              <a:gd name="T16" fmla="*/ 2147483646 w 11713"/>
              <a:gd name="T17" fmla="*/ 2147483646 h 12650"/>
              <a:gd name="T18" fmla="*/ 2147483646 w 11713"/>
              <a:gd name="T19" fmla="*/ 2147483646 h 12650"/>
              <a:gd name="T20" fmla="*/ 2147483646 w 11713"/>
              <a:gd name="T21" fmla="*/ 2147483646 h 12650"/>
              <a:gd name="T22" fmla="*/ 2147483646 w 11713"/>
              <a:gd name="T23" fmla="*/ 2147483646 h 12650"/>
              <a:gd name="T24" fmla="*/ 2147483646 w 11713"/>
              <a:gd name="T25" fmla="*/ 2147483646 h 12650"/>
              <a:gd name="T26" fmla="*/ 2147483646 w 11713"/>
              <a:gd name="T27" fmla="*/ 2147483646 h 12650"/>
              <a:gd name="T28" fmla="*/ 2147483646 w 11713"/>
              <a:gd name="T29" fmla="*/ 2147483646 h 12650"/>
              <a:gd name="T30" fmla="*/ 2147483646 w 11713"/>
              <a:gd name="T31" fmla="*/ 2147483646 h 12650"/>
              <a:gd name="T32" fmla="*/ 2147483646 w 11713"/>
              <a:gd name="T33" fmla="*/ 2147483646 h 12650"/>
              <a:gd name="T34" fmla="*/ 2147483646 w 11713"/>
              <a:gd name="T35" fmla="*/ 2147483646 h 12650"/>
              <a:gd name="T36" fmla="*/ 2147483646 w 11713"/>
              <a:gd name="T37" fmla="*/ 2147483646 h 12650"/>
              <a:gd name="T38" fmla="*/ 2147483646 w 11713"/>
              <a:gd name="T39" fmla="*/ 2147483646 h 12650"/>
              <a:gd name="T40" fmla="*/ 2147483646 w 11713"/>
              <a:gd name="T41" fmla="*/ 2147483646 h 12650"/>
              <a:gd name="T42" fmla="*/ 2147483646 w 11713"/>
              <a:gd name="T43" fmla="*/ 2147483646 h 12650"/>
              <a:gd name="T44" fmla="*/ 2147483646 w 11713"/>
              <a:gd name="T45" fmla="*/ 2147483646 h 12650"/>
              <a:gd name="T46" fmla="*/ 2147483646 w 11713"/>
              <a:gd name="T47" fmla="*/ 2147483646 h 12650"/>
              <a:gd name="T48" fmla="*/ 2147483646 w 11713"/>
              <a:gd name="T49" fmla="*/ 2147483646 h 12650"/>
              <a:gd name="T50" fmla="*/ 2147483646 w 11713"/>
              <a:gd name="T51" fmla="*/ 2147483646 h 12650"/>
              <a:gd name="T52" fmla="*/ 2147483646 w 11713"/>
              <a:gd name="T53" fmla="*/ 2147483646 h 12650"/>
              <a:gd name="T54" fmla="*/ 2147483646 w 11713"/>
              <a:gd name="T55" fmla="*/ 2147483646 h 12650"/>
              <a:gd name="T56" fmla="*/ 2147483646 w 11713"/>
              <a:gd name="T57" fmla="*/ 2147483646 h 12650"/>
              <a:gd name="T58" fmla="*/ 2147483646 w 11713"/>
              <a:gd name="T59" fmla="*/ 2147483646 h 12650"/>
              <a:gd name="T60" fmla="*/ 2147483646 w 11713"/>
              <a:gd name="T61" fmla="*/ 2147483646 h 12650"/>
              <a:gd name="T62" fmla="*/ 2147483646 w 11713"/>
              <a:gd name="T63" fmla="*/ 2147483646 h 12650"/>
              <a:gd name="T64" fmla="*/ 2147483646 w 11713"/>
              <a:gd name="T65" fmla="*/ 2147483646 h 12650"/>
              <a:gd name="T66" fmla="*/ 2147483646 w 11713"/>
              <a:gd name="T67" fmla="*/ 2147483646 h 12650"/>
              <a:gd name="T68" fmla="*/ 2147483646 w 11713"/>
              <a:gd name="T69" fmla="*/ 2147483646 h 12650"/>
              <a:gd name="T70" fmla="*/ 2147483646 w 11713"/>
              <a:gd name="T71" fmla="*/ 2147483646 h 12650"/>
              <a:gd name="T72" fmla="*/ 2147483646 w 11713"/>
              <a:gd name="T73" fmla="*/ 2147483646 h 12650"/>
              <a:gd name="T74" fmla="*/ 2147483646 w 11713"/>
              <a:gd name="T75" fmla="*/ 2147483646 h 12650"/>
              <a:gd name="T76" fmla="*/ 2147483646 w 11713"/>
              <a:gd name="T77" fmla="*/ 2147483646 h 12650"/>
              <a:gd name="T78" fmla="*/ 2147483646 w 11713"/>
              <a:gd name="T79" fmla="*/ 2147483646 h 12650"/>
              <a:gd name="T80" fmla="*/ 2147483646 w 11713"/>
              <a:gd name="T81" fmla="*/ 2147483646 h 12650"/>
              <a:gd name="T82" fmla="*/ 2147483646 w 11713"/>
              <a:gd name="T83" fmla="*/ 2147483646 h 12650"/>
              <a:gd name="T84" fmla="*/ 2147483646 w 11713"/>
              <a:gd name="T85" fmla="*/ 2147483646 h 12650"/>
              <a:gd name="T86" fmla="*/ 2147483646 w 11713"/>
              <a:gd name="T87" fmla="*/ 2147483646 h 12650"/>
              <a:gd name="T88" fmla="*/ 2147483646 w 11713"/>
              <a:gd name="T89" fmla="*/ 2147483646 h 12650"/>
              <a:gd name="T90" fmla="*/ 2147483646 w 11713"/>
              <a:gd name="T91" fmla="*/ 2147483646 h 12650"/>
              <a:gd name="T92" fmla="*/ 2147483646 w 11713"/>
              <a:gd name="T93" fmla="*/ 2147483646 h 12650"/>
              <a:gd name="T94" fmla="*/ 2147483646 w 11713"/>
              <a:gd name="T95" fmla="*/ 2147483646 h 12650"/>
              <a:gd name="T96" fmla="*/ 2147483646 w 11713"/>
              <a:gd name="T97" fmla="*/ 2147483646 h 12650"/>
              <a:gd name="T98" fmla="*/ 2147483646 w 11713"/>
              <a:gd name="T99" fmla="*/ 2147483646 h 12650"/>
              <a:gd name="T100" fmla="*/ 2147483646 w 11713"/>
              <a:gd name="T101" fmla="*/ 2147483646 h 12650"/>
              <a:gd name="T102" fmla="*/ 2147483646 w 11713"/>
              <a:gd name="T103" fmla="*/ 2147483646 h 12650"/>
              <a:gd name="T104" fmla="*/ 2147483646 w 11713"/>
              <a:gd name="T105" fmla="*/ 2147483646 h 12650"/>
              <a:gd name="T106" fmla="*/ 2147483646 w 11713"/>
              <a:gd name="T107" fmla="*/ 2147483646 h 12650"/>
              <a:gd name="T108" fmla="*/ 2147483646 w 11713"/>
              <a:gd name="T109" fmla="*/ 2147483646 h 12650"/>
              <a:gd name="T110" fmla="*/ 2147483646 w 11713"/>
              <a:gd name="T111" fmla="*/ 2147483646 h 12650"/>
              <a:gd name="T112" fmla="*/ 2147483646 w 11713"/>
              <a:gd name="T113" fmla="*/ 2147483646 h 12650"/>
              <a:gd name="T114" fmla="*/ 2147483646 w 11713"/>
              <a:gd name="T115" fmla="*/ 2147483646 h 12650"/>
              <a:gd name="T116" fmla="*/ 2147483646 w 11713"/>
              <a:gd name="T117" fmla="*/ 2147483646 h 12650"/>
              <a:gd name="T118" fmla="*/ 2147483646 w 11713"/>
              <a:gd name="T119" fmla="*/ 2147483646 h 12650"/>
              <a:gd name="T120" fmla="*/ 2147483646 w 11713"/>
              <a:gd name="T121" fmla="*/ 2147483646 h 12650"/>
              <a:gd name="T122" fmla="*/ 2147483646 w 11713"/>
              <a:gd name="T123" fmla="*/ 2147483646 h 12650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1713" h="12650">
                <a:moveTo>
                  <a:pt x="10716" y="5568"/>
                </a:moveTo>
                <a:lnTo>
                  <a:pt x="10716" y="5568"/>
                </a:lnTo>
                <a:lnTo>
                  <a:pt x="10759" y="5528"/>
                </a:lnTo>
                <a:lnTo>
                  <a:pt x="10801" y="5487"/>
                </a:lnTo>
                <a:lnTo>
                  <a:pt x="10843" y="5446"/>
                </a:lnTo>
                <a:lnTo>
                  <a:pt x="10884" y="5402"/>
                </a:lnTo>
                <a:lnTo>
                  <a:pt x="10924" y="5358"/>
                </a:lnTo>
                <a:lnTo>
                  <a:pt x="10962" y="5314"/>
                </a:lnTo>
                <a:lnTo>
                  <a:pt x="10999" y="5268"/>
                </a:lnTo>
                <a:lnTo>
                  <a:pt x="11035" y="5221"/>
                </a:lnTo>
                <a:lnTo>
                  <a:pt x="11070" y="5173"/>
                </a:lnTo>
                <a:lnTo>
                  <a:pt x="11103" y="5125"/>
                </a:lnTo>
                <a:lnTo>
                  <a:pt x="11136" y="5076"/>
                </a:lnTo>
                <a:lnTo>
                  <a:pt x="11167" y="5026"/>
                </a:lnTo>
                <a:lnTo>
                  <a:pt x="11196" y="4975"/>
                </a:lnTo>
                <a:lnTo>
                  <a:pt x="11224" y="4922"/>
                </a:lnTo>
                <a:lnTo>
                  <a:pt x="11251" y="4870"/>
                </a:lnTo>
                <a:lnTo>
                  <a:pt x="11278" y="4817"/>
                </a:lnTo>
                <a:lnTo>
                  <a:pt x="11302" y="4763"/>
                </a:lnTo>
                <a:lnTo>
                  <a:pt x="11325" y="4708"/>
                </a:lnTo>
                <a:lnTo>
                  <a:pt x="11346" y="4653"/>
                </a:lnTo>
                <a:lnTo>
                  <a:pt x="11366" y="4597"/>
                </a:lnTo>
                <a:lnTo>
                  <a:pt x="11385" y="4540"/>
                </a:lnTo>
                <a:lnTo>
                  <a:pt x="11402" y="4483"/>
                </a:lnTo>
                <a:lnTo>
                  <a:pt x="11417" y="4425"/>
                </a:lnTo>
                <a:lnTo>
                  <a:pt x="11431" y="4366"/>
                </a:lnTo>
                <a:lnTo>
                  <a:pt x="11444" y="4307"/>
                </a:lnTo>
                <a:lnTo>
                  <a:pt x="11454" y="4248"/>
                </a:lnTo>
                <a:lnTo>
                  <a:pt x="11463" y="4187"/>
                </a:lnTo>
                <a:lnTo>
                  <a:pt x="11471" y="4127"/>
                </a:lnTo>
                <a:lnTo>
                  <a:pt x="11477" y="4066"/>
                </a:lnTo>
                <a:lnTo>
                  <a:pt x="11481" y="4004"/>
                </a:lnTo>
                <a:lnTo>
                  <a:pt x="11484" y="3942"/>
                </a:lnTo>
                <a:lnTo>
                  <a:pt x="11484" y="3879"/>
                </a:lnTo>
                <a:lnTo>
                  <a:pt x="11484" y="3821"/>
                </a:lnTo>
                <a:lnTo>
                  <a:pt x="11482" y="3761"/>
                </a:lnTo>
                <a:lnTo>
                  <a:pt x="11478" y="3704"/>
                </a:lnTo>
                <a:lnTo>
                  <a:pt x="11473" y="3645"/>
                </a:lnTo>
                <a:lnTo>
                  <a:pt x="11466" y="3588"/>
                </a:lnTo>
                <a:lnTo>
                  <a:pt x="11457" y="3530"/>
                </a:lnTo>
                <a:lnTo>
                  <a:pt x="11448" y="3474"/>
                </a:lnTo>
                <a:lnTo>
                  <a:pt x="11436" y="3417"/>
                </a:lnTo>
                <a:lnTo>
                  <a:pt x="11424" y="3362"/>
                </a:lnTo>
                <a:lnTo>
                  <a:pt x="11410" y="3307"/>
                </a:lnTo>
                <a:lnTo>
                  <a:pt x="11394" y="3252"/>
                </a:lnTo>
                <a:lnTo>
                  <a:pt x="11378" y="3198"/>
                </a:lnTo>
                <a:lnTo>
                  <a:pt x="11360" y="3145"/>
                </a:lnTo>
                <a:lnTo>
                  <a:pt x="11340" y="3092"/>
                </a:lnTo>
                <a:lnTo>
                  <a:pt x="11320" y="3039"/>
                </a:lnTo>
                <a:lnTo>
                  <a:pt x="11298" y="2987"/>
                </a:lnTo>
                <a:lnTo>
                  <a:pt x="11275" y="2936"/>
                </a:lnTo>
                <a:lnTo>
                  <a:pt x="11250" y="2886"/>
                </a:lnTo>
                <a:lnTo>
                  <a:pt x="11225" y="2836"/>
                </a:lnTo>
                <a:lnTo>
                  <a:pt x="11198" y="2788"/>
                </a:lnTo>
                <a:lnTo>
                  <a:pt x="11170" y="2739"/>
                </a:lnTo>
                <a:lnTo>
                  <a:pt x="11141" y="2692"/>
                </a:lnTo>
                <a:lnTo>
                  <a:pt x="11110" y="2645"/>
                </a:lnTo>
                <a:lnTo>
                  <a:pt x="11079" y="2599"/>
                </a:lnTo>
                <a:lnTo>
                  <a:pt x="11047" y="2553"/>
                </a:lnTo>
                <a:lnTo>
                  <a:pt x="11013" y="2509"/>
                </a:lnTo>
                <a:lnTo>
                  <a:pt x="10978" y="2465"/>
                </a:lnTo>
                <a:lnTo>
                  <a:pt x="10942" y="2422"/>
                </a:lnTo>
                <a:lnTo>
                  <a:pt x="10906" y="2379"/>
                </a:lnTo>
                <a:lnTo>
                  <a:pt x="10868" y="2339"/>
                </a:lnTo>
                <a:lnTo>
                  <a:pt x="10828" y="2299"/>
                </a:lnTo>
                <a:lnTo>
                  <a:pt x="10789" y="2259"/>
                </a:lnTo>
                <a:lnTo>
                  <a:pt x="10748" y="2221"/>
                </a:lnTo>
                <a:lnTo>
                  <a:pt x="10706" y="2183"/>
                </a:lnTo>
                <a:lnTo>
                  <a:pt x="10664" y="2146"/>
                </a:lnTo>
                <a:lnTo>
                  <a:pt x="10621" y="2111"/>
                </a:lnTo>
                <a:lnTo>
                  <a:pt x="10576" y="2076"/>
                </a:lnTo>
                <a:lnTo>
                  <a:pt x="10531" y="2043"/>
                </a:lnTo>
                <a:lnTo>
                  <a:pt x="10485" y="2011"/>
                </a:lnTo>
                <a:lnTo>
                  <a:pt x="10438" y="1979"/>
                </a:lnTo>
                <a:lnTo>
                  <a:pt x="10390" y="1949"/>
                </a:lnTo>
                <a:lnTo>
                  <a:pt x="10341" y="1920"/>
                </a:lnTo>
                <a:lnTo>
                  <a:pt x="10292" y="1892"/>
                </a:lnTo>
                <a:lnTo>
                  <a:pt x="10242" y="1864"/>
                </a:lnTo>
                <a:lnTo>
                  <a:pt x="10190" y="1838"/>
                </a:lnTo>
                <a:lnTo>
                  <a:pt x="10139" y="1814"/>
                </a:lnTo>
                <a:lnTo>
                  <a:pt x="10087" y="1790"/>
                </a:lnTo>
                <a:lnTo>
                  <a:pt x="10034" y="1768"/>
                </a:lnTo>
                <a:lnTo>
                  <a:pt x="9981" y="1746"/>
                </a:lnTo>
                <a:lnTo>
                  <a:pt x="9926" y="1727"/>
                </a:lnTo>
                <a:lnTo>
                  <a:pt x="9871" y="1709"/>
                </a:lnTo>
                <a:lnTo>
                  <a:pt x="9816" y="1691"/>
                </a:lnTo>
                <a:lnTo>
                  <a:pt x="9759" y="1674"/>
                </a:lnTo>
                <a:lnTo>
                  <a:pt x="9703" y="1660"/>
                </a:lnTo>
                <a:lnTo>
                  <a:pt x="9645" y="1646"/>
                </a:lnTo>
                <a:lnTo>
                  <a:pt x="9588" y="1635"/>
                </a:lnTo>
                <a:lnTo>
                  <a:pt x="9529" y="1624"/>
                </a:lnTo>
                <a:lnTo>
                  <a:pt x="9471" y="1615"/>
                </a:lnTo>
                <a:lnTo>
                  <a:pt x="9411" y="1606"/>
                </a:lnTo>
                <a:lnTo>
                  <a:pt x="9352" y="1600"/>
                </a:lnTo>
                <a:lnTo>
                  <a:pt x="9292" y="1595"/>
                </a:lnTo>
                <a:lnTo>
                  <a:pt x="9232" y="1591"/>
                </a:lnTo>
                <a:lnTo>
                  <a:pt x="9170" y="1589"/>
                </a:lnTo>
                <a:lnTo>
                  <a:pt x="9110" y="1588"/>
                </a:lnTo>
                <a:lnTo>
                  <a:pt x="9044" y="1589"/>
                </a:lnTo>
                <a:lnTo>
                  <a:pt x="8979" y="1592"/>
                </a:lnTo>
                <a:lnTo>
                  <a:pt x="8915" y="1596"/>
                </a:lnTo>
                <a:lnTo>
                  <a:pt x="8852" y="1601"/>
                </a:lnTo>
                <a:lnTo>
                  <a:pt x="8788" y="1609"/>
                </a:lnTo>
                <a:lnTo>
                  <a:pt x="8725" y="1618"/>
                </a:lnTo>
                <a:lnTo>
                  <a:pt x="8664" y="1628"/>
                </a:lnTo>
                <a:lnTo>
                  <a:pt x="8602" y="1641"/>
                </a:lnTo>
                <a:lnTo>
                  <a:pt x="8570" y="1595"/>
                </a:lnTo>
                <a:lnTo>
                  <a:pt x="8537" y="1549"/>
                </a:lnTo>
                <a:lnTo>
                  <a:pt x="8505" y="1504"/>
                </a:lnTo>
                <a:lnTo>
                  <a:pt x="8471" y="1460"/>
                </a:lnTo>
                <a:lnTo>
                  <a:pt x="8437" y="1415"/>
                </a:lnTo>
                <a:lnTo>
                  <a:pt x="8402" y="1373"/>
                </a:lnTo>
                <a:lnTo>
                  <a:pt x="8366" y="1330"/>
                </a:lnTo>
                <a:lnTo>
                  <a:pt x="8330" y="1287"/>
                </a:lnTo>
                <a:lnTo>
                  <a:pt x="8292" y="1245"/>
                </a:lnTo>
                <a:lnTo>
                  <a:pt x="8254" y="1203"/>
                </a:lnTo>
                <a:lnTo>
                  <a:pt x="8217" y="1163"/>
                </a:lnTo>
                <a:lnTo>
                  <a:pt x="8177" y="1123"/>
                </a:lnTo>
                <a:lnTo>
                  <a:pt x="8137" y="1083"/>
                </a:lnTo>
                <a:lnTo>
                  <a:pt x="8098" y="1045"/>
                </a:lnTo>
                <a:lnTo>
                  <a:pt x="8057" y="1006"/>
                </a:lnTo>
                <a:lnTo>
                  <a:pt x="8015" y="968"/>
                </a:lnTo>
                <a:lnTo>
                  <a:pt x="7973" y="931"/>
                </a:lnTo>
                <a:lnTo>
                  <a:pt x="7931" y="894"/>
                </a:lnTo>
                <a:lnTo>
                  <a:pt x="7888" y="859"/>
                </a:lnTo>
                <a:lnTo>
                  <a:pt x="7844" y="823"/>
                </a:lnTo>
                <a:lnTo>
                  <a:pt x="7799" y="788"/>
                </a:lnTo>
                <a:lnTo>
                  <a:pt x="7754" y="754"/>
                </a:lnTo>
                <a:lnTo>
                  <a:pt x="7709" y="721"/>
                </a:lnTo>
                <a:lnTo>
                  <a:pt x="7663" y="687"/>
                </a:lnTo>
                <a:lnTo>
                  <a:pt x="7616" y="656"/>
                </a:lnTo>
                <a:lnTo>
                  <a:pt x="7569" y="625"/>
                </a:lnTo>
                <a:lnTo>
                  <a:pt x="7522" y="593"/>
                </a:lnTo>
                <a:lnTo>
                  <a:pt x="7474" y="563"/>
                </a:lnTo>
                <a:lnTo>
                  <a:pt x="7425" y="534"/>
                </a:lnTo>
                <a:lnTo>
                  <a:pt x="7376" y="506"/>
                </a:lnTo>
                <a:lnTo>
                  <a:pt x="7327" y="477"/>
                </a:lnTo>
                <a:lnTo>
                  <a:pt x="7277" y="450"/>
                </a:lnTo>
                <a:lnTo>
                  <a:pt x="7227" y="424"/>
                </a:lnTo>
                <a:lnTo>
                  <a:pt x="7176" y="398"/>
                </a:lnTo>
                <a:lnTo>
                  <a:pt x="7124" y="373"/>
                </a:lnTo>
                <a:lnTo>
                  <a:pt x="7072" y="349"/>
                </a:lnTo>
                <a:lnTo>
                  <a:pt x="7020" y="325"/>
                </a:lnTo>
                <a:lnTo>
                  <a:pt x="6968" y="302"/>
                </a:lnTo>
                <a:lnTo>
                  <a:pt x="6915" y="280"/>
                </a:lnTo>
                <a:lnTo>
                  <a:pt x="6860" y="259"/>
                </a:lnTo>
                <a:lnTo>
                  <a:pt x="6807" y="238"/>
                </a:lnTo>
                <a:lnTo>
                  <a:pt x="6753" y="218"/>
                </a:lnTo>
                <a:lnTo>
                  <a:pt x="6697" y="200"/>
                </a:lnTo>
                <a:lnTo>
                  <a:pt x="6642" y="182"/>
                </a:lnTo>
                <a:lnTo>
                  <a:pt x="6587" y="164"/>
                </a:lnTo>
                <a:lnTo>
                  <a:pt x="6531" y="148"/>
                </a:lnTo>
                <a:lnTo>
                  <a:pt x="6475" y="133"/>
                </a:lnTo>
                <a:lnTo>
                  <a:pt x="6417" y="117"/>
                </a:lnTo>
                <a:lnTo>
                  <a:pt x="6361" y="104"/>
                </a:lnTo>
                <a:lnTo>
                  <a:pt x="6304" y="91"/>
                </a:lnTo>
                <a:lnTo>
                  <a:pt x="6246" y="79"/>
                </a:lnTo>
                <a:lnTo>
                  <a:pt x="6188" y="67"/>
                </a:lnTo>
                <a:lnTo>
                  <a:pt x="6129" y="57"/>
                </a:lnTo>
                <a:lnTo>
                  <a:pt x="6071" y="47"/>
                </a:lnTo>
                <a:lnTo>
                  <a:pt x="6011" y="38"/>
                </a:lnTo>
                <a:lnTo>
                  <a:pt x="5953" y="30"/>
                </a:lnTo>
                <a:lnTo>
                  <a:pt x="5893" y="23"/>
                </a:lnTo>
                <a:lnTo>
                  <a:pt x="5833" y="17"/>
                </a:lnTo>
                <a:lnTo>
                  <a:pt x="5773" y="12"/>
                </a:lnTo>
                <a:lnTo>
                  <a:pt x="5713" y="7"/>
                </a:lnTo>
                <a:lnTo>
                  <a:pt x="5652" y="4"/>
                </a:lnTo>
                <a:lnTo>
                  <a:pt x="5590" y="2"/>
                </a:lnTo>
                <a:lnTo>
                  <a:pt x="5530" y="0"/>
                </a:lnTo>
                <a:lnTo>
                  <a:pt x="5468" y="0"/>
                </a:lnTo>
                <a:lnTo>
                  <a:pt x="5372" y="1"/>
                </a:lnTo>
                <a:lnTo>
                  <a:pt x="5276" y="4"/>
                </a:lnTo>
                <a:lnTo>
                  <a:pt x="5181" y="11"/>
                </a:lnTo>
                <a:lnTo>
                  <a:pt x="5086" y="19"/>
                </a:lnTo>
                <a:lnTo>
                  <a:pt x="4992" y="29"/>
                </a:lnTo>
                <a:lnTo>
                  <a:pt x="4899" y="42"/>
                </a:lnTo>
                <a:lnTo>
                  <a:pt x="4806" y="57"/>
                </a:lnTo>
                <a:lnTo>
                  <a:pt x="4715" y="73"/>
                </a:lnTo>
                <a:lnTo>
                  <a:pt x="4624" y="92"/>
                </a:lnTo>
                <a:lnTo>
                  <a:pt x="4534" y="114"/>
                </a:lnTo>
                <a:lnTo>
                  <a:pt x="4445" y="137"/>
                </a:lnTo>
                <a:lnTo>
                  <a:pt x="4357" y="162"/>
                </a:lnTo>
                <a:lnTo>
                  <a:pt x="4269" y="189"/>
                </a:lnTo>
                <a:lnTo>
                  <a:pt x="4183" y="218"/>
                </a:lnTo>
                <a:lnTo>
                  <a:pt x="4097" y="250"/>
                </a:lnTo>
                <a:lnTo>
                  <a:pt x="4014" y="283"/>
                </a:lnTo>
                <a:lnTo>
                  <a:pt x="3930" y="319"/>
                </a:lnTo>
                <a:lnTo>
                  <a:pt x="3848" y="355"/>
                </a:lnTo>
                <a:lnTo>
                  <a:pt x="3766" y="395"/>
                </a:lnTo>
                <a:lnTo>
                  <a:pt x="3687" y="436"/>
                </a:lnTo>
                <a:lnTo>
                  <a:pt x="3607" y="477"/>
                </a:lnTo>
                <a:lnTo>
                  <a:pt x="3530" y="522"/>
                </a:lnTo>
                <a:lnTo>
                  <a:pt x="3454" y="568"/>
                </a:lnTo>
                <a:lnTo>
                  <a:pt x="3379" y="616"/>
                </a:lnTo>
                <a:lnTo>
                  <a:pt x="3304" y="665"/>
                </a:lnTo>
                <a:lnTo>
                  <a:pt x="3231" y="717"/>
                </a:lnTo>
                <a:lnTo>
                  <a:pt x="3160" y="769"/>
                </a:lnTo>
                <a:lnTo>
                  <a:pt x="3090" y="823"/>
                </a:lnTo>
                <a:lnTo>
                  <a:pt x="3022" y="880"/>
                </a:lnTo>
                <a:lnTo>
                  <a:pt x="2955" y="937"/>
                </a:lnTo>
                <a:lnTo>
                  <a:pt x="2889" y="996"/>
                </a:lnTo>
                <a:lnTo>
                  <a:pt x="2825" y="1056"/>
                </a:lnTo>
                <a:lnTo>
                  <a:pt x="2763" y="1119"/>
                </a:lnTo>
                <a:lnTo>
                  <a:pt x="2701" y="1181"/>
                </a:lnTo>
                <a:lnTo>
                  <a:pt x="2641" y="1246"/>
                </a:lnTo>
                <a:lnTo>
                  <a:pt x="2584" y="1313"/>
                </a:lnTo>
                <a:lnTo>
                  <a:pt x="2528" y="1380"/>
                </a:lnTo>
                <a:lnTo>
                  <a:pt x="2473" y="1449"/>
                </a:lnTo>
                <a:lnTo>
                  <a:pt x="2420" y="1519"/>
                </a:lnTo>
                <a:lnTo>
                  <a:pt x="2369" y="1590"/>
                </a:lnTo>
                <a:lnTo>
                  <a:pt x="2319" y="1663"/>
                </a:lnTo>
                <a:lnTo>
                  <a:pt x="2272" y="1737"/>
                </a:lnTo>
                <a:lnTo>
                  <a:pt x="2226" y="1811"/>
                </a:lnTo>
                <a:lnTo>
                  <a:pt x="2181" y="1887"/>
                </a:lnTo>
                <a:lnTo>
                  <a:pt x="2139" y="1965"/>
                </a:lnTo>
                <a:lnTo>
                  <a:pt x="2098" y="2043"/>
                </a:lnTo>
                <a:lnTo>
                  <a:pt x="2061" y="2122"/>
                </a:lnTo>
                <a:lnTo>
                  <a:pt x="2024" y="2203"/>
                </a:lnTo>
                <a:lnTo>
                  <a:pt x="1990" y="2284"/>
                </a:lnTo>
                <a:lnTo>
                  <a:pt x="1957" y="2367"/>
                </a:lnTo>
                <a:lnTo>
                  <a:pt x="1926" y="2450"/>
                </a:lnTo>
                <a:lnTo>
                  <a:pt x="1898" y="2534"/>
                </a:lnTo>
                <a:lnTo>
                  <a:pt x="1872" y="2620"/>
                </a:lnTo>
                <a:lnTo>
                  <a:pt x="1848" y="2705"/>
                </a:lnTo>
                <a:lnTo>
                  <a:pt x="1826" y="2792"/>
                </a:lnTo>
                <a:lnTo>
                  <a:pt x="1806" y="2880"/>
                </a:lnTo>
                <a:lnTo>
                  <a:pt x="1788" y="2968"/>
                </a:lnTo>
                <a:lnTo>
                  <a:pt x="1774" y="3057"/>
                </a:lnTo>
                <a:lnTo>
                  <a:pt x="1760" y="3147"/>
                </a:lnTo>
                <a:lnTo>
                  <a:pt x="1750" y="3238"/>
                </a:lnTo>
                <a:lnTo>
                  <a:pt x="1741" y="3330"/>
                </a:lnTo>
                <a:lnTo>
                  <a:pt x="1735" y="3422"/>
                </a:lnTo>
                <a:lnTo>
                  <a:pt x="1732" y="3514"/>
                </a:lnTo>
                <a:lnTo>
                  <a:pt x="1730" y="3607"/>
                </a:lnTo>
                <a:lnTo>
                  <a:pt x="1731" y="3681"/>
                </a:lnTo>
                <a:lnTo>
                  <a:pt x="1733" y="3755"/>
                </a:lnTo>
                <a:lnTo>
                  <a:pt x="1737" y="3828"/>
                </a:lnTo>
                <a:lnTo>
                  <a:pt x="1742" y="3901"/>
                </a:lnTo>
                <a:lnTo>
                  <a:pt x="1750" y="3973"/>
                </a:lnTo>
                <a:lnTo>
                  <a:pt x="1758" y="4045"/>
                </a:lnTo>
                <a:lnTo>
                  <a:pt x="1768" y="4117"/>
                </a:lnTo>
                <a:lnTo>
                  <a:pt x="1779" y="4188"/>
                </a:lnTo>
                <a:lnTo>
                  <a:pt x="1730" y="4217"/>
                </a:lnTo>
                <a:lnTo>
                  <a:pt x="1681" y="4248"/>
                </a:lnTo>
                <a:lnTo>
                  <a:pt x="1632" y="4278"/>
                </a:lnTo>
                <a:lnTo>
                  <a:pt x="1584" y="4309"/>
                </a:lnTo>
                <a:lnTo>
                  <a:pt x="1537" y="4342"/>
                </a:lnTo>
                <a:lnTo>
                  <a:pt x="1490" y="4374"/>
                </a:lnTo>
                <a:lnTo>
                  <a:pt x="1443" y="4409"/>
                </a:lnTo>
                <a:lnTo>
                  <a:pt x="1397" y="4442"/>
                </a:lnTo>
                <a:lnTo>
                  <a:pt x="1352" y="4478"/>
                </a:lnTo>
                <a:lnTo>
                  <a:pt x="1307" y="4513"/>
                </a:lnTo>
                <a:lnTo>
                  <a:pt x="1263" y="4549"/>
                </a:lnTo>
                <a:lnTo>
                  <a:pt x="1219" y="4586"/>
                </a:lnTo>
                <a:lnTo>
                  <a:pt x="1176" y="4624"/>
                </a:lnTo>
                <a:lnTo>
                  <a:pt x="1134" y="4661"/>
                </a:lnTo>
                <a:lnTo>
                  <a:pt x="1093" y="4700"/>
                </a:lnTo>
                <a:lnTo>
                  <a:pt x="1052" y="4740"/>
                </a:lnTo>
                <a:lnTo>
                  <a:pt x="1011" y="4780"/>
                </a:lnTo>
                <a:lnTo>
                  <a:pt x="972" y="4821"/>
                </a:lnTo>
                <a:lnTo>
                  <a:pt x="933" y="4862"/>
                </a:lnTo>
                <a:lnTo>
                  <a:pt x="894" y="4904"/>
                </a:lnTo>
                <a:lnTo>
                  <a:pt x="857" y="4946"/>
                </a:lnTo>
                <a:lnTo>
                  <a:pt x="820" y="4989"/>
                </a:lnTo>
                <a:lnTo>
                  <a:pt x="784" y="5033"/>
                </a:lnTo>
                <a:lnTo>
                  <a:pt x="748" y="5077"/>
                </a:lnTo>
                <a:lnTo>
                  <a:pt x="714" y="5122"/>
                </a:lnTo>
                <a:lnTo>
                  <a:pt x="679" y="5167"/>
                </a:lnTo>
                <a:lnTo>
                  <a:pt x="646" y="5213"/>
                </a:lnTo>
                <a:lnTo>
                  <a:pt x="613" y="5259"/>
                </a:lnTo>
                <a:lnTo>
                  <a:pt x="581" y="5306"/>
                </a:lnTo>
                <a:lnTo>
                  <a:pt x="550" y="5354"/>
                </a:lnTo>
                <a:lnTo>
                  <a:pt x="519" y="5402"/>
                </a:lnTo>
                <a:lnTo>
                  <a:pt x="490" y="5450"/>
                </a:lnTo>
                <a:lnTo>
                  <a:pt x="461" y="5499"/>
                </a:lnTo>
                <a:lnTo>
                  <a:pt x="434" y="5548"/>
                </a:lnTo>
                <a:lnTo>
                  <a:pt x="406" y="5598"/>
                </a:lnTo>
                <a:lnTo>
                  <a:pt x="379" y="5648"/>
                </a:lnTo>
                <a:lnTo>
                  <a:pt x="354" y="5698"/>
                </a:lnTo>
                <a:lnTo>
                  <a:pt x="329" y="5750"/>
                </a:lnTo>
                <a:lnTo>
                  <a:pt x="305" y="5802"/>
                </a:lnTo>
                <a:lnTo>
                  <a:pt x="282" y="5854"/>
                </a:lnTo>
                <a:lnTo>
                  <a:pt x="259" y="5906"/>
                </a:lnTo>
                <a:lnTo>
                  <a:pt x="239" y="5960"/>
                </a:lnTo>
                <a:lnTo>
                  <a:pt x="218" y="6013"/>
                </a:lnTo>
                <a:lnTo>
                  <a:pt x="198" y="6066"/>
                </a:lnTo>
                <a:lnTo>
                  <a:pt x="179" y="6120"/>
                </a:lnTo>
                <a:lnTo>
                  <a:pt x="161" y="6175"/>
                </a:lnTo>
                <a:lnTo>
                  <a:pt x="145" y="6230"/>
                </a:lnTo>
                <a:lnTo>
                  <a:pt x="128" y="6285"/>
                </a:lnTo>
                <a:lnTo>
                  <a:pt x="113" y="6341"/>
                </a:lnTo>
                <a:lnTo>
                  <a:pt x="99" y="6397"/>
                </a:lnTo>
                <a:lnTo>
                  <a:pt x="85" y="6454"/>
                </a:lnTo>
                <a:lnTo>
                  <a:pt x="74" y="6510"/>
                </a:lnTo>
                <a:lnTo>
                  <a:pt x="62" y="6566"/>
                </a:lnTo>
                <a:lnTo>
                  <a:pt x="51" y="6624"/>
                </a:lnTo>
                <a:lnTo>
                  <a:pt x="41" y="6681"/>
                </a:lnTo>
                <a:lnTo>
                  <a:pt x="33" y="6740"/>
                </a:lnTo>
                <a:lnTo>
                  <a:pt x="25" y="6798"/>
                </a:lnTo>
                <a:lnTo>
                  <a:pt x="18" y="6857"/>
                </a:lnTo>
                <a:lnTo>
                  <a:pt x="13" y="6915"/>
                </a:lnTo>
                <a:lnTo>
                  <a:pt x="9" y="6975"/>
                </a:lnTo>
                <a:lnTo>
                  <a:pt x="5" y="7034"/>
                </a:lnTo>
                <a:lnTo>
                  <a:pt x="3" y="7094"/>
                </a:lnTo>
                <a:lnTo>
                  <a:pt x="0" y="7153"/>
                </a:lnTo>
                <a:lnTo>
                  <a:pt x="0" y="7214"/>
                </a:lnTo>
                <a:lnTo>
                  <a:pt x="1" y="7295"/>
                </a:lnTo>
                <a:lnTo>
                  <a:pt x="4" y="7377"/>
                </a:lnTo>
                <a:lnTo>
                  <a:pt x="9" y="7457"/>
                </a:lnTo>
                <a:lnTo>
                  <a:pt x="15" y="7538"/>
                </a:lnTo>
                <a:lnTo>
                  <a:pt x="23" y="7618"/>
                </a:lnTo>
                <a:lnTo>
                  <a:pt x="34" y="7697"/>
                </a:lnTo>
                <a:lnTo>
                  <a:pt x="46" y="7776"/>
                </a:lnTo>
                <a:lnTo>
                  <a:pt x="60" y="7854"/>
                </a:lnTo>
                <a:lnTo>
                  <a:pt x="77" y="7932"/>
                </a:lnTo>
                <a:lnTo>
                  <a:pt x="93" y="8010"/>
                </a:lnTo>
                <a:lnTo>
                  <a:pt x="113" y="8086"/>
                </a:lnTo>
                <a:lnTo>
                  <a:pt x="134" y="8161"/>
                </a:lnTo>
                <a:lnTo>
                  <a:pt x="156" y="8236"/>
                </a:lnTo>
                <a:lnTo>
                  <a:pt x="181" y="8311"/>
                </a:lnTo>
                <a:lnTo>
                  <a:pt x="206" y="8385"/>
                </a:lnTo>
                <a:lnTo>
                  <a:pt x="234" y="8458"/>
                </a:lnTo>
                <a:lnTo>
                  <a:pt x="264" y="8530"/>
                </a:lnTo>
                <a:lnTo>
                  <a:pt x="294" y="8601"/>
                </a:lnTo>
                <a:lnTo>
                  <a:pt x="326" y="8671"/>
                </a:lnTo>
                <a:lnTo>
                  <a:pt x="361" y="8741"/>
                </a:lnTo>
                <a:lnTo>
                  <a:pt x="395" y="8810"/>
                </a:lnTo>
                <a:lnTo>
                  <a:pt x="433" y="8878"/>
                </a:lnTo>
                <a:lnTo>
                  <a:pt x="471" y="8946"/>
                </a:lnTo>
                <a:lnTo>
                  <a:pt x="511" y="9011"/>
                </a:lnTo>
                <a:lnTo>
                  <a:pt x="552" y="9077"/>
                </a:lnTo>
                <a:lnTo>
                  <a:pt x="595" y="9141"/>
                </a:lnTo>
                <a:lnTo>
                  <a:pt x="638" y="9205"/>
                </a:lnTo>
                <a:lnTo>
                  <a:pt x="684" y="9267"/>
                </a:lnTo>
                <a:lnTo>
                  <a:pt x="731" y="9329"/>
                </a:lnTo>
                <a:lnTo>
                  <a:pt x="779" y="9388"/>
                </a:lnTo>
                <a:lnTo>
                  <a:pt x="829" y="9448"/>
                </a:lnTo>
                <a:lnTo>
                  <a:pt x="880" y="9506"/>
                </a:lnTo>
                <a:lnTo>
                  <a:pt x="931" y="9564"/>
                </a:lnTo>
                <a:lnTo>
                  <a:pt x="984" y="9620"/>
                </a:lnTo>
                <a:lnTo>
                  <a:pt x="1039" y="9674"/>
                </a:lnTo>
                <a:lnTo>
                  <a:pt x="1095" y="9729"/>
                </a:lnTo>
                <a:lnTo>
                  <a:pt x="1151" y="9781"/>
                </a:lnTo>
                <a:lnTo>
                  <a:pt x="1210" y="9833"/>
                </a:lnTo>
                <a:lnTo>
                  <a:pt x="1269" y="9883"/>
                </a:lnTo>
                <a:lnTo>
                  <a:pt x="1329" y="9932"/>
                </a:lnTo>
                <a:lnTo>
                  <a:pt x="1390" y="9981"/>
                </a:lnTo>
                <a:lnTo>
                  <a:pt x="1453" y="10026"/>
                </a:lnTo>
                <a:lnTo>
                  <a:pt x="1517" y="10072"/>
                </a:lnTo>
                <a:lnTo>
                  <a:pt x="1581" y="10116"/>
                </a:lnTo>
                <a:lnTo>
                  <a:pt x="1647" y="10159"/>
                </a:lnTo>
                <a:lnTo>
                  <a:pt x="1714" y="10200"/>
                </a:lnTo>
                <a:lnTo>
                  <a:pt x="1781" y="10240"/>
                </a:lnTo>
                <a:lnTo>
                  <a:pt x="1850" y="10278"/>
                </a:lnTo>
                <a:lnTo>
                  <a:pt x="1919" y="10316"/>
                </a:lnTo>
                <a:lnTo>
                  <a:pt x="1990" y="10351"/>
                </a:lnTo>
                <a:lnTo>
                  <a:pt x="2061" y="10386"/>
                </a:lnTo>
                <a:lnTo>
                  <a:pt x="2133" y="10418"/>
                </a:lnTo>
                <a:lnTo>
                  <a:pt x="2206" y="10449"/>
                </a:lnTo>
                <a:lnTo>
                  <a:pt x="2280" y="10480"/>
                </a:lnTo>
                <a:lnTo>
                  <a:pt x="2354" y="10508"/>
                </a:lnTo>
                <a:lnTo>
                  <a:pt x="2430" y="10535"/>
                </a:lnTo>
                <a:lnTo>
                  <a:pt x="2507" y="10560"/>
                </a:lnTo>
                <a:lnTo>
                  <a:pt x="2583" y="10583"/>
                </a:lnTo>
                <a:lnTo>
                  <a:pt x="2661" y="10605"/>
                </a:lnTo>
                <a:lnTo>
                  <a:pt x="2740" y="10626"/>
                </a:lnTo>
                <a:lnTo>
                  <a:pt x="2819" y="10645"/>
                </a:lnTo>
                <a:lnTo>
                  <a:pt x="2898" y="10661"/>
                </a:lnTo>
                <a:lnTo>
                  <a:pt x="2979" y="10677"/>
                </a:lnTo>
                <a:lnTo>
                  <a:pt x="3060" y="10691"/>
                </a:lnTo>
                <a:lnTo>
                  <a:pt x="3079" y="10697"/>
                </a:lnTo>
                <a:lnTo>
                  <a:pt x="3099" y="10704"/>
                </a:lnTo>
                <a:lnTo>
                  <a:pt x="3120" y="10713"/>
                </a:lnTo>
                <a:lnTo>
                  <a:pt x="3141" y="10723"/>
                </a:lnTo>
                <a:lnTo>
                  <a:pt x="3162" y="10736"/>
                </a:lnTo>
                <a:lnTo>
                  <a:pt x="3185" y="10752"/>
                </a:lnTo>
                <a:lnTo>
                  <a:pt x="3211" y="10772"/>
                </a:lnTo>
                <a:lnTo>
                  <a:pt x="3238" y="10796"/>
                </a:lnTo>
                <a:lnTo>
                  <a:pt x="3266" y="10826"/>
                </a:lnTo>
                <a:lnTo>
                  <a:pt x="3297" y="10861"/>
                </a:lnTo>
                <a:lnTo>
                  <a:pt x="3331" y="10902"/>
                </a:lnTo>
                <a:lnTo>
                  <a:pt x="3367" y="10950"/>
                </a:lnTo>
                <a:lnTo>
                  <a:pt x="3406" y="11005"/>
                </a:lnTo>
                <a:lnTo>
                  <a:pt x="3448" y="11068"/>
                </a:lnTo>
                <a:lnTo>
                  <a:pt x="3494" y="11140"/>
                </a:lnTo>
                <a:lnTo>
                  <a:pt x="3543" y="11220"/>
                </a:lnTo>
                <a:lnTo>
                  <a:pt x="3567" y="11263"/>
                </a:lnTo>
                <a:lnTo>
                  <a:pt x="3593" y="11305"/>
                </a:lnTo>
                <a:lnTo>
                  <a:pt x="3619" y="11346"/>
                </a:lnTo>
                <a:lnTo>
                  <a:pt x="3645" y="11387"/>
                </a:lnTo>
                <a:lnTo>
                  <a:pt x="3672" y="11427"/>
                </a:lnTo>
                <a:lnTo>
                  <a:pt x="3700" y="11467"/>
                </a:lnTo>
                <a:lnTo>
                  <a:pt x="3730" y="11506"/>
                </a:lnTo>
                <a:lnTo>
                  <a:pt x="3759" y="11545"/>
                </a:lnTo>
                <a:lnTo>
                  <a:pt x="3789" y="11583"/>
                </a:lnTo>
                <a:lnTo>
                  <a:pt x="3820" y="11620"/>
                </a:lnTo>
                <a:lnTo>
                  <a:pt x="3852" y="11658"/>
                </a:lnTo>
                <a:lnTo>
                  <a:pt x="3883" y="11694"/>
                </a:lnTo>
                <a:lnTo>
                  <a:pt x="3916" y="11730"/>
                </a:lnTo>
                <a:lnTo>
                  <a:pt x="3950" y="11765"/>
                </a:lnTo>
                <a:lnTo>
                  <a:pt x="3983" y="11800"/>
                </a:lnTo>
                <a:lnTo>
                  <a:pt x="4018" y="11834"/>
                </a:lnTo>
                <a:lnTo>
                  <a:pt x="4053" y="11868"/>
                </a:lnTo>
                <a:lnTo>
                  <a:pt x="4089" y="11901"/>
                </a:lnTo>
                <a:lnTo>
                  <a:pt x="4125" y="11934"/>
                </a:lnTo>
                <a:lnTo>
                  <a:pt x="4162" y="11965"/>
                </a:lnTo>
                <a:lnTo>
                  <a:pt x="4199" y="11996"/>
                </a:lnTo>
                <a:lnTo>
                  <a:pt x="4237" y="12026"/>
                </a:lnTo>
                <a:lnTo>
                  <a:pt x="4276" y="12057"/>
                </a:lnTo>
                <a:lnTo>
                  <a:pt x="4314" y="12086"/>
                </a:lnTo>
                <a:lnTo>
                  <a:pt x="4353" y="12114"/>
                </a:lnTo>
                <a:lnTo>
                  <a:pt x="4393" y="12142"/>
                </a:lnTo>
                <a:lnTo>
                  <a:pt x="4433" y="12170"/>
                </a:lnTo>
                <a:lnTo>
                  <a:pt x="4474" y="12196"/>
                </a:lnTo>
                <a:lnTo>
                  <a:pt x="4515" y="12222"/>
                </a:lnTo>
                <a:lnTo>
                  <a:pt x="4557" y="12247"/>
                </a:lnTo>
                <a:lnTo>
                  <a:pt x="4598" y="12272"/>
                </a:lnTo>
                <a:lnTo>
                  <a:pt x="4640" y="12295"/>
                </a:lnTo>
                <a:lnTo>
                  <a:pt x="4683" y="12319"/>
                </a:lnTo>
                <a:lnTo>
                  <a:pt x="4726" y="12341"/>
                </a:lnTo>
                <a:lnTo>
                  <a:pt x="4770" y="12363"/>
                </a:lnTo>
                <a:lnTo>
                  <a:pt x="4813" y="12384"/>
                </a:lnTo>
                <a:lnTo>
                  <a:pt x="4857" y="12404"/>
                </a:lnTo>
                <a:lnTo>
                  <a:pt x="4902" y="12423"/>
                </a:lnTo>
                <a:lnTo>
                  <a:pt x="4946" y="12442"/>
                </a:lnTo>
                <a:lnTo>
                  <a:pt x="4992" y="12460"/>
                </a:lnTo>
                <a:lnTo>
                  <a:pt x="5037" y="12477"/>
                </a:lnTo>
                <a:lnTo>
                  <a:pt x="5083" y="12493"/>
                </a:lnTo>
                <a:lnTo>
                  <a:pt x="5128" y="12509"/>
                </a:lnTo>
                <a:lnTo>
                  <a:pt x="5175" y="12524"/>
                </a:lnTo>
                <a:lnTo>
                  <a:pt x="5221" y="12538"/>
                </a:lnTo>
                <a:lnTo>
                  <a:pt x="5268" y="12552"/>
                </a:lnTo>
                <a:lnTo>
                  <a:pt x="5314" y="12564"/>
                </a:lnTo>
                <a:lnTo>
                  <a:pt x="5361" y="12576"/>
                </a:lnTo>
                <a:lnTo>
                  <a:pt x="5409" y="12586"/>
                </a:lnTo>
                <a:lnTo>
                  <a:pt x="5456" y="12597"/>
                </a:lnTo>
                <a:lnTo>
                  <a:pt x="5503" y="12606"/>
                </a:lnTo>
                <a:lnTo>
                  <a:pt x="5551" y="12614"/>
                </a:lnTo>
                <a:lnTo>
                  <a:pt x="5599" y="12622"/>
                </a:lnTo>
                <a:lnTo>
                  <a:pt x="5647" y="12628"/>
                </a:lnTo>
                <a:lnTo>
                  <a:pt x="5695" y="12634"/>
                </a:lnTo>
                <a:lnTo>
                  <a:pt x="5743" y="12639"/>
                </a:lnTo>
                <a:lnTo>
                  <a:pt x="5791" y="12643"/>
                </a:lnTo>
                <a:lnTo>
                  <a:pt x="5839" y="12646"/>
                </a:lnTo>
                <a:lnTo>
                  <a:pt x="5888" y="12649"/>
                </a:lnTo>
                <a:lnTo>
                  <a:pt x="5936" y="12650"/>
                </a:lnTo>
                <a:lnTo>
                  <a:pt x="5985" y="12650"/>
                </a:lnTo>
                <a:lnTo>
                  <a:pt x="6033" y="12650"/>
                </a:lnTo>
                <a:lnTo>
                  <a:pt x="6082" y="12649"/>
                </a:lnTo>
                <a:lnTo>
                  <a:pt x="6130" y="12647"/>
                </a:lnTo>
                <a:lnTo>
                  <a:pt x="6174" y="12641"/>
                </a:lnTo>
                <a:lnTo>
                  <a:pt x="6217" y="12634"/>
                </a:lnTo>
                <a:lnTo>
                  <a:pt x="6260" y="12627"/>
                </a:lnTo>
                <a:lnTo>
                  <a:pt x="6303" y="12620"/>
                </a:lnTo>
                <a:lnTo>
                  <a:pt x="6345" y="12611"/>
                </a:lnTo>
                <a:lnTo>
                  <a:pt x="6388" y="12602"/>
                </a:lnTo>
                <a:lnTo>
                  <a:pt x="6430" y="12593"/>
                </a:lnTo>
                <a:lnTo>
                  <a:pt x="6473" y="12582"/>
                </a:lnTo>
                <a:lnTo>
                  <a:pt x="6515" y="12571"/>
                </a:lnTo>
                <a:lnTo>
                  <a:pt x="6556" y="12559"/>
                </a:lnTo>
                <a:lnTo>
                  <a:pt x="6598" y="12548"/>
                </a:lnTo>
                <a:lnTo>
                  <a:pt x="6640" y="12534"/>
                </a:lnTo>
                <a:lnTo>
                  <a:pt x="6682" y="12520"/>
                </a:lnTo>
                <a:lnTo>
                  <a:pt x="6722" y="12507"/>
                </a:lnTo>
                <a:lnTo>
                  <a:pt x="6763" y="12492"/>
                </a:lnTo>
                <a:lnTo>
                  <a:pt x="6804" y="12477"/>
                </a:lnTo>
                <a:lnTo>
                  <a:pt x="6845" y="12461"/>
                </a:lnTo>
                <a:lnTo>
                  <a:pt x="6884" y="12444"/>
                </a:lnTo>
                <a:lnTo>
                  <a:pt x="6924" y="12426"/>
                </a:lnTo>
                <a:lnTo>
                  <a:pt x="6964" y="12409"/>
                </a:lnTo>
                <a:lnTo>
                  <a:pt x="7003" y="12390"/>
                </a:lnTo>
                <a:lnTo>
                  <a:pt x="7042" y="12371"/>
                </a:lnTo>
                <a:lnTo>
                  <a:pt x="7081" y="12351"/>
                </a:lnTo>
                <a:lnTo>
                  <a:pt x="7119" y="12331"/>
                </a:lnTo>
                <a:lnTo>
                  <a:pt x="7157" y="12311"/>
                </a:lnTo>
                <a:lnTo>
                  <a:pt x="7194" y="12290"/>
                </a:lnTo>
                <a:lnTo>
                  <a:pt x="7232" y="12268"/>
                </a:lnTo>
                <a:lnTo>
                  <a:pt x="7269" y="12245"/>
                </a:lnTo>
                <a:lnTo>
                  <a:pt x="7305" y="12222"/>
                </a:lnTo>
                <a:lnTo>
                  <a:pt x="7342" y="12199"/>
                </a:lnTo>
                <a:lnTo>
                  <a:pt x="7377" y="12175"/>
                </a:lnTo>
                <a:lnTo>
                  <a:pt x="7413" y="12150"/>
                </a:lnTo>
                <a:lnTo>
                  <a:pt x="7447" y="12125"/>
                </a:lnTo>
                <a:lnTo>
                  <a:pt x="7482" y="12099"/>
                </a:lnTo>
                <a:lnTo>
                  <a:pt x="7516" y="12072"/>
                </a:lnTo>
                <a:lnTo>
                  <a:pt x="7549" y="12045"/>
                </a:lnTo>
                <a:lnTo>
                  <a:pt x="7582" y="12018"/>
                </a:lnTo>
                <a:lnTo>
                  <a:pt x="7615" y="11990"/>
                </a:lnTo>
                <a:lnTo>
                  <a:pt x="7647" y="11962"/>
                </a:lnTo>
                <a:lnTo>
                  <a:pt x="7679" y="11932"/>
                </a:lnTo>
                <a:lnTo>
                  <a:pt x="7709" y="11903"/>
                </a:lnTo>
                <a:lnTo>
                  <a:pt x="7741" y="11873"/>
                </a:lnTo>
                <a:lnTo>
                  <a:pt x="7771" y="11843"/>
                </a:lnTo>
                <a:lnTo>
                  <a:pt x="7800" y="11811"/>
                </a:lnTo>
                <a:lnTo>
                  <a:pt x="7829" y="11780"/>
                </a:lnTo>
                <a:lnTo>
                  <a:pt x="7858" y="11748"/>
                </a:lnTo>
                <a:lnTo>
                  <a:pt x="7886" y="11715"/>
                </a:lnTo>
                <a:lnTo>
                  <a:pt x="7913" y="11683"/>
                </a:lnTo>
                <a:lnTo>
                  <a:pt x="7939" y="11649"/>
                </a:lnTo>
                <a:lnTo>
                  <a:pt x="7965" y="11615"/>
                </a:lnTo>
                <a:lnTo>
                  <a:pt x="7991" y="11581"/>
                </a:lnTo>
                <a:lnTo>
                  <a:pt x="8016" y="11546"/>
                </a:lnTo>
                <a:lnTo>
                  <a:pt x="8040" y="11511"/>
                </a:lnTo>
                <a:lnTo>
                  <a:pt x="8063" y="11474"/>
                </a:lnTo>
                <a:lnTo>
                  <a:pt x="8086" y="11438"/>
                </a:lnTo>
                <a:lnTo>
                  <a:pt x="8109" y="11401"/>
                </a:lnTo>
                <a:lnTo>
                  <a:pt x="8130" y="11364"/>
                </a:lnTo>
                <a:lnTo>
                  <a:pt x="8151" y="11327"/>
                </a:lnTo>
                <a:lnTo>
                  <a:pt x="8172" y="11288"/>
                </a:lnTo>
                <a:lnTo>
                  <a:pt x="8191" y="11249"/>
                </a:lnTo>
                <a:lnTo>
                  <a:pt x="8209" y="11211"/>
                </a:lnTo>
                <a:lnTo>
                  <a:pt x="8228" y="11171"/>
                </a:lnTo>
                <a:lnTo>
                  <a:pt x="8245" y="11131"/>
                </a:lnTo>
                <a:lnTo>
                  <a:pt x="8262" y="11091"/>
                </a:lnTo>
                <a:lnTo>
                  <a:pt x="8288" y="11021"/>
                </a:lnTo>
                <a:lnTo>
                  <a:pt x="8312" y="10950"/>
                </a:lnTo>
                <a:lnTo>
                  <a:pt x="8334" y="10879"/>
                </a:lnTo>
                <a:lnTo>
                  <a:pt x="8354" y="10808"/>
                </a:lnTo>
                <a:lnTo>
                  <a:pt x="8371" y="10737"/>
                </a:lnTo>
                <a:lnTo>
                  <a:pt x="8387" y="10665"/>
                </a:lnTo>
                <a:lnTo>
                  <a:pt x="8401" y="10594"/>
                </a:lnTo>
                <a:lnTo>
                  <a:pt x="8412" y="10522"/>
                </a:lnTo>
                <a:lnTo>
                  <a:pt x="8421" y="10449"/>
                </a:lnTo>
                <a:lnTo>
                  <a:pt x="8429" y="10377"/>
                </a:lnTo>
                <a:lnTo>
                  <a:pt x="8434" y="10305"/>
                </a:lnTo>
                <a:lnTo>
                  <a:pt x="8437" y="10233"/>
                </a:lnTo>
                <a:lnTo>
                  <a:pt x="8438" y="10161"/>
                </a:lnTo>
                <a:lnTo>
                  <a:pt x="8437" y="10089"/>
                </a:lnTo>
                <a:lnTo>
                  <a:pt x="8433" y="10017"/>
                </a:lnTo>
                <a:lnTo>
                  <a:pt x="8428" y="9946"/>
                </a:lnTo>
                <a:lnTo>
                  <a:pt x="8419" y="9874"/>
                </a:lnTo>
                <a:lnTo>
                  <a:pt x="8410" y="9803"/>
                </a:lnTo>
                <a:lnTo>
                  <a:pt x="8397" y="9732"/>
                </a:lnTo>
                <a:lnTo>
                  <a:pt x="8383" y="9661"/>
                </a:lnTo>
                <a:lnTo>
                  <a:pt x="8366" y="9591"/>
                </a:lnTo>
                <a:lnTo>
                  <a:pt x="8347" y="9521"/>
                </a:lnTo>
                <a:lnTo>
                  <a:pt x="8326" y="9451"/>
                </a:lnTo>
                <a:lnTo>
                  <a:pt x="8302" y="9381"/>
                </a:lnTo>
                <a:lnTo>
                  <a:pt x="8276" y="9312"/>
                </a:lnTo>
                <a:lnTo>
                  <a:pt x="8249" y="9244"/>
                </a:lnTo>
                <a:lnTo>
                  <a:pt x="8218" y="9176"/>
                </a:lnTo>
                <a:lnTo>
                  <a:pt x="8185" y="9108"/>
                </a:lnTo>
                <a:lnTo>
                  <a:pt x="8151" y="9042"/>
                </a:lnTo>
                <a:lnTo>
                  <a:pt x="8113" y="8975"/>
                </a:lnTo>
                <a:lnTo>
                  <a:pt x="8074" y="8909"/>
                </a:lnTo>
                <a:lnTo>
                  <a:pt x="8032" y="8844"/>
                </a:lnTo>
                <a:lnTo>
                  <a:pt x="8002" y="8803"/>
                </a:lnTo>
                <a:lnTo>
                  <a:pt x="7970" y="8765"/>
                </a:lnTo>
                <a:lnTo>
                  <a:pt x="7939" y="8726"/>
                </a:lnTo>
                <a:lnTo>
                  <a:pt x="7908" y="8689"/>
                </a:lnTo>
                <a:lnTo>
                  <a:pt x="7875" y="8652"/>
                </a:lnTo>
                <a:lnTo>
                  <a:pt x="7842" y="8617"/>
                </a:lnTo>
                <a:lnTo>
                  <a:pt x="7807" y="8581"/>
                </a:lnTo>
                <a:lnTo>
                  <a:pt x="7774" y="8548"/>
                </a:lnTo>
                <a:lnTo>
                  <a:pt x="7738" y="8514"/>
                </a:lnTo>
                <a:lnTo>
                  <a:pt x="7703" y="8482"/>
                </a:lnTo>
                <a:lnTo>
                  <a:pt x="7667" y="8450"/>
                </a:lnTo>
                <a:lnTo>
                  <a:pt x="7631" y="8420"/>
                </a:lnTo>
                <a:lnTo>
                  <a:pt x="7593" y="8390"/>
                </a:lnTo>
                <a:lnTo>
                  <a:pt x="7556" y="8362"/>
                </a:lnTo>
                <a:lnTo>
                  <a:pt x="7518" y="8333"/>
                </a:lnTo>
                <a:lnTo>
                  <a:pt x="7480" y="8306"/>
                </a:lnTo>
                <a:lnTo>
                  <a:pt x="7441" y="8280"/>
                </a:lnTo>
                <a:lnTo>
                  <a:pt x="7401" y="8255"/>
                </a:lnTo>
                <a:lnTo>
                  <a:pt x="7362" y="8231"/>
                </a:lnTo>
                <a:lnTo>
                  <a:pt x="7322" y="8208"/>
                </a:lnTo>
                <a:lnTo>
                  <a:pt x="7281" y="8185"/>
                </a:lnTo>
                <a:lnTo>
                  <a:pt x="7240" y="8164"/>
                </a:lnTo>
                <a:lnTo>
                  <a:pt x="7200" y="8143"/>
                </a:lnTo>
                <a:lnTo>
                  <a:pt x="7158" y="8124"/>
                </a:lnTo>
                <a:lnTo>
                  <a:pt x="7116" y="8105"/>
                </a:lnTo>
                <a:lnTo>
                  <a:pt x="7073" y="8087"/>
                </a:lnTo>
                <a:lnTo>
                  <a:pt x="7032" y="8070"/>
                </a:lnTo>
                <a:lnTo>
                  <a:pt x="6989" y="8055"/>
                </a:lnTo>
                <a:lnTo>
                  <a:pt x="6945" y="8040"/>
                </a:lnTo>
                <a:lnTo>
                  <a:pt x="6902" y="8026"/>
                </a:lnTo>
                <a:lnTo>
                  <a:pt x="6858" y="8013"/>
                </a:lnTo>
                <a:lnTo>
                  <a:pt x="6814" y="8001"/>
                </a:lnTo>
                <a:lnTo>
                  <a:pt x="6770" y="7990"/>
                </a:lnTo>
                <a:lnTo>
                  <a:pt x="6727" y="7980"/>
                </a:lnTo>
                <a:lnTo>
                  <a:pt x="6682" y="7971"/>
                </a:lnTo>
                <a:lnTo>
                  <a:pt x="6638" y="7964"/>
                </a:lnTo>
                <a:lnTo>
                  <a:pt x="6593" y="7956"/>
                </a:lnTo>
                <a:lnTo>
                  <a:pt x="6548" y="7950"/>
                </a:lnTo>
                <a:lnTo>
                  <a:pt x="6503" y="7945"/>
                </a:lnTo>
                <a:lnTo>
                  <a:pt x="6458" y="7941"/>
                </a:lnTo>
                <a:lnTo>
                  <a:pt x="6413" y="7938"/>
                </a:lnTo>
                <a:lnTo>
                  <a:pt x="6367" y="7936"/>
                </a:lnTo>
                <a:lnTo>
                  <a:pt x="6322" y="7935"/>
                </a:lnTo>
                <a:lnTo>
                  <a:pt x="6277" y="7935"/>
                </a:lnTo>
                <a:lnTo>
                  <a:pt x="6232" y="7936"/>
                </a:lnTo>
                <a:lnTo>
                  <a:pt x="6187" y="7938"/>
                </a:lnTo>
                <a:lnTo>
                  <a:pt x="6141" y="7941"/>
                </a:lnTo>
                <a:lnTo>
                  <a:pt x="6096" y="7945"/>
                </a:lnTo>
                <a:lnTo>
                  <a:pt x="6050" y="7950"/>
                </a:lnTo>
                <a:lnTo>
                  <a:pt x="6005" y="7955"/>
                </a:lnTo>
                <a:lnTo>
                  <a:pt x="5959" y="7963"/>
                </a:lnTo>
                <a:lnTo>
                  <a:pt x="5914" y="7971"/>
                </a:lnTo>
                <a:lnTo>
                  <a:pt x="5869" y="7980"/>
                </a:lnTo>
                <a:lnTo>
                  <a:pt x="5824" y="7991"/>
                </a:lnTo>
                <a:lnTo>
                  <a:pt x="5779" y="8002"/>
                </a:lnTo>
                <a:lnTo>
                  <a:pt x="5735" y="8015"/>
                </a:lnTo>
                <a:lnTo>
                  <a:pt x="5690" y="8029"/>
                </a:lnTo>
                <a:lnTo>
                  <a:pt x="5645" y="8042"/>
                </a:lnTo>
                <a:lnTo>
                  <a:pt x="5601" y="8058"/>
                </a:lnTo>
                <a:lnTo>
                  <a:pt x="5556" y="8074"/>
                </a:lnTo>
                <a:lnTo>
                  <a:pt x="5512" y="8092"/>
                </a:lnTo>
                <a:lnTo>
                  <a:pt x="5468" y="8112"/>
                </a:lnTo>
                <a:lnTo>
                  <a:pt x="5425" y="8132"/>
                </a:lnTo>
                <a:lnTo>
                  <a:pt x="5382" y="8153"/>
                </a:lnTo>
                <a:lnTo>
                  <a:pt x="5344" y="8172"/>
                </a:lnTo>
                <a:lnTo>
                  <a:pt x="5307" y="8192"/>
                </a:lnTo>
                <a:lnTo>
                  <a:pt x="5271" y="8213"/>
                </a:lnTo>
                <a:lnTo>
                  <a:pt x="5234" y="8235"/>
                </a:lnTo>
                <a:lnTo>
                  <a:pt x="5199" y="8258"/>
                </a:lnTo>
                <a:lnTo>
                  <a:pt x="5164" y="8282"/>
                </a:lnTo>
                <a:lnTo>
                  <a:pt x="5130" y="8306"/>
                </a:lnTo>
                <a:lnTo>
                  <a:pt x="5096" y="8332"/>
                </a:lnTo>
                <a:lnTo>
                  <a:pt x="5063" y="8359"/>
                </a:lnTo>
                <a:lnTo>
                  <a:pt x="5031" y="8385"/>
                </a:lnTo>
                <a:lnTo>
                  <a:pt x="4998" y="8413"/>
                </a:lnTo>
                <a:lnTo>
                  <a:pt x="4967" y="8441"/>
                </a:lnTo>
                <a:lnTo>
                  <a:pt x="4937" y="8470"/>
                </a:lnTo>
                <a:lnTo>
                  <a:pt x="4906" y="8500"/>
                </a:lnTo>
                <a:lnTo>
                  <a:pt x="4877" y="8530"/>
                </a:lnTo>
                <a:lnTo>
                  <a:pt x="4849" y="8561"/>
                </a:lnTo>
                <a:lnTo>
                  <a:pt x="4821" y="8594"/>
                </a:lnTo>
                <a:lnTo>
                  <a:pt x="4794" y="8625"/>
                </a:lnTo>
                <a:lnTo>
                  <a:pt x="4766" y="8658"/>
                </a:lnTo>
                <a:lnTo>
                  <a:pt x="4740" y="8692"/>
                </a:lnTo>
                <a:lnTo>
                  <a:pt x="4715" y="8726"/>
                </a:lnTo>
                <a:lnTo>
                  <a:pt x="4691" y="8761"/>
                </a:lnTo>
                <a:lnTo>
                  <a:pt x="4667" y="8795"/>
                </a:lnTo>
                <a:lnTo>
                  <a:pt x="4644" y="8832"/>
                </a:lnTo>
                <a:lnTo>
                  <a:pt x="4622" y="8867"/>
                </a:lnTo>
                <a:lnTo>
                  <a:pt x="4600" y="8904"/>
                </a:lnTo>
                <a:lnTo>
                  <a:pt x="4580" y="8941"/>
                </a:lnTo>
                <a:lnTo>
                  <a:pt x="4560" y="8978"/>
                </a:lnTo>
                <a:lnTo>
                  <a:pt x="4541" y="9017"/>
                </a:lnTo>
                <a:lnTo>
                  <a:pt x="4523" y="9054"/>
                </a:lnTo>
                <a:lnTo>
                  <a:pt x="4505" y="9093"/>
                </a:lnTo>
                <a:lnTo>
                  <a:pt x="4489" y="9132"/>
                </a:lnTo>
                <a:lnTo>
                  <a:pt x="4473" y="9171"/>
                </a:lnTo>
                <a:lnTo>
                  <a:pt x="4458" y="9211"/>
                </a:lnTo>
                <a:lnTo>
                  <a:pt x="4444" y="9250"/>
                </a:lnTo>
                <a:lnTo>
                  <a:pt x="4430" y="9291"/>
                </a:lnTo>
                <a:lnTo>
                  <a:pt x="4419" y="9332"/>
                </a:lnTo>
                <a:lnTo>
                  <a:pt x="4407" y="9373"/>
                </a:lnTo>
                <a:lnTo>
                  <a:pt x="4397" y="9413"/>
                </a:lnTo>
                <a:lnTo>
                  <a:pt x="4387" y="9454"/>
                </a:lnTo>
                <a:lnTo>
                  <a:pt x="4378" y="9496"/>
                </a:lnTo>
                <a:lnTo>
                  <a:pt x="4371" y="9538"/>
                </a:lnTo>
                <a:lnTo>
                  <a:pt x="4363" y="9579"/>
                </a:lnTo>
                <a:lnTo>
                  <a:pt x="4358" y="9621"/>
                </a:lnTo>
                <a:lnTo>
                  <a:pt x="4353" y="9663"/>
                </a:lnTo>
                <a:lnTo>
                  <a:pt x="4349" y="9705"/>
                </a:lnTo>
                <a:lnTo>
                  <a:pt x="4347" y="9747"/>
                </a:lnTo>
                <a:lnTo>
                  <a:pt x="4345" y="9789"/>
                </a:lnTo>
                <a:lnTo>
                  <a:pt x="4344" y="9831"/>
                </a:lnTo>
                <a:lnTo>
                  <a:pt x="4344" y="9874"/>
                </a:lnTo>
                <a:lnTo>
                  <a:pt x="4346" y="9916"/>
                </a:lnTo>
                <a:lnTo>
                  <a:pt x="4348" y="9959"/>
                </a:lnTo>
                <a:lnTo>
                  <a:pt x="4351" y="10000"/>
                </a:lnTo>
                <a:lnTo>
                  <a:pt x="4355" y="10042"/>
                </a:lnTo>
                <a:lnTo>
                  <a:pt x="4360" y="10085"/>
                </a:lnTo>
                <a:lnTo>
                  <a:pt x="4368" y="10127"/>
                </a:lnTo>
                <a:lnTo>
                  <a:pt x="4375" y="10168"/>
                </a:lnTo>
                <a:lnTo>
                  <a:pt x="4383" y="10210"/>
                </a:lnTo>
                <a:lnTo>
                  <a:pt x="4394" y="10252"/>
                </a:lnTo>
                <a:lnTo>
                  <a:pt x="4404" y="10294"/>
                </a:lnTo>
                <a:lnTo>
                  <a:pt x="4417" y="10335"/>
                </a:lnTo>
                <a:lnTo>
                  <a:pt x="4430" y="10375"/>
                </a:lnTo>
                <a:lnTo>
                  <a:pt x="4444" y="10417"/>
                </a:lnTo>
                <a:lnTo>
                  <a:pt x="4459" y="10457"/>
                </a:lnTo>
                <a:lnTo>
                  <a:pt x="4474" y="10489"/>
                </a:lnTo>
                <a:lnTo>
                  <a:pt x="4488" y="10522"/>
                </a:lnTo>
                <a:lnTo>
                  <a:pt x="4503" y="10553"/>
                </a:lnTo>
                <a:lnTo>
                  <a:pt x="4519" y="10584"/>
                </a:lnTo>
                <a:lnTo>
                  <a:pt x="4536" y="10614"/>
                </a:lnTo>
                <a:lnTo>
                  <a:pt x="4552" y="10646"/>
                </a:lnTo>
                <a:lnTo>
                  <a:pt x="4570" y="10675"/>
                </a:lnTo>
                <a:lnTo>
                  <a:pt x="4589" y="10705"/>
                </a:lnTo>
                <a:lnTo>
                  <a:pt x="4608" y="10735"/>
                </a:lnTo>
                <a:lnTo>
                  <a:pt x="4627" y="10763"/>
                </a:lnTo>
                <a:lnTo>
                  <a:pt x="4646" y="10791"/>
                </a:lnTo>
                <a:lnTo>
                  <a:pt x="4667" y="10819"/>
                </a:lnTo>
                <a:lnTo>
                  <a:pt x="4688" y="10846"/>
                </a:lnTo>
                <a:lnTo>
                  <a:pt x="4710" y="10873"/>
                </a:lnTo>
                <a:lnTo>
                  <a:pt x="4732" y="10901"/>
                </a:lnTo>
                <a:lnTo>
                  <a:pt x="4755" y="10927"/>
                </a:lnTo>
                <a:lnTo>
                  <a:pt x="4778" y="10952"/>
                </a:lnTo>
                <a:lnTo>
                  <a:pt x="4802" y="10977"/>
                </a:lnTo>
                <a:lnTo>
                  <a:pt x="4826" y="11002"/>
                </a:lnTo>
                <a:lnTo>
                  <a:pt x="4851" y="11026"/>
                </a:lnTo>
                <a:lnTo>
                  <a:pt x="4876" y="11049"/>
                </a:lnTo>
                <a:lnTo>
                  <a:pt x="4901" y="11072"/>
                </a:lnTo>
                <a:lnTo>
                  <a:pt x="4927" y="11095"/>
                </a:lnTo>
                <a:lnTo>
                  <a:pt x="4954" y="11117"/>
                </a:lnTo>
                <a:lnTo>
                  <a:pt x="4981" y="11138"/>
                </a:lnTo>
                <a:lnTo>
                  <a:pt x="5008" y="11159"/>
                </a:lnTo>
                <a:lnTo>
                  <a:pt x="5036" y="11179"/>
                </a:lnTo>
                <a:lnTo>
                  <a:pt x="5064" y="11198"/>
                </a:lnTo>
                <a:lnTo>
                  <a:pt x="5092" y="11218"/>
                </a:lnTo>
                <a:lnTo>
                  <a:pt x="5122" y="11236"/>
                </a:lnTo>
                <a:lnTo>
                  <a:pt x="5151" y="11254"/>
                </a:lnTo>
                <a:lnTo>
                  <a:pt x="5180" y="11271"/>
                </a:lnTo>
                <a:lnTo>
                  <a:pt x="5209" y="11288"/>
                </a:lnTo>
                <a:lnTo>
                  <a:pt x="5240" y="11304"/>
                </a:lnTo>
                <a:lnTo>
                  <a:pt x="5271" y="11319"/>
                </a:lnTo>
                <a:lnTo>
                  <a:pt x="5301" y="11333"/>
                </a:lnTo>
                <a:lnTo>
                  <a:pt x="5332" y="11348"/>
                </a:lnTo>
                <a:lnTo>
                  <a:pt x="5364" y="11361"/>
                </a:lnTo>
                <a:lnTo>
                  <a:pt x="5395" y="11374"/>
                </a:lnTo>
                <a:lnTo>
                  <a:pt x="5428" y="11385"/>
                </a:lnTo>
                <a:lnTo>
                  <a:pt x="5460" y="11397"/>
                </a:lnTo>
                <a:lnTo>
                  <a:pt x="5492" y="11407"/>
                </a:lnTo>
                <a:lnTo>
                  <a:pt x="5525" y="11417"/>
                </a:lnTo>
                <a:lnTo>
                  <a:pt x="5558" y="11426"/>
                </a:lnTo>
                <a:lnTo>
                  <a:pt x="5590" y="11433"/>
                </a:lnTo>
                <a:lnTo>
                  <a:pt x="5624" y="11442"/>
                </a:lnTo>
                <a:lnTo>
                  <a:pt x="5657" y="11448"/>
                </a:lnTo>
                <a:lnTo>
                  <a:pt x="5692" y="11454"/>
                </a:lnTo>
                <a:lnTo>
                  <a:pt x="5725" y="11459"/>
                </a:lnTo>
                <a:lnTo>
                  <a:pt x="5759" y="11464"/>
                </a:lnTo>
                <a:lnTo>
                  <a:pt x="5793" y="11467"/>
                </a:lnTo>
                <a:lnTo>
                  <a:pt x="5827" y="11470"/>
                </a:lnTo>
                <a:lnTo>
                  <a:pt x="5862" y="11472"/>
                </a:lnTo>
                <a:lnTo>
                  <a:pt x="5896" y="11473"/>
                </a:lnTo>
                <a:lnTo>
                  <a:pt x="5931" y="11473"/>
                </a:lnTo>
                <a:lnTo>
                  <a:pt x="5965" y="11473"/>
                </a:lnTo>
                <a:lnTo>
                  <a:pt x="6001" y="11471"/>
                </a:lnTo>
                <a:lnTo>
                  <a:pt x="6035" y="11469"/>
                </a:lnTo>
                <a:lnTo>
                  <a:pt x="6071" y="11466"/>
                </a:lnTo>
                <a:lnTo>
                  <a:pt x="6105" y="11461"/>
                </a:lnTo>
                <a:lnTo>
                  <a:pt x="6141" y="11457"/>
                </a:lnTo>
                <a:lnTo>
                  <a:pt x="6175" y="11451"/>
                </a:lnTo>
                <a:lnTo>
                  <a:pt x="6211" y="11445"/>
                </a:lnTo>
                <a:lnTo>
                  <a:pt x="6246" y="11436"/>
                </a:lnTo>
                <a:lnTo>
                  <a:pt x="6279" y="11426"/>
                </a:lnTo>
                <a:lnTo>
                  <a:pt x="6310" y="11413"/>
                </a:lnTo>
                <a:lnTo>
                  <a:pt x="6341" y="11401"/>
                </a:lnTo>
                <a:lnTo>
                  <a:pt x="6373" y="11387"/>
                </a:lnTo>
                <a:lnTo>
                  <a:pt x="6403" y="11374"/>
                </a:lnTo>
                <a:lnTo>
                  <a:pt x="6434" y="11359"/>
                </a:lnTo>
                <a:lnTo>
                  <a:pt x="6463" y="11343"/>
                </a:lnTo>
                <a:lnTo>
                  <a:pt x="6494" y="11327"/>
                </a:lnTo>
                <a:lnTo>
                  <a:pt x="6522" y="11310"/>
                </a:lnTo>
                <a:lnTo>
                  <a:pt x="6551" y="11293"/>
                </a:lnTo>
                <a:lnTo>
                  <a:pt x="6579" y="11275"/>
                </a:lnTo>
                <a:lnTo>
                  <a:pt x="6606" y="11256"/>
                </a:lnTo>
                <a:lnTo>
                  <a:pt x="6635" y="11237"/>
                </a:lnTo>
                <a:lnTo>
                  <a:pt x="6661" y="11217"/>
                </a:lnTo>
                <a:lnTo>
                  <a:pt x="6687" y="11196"/>
                </a:lnTo>
                <a:lnTo>
                  <a:pt x="6713" y="11175"/>
                </a:lnTo>
                <a:lnTo>
                  <a:pt x="6738" y="11154"/>
                </a:lnTo>
                <a:lnTo>
                  <a:pt x="6763" y="11132"/>
                </a:lnTo>
                <a:lnTo>
                  <a:pt x="6787" y="11110"/>
                </a:lnTo>
                <a:lnTo>
                  <a:pt x="6810" y="11087"/>
                </a:lnTo>
                <a:lnTo>
                  <a:pt x="6833" y="11063"/>
                </a:lnTo>
                <a:lnTo>
                  <a:pt x="6856" y="11038"/>
                </a:lnTo>
                <a:lnTo>
                  <a:pt x="6878" y="11014"/>
                </a:lnTo>
                <a:lnTo>
                  <a:pt x="6899" y="10989"/>
                </a:lnTo>
                <a:lnTo>
                  <a:pt x="6920" y="10963"/>
                </a:lnTo>
                <a:lnTo>
                  <a:pt x="6940" y="10938"/>
                </a:lnTo>
                <a:lnTo>
                  <a:pt x="6958" y="10911"/>
                </a:lnTo>
                <a:lnTo>
                  <a:pt x="6977" y="10885"/>
                </a:lnTo>
                <a:lnTo>
                  <a:pt x="6995" y="10858"/>
                </a:lnTo>
                <a:lnTo>
                  <a:pt x="7013" y="10831"/>
                </a:lnTo>
                <a:lnTo>
                  <a:pt x="7029" y="10802"/>
                </a:lnTo>
                <a:lnTo>
                  <a:pt x="7045" y="10774"/>
                </a:lnTo>
                <a:lnTo>
                  <a:pt x="7060" y="10746"/>
                </a:lnTo>
                <a:lnTo>
                  <a:pt x="7074" y="10717"/>
                </a:lnTo>
                <a:lnTo>
                  <a:pt x="7088" y="10688"/>
                </a:lnTo>
                <a:lnTo>
                  <a:pt x="7101" y="10658"/>
                </a:lnTo>
                <a:lnTo>
                  <a:pt x="7113" y="10628"/>
                </a:lnTo>
                <a:lnTo>
                  <a:pt x="7124" y="10599"/>
                </a:lnTo>
                <a:lnTo>
                  <a:pt x="7136" y="10569"/>
                </a:lnTo>
                <a:lnTo>
                  <a:pt x="7145" y="10537"/>
                </a:lnTo>
                <a:lnTo>
                  <a:pt x="7155" y="10507"/>
                </a:lnTo>
                <a:lnTo>
                  <a:pt x="7162" y="10476"/>
                </a:lnTo>
                <a:lnTo>
                  <a:pt x="7169" y="10444"/>
                </a:lnTo>
                <a:lnTo>
                  <a:pt x="7177" y="10413"/>
                </a:lnTo>
                <a:lnTo>
                  <a:pt x="7182" y="10382"/>
                </a:lnTo>
                <a:lnTo>
                  <a:pt x="7187" y="10350"/>
                </a:lnTo>
                <a:lnTo>
                  <a:pt x="7190" y="10318"/>
                </a:lnTo>
                <a:lnTo>
                  <a:pt x="7193" y="10287"/>
                </a:lnTo>
                <a:lnTo>
                  <a:pt x="7195" y="10254"/>
                </a:lnTo>
                <a:lnTo>
                  <a:pt x="7197" y="10222"/>
                </a:lnTo>
                <a:lnTo>
                  <a:pt x="7198" y="10189"/>
                </a:lnTo>
                <a:lnTo>
                  <a:pt x="7197" y="10157"/>
                </a:lnTo>
                <a:lnTo>
                  <a:pt x="7194" y="10125"/>
                </a:lnTo>
                <a:lnTo>
                  <a:pt x="7192" y="10092"/>
                </a:lnTo>
                <a:lnTo>
                  <a:pt x="7188" y="10060"/>
                </a:lnTo>
                <a:lnTo>
                  <a:pt x="7184" y="10026"/>
                </a:lnTo>
                <a:lnTo>
                  <a:pt x="7179" y="9994"/>
                </a:lnTo>
                <a:lnTo>
                  <a:pt x="7171" y="9962"/>
                </a:lnTo>
                <a:lnTo>
                  <a:pt x="7164" y="9928"/>
                </a:lnTo>
                <a:lnTo>
                  <a:pt x="7156" y="9896"/>
                </a:lnTo>
                <a:lnTo>
                  <a:pt x="7145" y="9864"/>
                </a:lnTo>
                <a:lnTo>
                  <a:pt x="7135" y="9831"/>
                </a:lnTo>
                <a:lnTo>
                  <a:pt x="7123" y="9799"/>
                </a:lnTo>
                <a:lnTo>
                  <a:pt x="7110" y="9766"/>
                </a:lnTo>
                <a:lnTo>
                  <a:pt x="7099" y="9744"/>
                </a:lnTo>
                <a:lnTo>
                  <a:pt x="7087" y="9724"/>
                </a:lnTo>
                <a:lnTo>
                  <a:pt x="7074" y="9703"/>
                </a:lnTo>
                <a:lnTo>
                  <a:pt x="7062" y="9683"/>
                </a:lnTo>
                <a:lnTo>
                  <a:pt x="7048" y="9662"/>
                </a:lnTo>
                <a:lnTo>
                  <a:pt x="7034" y="9643"/>
                </a:lnTo>
                <a:lnTo>
                  <a:pt x="7004" y="9605"/>
                </a:lnTo>
                <a:lnTo>
                  <a:pt x="6973" y="9569"/>
                </a:lnTo>
                <a:lnTo>
                  <a:pt x="6941" y="9534"/>
                </a:lnTo>
                <a:lnTo>
                  <a:pt x="6907" y="9501"/>
                </a:lnTo>
                <a:lnTo>
                  <a:pt x="6872" y="9471"/>
                </a:lnTo>
                <a:lnTo>
                  <a:pt x="6836" y="9442"/>
                </a:lnTo>
                <a:lnTo>
                  <a:pt x="6801" y="9415"/>
                </a:lnTo>
                <a:lnTo>
                  <a:pt x="6765" y="9391"/>
                </a:lnTo>
                <a:lnTo>
                  <a:pt x="6729" y="9368"/>
                </a:lnTo>
                <a:lnTo>
                  <a:pt x="6693" y="9350"/>
                </a:lnTo>
                <a:lnTo>
                  <a:pt x="6659" y="9332"/>
                </a:lnTo>
                <a:lnTo>
                  <a:pt x="6624" y="9317"/>
                </a:lnTo>
                <a:lnTo>
                  <a:pt x="6592" y="9305"/>
                </a:lnTo>
                <a:lnTo>
                  <a:pt x="6570" y="9294"/>
                </a:lnTo>
                <a:lnTo>
                  <a:pt x="6548" y="9285"/>
                </a:lnTo>
                <a:lnTo>
                  <a:pt x="6527" y="9276"/>
                </a:lnTo>
                <a:lnTo>
                  <a:pt x="6506" y="9268"/>
                </a:lnTo>
                <a:lnTo>
                  <a:pt x="6484" y="9260"/>
                </a:lnTo>
                <a:lnTo>
                  <a:pt x="6463" y="9254"/>
                </a:lnTo>
                <a:lnTo>
                  <a:pt x="6443" y="9247"/>
                </a:lnTo>
                <a:lnTo>
                  <a:pt x="6422" y="9242"/>
                </a:lnTo>
                <a:lnTo>
                  <a:pt x="6401" y="9238"/>
                </a:lnTo>
                <a:lnTo>
                  <a:pt x="6380" y="9234"/>
                </a:lnTo>
                <a:lnTo>
                  <a:pt x="6359" y="9230"/>
                </a:lnTo>
                <a:lnTo>
                  <a:pt x="6339" y="9227"/>
                </a:lnTo>
                <a:lnTo>
                  <a:pt x="6318" y="9225"/>
                </a:lnTo>
                <a:lnTo>
                  <a:pt x="6297" y="9224"/>
                </a:lnTo>
                <a:lnTo>
                  <a:pt x="6258" y="9223"/>
                </a:lnTo>
                <a:lnTo>
                  <a:pt x="6218" y="9224"/>
                </a:lnTo>
                <a:lnTo>
                  <a:pt x="6178" y="9229"/>
                </a:lnTo>
                <a:lnTo>
                  <a:pt x="6139" y="9235"/>
                </a:lnTo>
                <a:lnTo>
                  <a:pt x="6100" y="9243"/>
                </a:lnTo>
                <a:lnTo>
                  <a:pt x="6062" y="9254"/>
                </a:lnTo>
                <a:lnTo>
                  <a:pt x="6025" y="9266"/>
                </a:lnTo>
                <a:lnTo>
                  <a:pt x="5987" y="9281"/>
                </a:lnTo>
                <a:lnTo>
                  <a:pt x="5951" y="9297"/>
                </a:lnTo>
                <a:lnTo>
                  <a:pt x="5914" y="9316"/>
                </a:lnTo>
                <a:lnTo>
                  <a:pt x="5879" y="9336"/>
                </a:lnTo>
                <a:lnTo>
                  <a:pt x="5843" y="9358"/>
                </a:lnTo>
                <a:lnTo>
                  <a:pt x="5809" y="9382"/>
                </a:lnTo>
                <a:lnTo>
                  <a:pt x="5774" y="9407"/>
                </a:lnTo>
                <a:lnTo>
                  <a:pt x="5741" y="9434"/>
                </a:lnTo>
                <a:lnTo>
                  <a:pt x="5708" y="9461"/>
                </a:lnTo>
                <a:lnTo>
                  <a:pt x="5676" y="9492"/>
                </a:lnTo>
                <a:lnTo>
                  <a:pt x="5644" y="9522"/>
                </a:lnTo>
                <a:lnTo>
                  <a:pt x="5613" y="9553"/>
                </a:lnTo>
                <a:lnTo>
                  <a:pt x="5582" y="9587"/>
                </a:lnTo>
                <a:lnTo>
                  <a:pt x="5553" y="9621"/>
                </a:lnTo>
                <a:lnTo>
                  <a:pt x="5524" y="9656"/>
                </a:lnTo>
                <a:lnTo>
                  <a:pt x="5494" y="9692"/>
                </a:lnTo>
                <a:lnTo>
                  <a:pt x="5466" y="9729"/>
                </a:lnTo>
                <a:lnTo>
                  <a:pt x="5439" y="9766"/>
                </a:lnTo>
                <a:lnTo>
                  <a:pt x="5435" y="9734"/>
                </a:lnTo>
                <a:lnTo>
                  <a:pt x="5431" y="9703"/>
                </a:lnTo>
                <a:lnTo>
                  <a:pt x="5429" y="9671"/>
                </a:lnTo>
                <a:lnTo>
                  <a:pt x="5429" y="9642"/>
                </a:lnTo>
                <a:lnTo>
                  <a:pt x="5429" y="9612"/>
                </a:lnTo>
                <a:lnTo>
                  <a:pt x="5430" y="9584"/>
                </a:lnTo>
                <a:lnTo>
                  <a:pt x="5433" y="9555"/>
                </a:lnTo>
                <a:lnTo>
                  <a:pt x="5437" y="9528"/>
                </a:lnTo>
                <a:lnTo>
                  <a:pt x="5442" y="9501"/>
                </a:lnTo>
                <a:lnTo>
                  <a:pt x="5448" y="9475"/>
                </a:lnTo>
                <a:lnTo>
                  <a:pt x="5456" y="9450"/>
                </a:lnTo>
                <a:lnTo>
                  <a:pt x="5464" y="9425"/>
                </a:lnTo>
                <a:lnTo>
                  <a:pt x="5472" y="9401"/>
                </a:lnTo>
                <a:lnTo>
                  <a:pt x="5483" y="9377"/>
                </a:lnTo>
                <a:lnTo>
                  <a:pt x="5494" y="9354"/>
                </a:lnTo>
                <a:lnTo>
                  <a:pt x="5507" y="9332"/>
                </a:lnTo>
                <a:lnTo>
                  <a:pt x="5519" y="9310"/>
                </a:lnTo>
                <a:lnTo>
                  <a:pt x="5534" y="9289"/>
                </a:lnTo>
                <a:lnTo>
                  <a:pt x="5549" y="9269"/>
                </a:lnTo>
                <a:lnTo>
                  <a:pt x="5564" y="9249"/>
                </a:lnTo>
                <a:lnTo>
                  <a:pt x="5581" y="9230"/>
                </a:lnTo>
                <a:lnTo>
                  <a:pt x="5598" y="9212"/>
                </a:lnTo>
                <a:lnTo>
                  <a:pt x="5615" y="9194"/>
                </a:lnTo>
                <a:lnTo>
                  <a:pt x="5634" y="9176"/>
                </a:lnTo>
                <a:lnTo>
                  <a:pt x="5654" y="9160"/>
                </a:lnTo>
                <a:lnTo>
                  <a:pt x="5674" y="9144"/>
                </a:lnTo>
                <a:lnTo>
                  <a:pt x="5695" y="9128"/>
                </a:lnTo>
                <a:lnTo>
                  <a:pt x="5716" y="9114"/>
                </a:lnTo>
                <a:lnTo>
                  <a:pt x="5738" y="9099"/>
                </a:lnTo>
                <a:lnTo>
                  <a:pt x="5761" y="9085"/>
                </a:lnTo>
                <a:lnTo>
                  <a:pt x="5783" y="9073"/>
                </a:lnTo>
                <a:lnTo>
                  <a:pt x="5807" y="9060"/>
                </a:lnTo>
                <a:lnTo>
                  <a:pt x="5831" y="9048"/>
                </a:lnTo>
                <a:lnTo>
                  <a:pt x="5855" y="9036"/>
                </a:lnTo>
                <a:lnTo>
                  <a:pt x="5880" y="9026"/>
                </a:lnTo>
                <a:lnTo>
                  <a:pt x="5905" y="9017"/>
                </a:lnTo>
                <a:lnTo>
                  <a:pt x="5930" y="9006"/>
                </a:lnTo>
                <a:lnTo>
                  <a:pt x="5956" y="8998"/>
                </a:lnTo>
                <a:lnTo>
                  <a:pt x="5982" y="8989"/>
                </a:lnTo>
                <a:lnTo>
                  <a:pt x="6008" y="8981"/>
                </a:lnTo>
                <a:lnTo>
                  <a:pt x="6061" y="8967"/>
                </a:lnTo>
                <a:lnTo>
                  <a:pt x="6116" y="8956"/>
                </a:lnTo>
                <a:lnTo>
                  <a:pt x="6170" y="8947"/>
                </a:lnTo>
                <a:lnTo>
                  <a:pt x="6225" y="8939"/>
                </a:lnTo>
                <a:lnTo>
                  <a:pt x="6280" y="8934"/>
                </a:lnTo>
                <a:lnTo>
                  <a:pt x="6335" y="8932"/>
                </a:lnTo>
                <a:lnTo>
                  <a:pt x="6389" y="8931"/>
                </a:lnTo>
                <a:lnTo>
                  <a:pt x="6444" y="8933"/>
                </a:lnTo>
                <a:lnTo>
                  <a:pt x="6497" y="8936"/>
                </a:lnTo>
                <a:lnTo>
                  <a:pt x="6549" y="8941"/>
                </a:lnTo>
                <a:lnTo>
                  <a:pt x="6599" y="8950"/>
                </a:lnTo>
                <a:lnTo>
                  <a:pt x="6649" y="8959"/>
                </a:lnTo>
                <a:lnTo>
                  <a:pt x="6691" y="8971"/>
                </a:lnTo>
                <a:lnTo>
                  <a:pt x="6733" y="8984"/>
                </a:lnTo>
                <a:lnTo>
                  <a:pt x="6774" y="8999"/>
                </a:lnTo>
                <a:lnTo>
                  <a:pt x="6813" y="9015"/>
                </a:lnTo>
                <a:lnTo>
                  <a:pt x="6852" y="9033"/>
                </a:lnTo>
                <a:lnTo>
                  <a:pt x="6889" y="9053"/>
                </a:lnTo>
                <a:lnTo>
                  <a:pt x="6927" y="9074"/>
                </a:lnTo>
                <a:lnTo>
                  <a:pt x="6963" y="9096"/>
                </a:lnTo>
                <a:lnTo>
                  <a:pt x="6997" y="9120"/>
                </a:lnTo>
                <a:lnTo>
                  <a:pt x="7030" y="9145"/>
                </a:lnTo>
                <a:lnTo>
                  <a:pt x="7063" y="9171"/>
                </a:lnTo>
                <a:lnTo>
                  <a:pt x="7094" y="9198"/>
                </a:lnTo>
                <a:lnTo>
                  <a:pt x="7126" y="9226"/>
                </a:lnTo>
                <a:lnTo>
                  <a:pt x="7155" y="9257"/>
                </a:lnTo>
                <a:lnTo>
                  <a:pt x="7183" y="9287"/>
                </a:lnTo>
                <a:lnTo>
                  <a:pt x="7211" y="9319"/>
                </a:lnTo>
                <a:lnTo>
                  <a:pt x="7237" y="9352"/>
                </a:lnTo>
                <a:lnTo>
                  <a:pt x="7262" y="9386"/>
                </a:lnTo>
                <a:lnTo>
                  <a:pt x="7287" y="9421"/>
                </a:lnTo>
                <a:lnTo>
                  <a:pt x="7310" y="9456"/>
                </a:lnTo>
                <a:lnTo>
                  <a:pt x="7333" y="9493"/>
                </a:lnTo>
                <a:lnTo>
                  <a:pt x="7354" y="9530"/>
                </a:lnTo>
                <a:lnTo>
                  <a:pt x="7375" y="9569"/>
                </a:lnTo>
                <a:lnTo>
                  <a:pt x="7394" y="9608"/>
                </a:lnTo>
                <a:lnTo>
                  <a:pt x="7413" y="9646"/>
                </a:lnTo>
                <a:lnTo>
                  <a:pt x="7430" y="9687"/>
                </a:lnTo>
                <a:lnTo>
                  <a:pt x="7446" y="9728"/>
                </a:lnTo>
                <a:lnTo>
                  <a:pt x="7462" y="9768"/>
                </a:lnTo>
                <a:lnTo>
                  <a:pt x="7476" y="9810"/>
                </a:lnTo>
                <a:lnTo>
                  <a:pt x="7489" y="9853"/>
                </a:lnTo>
                <a:lnTo>
                  <a:pt x="7501" y="9896"/>
                </a:lnTo>
                <a:lnTo>
                  <a:pt x="7513" y="9939"/>
                </a:lnTo>
                <a:lnTo>
                  <a:pt x="7522" y="9993"/>
                </a:lnTo>
                <a:lnTo>
                  <a:pt x="7531" y="10046"/>
                </a:lnTo>
                <a:lnTo>
                  <a:pt x="7536" y="10101"/>
                </a:lnTo>
                <a:lnTo>
                  <a:pt x="7540" y="10154"/>
                </a:lnTo>
                <a:lnTo>
                  <a:pt x="7542" y="10208"/>
                </a:lnTo>
                <a:lnTo>
                  <a:pt x="7542" y="10261"/>
                </a:lnTo>
                <a:lnTo>
                  <a:pt x="7540" y="10315"/>
                </a:lnTo>
                <a:lnTo>
                  <a:pt x="7537" y="10367"/>
                </a:lnTo>
                <a:lnTo>
                  <a:pt x="7531" y="10420"/>
                </a:lnTo>
                <a:lnTo>
                  <a:pt x="7523" y="10471"/>
                </a:lnTo>
                <a:lnTo>
                  <a:pt x="7514" y="10524"/>
                </a:lnTo>
                <a:lnTo>
                  <a:pt x="7502" y="10575"/>
                </a:lnTo>
                <a:lnTo>
                  <a:pt x="7490" y="10626"/>
                </a:lnTo>
                <a:lnTo>
                  <a:pt x="7475" y="10676"/>
                </a:lnTo>
                <a:lnTo>
                  <a:pt x="7459" y="10725"/>
                </a:lnTo>
                <a:lnTo>
                  <a:pt x="7441" y="10774"/>
                </a:lnTo>
                <a:lnTo>
                  <a:pt x="7421" y="10822"/>
                </a:lnTo>
                <a:lnTo>
                  <a:pt x="7400" y="10870"/>
                </a:lnTo>
                <a:lnTo>
                  <a:pt x="7377" y="10916"/>
                </a:lnTo>
                <a:lnTo>
                  <a:pt x="7352" y="10963"/>
                </a:lnTo>
                <a:lnTo>
                  <a:pt x="7326" y="11008"/>
                </a:lnTo>
                <a:lnTo>
                  <a:pt x="7298" y="11052"/>
                </a:lnTo>
                <a:lnTo>
                  <a:pt x="7269" y="11096"/>
                </a:lnTo>
                <a:lnTo>
                  <a:pt x="7237" y="11138"/>
                </a:lnTo>
                <a:lnTo>
                  <a:pt x="7205" y="11179"/>
                </a:lnTo>
                <a:lnTo>
                  <a:pt x="7171" y="11219"/>
                </a:lnTo>
                <a:lnTo>
                  <a:pt x="7136" y="11259"/>
                </a:lnTo>
                <a:lnTo>
                  <a:pt x="7098" y="11296"/>
                </a:lnTo>
                <a:lnTo>
                  <a:pt x="7061" y="11334"/>
                </a:lnTo>
                <a:lnTo>
                  <a:pt x="7021" y="11370"/>
                </a:lnTo>
                <a:lnTo>
                  <a:pt x="6979" y="11404"/>
                </a:lnTo>
                <a:lnTo>
                  <a:pt x="6938" y="11436"/>
                </a:lnTo>
                <a:lnTo>
                  <a:pt x="6888" y="11474"/>
                </a:lnTo>
                <a:lnTo>
                  <a:pt x="6838" y="11508"/>
                </a:lnTo>
                <a:lnTo>
                  <a:pt x="6788" y="11541"/>
                </a:lnTo>
                <a:lnTo>
                  <a:pt x="6737" y="11572"/>
                </a:lnTo>
                <a:lnTo>
                  <a:pt x="6686" y="11600"/>
                </a:lnTo>
                <a:lnTo>
                  <a:pt x="6635" y="11628"/>
                </a:lnTo>
                <a:lnTo>
                  <a:pt x="6582" y="11653"/>
                </a:lnTo>
                <a:lnTo>
                  <a:pt x="6529" y="11676"/>
                </a:lnTo>
                <a:lnTo>
                  <a:pt x="6476" y="11696"/>
                </a:lnTo>
                <a:lnTo>
                  <a:pt x="6423" y="11715"/>
                </a:lnTo>
                <a:lnTo>
                  <a:pt x="6368" y="11732"/>
                </a:lnTo>
                <a:lnTo>
                  <a:pt x="6314" y="11748"/>
                </a:lnTo>
                <a:lnTo>
                  <a:pt x="6260" y="11761"/>
                </a:lnTo>
                <a:lnTo>
                  <a:pt x="6204" y="11773"/>
                </a:lnTo>
                <a:lnTo>
                  <a:pt x="6150" y="11782"/>
                </a:lnTo>
                <a:lnTo>
                  <a:pt x="6095" y="11789"/>
                </a:lnTo>
                <a:lnTo>
                  <a:pt x="6039" y="11796"/>
                </a:lnTo>
                <a:lnTo>
                  <a:pt x="5983" y="11800"/>
                </a:lnTo>
                <a:lnTo>
                  <a:pt x="5928" y="11802"/>
                </a:lnTo>
                <a:lnTo>
                  <a:pt x="5872" y="11802"/>
                </a:lnTo>
                <a:lnTo>
                  <a:pt x="5816" y="11800"/>
                </a:lnTo>
                <a:lnTo>
                  <a:pt x="5761" y="11797"/>
                </a:lnTo>
                <a:lnTo>
                  <a:pt x="5704" y="11792"/>
                </a:lnTo>
                <a:lnTo>
                  <a:pt x="5649" y="11785"/>
                </a:lnTo>
                <a:lnTo>
                  <a:pt x="5594" y="11777"/>
                </a:lnTo>
                <a:lnTo>
                  <a:pt x="5537" y="11766"/>
                </a:lnTo>
                <a:lnTo>
                  <a:pt x="5482" y="11754"/>
                </a:lnTo>
                <a:lnTo>
                  <a:pt x="5428" y="11740"/>
                </a:lnTo>
                <a:lnTo>
                  <a:pt x="5372" y="11725"/>
                </a:lnTo>
                <a:lnTo>
                  <a:pt x="5318" y="11707"/>
                </a:lnTo>
                <a:lnTo>
                  <a:pt x="5263" y="11688"/>
                </a:lnTo>
                <a:lnTo>
                  <a:pt x="5208" y="11667"/>
                </a:lnTo>
                <a:lnTo>
                  <a:pt x="5169" y="11651"/>
                </a:lnTo>
                <a:lnTo>
                  <a:pt x="5129" y="11633"/>
                </a:lnTo>
                <a:lnTo>
                  <a:pt x="5090" y="11615"/>
                </a:lnTo>
                <a:lnTo>
                  <a:pt x="5052" y="11595"/>
                </a:lnTo>
                <a:lnTo>
                  <a:pt x="5014" y="11575"/>
                </a:lnTo>
                <a:lnTo>
                  <a:pt x="4976" y="11555"/>
                </a:lnTo>
                <a:lnTo>
                  <a:pt x="4940" y="11534"/>
                </a:lnTo>
                <a:lnTo>
                  <a:pt x="4904" y="11512"/>
                </a:lnTo>
                <a:lnTo>
                  <a:pt x="4869" y="11489"/>
                </a:lnTo>
                <a:lnTo>
                  <a:pt x="4834" y="11465"/>
                </a:lnTo>
                <a:lnTo>
                  <a:pt x="4800" y="11441"/>
                </a:lnTo>
                <a:lnTo>
                  <a:pt x="4766" y="11416"/>
                </a:lnTo>
                <a:lnTo>
                  <a:pt x="4733" y="11390"/>
                </a:lnTo>
                <a:lnTo>
                  <a:pt x="4702" y="11363"/>
                </a:lnTo>
                <a:lnTo>
                  <a:pt x="4669" y="11336"/>
                </a:lnTo>
                <a:lnTo>
                  <a:pt x="4639" y="11309"/>
                </a:lnTo>
                <a:lnTo>
                  <a:pt x="4609" y="11281"/>
                </a:lnTo>
                <a:lnTo>
                  <a:pt x="4580" y="11252"/>
                </a:lnTo>
                <a:lnTo>
                  <a:pt x="4550" y="11222"/>
                </a:lnTo>
                <a:lnTo>
                  <a:pt x="4522" y="11192"/>
                </a:lnTo>
                <a:lnTo>
                  <a:pt x="4494" y="11161"/>
                </a:lnTo>
                <a:lnTo>
                  <a:pt x="4468" y="11129"/>
                </a:lnTo>
                <a:lnTo>
                  <a:pt x="4442" y="11098"/>
                </a:lnTo>
                <a:lnTo>
                  <a:pt x="4416" y="11066"/>
                </a:lnTo>
                <a:lnTo>
                  <a:pt x="4391" y="11032"/>
                </a:lnTo>
                <a:lnTo>
                  <a:pt x="4367" y="10999"/>
                </a:lnTo>
                <a:lnTo>
                  <a:pt x="4344" y="10965"/>
                </a:lnTo>
                <a:lnTo>
                  <a:pt x="4321" y="10931"/>
                </a:lnTo>
                <a:lnTo>
                  <a:pt x="4299" y="10896"/>
                </a:lnTo>
                <a:lnTo>
                  <a:pt x="4277" y="10861"/>
                </a:lnTo>
                <a:lnTo>
                  <a:pt x="4257" y="10824"/>
                </a:lnTo>
                <a:lnTo>
                  <a:pt x="4237" y="10789"/>
                </a:lnTo>
                <a:lnTo>
                  <a:pt x="4217" y="10752"/>
                </a:lnTo>
                <a:lnTo>
                  <a:pt x="4198" y="10715"/>
                </a:lnTo>
                <a:lnTo>
                  <a:pt x="4181" y="10677"/>
                </a:lnTo>
                <a:lnTo>
                  <a:pt x="4164" y="10640"/>
                </a:lnTo>
                <a:lnTo>
                  <a:pt x="4147" y="10601"/>
                </a:lnTo>
                <a:lnTo>
                  <a:pt x="4133" y="10562"/>
                </a:lnTo>
                <a:lnTo>
                  <a:pt x="4117" y="10524"/>
                </a:lnTo>
                <a:lnTo>
                  <a:pt x="4103" y="10485"/>
                </a:lnTo>
                <a:lnTo>
                  <a:pt x="4090" y="10445"/>
                </a:lnTo>
                <a:lnTo>
                  <a:pt x="4077" y="10406"/>
                </a:lnTo>
                <a:lnTo>
                  <a:pt x="4066" y="10365"/>
                </a:lnTo>
                <a:lnTo>
                  <a:pt x="4054" y="10324"/>
                </a:lnTo>
                <a:lnTo>
                  <a:pt x="4044" y="10283"/>
                </a:lnTo>
                <a:lnTo>
                  <a:pt x="4034" y="10243"/>
                </a:lnTo>
                <a:lnTo>
                  <a:pt x="4026" y="10202"/>
                </a:lnTo>
                <a:lnTo>
                  <a:pt x="4018" y="10160"/>
                </a:lnTo>
                <a:lnTo>
                  <a:pt x="4010" y="10118"/>
                </a:lnTo>
                <a:lnTo>
                  <a:pt x="4004" y="10077"/>
                </a:lnTo>
                <a:lnTo>
                  <a:pt x="3999" y="10035"/>
                </a:lnTo>
                <a:lnTo>
                  <a:pt x="3994" y="9993"/>
                </a:lnTo>
                <a:lnTo>
                  <a:pt x="3990" y="9950"/>
                </a:lnTo>
                <a:lnTo>
                  <a:pt x="3986" y="9907"/>
                </a:lnTo>
                <a:lnTo>
                  <a:pt x="3984" y="9865"/>
                </a:lnTo>
                <a:lnTo>
                  <a:pt x="3982" y="9823"/>
                </a:lnTo>
                <a:lnTo>
                  <a:pt x="3981" y="9780"/>
                </a:lnTo>
                <a:lnTo>
                  <a:pt x="3981" y="9736"/>
                </a:lnTo>
                <a:lnTo>
                  <a:pt x="3982" y="9693"/>
                </a:lnTo>
                <a:lnTo>
                  <a:pt x="3984" y="9650"/>
                </a:lnTo>
                <a:lnTo>
                  <a:pt x="3986" y="9608"/>
                </a:lnTo>
                <a:lnTo>
                  <a:pt x="3990" y="9564"/>
                </a:lnTo>
                <a:lnTo>
                  <a:pt x="3994" y="9521"/>
                </a:lnTo>
                <a:lnTo>
                  <a:pt x="3999" y="9478"/>
                </a:lnTo>
                <a:lnTo>
                  <a:pt x="4004" y="9440"/>
                </a:lnTo>
                <a:lnTo>
                  <a:pt x="4010" y="9403"/>
                </a:lnTo>
                <a:lnTo>
                  <a:pt x="4018" y="9365"/>
                </a:lnTo>
                <a:lnTo>
                  <a:pt x="4026" y="9328"/>
                </a:lnTo>
                <a:lnTo>
                  <a:pt x="4034" y="9291"/>
                </a:lnTo>
                <a:lnTo>
                  <a:pt x="4043" y="9255"/>
                </a:lnTo>
                <a:lnTo>
                  <a:pt x="4053" y="9218"/>
                </a:lnTo>
                <a:lnTo>
                  <a:pt x="4063" y="9182"/>
                </a:lnTo>
                <a:lnTo>
                  <a:pt x="4074" y="9145"/>
                </a:lnTo>
                <a:lnTo>
                  <a:pt x="4086" y="9109"/>
                </a:lnTo>
                <a:lnTo>
                  <a:pt x="4098" y="9074"/>
                </a:lnTo>
                <a:lnTo>
                  <a:pt x="4111" y="9038"/>
                </a:lnTo>
                <a:lnTo>
                  <a:pt x="4124" y="9003"/>
                </a:lnTo>
                <a:lnTo>
                  <a:pt x="4138" y="8968"/>
                </a:lnTo>
                <a:lnTo>
                  <a:pt x="4152" y="8933"/>
                </a:lnTo>
                <a:lnTo>
                  <a:pt x="4168" y="8899"/>
                </a:lnTo>
                <a:lnTo>
                  <a:pt x="4184" y="8865"/>
                </a:lnTo>
                <a:lnTo>
                  <a:pt x="4200" y="8831"/>
                </a:lnTo>
                <a:lnTo>
                  <a:pt x="4217" y="8797"/>
                </a:lnTo>
                <a:lnTo>
                  <a:pt x="4235" y="8764"/>
                </a:lnTo>
                <a:lnTo>
                  <a:pt x="4253" y="8731"/>
                </a:lnTo>
                <a:lnTo>
                  <a:pt x="4271" y="8699"/>
                </a:lnTo>
                <a:lnTo>
                  <a:pt x="4291" y="8667"/>
                </a:lnTo>
                <a:lnTo>
                  <a:pt x="4311" y="8634"/>
                </a:lnTo>
                <a:lnTo>
                  <a:pt x="4331" y="8603"/>
                </a:lnTo>
                <a:lnTo>
                  <a:pt x="4352" y="8571"/>
                </a:lnTo>
                <a:lnTo>
                  <a:pt x="4374" y="8540"/>
                </a:lnTo>
                <a:lnTo>
                  <a:pt x="4396" y="8509"/>
                </a:lnTo>
                <a:lnTo>
                  <a:pt x="4418" y="8479"/>
                </a:lnTo>
                <a:lnTo>
                  <a:pt x="4441" y="8449"/>
                </a:lnTo>
                <a:lnTo>
                  <a:pt x="4465" y="8419"/>
                </a:lnTo>
                <a:lnTo>
                  <a:pt x="4489" y="8390"/>
                </a:lnTo>
                <a:lnTo>
                  <a:pt x="4513" y="8362"/>
                </a:lnTo>
                <a:lnTo>
                  <a:pt x="4538" y="8333"/>
                </a:lnTo>
                <a:lnTo>
                  <a:pt x="4564" y="8305"/>
                </a:lnTo>
                <a:lnTo>
                  <a:pt x="4590" y="8277"/>
                </a:lnTo>
                <a:lnTo>
                  <a:pt x="4616" y="8250"/>
                </a:lnTo>
                <a:lnTo>
                  <a:pt x="4643" y="8223"/>
                </a:lnTo>
                <a:lnTo>
                  <a:pt x="4670" y="8197"/>
                </a:lnTo>
                <a:lnTo>
                  <a:pt x="4699" y="8171"/>
                </a:lnTo>
                <a:lnTo>
                  <a:pt x="4727" y="8145"/>
                </a:lnTo>
                <a:lnTo>
                  <a:pt x="4756" y="8120"/>
                </a:lnTo>
                <a:lnTo>
                  <a:pt x="4785" y="8095"/>
                </a:lnTo>
                <a:lnTo>
                  <a:pt x="4816" y="8071"/>
                </a:lnTo>
                <a:lnTo>
                  <a:pt x="4845" y="8047"/>
                </a:lnTo>
                <a:lnTo>
                  <a:pt x="4876" y="8024"/>
                </a:lnTo>
                <a:lnTo>
                  <a:pt x="4907" y="8001"/>
                </a:lnTo>
                <a:lnTo>
                  <a:pt x="4939" y="7978"/>
                </a:lnTo>
                <a:lnTo>
                  <a:pt x="4970" y="7957"/>
                </a:lnTo>
                <a:lnTo>
                  <a:pt x="5002" y="7936"/>
                </a:lnTo>
                <a:lnTo>
                  <a:pt x="5036" y="7915"/>
                </a:lnTo>
                <a:lnTo>
                  <a:pt x="5068" y="7895"/>
                </a:lnTo>
                <a:lnTo>
                  <a:pt x="5103" y="7875"/>
                </a:lnTo>
                <a:lnTo>
                  <a:pt x="5136" y="7855"/>
                </a:lnTo>
                <a:lnTo>
                  <a:pt x="5171" y="7836"/>
                </a:lnTo>
                <a:lnTo>
                  <a:pt x="5205" y="7819"/>
                </a:lnTo>
                <a:lnTo>
                  <a:pt x="5241" y="7801"/>
                </a:lnTo>
                <a:lnTo>
                  <a:pt x="5276" y="7783"/>
                </a:lnTo>
                <a:lnTo>
                  <a:pt x="5312" y="7766"/>
                </a:lnTo>
                <a:lnTo>
                  <a:pt x="5348" y="7751"/>
                </a:lnTo>
                <a:lnTo>
                  <a:pt x="5385" y="7735"/>
                </a:lnTo>
                <a:lnTo>
                  <a:pt x="5421" y="7720"/>
                </a:lnTo>
                <a:lnTo>
                  <a:pt x="5459" y="7706"/>
                </a:lnTo>
                <a:lnTo>
                  <a:pt x="5496" y="7692"/>
                </a:lnTo>
                <a:lnTo>
                  <a:pt x="5554" y="7673"/>
                </a:lnTo>
                <a:lnTo>
                  <a:pt x="5610" y="7657"/>
                </a:lnTo>
                <a:lnTo>
                  <a:pt x="5668" y="7641"/>
                </a:lnTo>
                <a:lnTo>
                  <a:pt x="5724" y="7627"/>
                </a:lnTo>
                <a:lnTo>
                  <a:pt x="5782" y="7615"/>
                </a:lnTo>
                <a:lnTo>
                  <a:pt x="5839" y="7603"/>
                </a:lnTo>
                <a:lnTo>
                  <a:pt x="5896" y="7594"/>
                </a:lnTo>
                <a:lnTo>
                  <a:pt x="5954" y="7586"/>
                </a:lnTo>
                <a:lnTo>
                  <a:pt x="6011" y="7578"/>
                </a:lnTo>
                <a:lnTo>
                  <a:pt x="6069" y="7573"/>
                </a:lnTo>
                <a:lnTo>
                  <a:pt x="6126" y="7568"/>
                </a:lnTo>
                <a:lnTo>
                  <a:pt x="6184" y="7565"/>
                </a:lnTo>
                <a:lnTo>
                  <a:pt x="6241" y="7564"/>
                </a:lnTo>
                <a:lnTo>
                  <a:pt x="6298" y="7563"/>
                </a:lnTo>
                <a:lnTo>
                  <a:pt x="6355" y="7564"/>
                </a:lnTo>
                <a:lnTo>
                  <a:pt x="6412" y="7566"/>
                </a:lnTo>
                <a:lnTo>
                  <a:pt x="6469" y="7569"/>
                </a:lnTo>
                <a:lnTo>
                  <a:pt x="6526" y="7573"/>
                </a:lnTo>
                <a:lnTo>
                  <a:pt x="6582" y="7579"/>
                </a:lnTo>
                <a:lnTo>
                  <a:pt x="6638" y="7587"/>
                </a:lnTo>
                <a:lnTo>
                  <a:pt x="6694" y="7595"/>
                </a:lnTo>
                <a:lnTo>
                  <a:pt x="6750" y="7604"/>
                </a:lnTo>
                <a:lnTo>
                  <a:pt x="6806" y="7615"/>
                </a:lnTo>
                <a:lnTo>
                  <a:pt x="6861" y="7626"/>
                </a:lnTo>
                <a:lnTo>
                  <a:pt x="6916" y="7640"/>
                </a:lnTo>
                <a:lnTo>
                  <a:pt x="6970" y="7655"/>
                </a:lnTo>
                <a:lnTo>
                  <a:pt x="7024" y="7669"/>
                </a:lnTo>
                <a:lnTo>
                  <a:pt x="7079" y="7686"/>
                </a:lnTo>
                <a:lnTo>
                  <a:pt x="7132" y="7704"/>
                </a:lnTo>
                <a:lnTo>
                  <a:pt x="7185" y="7723"/>
                </a:lnTo>
                <a:lnTo>
                  <a:pt x="7237" y="7742"/>
                </a:lnTo>
                <a:lnTo>
                  <a:pt x="7289" y="7763"/>
                </a:lnTo>
                <a:lnTo>
                  <a:pt x="7342" y="7786"/>
                </a:lnTo>
                <a:lnTo>
                  <a:pt x="7393" y="7809"/>
                </a:lnTo>
                <a:lnTo>
                  <a:pt x="7444" y="7833"/>
                </a:lnTo>
                <a:lnTo>
                  <a:pt x="7494" y="7858"/>
                </a:lnTo>
                <a:lnTo>
                  <a:pt x="7543" y="7885"/>
                </a:lnTo>
                <a:lnTo>
                  <a:pt x="7592" y="7913"/>
                </a:lnTo>
                <a:lnTo>
                  <a:pt x="7641" y="7941"/>
                </a:lnTo>
                <a:lnTo>
                  <a:pt x="7689" y="7971"/>
                </a:lnTo>
                <a:lnTo>
                  <a:pt x="7736" y="8001"/>
                </a:lnTo>
                <a:lnTo>
                  <a:pt x="7783" y="8033"/>
                </a:lnTo>
                <a:lnTo>
                  <a:pt x="7829" y="8065"/>
                </a:lnTo>
                <a:lnTo>
                  <a:pt x="7874" y="8098"/>
                </a:lnTo>
                <a:lnTo>
                  <a:pt x="7919" y="8133"/>
                </a:lnTo>
                <a:lnTo>
                  <a:pt x="7963" y="8168"/>
                </a:lnTo>
                <a:lnTo>
                  <a:pt x="8006" y="8205"/>
                </a:lnTo>
                <a:lnTo>
                  <a:pt x="8049" y="8243"/>
                </a:lnTo>
                <a:lnTo>
                  <a:pt x="8090" y="8281"/>
                </a:lnTo>
                <a:lnTo>
                  <a:pt x="8131" y="8320"/>
                </a:lnTo>
                <a:lnTo>
                  <a:pt x="8171" y="8361"/>
                </a:lnTo>
                <a:lnTo>
                  <a:pt x="8211" y="8401"/>
                </a:lnTo>
                <a:lnTo>
                  <a:pt x="8248" y="8443"/>
                </a:lnTo>
                <a:lnTo>
                  <a:pt x="8286" y="8486"/>
                </a:lnTo>
                <a:lnTo>
                  <a:pt x="8322" y="8530"/>
                </a:lnTo>
                <a:lnTo>
                  <a:pt x="8358" y="8574"/>
                </a:lnTo>
                <a:lnTo>
                  <a:pt x="8393" y="8620"/>
                </a:lnTo>
                <a:lnTo>
                  <a:pt x="8427" y="8666"/>
                </a:lnTo>
                <a:lnTo>
                  <a:pt x="8459" y="8713"/>
                </a:lnTo>
                <a:lnTo>
                  <a:pt x="8491" y="8761"/>
                </a:lnTo>
                <a:lnTo>
                  <a:pt x="8522" y="8809"/>
                </a:lnTo>
                <a:lnTo>
                  <a:pt x="8551" y="8858"/>
                </a:lnTo>
                <a:lnTo>
                  <a:pt x="8580" y="8909"/>
                </a:lnTo>
                <a:lnTo>
                  <a:pt x="8607" y="8959"/>
                </a:lnTo>
                <a:lnTo>
                  <a:pt x="8644" y="9035"/>
                </a:lnTo>
                <a:lnTo>
                  <a:pt x="8678" y="9112"/>
                </a:lnTo>
                <a:lnTo>
                  <a:pt x="8711" y="9188"/>
                </a:lnTo>
                <a:lnTo>
                  <a:pt x="8740" y="9264"/>
                </a:lnTo>
                <a:lnTo>
                  <a:pt x="8767" y="9341"/>
                </a:lnTo>
                <a:lnTo>
                  <a:pt x="8792" y="9419"/>
                </a:lnTo>
                <a:lnTo>
                  <a:pt x="8815" y="9496"/>
                </a:lnTo>
                <a:lnTo>
                  <a:pt x="8835" y="9573"/>
                </a:lnTo>
                <a:lnTo>
                  <a:pt x="8854" y="9652"/>
                </a:lnTo>
                <a:lnTo>
                  <a:pt x="8869" y="9729"/>
                </a:lnTo>
                <a:lnTo>
                  <a:pt x="8883" y="9807"/>
                </a:lnTo>
                <a:lnTo>
                  <a:pt x="8895" y="9885"/>
                </a:lnTo>
                <a:lnTo>
                  <a:pt x="8903" y="9964"/>
                </a:lnTo>
                <a:lnTo>
                  <a:pt x="8910" y="10042"/>
                </a:lnTo>
                <a:lnTo>
                  <a:pt x="8915" y="10120"/>
                </a:lnTo>
                <a:lnTo>
                  <a:pt x="8917" y="10199"/>
                </a:lnTo>
                <a:lnTo>
                  <a:pt x="8917" y="10277"/>
                </a:lnTo>
                <a:lnTo>
                  <a:pt x="8916" y="10356"/>
                </a:lnTo>
                <a:lnTo>
                  <a:pt x="8912" y="10435"/>
                </a:lnTo>
                <a:lnTo>
                  <a:pt x="8906" y="10513"/>
                </a:lnTo>
                <a:lnTo>
                  <a:pt x="8898" y="10591"/>
                </a:lnTo>
                <a:lnTo>
                  <a:pt x="8887" y="10670"/>
                </a:lnTo>
                <a:lnTo>
                  <a:pt x="8875" y="10748"/>
                </a:lnTo>
                <a:lnTo>
                  <a:pt x="8860" y="10826"/>
                </a:lnTo>
                <a:lnTo>
                  <a:pt x="8843" y="10904"/>
                </a:lnTo>
                <a:lnTo>
                  <a:pt x="8825" y="10982"/>
                </a:lnTo>
                <a:lnTo>
                  <a:pt x="8804" y="11059"/>
                </a:lnTo>
                <a:lnTo>
                  <a:pt x="8781" y="11137"/>
                </a:lnTo>
                <a:lnTo>
                  <a:pt x="8756" y="11214"/>
                </a:lnTo>
                <a:lnTo>
                  <a:pt x="8728" y="11291"/>
                </a:lnTo>
                <a:lnTo>
                  <a:pt x="8699" y="11367"/>
                </a:lnTo>
                <a:lnTo>
                  <a:pt x="8669" y="11444"/>
                </a:lnTo>
                <a:lnTo>
                  <a:pt x="8737" y="11437"/>
                </a:lnTo>
                <a:lnTo>
                  <a:pt x="8806" y="11428"/>
                </a:lnTo>
                <a:lnTo>
                  <a:pt x="8874" y="11417"/>
                </a:lnTo>
                <a:lnTo>
                  <a:pt x="8943" y="11403"/>
                </a:lnTo>
                <a:lnTo>
                  <a:pt x="9010" y="11388"/>
                </a:lnTo>
                <a:lnTo>
                  <a:pt x="9079" y="11371"/>
                </a:lnTo>
                <a:lnTo>
                  <a:pt x="9147" y="11352"/>
                </a:lnTo>
                <a:lnTo>
                  <a:pt x="9215" y="11331"/>
                </a:lnTo>
                <a:lnTo>
                  <a:pt x="9283" y="11308"/>
                </a:lnTo>
                <a:lnTo>
                  <a:pt x="9351" y="11285"/>
                </a:lnTo>
                <a:lnTo>
                  <a:pt x="9417" y="11260"/>
                </a:lnTo>
                <a:lnTo>
                  <a:pt x="9482" y="11234"/>
                </a:lnTo>
                <a:lnTo>
                  <a:pt x="9548" y="11206"/>
                </a:lnTo>
                <a:lnTo>
                  <a:pt x="9613" y="11177"/>
                </a:lnTo>
                <a:lnTo>
                  <a:pt x="9677" y="11148"/>
                </a:lnTo>
                <a:lnTo>
                  <a:pt x="9739" y="11117"/>
                </a:lnTo>
                <a:lnTo>
                  <a:pt x="9802" y="11085"/>
                </a:lnTo>
                <a:lnTo>
                  <a:pt x="9864" y="11052"/>
                </a:lnTo>
                <a:lnTo>
                  <a:pt x="9925" y="11018"/>
                </a:lnTo>
                <a:lnTo>
                  <a:pt x="9985" y="10982"/>
                </a:lnTo>
                <a:lnTo>
                  <a:pt x="10044" y="10946"/>
                </a:lnTo>
                <a:lnTo>
                  <a:pt x="10103" y="10909"/>
                </a:lnTo>
                <a:lnTo>
                  <a:pt x="10161" y="10870"/>
                </a:lnTo>
                <a:lnTo>
                  <a:pt x="10219" y="10831"/>
                </a:lnTo>
                <a:lnTo>
                  <a:pt x="10274" y="10790"/>
                </a:lnTo>
                <a:lnTo>
                  <a:pt x="10330" y="10748"/>
                </a:lnTo>
                <a:lnTo>
                  <a:pt x="10385" y="10705"/>
                </a:lnTo>
                <a:lnTo>
                  <a:pt x="10438" y="10663"/>
                </a:lnTo>
                <a:lnTo>
                  <a:pt x="10491" y="10618"/>
                </a:lnTo>
                <a:lnTo>
                  <a:pt x="10542" y="10572"/>
                </a:lnTo>
                <a:lnTo>
                  <a:pt x="10594" y="10526"/>
                </a:lnTo>
                <a:lnTo>
                  <a:pt x="10644" y="10479"/>
                </a:lnTo>
                <a:lnTo>
                  <a:pt x="10693" y="10430"/>
                </a:lnTo>
                <a:lnTo>
                  <a:pt x="10741" y="10381"/>
                </a:lnTo>
                <a:lnTo>
                  <a:pt x="10788" y="10330"/>
                </a:lnTo>
                <a:lnTo>
                  <a:pt x="10835" y="10280"/>
                </a:lnTo>
                <a:lnTo>
                  <a:pt x="10880" y="10228"/>
                </a:lnTo>
                <a:lnTo>
                  <a:pt x="10924" y="10176"/>
                </a:lnTo>
                <a:lnTo>
                  <a:pt x="10966" y="10121"/>
                </a:lnTo>
                <a:lnTo>
                  <a:pt x="11009" y="10067"/>
                </a:lnTo>
                <a:lnTo>
                  <a:pt x="11050" y="10013"/>
                </a:lnTo>
                <a:lnTo>
                  <a:pt x="11090" y="9956"/>
                </a:lnTo>
                <a:lnTo>
                  <a:pt x="11128" y="9900"/>
                </a:lnTo>
                <a:lnTo>
                  <a:pt x="11166" y="9843"/>
                </a:lnTo>
                <a:lnTo>
                  <a:pt x="11203" y="9784"/>
                </a:lnTo>
                <a:lnTo>
                  <a:pt x="11238" y="9726"/>
                </a:lnTo>
                <a:lnTo>
                  <a:pt x="11272" y="9666"/>
                </a:lnTo>
                <a:lnTo>
                  <a:pt x="11306" y="9606"/>
                </a:lnTo>
                <a:lnTo>
                  <a:pt x="11338" y="9545"/>
                </a:lnTo>
                <a:lnTo>
                  <a:pt x="11368" y="9483"/>
                </a:lnTo>
                <a:lnTo>
                  <a:pt x="11398" y="9421"/>
                </a:lnTo>
                <a:lnTo>
                  <a:pt x="11427" y="9358"/>
                </a:lnTo>
                <a:lnTo>
                  <a:pt x="11454" y="9294"/>
                </a:lnTo>
                <a:lnTo>
                  <a:pt x="11479" y="9231"/>
                </a:lnTo>
                <a:lnTo>
                  <a:pt x="11504" y="9166"/>
                </a:lnTo>
                <a:lnTo>
                  <a:pt x="11527" y="9100"/>
                </a:lnTo>
                <a:lnTo>
                  <a:pt x="11549" y="9034"/>
                </a:lnTo>
                <a:lnTo>
                  <a:pt x="11570" y="8967"/>
                </a:lnTo>
                <a:lnTo>
                  <a:pt x="11590" y="8901"/>
                </a:lnTo>
                <a:lnTo>
                  <a:pt x="11608" y="8834"/>
                </a:lnTo>
                <a:lnTo>
                  <a:pt x="11624" y="8765"/>
                </a:lnTo>
                <a:lnTo>
                  <a:pt x="11639" y="8697"/>
                </a:lnTo>
                <a:lnTo>
                  <a:pt x="11653" y="8628"/>
                </a:lnTo>
                <a:lnTo>
                  <a:pt x="11666" y="8558"/>
                </a:lnTo>
                <a:lnTo>
                  <a:pt x="11676" y="8488"/>
                </a:lnTo>
                <a:lnTo>
                  <a:pt x="11687" y="8418"/>
                </a:lnTo>
                <a:lnTo>
                  <a:pt x="11694" y="8347"/>
                </a:lnTo>
                <a:lnTo>
                  <a:pt x="11702" y="8275"/>
                </a:lnTo>
                <a:lnTo>
                  <a:pt x="11707" y="8204"/>
                </a:lnTo>
                <a:lnTo>
                  <a:pt x="11711" y="8132"/>
                </a:lnTo>
                <a:lnTo>
                  <a:pt x="11713" y="8059"/>
                </a:lnTo>
                <a:lnTo>
                  <a:pt x="11713" y="7987"/>
                </a:lnTo>
                <a:lnTo>
                  <a:pt x="11712" y="7899"/>
                </a:lnTo>
                <a:lnTo>
                  <a:pt x="11709" y="7812"/>
                </a:lnTo>
                <a:lnTo>
                  <a:pt x="11704" y="7726"/>
                </a:lnTo>
                <a:lnTo>
                  <a:pt x="11696" y="7640"/>
                </a:lnTo>
                <a:lnTo>
                  <a:pt x="11686" y="7554"/>
                </a:lnTo>
                <a:lnTo>
                  <a:pt x="11674" y="7470"/>
                </a:lnTo>
                <a:lnTo>
                  <a:pt x="11661" y="7385"/>
                </a:lnTo>
                <a:lnTo>
                  <a:pt x="11644" y="7302"/>
                </a:lnTo>
                <a:lnTo>
                  <a:pt x="11626" y="7219"/>
                </a:lnTo>
                <a:lnTo>
                  <a:pt x="11606" y="7138"/>
                </a:lnTo>
                <a:lnTo>
                  <a:pt x="11585" y="7056"/>
                </a:lnTo>
                <a:lnTo>
                  <a:pt x="11561" y="6976"/>
                </a:lnTo>
                <a:lnTo>
                  <a:pt x="11534" y="6896"/>
                </a:lnTo>
                <a:lnTo>
                  <a:pt x="11507" y="6817"/>
                </a:lnTo>
                <a:lnTo>
                  <a:pt x="11478" y="6740"/>
                </a:lnTo>
                <a:lnTo>
                  <a:pt x="11447" y="6662"/>
                </a:lnTo>
                <a:lnTo>
                  <a:pt x="11413" y="6586"/>
                </a:lnTo>
                <a:lnTo>
                  <a:pt x="11378" y="6511"/>
                </a:lnTo>
                <a:lnTo>
                  <a:pt x="11341" y="6437"/>
                </a:lnTo>
                <a:lnTo>
                  <a:pt x="11303" y="6364"/>
                </a:lnTo>
                <a:lnTo>
                  <a:pt x="11263" y="6291"/>
                </a:lnTo>
                <a:lnTo>
                  <a:pt x="11221" y="6220"/>
                </a:lnTo>
                <a:lnTo>
                  <a:pt x="11177" y="6150"/>
                </a:lnTo>
                <a:lnTo>
                  <a:pt x="11132" y="6081"/>
                </a:lnTo>
                <a:lnTo>
                  <a:pt x="11085" y="6012"/>
                </a:lnTo>
                <a:lnTo>
                  <a:pt x="11037" y="5945"/>
                </a:lnTo>
                <a:lnTo>
                  <a:pt x="10987" y="5879"/>
                </a:lnTo>
                <a:lnTo>
                  <a:pt x="10936" y="5814"/>
                </a:lnTo>
                <a:lnTo>
                  <a:pt x="10883" y="5751"/>
                </a:lnTo>
                <a:lnTo>
                  <a:pt x="10828" y="5689"/>
                </a:lnTo>
                <a:lnTo>
                  <a:pt x="10772" y="5627"/>
                </a:lnTo>
                <a:lnTo>
                  <a:pt x="10716" y="5568"/>
                </a:lnTo>
                <a:close/>
              </a:path>
            </a:pathLst>
          </a:custGeom>
          <a:solidFill>
            <a:srgbClr val="FFC91D"/>
          </a:solidFill>
          <a:ln>
            <a:noFill/>
          </a:ln>
        </p:spPr>
        <p:txBody>
          <a:bodyPr lIns="144000" rIns="72000" bIns="468000" anchor="ctr">
            <a:normAutofit/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p>
            <a:pPr algn="ctr">
              <a:defRPr/>
            </a:pPr>
            <a:r>
              <a:rPr lang="zh-CN" altLang="en-US" sz="3200" smtClean="0">
                <a:solidFill>
                  <a:srgbClr val="FFFFFF"/>
                </a:solidFill>
                <a:latin typeface="Calibri Light" panose="020F030202020403020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基础性训练演示</a:t>
            </a:r>
            <a:endParaRPr lang="zh-CN" altLang="en-US" sz="3200" smtClean="0">
              <a:solidFill>
                <a:srgbClr val="FFFFFF"/>
              </a:solidFill>
              <a:latin typeface="Calibri Light" panose="020F0302020204030204" charset="0"/>
              <a:ea typeface="宋体" panose="02010600030101010101" pitchFamily="2" charset="-122"/>
              <a:cs typeface="+mn-ea"/>
              <a:sym typeface="Arial" panose="020B0604020202020204" pitchFamily="34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82975" y="175895"/>
            <a:ext cx="8620125" cy="650557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9690" y="0"/>
            <a:ext cx="12364720" cy="6870700"/>
          </a:xfrm>
          <a:prstGeom prst="rect">
            <a:avLst/>
          </a:prstGeom>
        </p:spPr>
      </p:pic>
      <p:sp>
        <p:nvSpPr>
          <p:cNvPr id="22" name="KSO_Shape"/>
          <p:cNvSpPr/>
          <p:nvPr>
            <p:custDataLst>
              <p:tags r:id="rId3"/>
            </p:custDataLst>
          </p:nvPr>
        </p:nvSpPr>
        <p:spPr bwMode="auto">
          <a:xfrm>
            <a:off x="796440" y="1945468"/>
            <a:ext cx="2510126" cy="2708770"/>
          </a:xfrm>
          <a:custGeom>
            <a:avLst/>
            <a:gdLst>
              <a:gd name="T0" fmla="*/ 2147483646 w 11713"/>
              <a:gd name="T1" fmla="*/ 2147483646 h 12650"/>
              <a:gd name="T2" fmla="*/ 2147483646 w 11713"/>
              <a:gd name="T3" fmla="*/ 2147483646 h 12650"/>
              <a:gd name="T4" fmla="*/ 2147483646 w 11713"/>
              <a:gd name="T5" fmla="*/ 2147483646 h 12650"/>
              <a:gd name="T6" fmla="*/ 2147483646 w 11713"/>
              <a:gd name="T7" fmla="*/ 2147483646 h 12650"/>
              <a:gd name="T8" fmla="*/ 2147483646 w 11713"/>
              <a:gd name="T9" fmla="*/ 2147483646 h 12650"/>
              <a:gd name="T10" fmla="*/ 2147483646 w 11713"/>
              <a:gd name="T11" fmla="*/ 2147483646 h 12650"/>
              <a:gd name="T12" fmla="*/ 2147483646 w 11713"/>
              <a:gd name="T13" fmla="*/ 2147483646 h 12650"/>
              <a:gd name="T14" fmla="*/ 2147483646 w 11713"/>
              <a:gd name="T15" fmla="*/ 2147483646 h 12650"/>
              <a:gd name="T16" fmla="*/ 2147483646 w 11713"/>
              <a:gd name="T17" fmla="*/ 2147483646 h 12650"/>
              <a:gd name="T18" fmla="*/ 2147483646 w 11713"/>
              <a:gd name="T19" fmla="*/ 2147483646 h 12650"/>
              <a:gd name="T20" fmla="*/ 2147483646 w 11713"/>
              <a:gd name="T21" fmla="*/ 2147483646 h 12650"/>
              <a:gd name="T22" fmla="*/ 2147483646 w 11713"/>
              <a:gd name="T23" fmla="*/ 2147483646 h 12650"/>
              <a:gd name="T24" fmla="*/ 2147483646 w 11713"/>
              <a:gd name="T25" fmla="*/ 2147483646 h 12650"/>
              <a:gd name="T26" fmla="*/ 2147483646 w 11713"/>
              <a:gd name="T27" fmla="*/ 2147483646 h 12650"/>
              <a:gd name="T28" fmla="*/ 2147483646 w 11713"/>
              <a:gd name="T29" fmla="*/ 2147483646 h 12650"/>
              <a:gd name="T30" fmla="*/ 2147483646 w 11713"/>
              <a:gd name="T31" fmla="*/ 2147483646 h 12650"/>
              <a:gd name="T32" fmla="*/ 2147483646 w 11713"/>
              <a:gd name="T33" fmla="*/ 2147483646 h 12650"/>
              <a:gd name="T34" fmla="*/ 2147483646 w 11713"/>
              <a:gd name="T35" fmla="*/ 2147483646 h 12650"/>
              <a:gd name="T36" fmla="*/ 2147483646 w 11713"/>
              <a:gd name="T37" fmla="*/ 2147483646 h 12650"/>
              <a:gd name="T38" fmla="*/ 2147483646 w 11713"/>
              <a:gd name="T39" fmla="*/ 2147483646 h 12650"/>
              <a:gd name="T40" fmla="*/ 2147483646 w 11713"/>
              <a:gd name="T41" fmla="*/ 2147483646 h 12650"/>
              <a:gd name="T42" fmla="*/ 2147483646 w 11713"/>
              <a:gd name="T43" fmla="*/ 2147483646 h 12650"/>
              <a:gd name="T44" fmla="*/ 2147483646 w 11713"/>
              <a:gd name="T45" fmla="*/ 2147483646 h 12650"/>
              <a:gd name="T46" fmla="*/ 2147483646 w 11713"/>
              <a:gd name="T47" fmla="*/ 2147483646 h 12650"/>
              <a:gd name="T48" fmla="*/ 2147483646 w 11713"/>
              <a:gd name="T49" fmla="*/ 2147483646 h 12650"/>
              <a:gd name="T50" fmla="*/ 2147483646 w 11713"/>
              <a:gd name="T51" fmla="*/ 2147483646 h 12650"/>
              <a:gd name="T52" fmla="*/ 2147483646 w 11713"/>
              <a:gd name="T53" fmla="*/ 2147483646 h 12650"/>
              <a:gd name="T54" fmla="*/ 2147483646 w 11713"/>
              <a:gd name="T55" fmla="*/ 2147483646 h 12650"/>
              <a:gd name="T56" fmla="*/ 2147483646 w 11713"/>
              <a:gd name="T57" fmla="*/ 2147483646 h 12650"/>
              <a:gd name="T58" fmla="*/ 2147483646 w 11713"/>
              <a:gd name="T59" fmla="*/ 2147483646 h 12650"/>
              <a:gd name="T60" fmla="*/ 2147483646 w 11713"/>
              <a:gd name="T61" fmla="*/ 2147483646 h 12650"/>
              <a:gd name="T62" fmla="*/ 2147483646 w 11713"/>
              <a:gd name="T63" fmla="*/ 2147483646 h 12650"/>
              <a:gd name="T64" fmla="*/ 2147483646 w 11713"/>
              <a:gd name="T65" fmla="*/ 2147483646 h 12650"/>
              <a:gd name="T66" fmla="*/ 2147483646 w 11713"/>
              <a:gd name="T67" fmla="*/ 2147483646 h 12650"/>
              <a:gd name="T68" fmla="*/ 2147483646 w 11713"/>
              <a:gd name="T69" fmla="*/ 2147483646 h 12650"/>
              <a:gd name="T70" fmla="*/ 2147483646 w 11713"/>
              <a:gd name="T71" fmla="*/ 2147483646 h 12650"/>
              <a:gd name="T72" fmla="*/ 2147483646 w 11713"/>
              <a:gd name="T73" fmla="*/ 2147483646 h 12650"/>
              <a:gd name="T74" fmla="*/ 2147483646 w 11713"/>
              <a:gd name="T75" fmla="*/ 2147483646 h 12650"/>
              <a:gd name="T76" fmla="*/ 2147483646 w 11713"/>
              <a:gd name="T77" fmla="*/ 2147483646 h 12650"/>
              <a:gd name="T78" fmla="*/ 2147483646 w 11713"/>
              <a:gd name="T79" fmla="*/ 2147483646 h 12650"/>
              <a:gd name="T80" fmla="*/ 2147483646 w 11713"/>
              <a:gd name="T81" fmla="*/ 2147483646 h 12650"/>
              <a:gd name="T82" fmla="*/ 2147483646 w 11713"/>
              <a:gd name="T83" fmla="*/ 2147483646 h 12650"/>
              <a:gd name="T84" fmla="*/ 2147483646 w 11713"/>
              <a:gd name="T85" fmla="*/ 2147483646 h 12650"/>
              <a:gd name="T86" fmla="*/ 2147483646 w 11713"/>
              <a:gd name="T87" fmla="*/ 2147483646 h 12650"/>
              <a:gd name="T88" fmla="*/ 2147483646 w 11713"/>
              <a:gd name="T89" fmla="*/ 2147483646 h 12650"/>
              <a:gd name="T90" fmla="*/ 2147483646 w 11713"/>
              <a:gd name="T91" fmla="*/ 2147483646 h 12650"/>
              <a:gd name="T92" fmla="*/ 2147483646 w 11713"/>
              <a:gd name="T93" fmla="*/ 2147483646 h 12650"/>
              <a:gd name="T94" fmla="*/ 2147483646 w 11713"/>
              <a:gd name="T95" fmla="*/ 2147483646 h 12650"/>
              <a:gd name="T96" fmla="*/ 2147483646 w 11713"/>
              <a:gd name="T97" fmla="*/ 2147483646 h 12650"/>
              <a:gd name="T98" fmla="*/ 2147483646 w 11713"/>
              <a:gd name="T99" fmla="*/ 2147483646 h 12650"/>
              <a:gd name="T100" fmla="*/ 2147483646 w 11713"/>
              <a:gd name="T101" fmla="*/ 2147483646 h 12650"/>
              <a:gd name="T102" fmla="*/ 2147483646 w 11713"/>
              <a:gd name="T103" fmla="*/ 2147483646 h 12650"/>
              <a:gd name="T104" fmla="*/ 2147483646 w 11713"/>
              <a:gd name="T105" fmla="*/ 2147483646 h 12650"/>
              <a:gd name="T106" fmla="*/ 2147483646 w 11713"/>
              <a:gd name="T107" fmla="*/ 2147483646 h 12650"/>
              <a:gd name="T108" fmla="*/ 2147483646 w 11713"/>
              <a:gd name="T109" fmla="*/ 2147483646 h 12650"/>
              <a:gd name="T110" fmla="*/ 2147483646 w 11713"/>
              <a:gd name="T111" fmla="*/ 2147483646 h 12650"/>
              <a:gd name="T112" fmla="*/ 2147483646 w 11713"/>
              <a:gd name="T113" fmla="*/ 2147483646 h 12650"/>
              <a:gd name="T114" fmla="*/ 2147483646 w 11713"/>
              <a:gd name="T115" fmla="*/ 2147483646 h 12650"/>
              <a:gd name="T116" fmla="*/ 2147483646 w 11713"/>
              <a:gd name="T117" fmla="*/ 2147483646 h 12650"/>
              <a:gd name="T118" fmla="*/ 2147483646 w 11713"/>
              <a:gd name="T119" fmla="*/ 2147483646 h 12650"/>
              <a:gd name="T120" fmla="*/ 2147483646 w 11713"/>
              <a:gd name="T121" fmla="*/ 2147483646 h 12650"/>
              <a:gd name="T122" fmla="*/ 2147483646 w 11713"/>
              <a:gd name="T123" fmla="*/ 2147483646 h 12650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1713" h="12650">
                <a:moveTo>
                  <a:pt x="10716" y="5568"/>
                </a:moveTo>
                <a:lnTo>
                  <a:pt x="10716" y="5568"/>
                </a:lnTo>
                <a:lnTo>
                  <a:pt x="10759" y="5528"/>
                </a:lnTo>
                <a:lnTo>
                  <a:pt x="10801" y="5487"/>
                </a:lnTo>
                <a:lnTo>
                  <a:pt x="10843" y="5446"/>
                </a:lnTo>
                <a:lnTo>
                  <a:pt x="10884" y="5402"/>
                </a:lnTo>
                <a:lnTo>
                  <a:pt x="10924" y="5358"/>
                </a:lnTo>
                <a:lnTo>
                  <a:pt x="10962" y="5314"/>
                </a:lnTo>
                <a:lnTo>
                  <a:pt x="10999" y="5268"/>
                </a:lnTo>
                <a:lnTo>
                  <a:pt x="11035" y="5221"/>
                </a:lnTo>
                <a:lnTo>
                  <a:pt x="11070" y="5173"/>
                </a:lnTo>
                <a:lnTo>
                  <a:pt x="11103" y="5125"/>
                </a:lnTo>
                <a:lnTo>
                  <a:pt x="11136" y="5076"/>
                </a:lnTo>
                <a:lnTo>
                  <a:pt x="11167" y="5026"/>
                </a:lnTo>
                <a:lnTo>
                  <a:pt x="11196" y="4975"/>
                </a:lnTo>
                <a:lnTo>
                  <a:pt x="11224" y="4922"/>
                </a:lnTo>
                <a:lnTo>
                  <a:pt x="11251" y="4870"/>
                </a:lnTo>
                <a:lnTo>
                  <a:pt x="11278" y="4817"/>
                </a:lnTo>
                <a:lnTo>
                  <a:pt x="11302" y="4763"/>
                </a:lnTo>
                <a:lnTo>
                  <a:pt x="11325" y="4708"/>
                </a:lnTo>
                <a:lnTo>
                  <a:pt x="11346" y="4653"/>
                </a:lnTo>
                <a:lnTo>
                  <a:pt x="11366" y="4597"/>
                </a:lnTo>
                <a:lnTo>
                  <a:pt x="11385" y="4540"/>
                </a:lnTo>
                <a:lnTo>
                  <a:pt x="11402" y="4483"/>
                </a:lnTo>
                <a:lnTo>
                  <a:pt x="11417" y="4425"/>
                </a:lnTo>
                <a:lnTo>
                  <a:pt x="11431" y="4366"/>
                </a:lnTo>
                <a:lnTo>
                  <a:pt x="11444" y="4307"/>
                </a:lnTo>
                <a:lnTo>
                  <a:pt x="11454" y="4248"/>
                </a:lnTo>
                <a:lnTo>
                  <a:pt x="11463" y="4187"/>
                </a:lnTo>
                <a:lnTo>
                  <a:pt x="11471" y="4127"/>
                </a:lnTo>
                <a:lnTo>
                  <a:pt x="11477" y="4066"/>
                </a:lnTo>
                <a:lnTo>
                  <a:pt x="11481" y="4004"/>
                </a:lnTo>
                <a:lnTo>
                  <a:pt x="11484" y="3942"/>
                </a:lnTo>
                <a:lnTo>
                  <a:pt x="11484" y="3879"/>
                </a:lnTo>
                <a:lnTo>
                  <a:pt x="11484" y="3821"/>
                </a:lnTo>
                <a:lnTo>
                  <a:pt x="11482" y="3761"/>
                </a:lnTo>
                <a:lnTo>
                  <a:pt x="11478" y="3704"/>
                </a:lnTo>
                <a:lnTo>
                  <a:pt x="11473" y="3645"/>
                </a:lnTo>
                <a:lnTo>
                  <a:pt x="11466" y="3588"/>
                </a:lnTo>
                <a:lnTo>
                  <a:pt x="11457" y="3530"/>
                </a:lnTo>
                <a:lnTo>
                  <a:pt x="11448" y="3474"/>
                </a:lnTo>
                <a:lnTo>
                  <a:pt x="11436" y="3417"/>
                </a:lnTo>
                <a:lnTo>
                  <a:pt x="11424" y="3362"/>
                </a:lnTo>
                <a:lnTo>
                  <a:pt x="11410" y="3307"/>
                </a:lnTo>
                <a:lnTo>
                  <a:pt x="11394" y="3252"/>
                </a:lnTo>
                <a:lnTo>
                  <a:pt x="11378" y="3198"/>
                </a:lnTo>
                <a:lnTo>
                  <a:pt x="11360" y="3145"/>
                </a:lnTo>
                <a:lnTo>
                  <a:pt x="11340" y="3092"/>
                </a:lnTo>
                <a:lnTo>
                  <a:pt x="11320" y="3039"/>
                </a:lnTo>
                <a:lnTo>
                  <a:pt x="11298" y="2987"/>
                </a:lnTo>
                <a:lnTo>
                  <a:pt x="11275" y="2936"/>
                </a:lnTo>
                <a:lnTo>
                  <a:pt x="11250" y="2886"/>
                </a:lnTo>
                <a:lnTo>
                  <a:pt x="11225" y="2836"/>
                </a:lnTo>
                <a:lnTo>
                  <a:pt x="11198" y="2788"/>
                </a:lnTo>
                <a:lnTo>
                  <a:pt x="11170" y="2739"/>
                </a:lnTo>
                <a:lnTo>
                  <a:pt x="11141" y="2692"/>
                </a:lnTo>
                <a:lnTo>
                  <a:pt x="11110" y="2645"/>
                </a:lnTo>
                <a:lnTo>
                  <a:pt x="11079" y="2599"/>
                </a:lnTo>
                <a:lnTo>
                  <a:pt x="11047" y="2553"/>
                </a:lnTo>
                <a:lnTo>
                  <a:pt x="11013" y="2509"/>
                </a:lnTo>
                <a:lnTo>
                  <a:pt x="10978" y="2465"/>
                </a:lnTo>
                <a:lnTo>
                  <a:pt x="10942" y="2422"/>
                </a:lnTo>
                <a:lnTo>
                  <a:pt x="10906" y="2379"/>
                </a:lnTo>
                <a:lnTo>
                  <a:pt x="10868" y="2339"/>
                </a:lnTo>
                <a:lnTo>
                  <a:pt x="10828" y="2299"/>
                </a:lnTo>
                <a:lnTo>
                  <a:pt x="10789" y="2259"/>
                </a:lnTo>
                <a:lnTo>
                  <a:pt x="10748" y="2221"/>
                </a:lnTo>
                <a:lnTo>
                  <a:pt x="10706" y="2183"/>
                </a:lnTo>
                <a:lnTo>
                  <a:pt x="10664" y="2146"/>
                </a:lnTo>
                <a:lnTo>
                  <a:pt x="10621" y="2111"/>
                </a:lnTo>
                <a:lnTo>
                  <a:pt x="10576" y="2076"/>
                </a:lnTo>
                <a:lnTo>
                  <a:pt x="10531" y="2043"/>
                </a:lnTo>
                <a:lnTo>
                  <a:pt x="10485" y="2011"/>
                </a:lnTo>
                <a:lnTo>
                  <a:pt x="10438" y="1979"/>
                </a:lnTo>
                <a:lnTo>
                  <a:pt x="10390" y="1949"/>
                </a:lnTo>
                <a:lnTo>
                  <a:pt x="10341" y="1920"/>
                </a:lnTo>
                <a:lnTo>
                  <a:pt x="10292" y="1892"/>
                </a:lnTo>
                <a:lnTo>
                  <a:pt x="10242" y="1864"/>
                </a:lnTo>
                <a:lnTo>
                  <a:pt x="10190" y="1838"/>
                </a:lnTo>
                <a:lnTo>
                  <a:pt x="10139" y="1814"/>
                </a:lnTo>
                <a:lnTo>
                  <a:pt x="10087" y="1790"/>
                </a:lnTo>
                <a:lnTo>
                  <a:pt x="10034" y="1768"/>
                </a:lnTo>
                <a:lnTo>
                  <a:pt x="9981" y="1746"/>
                </a:lnTo>
                <a:lnTo>
                  <a:pt x="9926" y="1727"/>
                </a:lnTo>
                <a:lnTo>
                  <a:pt x="9871" y="1709"/>
                </a:lnTo>
                <a:lnTo>
                  <a:pt x="9816" y="1691"/>
                </a:lnTo>
                <a:lnTo>
                  <a:pt x="9759" y="1674"/>
                </a:lnTo>
                <a:lnTo>
                  <a:pt x="9703" y="1660"/>
                </a:lnTo>
                <a:lnTo>
                  <a:pt x="9645" y="1646"/>
                </a:lnTo>
                <a:lnTo>
                  <a:pt x="9588" y="1635"/>
                </a:lnTo>
                <a:lnTo>
                  <a:pt x="9529" y="1624"/>
                </a:lnTo>
                <a:lnTo>
                  <a:pt x="9471" y="1615"/>
                </a:lnTo>
                <a:lnTo>
                  <a:pt x="9411" y="1606"/>
                </a:lnTo>
                <a:lnTo>
                  <a:pt x="9352" y="1600"/>
                </a:lnTo>
                <a:lnTo>
                  <a:pt x="9292" y="1595"/>
                </a:lnTo>
                <a:lnTo>
                  <a:pt x="9232" y="1591"/>
                </a:lnTo>
                <a:lnTo>
                  <a:pt x="9170" y="1589"/>
                </a:lnTo>
                <a:lnTo>
                  <a:pt x="9110" y="1588"/>
                </a:lnTo>
                <a:lnTo>
                  <a:pt x="9044" y="1589"/>
                </a:lnTo>
                <a:lnTo>
                  <a:pt x="8979" y="1592"/>
                </a:lnTo>
                <a:lnTo>
                  <a:pt x="8915" y="1596"/>
                </a:lnTo>
                <a:lnTo>
                  <a:pt x="8852" y="1601"/>
                </a:lnTo>
                <a:lnTo>
                  <a:pt x="8788" y="1609"/>
                </a:lnTo>
                <a:lnTo>
                  <a:pt x="8725" y="1618"/>
                </a:lnTo>
                <a:lnTo>
                  <a:pt x="8664" y="1628"/>
                </a:lnTo>
                <a:lnTo>
                  <a:pt x="8602" y="1641"/>
                </a:lnTo>
                <a:lnTo>
                  <a:pt x="8570" y="1595"/>
                </a:lnTo>
                <a:lnTo>
                  <a:pt x="8537" y="1549"/>
                </a:lnTo>
                <a:lnTo>
                  <a:pt x="8505" y="1504"/>
                </a:lnTo>
                <a:lnTo>
                  <a:pt x="8471" y="1460"/>
                </a:lnTo>
                <a:lnTo>
                  <a:pt x="8437" y="1415"/>
                </a:lnTo>
                <a:lnTo>
                  <a:pt x="8402" y="1373"/>
                </a:lnTo>
                <a:lnTo>
                  <a:pt x="8366" y="1330"/>
                </a:lnTo>
                <a:lnTo>
                  <a:pt x="8330" y="1287"/>
                </a:lnTo>
                <a:lnTo>
                  <a:pt x="8292" y="1245"/>
                </a:lnTo>
                <a:lnTo>
                  <a:pt x="8254" y="1203"/>
                </a:lnTo>
                <a:lnTo>
                  <a:pt x="8217" y="1163"/>
                </a:lnTo>
                <a:lnTo>
                  <a:pt x="8177" y="1123"/>
                </a:lnTo>
                <a:lnTo>
                  <a:pt x="8137" y="1083"/>
                </a:lnTo>
                <a:lnTo>
                  <a:pt x="8098" y="1045"/>
                </a:lnTo>
                <a:lnTo>
                  <a:pt x="8057" y="1006"/>
                </a:lnTo>
                <a:lnTo>
                  <a:pt x="8015" y="968"/>
                </a:lnTo>
                <a:lnTo>
                  <a:pt x="7973" y="931"/>
                </a:lnTo>
                <a:lnTo>
                  <a:pt x="7931" y="894"/>
                </a:lnTo>
                <a:lnTo>
                  <a:pt x="7888" y="859"/>
                </a:lnTo>
                <a:lnTo>
                  <a:pt x="7844" y="823"/>
                </a:lnTo>
                <a:lnTo>
                  <a:pt x="7799" y="788"/>
                </a:lnTo>
                <a:lnTo>
                  <a:pt x="7754" y="754"/>
                </a:lnTo>
                <a:lnTo>
                  <a:pt x="7709" y="721"/>
                </a:lnTo>
                <a:lnTo>
                  <a:pt x="7663" y="687"/>
                </a:lnTo>
                <a:lnTo>
                  <a:pt x="7616" y="656"/>
                </a:lnTo>
                <a:lnTo>
                  <a:pt x="7569" y="625"/>
                </a:lnTo>
                <a:lnTo>
                  <a:pt x="7522" y="593"/>
                </a:lnTo>
                <a:lnTo>
                  <a:pt x="7474" y="563"/>
                </a:lnTo>
                <a:lnTo>
                  <a:pt x="7425" y="534"/>
                </a:lnTo>
                <a:lnTo>
                  <a:pt x="7376" y="506"/>
                </a:lnTo>
                <a:lnTo>
                  <a:pt x="7327" y="477"/>
                </a:lnTo>
                <a:lnTo>
                  <a:pt x="7277" y="450"/>
                </a:lnTo>
                <a:lnTo>
                  <a:pt x="7227" y="424"/>
                </a:lnTo>
                <a:lnTo>
                  <a:pt x="7176" y="398"/>
                </a:lnTo>
                <a:lnTo>
                  <a:pt x="7124" y="373"/>
                </a:lnTo>
                <a:lnTo>
                  <a:pt x="7072" y="349"/>
                </a:lnTo>
                <a:lnTo>
                  <a:pt x="7020" y="325"/>
                </a:lnTo>
                <a:lnTo>
                  <a:pt x="6968" y="302"/>
                </a:lnTo>
                <a:lnTo>
                  <a:pt x="6915" y="280"/>
                </a:lnTo>
                <a:lnTo>
                  <a:pt x="6860" y="259"/>
                </a:lnTo>
                <a:lnTo>
                  <a:pt x="6807" y="238"/>
                </a:lnTo>
                <a:lnTo>
                  <a:pt x="6753" y="218"/>
                </a:lnTo>
                <a:lnTo>
                  <a:pt x="6697" y="200"/>
                </a:lnTo>
                <a:lnTo>
                  <a:pt x="6642" y="182"/>
                </a:lnTo>
                <a:lnTo>
                  <a:pt x="6587" y="164"/>
                </a:lnTo>
                <a:lnTo>
                  <a:pt x="6531" y="148"/>
                </a:lnTo>
                <a:lnTo>
                  <a:pt x="6475" y="133"/>
                </a:lnTo>
                <a:lnTo>
                  <a:pt x="6417" y="117"/>
                </a:lnTo>
                <a:lnTo>
                  <a:pt x="6361" y="104"/>
                </a:lnTo>
                <a:lnTo>
                  <a:pt x="6304" y="91"/>
                </a:lnTo>
                <a:lnTo>
                  <a:pt x="6246" y="79"/>
                </a:lnTo>
                <a:lnTo>
                  <a:pt x="6188" y="67"/>
                </a:lnTo>
                <a:lnTo>
                  <a:pt x="6129" y="57"/>
                </a:lnTo>
                <a:lnTo>
                  <a:pt x="6071" y="47"/>
                </a:lnTo>
                <a:lnTo>
                  <a:pt x="6011" y="38"/>
                </a:lnTo>
                <a:lnTo>
                  <a:pt x="5953" y="30"/>
                </a:lnTo>
                <a:lnTo>
                  <a:pt x="5893" y="23"/>
                </a:lnTo>
                <a:lnTo>
                  <a:pt x="5833" y="17"/>
                </a:lnTo>
                <a:lnTo>
                  <a:pt x="5773" y="12"/>
                </a:lnTo>
                <a:lnTo>
                  <a:pt x="5713" y="7"/>
                </a:lnTo>
                <a:lnTo>
                  <a:pt x="5652" y="4"/>
                </a:lnTo>
                <a:lnTo>
                  <a:pt x="5590" y="2"/>
                </a:lnTo>
                <a:lnTo>
                  <a:pt x="5530" y="0"/>
                </a:lnTo>
                <a:lnTo>
                  <a:pt x="5468" y="0"/>
                </a:lnTo>
                <a:lnTo>
                  <a:pt x="5372" y="1"/>
                </a:lnTo>
                <a:lnTo>
                  <a:pt x="5276" y="4"/>
                </a:lnTo>
                <a:lnTo>
                  <a:pt x="5181" y="11"/>
                </a:lnTo>
                <a:lnTo>
                  <a:pt x="5086" y="19"/>
                </a:lnTo>
                <a:lnTo>
                  <a:pt x="4992" y="29"/>
                </a:lnTo>
                <a:lnTo>
                  <a:pt x="4899" y="42"/>
                </a:lnTo>
                <a:lnTo>
                  <a:pt x="4806" y="57"/>
                </a:lnTo>
                <a:lnTo>
                  <a:pt x="4715" y="73"/>
                </a:lnTo>
                <a:lnTo>
                  <a:pt x="4624" y="92"/>
                </a:lnTo>
                <a:lnTo>
                  <a:pt x="4534" y="114"/>
                </a:lnTo>
                <a:lnTo>
                  <a:pt x="4445" y="137"/>
                </a:lnTo>
                <a:lnTo>
                  <a:pt x="4357" y="162"/>
                </a:lnTo>
                <a:lnTo>
                  <a:pt x="4269" y="189"/>
                </a:lnTo>
                <a:lnTo>
                  <a:pt x="4183" y="218"/>
                </a:lnTo>
                <a:lnTo>
                  <a:pt x="4097" y="250"/>
                </a:lnTo>
                <a:lnTo>
                  <a:pt x="4014" y="283"/>
                </a:lnTo>
                <a:lnTo>
                  <a:pt x="3930" y="319"/>
                </a:lnTo>
                <a:lnTo>
                  <a:pt x="3848" y="355"/>
                </a:lnTo>
                <a:lnTo>
                  <a:pt x="3766" y="395"/>
                </a:lnTo>
                <a:lnTo>
                  <a:pt x="3687" y="436"/>
                </a:lnTo>
                <a:lnTo>
                  <a:pt x="3607" y="477"/>
                </a:lnTo>
                <a:lnTo>
                  <a:pt x="3530" y="522"/>
                </a:lnTo>
                <a:lnTo>
                  <a:pt x="3454" y="568"/>
                </a:lnTo>
                <a:lnTo>
                  <a:pt x="3379" y="616"/>
                </a:lnTo>
                <a:lnTo>
                  <a:pt x="3304" y="665"/>
                </a:lnTo>
                <a:lnTo>
                  <a:pt x="3231" y="717"/>
                </a:lnTo>
                <a:lnTo>
                  <a:pt x="3160" y="769"/>
                </a:lnTo>
                <a:lnTo>
                  <a:pt x="3090" y="823"/>
                </a:lnTo>
                <a:lnTo>
                  <a:pt x="3022" y="880"/>
                </a:lnTo>
                <a:lnTo>
                  <a:pt x="2955" y="937"/>
                </a:lnTo>
                <a:lnTo>
                  <a:pt x="2889" y="996"/>
                </a:lnTo>
                <a:lnTo>
                  <a:pt x="2825" y="1056"/>
                </a:lnTo>
                <a:lnTo>
                  <a:pt x="2763" y="1119"/>
                </a:lnTo>
                <a:lnTo>
                  <a:pt x="2701" y="1181"/>
                </a:lnTo>
                <a:lnTo>
                  <a:pt x="2641" y="1246"/>
                </a:lnTo>
                <a:lnTo>
                  <a:pt x="2584" y="1313"/>
                </a:lnTo>
                <a:lnTo>
                  <a:pt x="2528" y="1380"/>
                </a:lnTo>
                <a:lnTo>
                  <a:pt x="2473" y="1449"/>
                </a:lnTo>
                <a:lnTo>
                  <a:pt x="2420" y="1519"/>
                </a:lnTo>
                <a:lnTo>
                  <a:pt x="2369" y="1590"/>
                </a:lnTo>
                <a:lnTo>
                  <a:pt x="2319" y="1663"/>
                </a:lnTo>
                <a:lnTo>
                  <a:pt x="2272" y="1737"/>
                </a:lnTo>
                <a:lnTo>
                  <a:pt x="2226" y="1811"/>
                </a:lnTo>
                <a:lnTo>
                  <a:pt x="2181" y="1887"/>
                </a:lnTo>
                <a:lnTo>
                  <a:pt x="2139" y="1965"/>
                </a:lnTo>
                <a:lnTo>
                  <a:pt x="2098" y="2043"/>
                </a:lnTo>
                <a:lnTo>
                  <a:pt x="2061" y="2122"/>
                </a:lnTo>
                <a:lnTo>
                  <a:pt x="2024" y="2203"/>
                </a:lnTo>
                <a:lnTo>
                  <a:pt x="1990" y="2284"/>
                </a:lnTo>
                <a:lnTo>
                  <a:pt x="1957" y="2367"/>
                </a:lnTo>
                <a:lnTo>
                  <a:pt x="1926" y="2450"/>
                </a:lnTo>
                <a:lnTo>
                  <a:pt x="1898" y="2534"/>
                </a:lnTo>
                <a:lnTo>
                  <a:pt x="1872" y="2620"/>
                </a:lnTo>
                <a:lnTo>
                  <a:pt x="1848" y="2705"/>
                </a:lnTo>
                <a:lnTo>
                  <a:pt x="1826" y="2792"/>
                </a:lnTo>
                <a:lnTo>
                  <a:pt x="1806" y="2880"/>
                </a:lnTo>
                <a:lnTo>
                  <a:pt x="1788" y="2968"/>
                </a:lnTo>
                <a:lnTo>
                  <a:pt x="1774" y="3057"/>
                </a:lnTo>
                <a:lnTo>
                  <a:pt x="1760" y="3147"/>
                </a:lnTo>
                <a:lnTo>
                  <a:pt x="1750" y="3238"/>
                </a:lnTo>
                <a:lnTo>
                  <a:pt x="1741" y="3330"/>
                </a:lnTo>
                <a:lnTo>
                  <a:pt x="1735" y="3422"/>
                </a:lnTo>
                <a:lnTo>
                  <a:pt x="1732" y="3514"/>
                </a:lnTo>
                <a:lnTo>
                  <a:pt x="1730" y="3607"/>
                </a:lnTo>
                <a:lnTo>
                  <a:pt x="1731" y="3681"/>
                </a:lnTo>
                <a:lnTo>
                  <a:pt x="1733" y="3755"/>
                </a:lnTo>
                <a:lnTo>
                  <a:pt x="1737" y="3828"/>
                </a:lnTo>
                <a:lnTo>
                  <a:pt x="1742" y="3901"/>
                </a:lnTo>
                <a:lnTo>
                  <a:pt x="1750" y="3973"/>
                </a:lnTo>
                <a:lnTo>
                  <a:pt x="1758" y="4045"/>
                </a:lnTo>
                <a:lnTo>
                  <a:pt x="1768" y="4117"/>
                </a:lnTo>
                <a:lnTo>
                  <a:pt x="1779" y="4188"/>
                </a:lnTo>
                <a:lnTo>
                  <a:pt x="1730" y="4217"/>
                </a:lnTo>
                <a:lnTo>
                  <a:pt x="1681" y="4248"/>
                </a:lnTo>
                <a:lnTo>
                  <a:pt x="1632" y="4278"/>
                </a:lnTo>
                <a:lnTo>
                  <a:pt x="1584" y="4309"/>
                </a:lnTo>
                <a:lnTo>
                  <a:pt x="1537" y="4342"/>
                </a:lnTo>
                <a:lnTo>
                  <a:pt x="1490" y="4374"/>
                </a:lnTo>
                <a:lnTo>
                  <a:pt x="1443" y="4409"/>
                </a:lnTo>
                <a:lnTo>
                  <a:pt x="1397" y="4442"/>
                </a:lnTo>
                <a:lnTo>
                  <a:pt x="1352" y="4478"/>
                </a:lnTo>
                <a:lnTo>
                  <a:pt x="1307" y="4513"/>
                </a:lnTo>
                <a:lnTo>
                  <a:pt x="1263" y="4549"/>
                </a:lnTo>
                <a:lnTo>
                  <a:pt x="1219" y="4586"/>
                </a:lnTo>
                <a:lnTo>
                  <a:pt x="1176" y="4624"/>
                </a:lnTo>
                <a:lnTo>
                  <a:pt x="1134" y="4661"/>
                </a:lnTo>
                <a:lnTo>
                  <a:pt x="1093" y="4700"/>
                </a:lnTo>
                <a:lnTo>
                  <a:pt x="1052" y="4740"/>
                </a:lnTo>
                <a:lnTo>
                  <a:pt x="1011" y="4780"/>
                </a:lnTo>
                <a:lnTo>
                  <a:pt x="972" y="4821"/>
                </a:lnTo>
                <a:lnTo>
                  <a:pt x="933" y="4862"/>
                </a:lnTo>
                <a:lnTo>
                  <a:pt x="894" y="4904"/>
                </a:lnTo>
                <a:lnTo>
                  <a:pt x="857" y="4946"/>
                </a:lnTo>
                <a:lnTo>
                  <a:pt x="820" y="4989"/>
                </a:lnTo>
                <a:lnTo>
                  <a:pt x="784" y="5033"/>
                </a:lnTo>
                <a:lnTo>
                  <a:pt x="748" y="5077"/>
                </a:lnTo>
                <a:lnTo>
                  <a:pt x="714" y="5122"/>
                </a:lnTo>
                <a:lnTo>
                  <a:pt x="679" y="5167"/>
                </a:lnTo>
                <a:lnTo>
                  <a:pt x="646" y="5213"/>
                </a:lnTo>
                <a:lnTo>
                  <a:pt x="613" y="5259"/>
                </a:lnTo>
                <a:lnTo>
                  <a:pt x="581" y="5306"/>
                </a:lnTo>
                <a:lnTo>
                  <a:pt x="550" y="5354"/>
                </a:lnTo>
                <a:lnTo>
                  <a:pt x="519" y="5402"/>
                </a:lnTo>
                <a:lnTo>
                  <a:pt x="490" y="5450"/>
                </a:lnTo>
                <a:lnTo>
                  <a:pt x="461" y="5499"/>
                </a:lnTo>
                <a:lnTo>
                  <a:pt x="434" y="5548"/>
                </a:lnTo>
                <a:lnTo>
                  <a:pt x="406" y="5598"/>
                </a:lnTo>
                <a:lnTo>
                  <a:pt x="379" y="5648"/>
                </a:lnTo>
                <a:lnTo>
                  <a:pt x="354" y="5698"/>
                </a:lnTo>
                <a:lnTo>
                  <a:pt x="329" y="5750"/>
                </a:lnTo>
                <a:lnTo>
                  <a:pt x="305" y="5802"/>
                </a:lnTo>
                <a:lnTo>
                  <a:pt x="282" y="5854"/>
                </a:lnTo>
                <a:lnTo>
                  <a:pt x="259" y="5906"/>
                </a:lnTo>
                <a:lnTo>
                  <a:pt x="239" y="5960"/>
                </a:lnTo>
                <a:lnTo>
                  <a:pt x="218" y="6013"/>
                </a:lnTo>
                <a:lnTo>
                  <a:pt x="198" y="6066"/>
                </a:lnTo>
                <a:lnTo>
                  <a:pt x="179" y="6120"/>
                </a:lnTo>
                <a:lnTo>
                  <a:pt x="161" y="6175"/>
                </a:lnTo>
                <a:lnTo>
                  <a:pt x="145" y="6230"/>
                </a:lnTo>
                <a:lnTo>
                  <a:pt x="128" y="6285"/>
                </a:lnTo>
                <a:lnTo>
                  <a:pt x="113" y="6341"/>
                </a:lnTo>
                <a:lnTo>
                  <a:pt x="99" y="6397"/>
                </a:lnTo>
                <a:lnTo>
                  <a:pt x="85" y="6454"/>
                </a:lnTo>
                <a:lnTo>
                  <a:pt x="74" y="6510"/>
                </a:lnTo>
                <a:lnTo>
                  <a:pt x="62" y="6566"/>
                </a:lnTo>
                <a:lnTo>
                  <a:pt x="51" y="6624"/>
                </a:lnTo>
                <a:lnTo>
                  <a:pt x="41" y="6681"/>
                </a:lnTo>
                <a:lnTo>
                  <a:pt x="33" y="6740"/>
                </a:lnTo>
                <a:lnTo>
                  <a:pt x="25" y="6798"/>
                </a:lnTo>
                <a:lnTo>
                  <a:pt x="18" y="6857"/>
                </a:lnTo>
                <a:lnTo>
                  <a:pt x="13" y="6915"/>
                </a:lnTo>
                <a:lnTo>
                  <a:pt x="9" y="6975"/>
                </a:lnTo>
                <a:lnTo>
                  <a:pt x="5" y="7034"/>
                </a:lnTo>
                <a:lnTo>
                  <a:pt x="3" y="7094"/>
                </a:lnTo>
                <a:lnTo>
                  <a:pt x="0" y="7153"/>
                </a:lnTo>
                <a:lnTo>
                  <a:pt x="0" y="7214"/>
                </a:lnTo>
                <a:lnTo>
                  <a:pt x="1" y="7295"/>
                </a:lnTo>
                <a:lnTo>
                  <a:pt x="4" y="7377"/>
                </a:lnTo>
                <a:lnTo>
                  <a:pt x="9" y="7457"/>
                </a:lnTo>
                <a:lnTo>
                  <a:pt x="15" y="7538"/>
                </a:lnTo>
                <a:lnTo>
                  <a:pt x="23" y="7618"/>
                </a:lnTo>
                <a:lnTo>
                  <a:pt x="34" y="7697"/>
                </a:lnTo>
                <a:lnTo>
                  <a:pt x="46" y="7776"/>
                </a:lnTo>
                <a:lnTo>
                  <a:pt x="60" y="7854"/>
                </a:lnTo>
                <a:lnTo>
                  <a:pt x="77" y="7932"/>
                </a:lnTo>
                <a:lnTo>
                  <a:pt x="93" y="8010"/>
                </a:lnTo>
                <a:lnTo>
                  <a:pt x="113" y="8086"/>
                </a:lnTo>
                <a:lnTo>
                  <a:pt x="134" y="8161"/>
                </a:lnTo>
                <a:lnTo>
                  <a:pt x="156" y="8236"/>
                </a:lnTo>
                <a:lnTo>
                  <a:pt x="181" y="8311"/>
                </a:lnTo>
                <a:lnTo>
                  <a:pt x="206" y="8385"/>
                </a:lnTo>
                <a:lnTo>
                  <a:pt x="234" y="8458"/>
                </a:lnTo>
                <a:lnTo>
                  <a:pt x="264" y="8530"/>
                </a:lnTo>
                <a:lnTo>
                  <a:pt x="294" y="8601"/>
                </a:lnTo>
                <a:lnTo>
                  <a:pt x="326" y="8671"/>
                </a:lnTo>
                <a:lnTo>
                  <a:pt x="361" y="8741"/>
                </a:lnTo>
                <a:lnTo>
                  <a:pt x="395" y="8810"/>
                </a:lnTo>
                <a:lnTo>
                  <a:pt x="433" y="8878"/>
                </a:lnTo>
                <a:lnTo>
                  <a:pt x="471" y="8946"/>
                </a:lnTo>
                <a:lnTo>
                  <a:pt x="511" y="9011"/>
                </a:lnTo>
                <a:lnTo>
                  <a:pt x="552" y="9077"/>
                </a:lnTo>
                <a:lnTo>
                  <a:pt x="595" y="9141"/>
                </a:lnTo>
                <a:lnTo>
                  <a:pt x="638" y="9205"/>
                </a:lnTo>
                <a:lnTo>
                  <a:pt x="684" y="9267"/>
                </a:lnTo>
                <a:lnTo>
                  <a:pt x="731" y="9329"/>
                </a:lnTo>
                <a:lnTo>
                  <a:pt x="779" y="9388"/>
                </a:lnTo>
                <a:lnTo>
                  <a:pt x="829" y="9448"/>
                </a:lnTo>
                <a:lnTo>
                  <a:pt x="880" y="9506"/>
                </a:lnTo>
                <a:lnTo>
                  <a:pt x="931" y="9564"/>
                </a:lnTo>
                <a:lnTo>
                  <a:pt x="984" y="9620"/>
                </a:lnTo>
                <a:lnTo>
                  <a:pt x="1039" y="9674"/>
                </a:lnTo>
                <a:lnTo>
                  <a:pt x="1095" y="9729"/>
                </a:lnTo>
                <a:lnTo>
                  <a:pt x="1151" y="9781"/>
                </a:lnTo>
                <a:lnTo>
                  <a:pt x="1210" y="9833"/>
                </a:lnTo>
                <a:lnTo>
                  <a:pt x="1269" y="9883"/>
                </a:lnTo>
                <a:lnTo>
                  <a:pt x="1329" y="9932"/>
                </a:lnTo>
                <a:lnTo>
                  <a:pt x="1390" y="9981"/>
                </a:lnTo>
                <a:lnTo>
                  <a:pt x="1453" y="10026"/>
                </a:lnTo>
                <a:lnTo>
                  <a:pt x="1517" y="10072"/>
                </a:lnTo>
                <a:lnTo>
                  <a:pt x="1581" y="10116"/>
                </a:lnTo>
                <a:lnTo>
                  <a:pt x="1647" y="10159"/>
                </a:lnTo>
                <a:lnTo>
                  <a:pt x="1714" y="10200"/>
                </a:lnTo>
                <a:lnTo>
                  <a:pt x="1781" y="10240"/>
                </a:lnTo>
                <a:lnTo>
                  <a:pt x="1850" y="10278"/>
                </a:lnTo>
                <a:lnTo>
                  <a:pt x="1919" y="10316"/>
                </a:lnTo>
                <a:lnTo>
                  <a:pt x="1990" y="10351"/>
                </a:lnTo>
                <a:lnTo>
                  <a:pt x="2061" y="10386"/>
                </a:lnTo>
                <a:lnTo>
                  <a:pt x="2133" y="10418"/>
                </a:lnTo>
                <a:lnTo>
                  <a:pt x="2206" y="10449"/>
                </a:lnTo>
                <a:lnTo>
                  <a:pt x="2280" y="10480"/>
                </a:lnTo>
                <a:lnTo>
                  <a:pt x="2354" y="10508"/>
                </a:lnTo>
                <a:lnTo>
                  <a:pt x="2430" y="10535"/>
                </a:lnTo>
                <a:lnTo>
                  <a:pt x="2507" y="10560"/>
                </a:lnTo>
                <a:lnTo>
                  <a:pt x="2583" y="10583"/>
                </a:lnTo>
                <a:lnTo>
                  <a:pt x="2661" y="10605"/>
                </a:lnTo>
                <a:lnTo>
                  <a:pt x="2740" y="10626"/>
                </a:lnTo>
                <a:lnTo>
                  <a:pt x="2819" y="10645"/>
                </a:lnTo>
                <a:lnTo>
                  <a:pt x="2898" y="10661"/>
                </a:lnTo>
                <a:lnTo>
                  <a:pt x="2979" y="10677"/>
                </a:lnTo>
                <a:lnTo>
                  <a:pt x="3060" y="10691"/>
                </a:lnTo>
                <a:lnTo>
                  <a:pt x="3079" y="10697"/>
                </a:lnTo>
                <a:lnTo>
                  <a:pt x="3099" y="10704"/>
                </a:lnTo>
                <a:lnTo>
                  <a:pt x="3120" y="10713"/>
                </a:lnTo>
                <a:lnTo>
                  <a:pt x="3141" y="10723"/>
                </a:lnTo>
                <a:lnTo>
                  <a:pt x="3162" y="10736"/>
                </a:lnTo>
                <a:lnTo>
                  <a:pt x="3185" y="10752"/>
                </a:lnTo>
                <a:lnTo>
                  <a:pt x="3211" y="10772"/>
                </a:lnTo>
                <a:lnTo>
                  <a:pt x="3238" y="10796"/>
                </a:lnTo>
                <a:lnTo>
                  <a:pt x="3266" y="10826"/>
                </a:lnTo>
                <a:lnTo>
                  <a:pt x="3297" y="10861"/>
                </a:lnTo>
                <a:lnTo>
                  <a:pt x="3331" y="10902"/>
                </a:lnTo>
                <a:lnTo>
                  <a:pt x="3367" y="10950"/>
                </a:lnTo>
                <a:lnTo>
                  <a:pt x="3406" y="11005"/>
                </a:lnTo>
                <a:lnTo>
                  <a:pt x="3448" y="11068"/>
                </a:lnTo>
                <a:lnTo>
                  <a:pt x="3494" y="11140"/>
                </a:lnTo>
                <a:lnTo>
                  <a:pt x="3543" y="11220"/>
                </a:lnTo>
                <a:lnTo>
                  <a:pt x="3567" y="11263"/>
                </a:lnTo>
                <a:lnTo>
                  <a:pt x="3593" y="11305"/>
                </a:lnTo>
                <a:lnTo>
                  <a:pt x="3619" y="11346"/>
                </a:lnTo>
                <a:lnTo>
                  <a:pt x="3645" y="11387"/>
                </a:lnTo>
                <a:lnTo>
                  <a:pt x="3672" y="11427"/>
                </a:lnTo>
                <a:lnTo>
                  <a:pt x="3700" y="11467"/>
                </a:lnTo>
                <a:lnTo>
                  <a:pt x="3730" y="11506"/>
                </a:lnTo>
                <a:lnTo>
                  <a:pt x="3759" y="11545"/>
                </a:lnTo>
                <a:lnTo>
                  <a:pt x="3789" y="11583"/>
                </a:lnTo>
                <a:lnTo>
                  <a:pt x="3820" y="11620"/>
                </a:lnTo>
                <a:lnTo>
                  <a:pt x="3852" y="11658"/>
                </a:lnTo>
                <a:lnTo>
                  <a:pt x="3883" y="11694"/>
                </a:lnTo>
                <a:lnTo>
                  <a:pt x="3916" y="11730"/>
                </a:lnTo>
                <a:lnTo>
                  <a:pt x="3950" y="11765"/>
                </a:lnTo>
                <a:lnTo>
                  <a:pt x="3983" y="11800"/>
                </a:lnTo>
                <a:lnTo>
                  <a:pt x="4018" y="11834"/>
                </a:lnTo>
                <a:lnTo>
                  <a:pt x="4053" y="11868"/>
                </a:lnTo>
                <a:lnTo>
                  <a:pt x="4089" y="11901"/>
                </a:lnTo>
                <a:lnTo>
                  <a:pt x="4125" y="11934"/>
                </a:lnTo>
                <a:lnTo>
                  <a:pt x="4162" y="11965"/>
                </a:lnTo>
                <a:lnTo>
                  <a:pt x="4199" y="11996"/>
                </a:lnTo>
                <a:lnTo>
                  <a:pt x="4237" y="12026"/>
                </a:lnTo>
                <a:lnTo>
                  <a:pt x="4276" y="12057"/>
                </a:lnTo>
                <a:lnTo>
                  <a:pt x="4314" y="12086"/>
                </a:lnTo>
                <a:lnTo>
                  <a:pt x="4353" y="12114"/>
                </a:lnTo>
                <a:lnTo>
                  <a:pt x="4393" y="12142"/>
                </a:lnTo>
                <a:lnTo>
                  <a:pt x="4433" y="12170"/>
                </a:lnTo>
                <a:lnTo>
                  <a:pt x="4474" y="12196"/>
                </a:lnTo>
                <a:lnTo>
                  <a:pt x="4515" y="12222"/>
                </a:lnTo>
                <a:lnTo>
                  <a:pt x="4557" y="12247"/>
                </a:lnTo>
                <a:lnTo>
                  <a:pt x="4598" y="12272"/>
                </a:lnTo>
                <a:lnTo>
                  <a:pt x="4640" y="12295"/>
                </a:lnTo>
                <a:lnTo>
                  <a:pt x="4683" y="12319"/>
                </a:lnTo>
                <a:lnTo>
                  <a:pt x="4726" y="12341"/>
                </a:lnTo>
                <a:lnTo>
                  <a:pt x="4770" y="12363"/>
                </a:lnTo>
                <a:lnTo>
                  <a:pt x="4813" y="12384"/>
                </a:lnTo>
                <a:lnTo>
                  <a:pt x="4857" y="12404"/>
                </a:lnTo>
                <a:lnTo>
                  <a:pt x="4902" y="12423"/>
                </a:lnTo>
                <a:lnTo>
                  <a:pt x="4946" y="12442"/>
                </a:lnTo>
                <a:lnTo>
                  <a:pt x="4992" y="12460"/>
                </a:lnTo>
                <a:lnTo>
                  <a:pt x="5037" y="12477"/>
                </a:lnTo>
                <a:lnTo>
                  <a:pt x="5083" y="12493"/>
                </a:lnTo>
                <a:lnTo>
                  <a:pt x="5128" y="12509"/>
                </a:lnTo>
                <a:lnTo>
                  <a:pt x="5175" y="12524"/>
                </a:lnTo>
                <a:lnTo>
                  <a:pt x="5221" y="12538"/>
                </a:lnTo>
                <a:lnTo>
                  <a:pt x="5268" y="12552"/>
                </a:lnTo>
                <a:lnTo>
                  <a:pt x="5314" y="12564"/>
                </a:lnTo>
                <a:lnTo>
                  <a:pt x="5361" y="12576"/>
                </a:lnTo>
                <a:lnTo>
                  <a:pt x="5409" y="12586"/>
                </a:lnTo>
                <a:lnTo>
                  <a:pt x="5456" y="12597"/>
                </a:lnTo>
                <a:lnTo>
                  <a:pt x="5503" y="12606"/>
                </a:lnTo>
                <a:lnTo>
                  <a:pt x="5551" y="12614"/>
                </a:lnTo>
                <a:lnTo>
                  <a:pt x="5599" y="12622"/>
                </a:lnTo>
                <a:lnTo>
                  <a:pt x="5647" y="12628"/>
                </a:lnTo>
                <a:lnTo>
                  <a:pt x="5695" y="12634"/>
                </a:lnTo>
                <a:lnTo>
                  <a:pt x="5743" y="12639"/>
                </a:lnTo>
                <a:lnTo>
                  <a:pt x="5791" y="12643"/>
                </a:lnTo>
                <a:lnTo>
                  <a:pt x="5839" y="12646"/>
                </a:lnTo>
                <a:lnTo>
                  <a:pt x="5888" y="12649"/>
                </a:lnTo>
                <a:lnTo>
                  <a:pt x="5936" y="12650"/>
                </a:lnTo>
                <a:lnTo>
                  <a:pt x="5985" y="12650"/>
                </a:lnTo>
                <a:lnTo>
                  <a:pt x="6033" y="12650"/>
                </a:lnTo>
                <a:lnTo>
                  <a:pt x="6082" y="12649"/>
                </a:lnTo>
                <a:lnTo>
                  <a:pt x="6130" y="12647"/>
                </a:lnTo>
                <a:lnTo>
                  <a:pt x="6174" y="12641"/>
                </a:lnTo>
                <a:lnTo>
                  <a:pt x="6217" y="12634"/>
                </a:lnTo>
                <a:lnTo>
                  <a:pt x="6260" y="12627"/>
                </a:lnTo>
                <a:lnTo>
                  <a:pt x="6303" y="12620"/>
                </a:lnTo>
                <a:lnTo>
                  <a:pt x="6345" y="12611"/>
                </a:lnTo>
                <a:lnTo>
                  <a:pt x="6388" y="12602"/>
                </a:lnTo>
                <a:lnTo>
                  <a:pt x="6430" y="12593"/>
                </a:lnTo>
                <a:lnTo>
                  <a:pt x="6473" y="12582"/>
                </a:lnTo>
                <a:lnTo>
                  <a:pt x="6515" y="12571"/>
                </a:lnTo>
                <a:lnTo>
                  <a:pt x="6556" y="12559"/>
                </a:lnTo>
                <a:lnTo>
                  <a:pt x="6598" y="12548"/>
                </a:lnTo>
                <a:lnTo>
                  <a:pt x="6640" y="12534"/>
                </a:lnTo>
                <a:lnTo>
                  <a:pt x="6682" y="12520"/>
                </a:lnTo>
                <a:lnTo>
                  <a:pt x="6722" y="12507"/>
                </a:lnTo>
                <a:lnTo>
                  <a:pt x="6763" y="12492"/>
                </a:lnTo>
                <a:lnTo>
                  <a:pt x="6804" y="12477"/>
                </a:lnTo>
                <a:lnTo>
                  <a:pt x="6845" y="12461"/>
                </a:lnTo>
                <a:lnTo>
                  <a:pt x="6884" y="12444"/>
                </a:lnTo>
                <a:lnTo>
                  <a:pt x="6924" y="12426"/>
                </a:lnTo>
                <a:lnTo>
                  <a:pt x="6964" y="12409"/>
                </a:lnTo>
                <a:lnTo>
                  <a:pt x="7003" y="12390"/>
                </a:lnTo>
                <a:lnTo>
                  <a:pt x="7042" y="12371"/>
                </a:lnTo>
                <a:lnTo>
                  <a:pt x="7081" y="12351"/>
                </a:lnTo>
                <a:lnTo>
                  <a:pt x="7119" y="12331"/>
                </a:lnTo>
                <a:lnTo>
                  <a:pt x="7157" y="12311"/>
                </a:lnTo>
                <a:lnTo>
                  <a:pt x="7194" y="12290"/>
                </a:lnTo>
                <a:lnTo>
                  <a:pt x="7232" y="12268"/>
                </a:lnTo>
                <a:lnTo>
                  <a:pt x="7269" y="12245"/>
                </a:lnTo>
                <a:lnTo>
                  <a:pt x="7305" y="12222"/>
                </a:lnTo>
                <a:lnTo>
                  <a:pt x="7342" y="12199"/>
                </a:lnTo>
                <a:lnTo>
                  <a:pt x="7377" y="12175"/>
                </a:lnTo>
                <a:lnTo>
                  <a:pt x="7413" y="12150"/>
                </a:lnTo>
                <a:lnTo>
                  <a:pt x="7447" y="12125"/>
                </a:lnTo>
                <a:lnTo>
                  <a:pt x="7482" y="12099"/>
                </a:lnTo>
                <a:lnTo>
                  <a:pt x="7516" y="12072"/>
                </a:lnTo>
                <a:lnTo>
                  <a:pt x="7549" y="12045"/>
                </a:lnTo>
                <a:lnTo>
                  <a:pt x="7582" y="12018"/>
                </a:lnTo>
                <a:lnTo>
                  <a:pt x="7615" y="11990"/>
                </a:lnTo>
                <a:lnTo>
                  <a:pt x="7647" y="11962"/>
                </a:lnTo>
                <a:lnTo>
                  <a:pt x="7679" y="11932"/>
                </a:lnTo>
                <a:lnTo>
                  <a:pt x="7709" y="11903"/>
                </a:lnTo>
                <a:lnTo>
                  <a:pt x="7741" y="11873"/>
                </a:lnTo>
                <a:lnTo>
                  <a:pt x="7771" y="11843"/>
                </a:lnTo>
                <a:lnTo>
                  <a:pt x="7800" y="11811"/>
                </a:lnTo>
                <a:lnTo>
                  <a:pt x="7829" y="11780"/>
                </a:lnTo>
                <a:lnTo>
                  <a:pt x="7858" y="11748"/>
                </a:lnTo>
                <a:lnTo>
                  <a:pt x="7886" y="11715"/>
                </a:lnTo>
                <a:lnTo>
                  <a:pt x="7913" y="11683"/>
                </a:lnTo>
                <a:lnTo>
                  <a:pt x="7939" y="11649"/>
                </a:lnTo>
                <a:lnTo>
                  <a:pt x="7965" y="11615"/>
                </a:lnTo>
                <a:lnTo>
                  <a:pt x="7991" y="11581"/>
                </a:lnTo>
                <a:lnTo>
                  <a:pt x="8016" y="11546"/>
                </a:lnTo>
                <a:lnTo>
                  <a:pt x="8040" y="11511"/>
                </a:lnTo>
                <a:lnTo>
                  <a:pt x="8063" y="11474"/>
                </a:lnTo>
                <a:lnTo>
                  <a:pt x="8086" y="11438"/>
                </a:lnTo>
                <a:lnTo>
                  <a:pt x="8109" y="11401"/>
                </a:lnTo>
                <a:lnTo>
                  <a:pt x="8130" y="11364"/>
                </a:lnTo>
                <a:lnTo>
                  <a:pt x="8151" y="11327"/>
                </a:lnTo>
                <a:lnTo>
                  <a:pt x="8172" y="11288"/>
                </a:lnTo>
                <a:lnTo>
                  <a:pt x="8191" y="11249"/>
                </a:lnTo>
                <a:lnTo>
                  <a:pt x="8209" y="11211"/>
                </a:lnTo>
                <a:lnTo>
                  <a:pt x="8228" y="11171"/>
                </a:lnTo>
                <a:lnTo>
                  <a:pt x="8245" y="11131"/>
                </a:lnTo>
                <a:lnTo>
                  <a:pt x="8262" y="11091"/>
                </a:lnTo>
                <a:lnTo>
                  <a:pt x="8288" y="11021"/>
                </a:lnTo>
                <a:lnTo>
                  <a:pt x="8312" y="10950"/>
                </a:lnTo>
                <a:lnTo>
                  <a:pt x="8334" y="10879"/>
                </a:lnTo>
                <a:lnTo>
                  <a:pt x="8354" y="10808"/>
                </a:lnTo>
                <a:lnTo>
                  <a:pt x="8371" y="10737"/>
                </a:lnTo>
                <a:lnTo>
                  <a:pt x="8387" y="10665"/>
                </a:lnTo>
                <a:lnTo>
                  <a:pt x="8401" y="10594"/>
                </a:lnTo>
                <a:lnTo>
                  <a:pt x="8412" y="10522"/>
                </a:lnTo>
                <a:lnTo>
                  <a:pt x="8421" y="10449"/>
                </a:lnTo>
                <a:lnTo>
                  <a:pt x="8429" y="10377"/>
                </a:lnTo>
                <a:lnTo>
                  <a:pt x="8434" y="10305"/>
                </a:lnTo>
                <a:lnTo>
                  <a:pt x="8437" y="10233"/>
                </a:lnTo>
                <a:lnTo>
                  <a:pt x="8438" y="10161"/>
                </a:lnTo>
                <a:lnTo>
                  <a:pt x="8437" y="10089"/>
                </a:lnTo>
                <a:lnTo>
                  <a:pt x="8433" y="10017"/>
                </a:lnTo>
                <a:lnTo>
                  <a:pt x="8428" y="9946"/>
                </a:lnTo>
                <a:lnTo>
                  <a:pt x="8419" y="9874"/>
                </a:lnTo>
                <a:lnTo>
                  <a:pt x="8410" y="9803"/>
                </a:lnTo>
                <a:lnTo>
                  <a:pt x="8397" y="9732"/>
                </a:lnTo>
                <a:lnTo>
                  <a:pt x="8383" y="9661"/>
                </a:lnTo>
                <a:lnTo>
                  <a:pt x="8366" y="9591"/>
                </a:lnTo>
                <a:lnTo>
                  <a:pt x="8347" y="9521"/>
                </a:lnTo>
                <a:lnTo>
                  <a:pt x="8326" y="9451"/>
                </a:lnTo>
                <a:lnTo>
                  <a:pt x="8302" y="9381"/>
                </a:lnTo>
                <a:lnTo>
                  <a:pt x="8276" y="9312"/>
                </a:lnTo>
                <a:lnTo>
                  <a:pt x="8249" y="9244"/>
                </a:lnTo>
                <a:lnTo>
                  <a:pt x="8218" y="9176"/>
                </a:lnTo>
                <a:lnTo>
                  <a:pt x="8185" y="9108"/>
                </a:lnTo>
                <a:lnTo>
                  <a:pt x="8151" y="9042"/>
                </a:lnTo>
                <a:lnTo>
                  <a:pt x="8113" y="8975"/>
                </a:lnTo>
                <a:lnTo>
                  <a:pt x="8074" y="8909"/>
                </a:lnTo>
                <a:lnTo>
                  <a:pt x="8032" y="8844"/>
                </a:lnTo>
                <a:lnTo>
                  <a:pt x="8002" y="8803"/>
                </a:lnTo>
                <a:lnTo>
                  <a:pt x="7970" y="8765"/>
                </a:lnTo>
                <a:lnTo>
                  <a:pt x="7939" y="8726"/>
                </a:lnTo>
                <a:lnTo>
                  <a:pt x="7908" y="8689"/>
                </a:lnTo>
                <a:lnTo>
                  <a:pt x="7875" y="8652"/>
                </a:lnTo>
                <a:lnTo>
                  <a:pt x="7842" y="8617"/>
                </a:lnTo>
                <a:lnTo>
                  <a:pt x="7807" y="8581"/>
                </a:lnTo>
                <a:lnTo>
                  <a:pt x="7774" y="8548"/>
                </a:lnTo>
                <a:lnTo>
                  <a:pt x="7738" y="8514"/>
                </a:lnTo>
                <a:lnTo>
                  <a:pt x="7703" y="8482"/>
                </a:lnTo>
                <a:lnTo>
                  <a:pt x="7667" y="8450"/>
                </a:lnTo>
                <a:lnTo>
                  <a:pt x="7631" y="8420"/>
                </a:lnTo>
                <a:lnTo>
                  <a:pt x="7593" y="8390"/>
                </a:lnTo>
                <a:lnTo>
                  <a:pt x="7556" y="8362"/>
                </a:lnTo>
                <a:lnTo>
                  <a:pt x="7518" y="8333"/>
                </a:lnTo>
                <a:lnTo>
                  <a:pt x="7480" y="8306"/>
                </a:lnTo>
                <a:lnTo>
                  <a:pt x="7441" y="8280"/>
                </a:lnTo>
                <a:lnTo>
                  <a:pt x="7401" y="8255"/>
                </a:lnTo>
                <a:lnTo>
                  <a:pt x="7362" y="8231"/>
                </a:lnTo>
                <a:lnTo>
                  <a:pt x="7322" y="8208"/>
                </a:lnTo>
                <a:lnTo>
                  <a:pt x="7281" y="8185"/>
                </a:lnTo>
                <a:lnTo>
                  <a:pt x="7240" y="8164"/>
                </a:lnTo>
                <a:lnTo>
                  <a:pt x="7200" y="8143"/>
                </a:lnTo>
                <a:lnTo>
                  <a:pt x="7158" y="8124"/>
                </a:lnTo>
                <a:lnTo>
                  <a:pt x="7116" y="8105"/>
                </a:lnTo>
                <a:lnTo>
                  <a:pt x="7073" y="8087"/>
                </a:lnTo>
                <a:lnTo>
                  <a:pt x="7032" y="8070"/>
                </a:lnTo>
                <a:lnTo>
                  <a:pt x="6989" y="8055"/>
                </a:lnTo>
                <a:lnTo>
                  <a:pt x="6945" y="8040"/>
                </a:lnTo>
                <a:lnTo>
                  <a:pt x="6902" y="8026"/>
                </a:lnTo>
                <a:lnTo>
                  <a:pt x="6858" y="8013"/>
                </a:lnTo>
                <a:lnTo>
                  <a:pt x="6814" y="8001"/>
                </a:lnTo>
                <a:lnTo>
                  <a:pt x="6770" y="7990"/>
                </a:lnTo>
                <a:lnTo>
                  <a:pt x="6727" y="7980"/>
                </a:lnTo>
                <a:lnTo>
                  <a:pt x="6682" y="7971"/>
                </a:lnTo>
                <a:lnTo>
                  <a:pt x="6638" y="7964"/>
                </a:lnTo>
                <a:lnTo>
                  <a:pt x="6593" y="7956"/>
                </a:lnTo>
                <a:lnTo>
                  <a:pt x="6548" y="7950"/>
                </a:lnTo>
                <a:lnTo>
                  <a:pt x="6503" y="7945"/>
                </a:lnTo>
                <a:lnTo>
                  <a:pt x="6458" y="7941"/>
                </a:lnTo>
                <a:lnTo>
                  <a:pt x="6413" y="7938"/>
                </a:lnTo>
                <a:lnTo>
                  <a:pt x="6367" y="7936"/>
                </a:lnTo>
                <a:lnTo>
                  <a:pt x="6322" y="7935"/>
                </a:lnTo>
                <a:lnTo>
                  <a:pt x="6277" y="7935"/>
                </a:lnTo>
                <a:lnTo>
                  <a:pt x="6232" y="7936"/>
                </a:lnTo>
                <a:lnTo>
                  <a:pt x="6187" y="7938"/>
                </a:lnTo>
                <a:lnTo>
                  <a:pt x="6141" y="7941"/>
                </a:lnTo>
                <a:lnTo>
                  <a:pt x="6096" y="7945"/>
                </a:lnTo>
                <a:lnTo>
                  <a:pt x="6050" y="7950"/>
                </a:lnTo>
                <a:lnTo>
                  <a:pt x="6005" y="7955"/>
                </a:lnTo>
                <a:lnTo>
                  <a:pt x="5959" y="7963"/>
                </a:lnTo>
                <a:lnTo>
                  <a:pt x="5914" y="7971"/>
                </a:lnTo>
                <a:lnTo>
                  <a:pt x="5869" y="7980"/>
                </a:lnTo>
                <a:lnTo>
                  <a:pt x="5824" y="7991"/>
                </a:lnTo>
                <a:lnTo>
                  <a:pt x="5779" y="8002"/>
                </a:lnTo>
                <a:lnTo>
                  <a:pt x="5735" y="8015"/>
                </a:lnTo>
                <a:lnTo>
                  <a:pt x="5690" y="8029"/>
                </a:lnTo>
                <a:lnTo>
                  <a:pt x="5645" y="8042"/>
                </a:lnTo>
                <a:lnTo>
                  <a:pt x="5601" y="8058"/>
                </a:lnTo>
                <a:lnTo>
                  <a:pt x="5556" y="8074"/>
                </a:lnTo>
                <a:lnTo>
                  <a:pt x="5512" y="8092"/>
                </a:lnTo>
                <a:lnTo>
                  <a:pt x="5468" y="8112"/>
                </a:lnTo>
                <a:lnTo>
                  <a:pt x="5425" y="8132"/>
                </a:lnTo>
                <a:lnTo>
                  <a:pt x="5382" y="8153"/>
                </a:lnTo>
                <a:lnTo>
                  <a:pt x="5344" y="8172"/>
                </a:lnTo>
                <a:lnTo>
                  <a:pt x="5307" y="8192"/>
                </a:lnTo>
                <a:lnTo>
                  <a:pt x="5271" y="8213"/>
                </a:lnTo>
                <a:lnTo>
                  <a:pt x="5234" y="8235"/>
                </a:lnTo>
                <a:lnTo>
                  <a:pt x="5199" y="8258"/>
                </a:lnTo>
                <a:lnTo>
                  <a:pt x="5164" y="8282"/>
                </a:lnTo>
                <a:lnTo>
                  <a:pt x="5130" y="8306"/>
                </a:lnTo>
                <a:lnTo>
                  <a:pt x="5096" y="8332"/>
                </a:lnTo>
                <a:lnTo>
                  <a:pt x="5063" y="8359"/>
                </a:lnTo>
                <a:lnTo>
                  <a:pt x="5031" y="8385"/>
                </a:lnTo>
                <a:lnTo>
                  <a:pt x="4998" y="8413"/>
                </a:lnTo>
                <a:lnTo>
                  <a:pt x="4967" y="8441"/>
                </a:lnTo>
                <a:lnTo>
                  <a:pt x="4937" y="8470"/>
                </a:lnTo>
                <a:lnTo>
                  <a:pt x="4906" y="8500"/>
                </a:lnTo>
                <a:lnTo>
                  <a:pt x="4877" y="8530"/>
                </a:lnTo>
                <a:lnTo>
                  <a:pt x="4849" y="8561"/>
                </a:lnTo>
                <a:lnTo>
                  <a:pt x="4821" y="8594"/>
                </a:lnTo>
                <a:lnTo>
                  <a:pt x="4794" y="8625"/>
                </a:lnTo>
                <a:lnTo>
                  <a:pt x="4766" y="8658"/>
                </a:lnTo>
                <a:lnTo>
                  <a:pt x="4740" y="8692"/>
                </a:lnTo>
                <a:lnTo>
                  <a:pt x="4715" y="8726"/>
                </a:lnTo>
                <a:lnTo>
                  <a:pt x="4691" y="8761"/>
                </a:lnTo>
                <a:lnTo>
                  <a:pt x="4667" y="8795"/>
                </a:lnTo>
                <a:lnTo>
                  <a:pt x="4644" y="8832"/>
                </a:lnTo>
                <a:lnTo>
                  <a:pt x="4622" y="8867"/>
                </a:lnTo>
                <a:lnTo>
                  <a:pt x="4600" y="8904"/>
                </a:lnTo>
                <a:lnTo>
                  <a:pt x="4580" y="8941"/>
                </a:lnTo>
                <a:lnTo>
                  <a:pt x="4560" y="8978"/>
                </a:lnTo>
                <a:lnTo>
                  <a:pt x="4541" y="9017"/>
                </a:lnTo>
                <a:lnTo>
                  <a:pt x="4523" y="9054"/>
                </a:lnTo>
                <a:lnTo>
                  <a:pt x="4505" y="9093"/>
                </a:lnTo>
                <a:lnTo>
                  <a:pt x="4489" y="9132"/>
                </a:lnTo>
                <a:lnTo>
                  <a:pt x="4473" y="9171"/>
                </a:lnTo>
                <a:lnTo>
                  <a:pt x="4458" y="9211"/>
                </a:lnTo>
                <a:lnTo>
                  <a:pt x="4444" y="9250"/>
                </a:lnTo>
                <a:lnTo>
                  <a:pt x="4430" y="9291"/>
                </a:lnTo>
                <a:lnTo>
                  <a:pt x="4419" y="9332"/>
                </a:lnTo>
                <a:lnTo>
                  <a:pt x="4407" y="9373"/>
                </a:lnTo>
                <a:lnTo>
                  <a:pt x="4397" y="9413"/>
                </a:lnTo>
                <a:lnTo>
                  <a:pt x="4387" y="9454"/>
                </a:lnTo>
                <a:lnTo>
                  <a:pt x="4378" y="9496"/>
                </a:lnTo>
                <a:lnTo>
                  <a:pt x="4371" y="9538"/>
                </a:lnTo>
                <a:lnTo>
                  <a:pt x="4363" y="9579"/>
                </a:lnTo>
                <a:lnTo>
                  <a:pt x="4358" y="9621"/>
                </a:lnTo>
                <a:lnTo>
                  <a:pt x="4353" y="9663"/>
                </a:lnTo>
                <a:lnTo>
                  <a:pt x="4349" y="9705"/>
                </a:lnTo>
                <a:lnTo>
                  <a:pt x="4347" y="9747"/>
                </a:lnTo>
                <a:lnTo>
                  <a:pt x="4345" y="9789"/>
                </a:lnTo>
                <a:lnTo>
                  <a:pt x="4344" y="9831"/>
                </a:lnTo>
                <a:lnTo>
                  <a:pt x="4344" y="9874"/>
                </a:lnTo>
                <a:lnTo>
                  <a:pt x="4346" y="9916"/>
                </a:lnTo>
                <a:lnTo>
                  <a:pt x="4348" y="9959"/>
                </a:lnTo>
                <a:lnTo>
                  <a:pt x="4351" y="10000"/>
                </a:lnTo>
                <a:lnTo>
                  <a:pt x="4355" y="10042"/>
                </a:lnTo>
                <a:lnTo>
                  <a:pt x="4360" y="10085"/>
                </a:lnTo>
                <a:lnTo>
                  <a:pt x="4368" y="10127"/>
                </a:lnTo>
                <a:lnTo>
                  <a:pt x="4375" y="10168"/>
                </a:lnTo>
                <a:lnTo>
                  <a:pt x="4383" y="10210"/>
                </a:lnTo>
                <a:lnTo>
                  <a:pt x="4394" y="10252"/>
                </a:lnTo>
                <a:lnTo>
                  <a:pt x="4404" y="10294"/>
                </a:lnTo>
                <a:lnTo>
                  <a:pt x="4417" y="10335"/>
                </a:lnTo>
                <a:lnTo>
                  <a:pt x="4430" y="10375"/>
                </a:lnTo>
                <a:lnTo>
                  <a:pt x="4444" y="10417"/>
                </a:lnTo>
                <a:lnTo>
                  <a:pt x="4459" y="10457"/>
                </a:lnTo>
                <a:lnTo>
                  <a:pt x="4474" y="10489"/>
                </a:lnTo>
                <a:lnTo>
                  <a:pt x="4488" y="10522"/>
                </a:lnTo>
                <a:lnTo>
                  <a:pt x="4503" y="10553"/>
                </a:lnTo>
                <a:lnTo>
                  <a:pt x="4519" y="10584"/>
                </a:lnTo>
                <a:lnTo>
                  <a:pt x="4536" y="10614"/>
                </a:lnTo>
                <a:lnTo>
                  <a:pt x="4552" y="10646"/>
                </a:lnTo>
                <a:lnTo>
                  <a:pt x="4570" y="10675"/>
                </a:lnTo>
                <a:lnTo>
                  <a:pt x="4589" y="10705"/>
                </a:lnTo>
                <a:lnTo>
                  <a:pt x="4608" y="10735"/>
                </a:lnTo>
                <a:lnTo>
                  <a:pt x="4627" y="10763"/>
                </a:lnTo>
                <a:lnTo>
                  <a:pt x="4646" y="10791"/>
                </a:lnTo>
                <a:lnTo>
                  <a:pt x="4667" y="10819"/>
                </a:lnTo>
                <a:lnTo>
                  <a:pt x="4688" y="10846"/>
                </a:lnTo>
                <a:lnTo>
                  <a:pt x="4710" y="10873"/>
                </a:lnTo>
                <a:lnTo>
                  <a:pt x="4732" y="10901"/>
                </a:lnTo>
                <a:lnTo>
                  <a:pt x="4755" y="10927"/>
                </a:lnTo>
                <a:lnTo>
                  <a:pt x="4778" y="10952"/>
                </a:lnTo>
                <a:lnTo>
                  <a:pt x="4802" y="10977"/>
                </a:lnTo>
                <a:lnTo>
                  <a:pt x="4826" y="11002"/>
                </a:lnTo>
                <a:lnTo>
                  <a:pt x="4851" y="11026"/>
                </a:lnTo>
                <a:lnTo>
                  <a:pt x="4876" y="11049"/>
                </a:lnTo>
                <a:lnTo>
                  <a:pt x="4901" y="11072"/>
                </a:lnTo>
                <a:lnTo>
                  <a:pt x="4927" y="11095"/>
                </a:lnTo>
                <a:lnTo>
                  <a:pt x="4954" y="11117"/>
                </a:lnTo>
                <a:lnTo>
                  <a:pt x="4981" y="11138"/>
                </a:lnTo>
                <a:lnTo>
                  <a:pt x="5008" y="11159"/>
                </a:lnTo>
                <a:lnTo>
                  <a:pt x="5036" y="11179"/>
                </a:lnTo>
                <a:lnTo>
                  <a:pt x="5064" y="11198"/>
                </a:lnTo>
                <a:lnTo>
                  <a:pt x="5092" y="11218"/>
                </a:lnTo>
                <a:lnTo>
                  <a:pt x="5122" y="11236"/>
                </a:lnTo>
                <a:lnTo>
                  <a:pt x="5151" y="11254"/>
                </a:lnTo>
                <a:lnTo>
                  <a:pt x="5180" y="11271"/>
                </a:lnTo>
                <a:lnTo>
                  <a:pt x="5209" y="11288"/>
                </a:lnTo>
                <a:lnTo>
                  <a:pt x="5240" y="11304"/>
                </a:lnTo>
                <a:lnTo>
                  <a:pt x="5271" y="11319"/>
                </a:lnTo>
                <a:lnTo>
                  <a:pt x="5301" y="11333"/>
                </a:lnTo>
                <a:lnTo>
                  <a:pt x="5332" y="11348"/>
                </a:lnTo>
                <a:lnTo>
                  <a:pt x="5364" y="11361"/>
                </a:lnTo>
                <a:lnTo>
                  <a:pt x="5395" y="11374"/>
                </a:lnTo>
                <a:lnTo>
                  <a:pt x="5428" y="11385"/>
                </a:lnTo>
                <a:lnTo>
                  <a:pt x="5460" y="11397"/>
                </a:lnTo>
                <a:lnTo>
                  <a:pt x="5492" y="11407"/>
                </a:lnTo>
                <a:lnTo>
                  <a:pt x="5525" y="11417"/>
                </a:lnTo>
                <a:lnTo>
                  <a:pt x="5558" y="11426"/>
                </a:lnTo>
                <a:lnTo>
                  <a:pt x="5590" y="11433"/>
                </a:lnTo>
                <a:lnTo>
                  <a:pt x="5624" y="11442"/>
                </a:lnTo>
                <a:lnTo>
                  <a:pt x="5657" y="11448"/>
                </a:lnTo>
                <a:lnTo>
                  <a:pt x="5692" y="11454"/>
                </a:lnTo>
                <a:lnTo>
                  <a:pt x="5725" y="11459"/>
                </a:lnTo>
                <a:lnTo>
                  <a:pt x="5759" y="11464"/>
                </a:lnTo>
                <a:lnTo>
                  <a:pt x="5793" y="11467"/>
                </a:lnTo>
                <a:lnTo>
                  <a:pt x="5827" y="11470"/>
                </a:lnTo>
                <a:lnTo>
                  <a:pt x="5862" y="11472"/>
                </a:lnTo>
                <a:lnTo>
                  <a:pt x="5896" y="11473"/>
                </a:lnTo>
                <a:lnTo>
                  <a:pt x="5931" y="11473"/>
                </a:lnTo>
                <a:lnTo>
                  <a:pt x="5965" y="11473"/>
                </a:lnTo>
                <a:lnTo>
                  <a:pt x="6001" y="11471"/>
                </a:lnTo>
                <a:lnTo>
                  <a:pt x="6035" y="11469"/>
                </a:lnTo>
                <a:lnTo>
                  <a:pt x="6071" y="11466"/>
                </a:lnTo>
                <a:lnTo>
                  <a:pt x="6105" y="11461"/>
                </a:lnTo>
                <a:lnTo>
                  <a:pt x="6141" y="11457"/>
                </a:lnTo>
                <a:lnTo>
                  <a:pt x="6175" y="11451"/>
                </a:lnTo>
                <a:lnTo>
                  <a:pt x="6211" y="11445"/>
                </a:lnTo>
                <a:lnTo>
                  <a:pt x="6246" y="11436"/>
                </a:lnTo>
                <a:lnTo>
                  <a:pt x="6279" y="11426"/>
                </a:lnTo>
                <a:lnTo>
                  <a:pt x="6310" y="11413"/>
                </a:lnTo>
                <a:lnTo>
                  <a:pt x="6341" y="11401"/>
                </a:lnTo>
                <a:lnTo>
                  <a:pt x="6373" y="11387"/>
                </a:lnTo>
                <a:lnTo>
                  <a:pt x="6403" y="11374"/>
                </a:lnTo>
                <a:lnTo>
                  <a:pt x="6434" y="11359"/>
                </a:lnTo>
                <a:lnTo>
                  <a:pt x="6463" y="11343"/>
                </a:lnTo>
                <a:lnTo>
                  <a:pt x="6494" y="11327"/>
                </a:lnTo>
                <a:lnTo>
                  <a:pt x="6522" y="11310"/>
                </a:lnTo>
                <a:lnTo>
                  <a:pt x="6551" y="11293"/>
                </a:lnTo>
                <a:lnTo>
                  <a:pt x="6579" y="11275"/>
                </a:lnTo>
                <a:lnTo>
                  <a:pt x="6606" y="11256"/>
                </a:lnTo>
                <a:lnTo>
                  <a:pt x="6635" y="11237"/>
                </a:lnTo>
                <a:lnTo>
                  <a:pt x="6661" y="11217"/>
                </a:lnTo>
                <a:lnTo>
                  <a:pt x="6687" y="11196"/>
                </a:lnTo>
                <a:lnTo>
                  <a:pt x="6713" y="11175"/>
                </a:lnTo>
                <a:lnTo>
                  <a:pt x="6738" y="11154"/>
                </a:lnTo>
                <a:lnTo>
                  <a:pt x="6763" y="11132"/>
                </a:lnTo>
                <a:lnTo>
                  <a:pt x="6787" y="11110"/>
                </a:lnTo>
                <a:lnTo>
                  <a:pt x="6810" y="11087"/>
                </a:lnTo>
                <a:lnTo>
                  <a:pt x="6833" y="11063"/>
                </a:lnTo>
                <a:lnTo>
                  <a:pt x="6856" y="11038"/>
                </a:lnTo>
                <a:lnTo>
                  <a:pt x="6878" y="11014"/>
                </a:lnTo>
                <a:lnTo>
                  <a:pt x="6899" y="10989"/>
                </a:lnTo>
                <a:lnTo>
                  <a:pt x="6920" y="10963"/>
                </a:lnTo>
                <a:lnTo>
                  <a:pt x="6940" y="10938"/>
                </a:lnTo>
                <a:lnTo>
                  <a:pt x="6958" y="10911"/>
                </a:lnTo>
                <a:lnTo>
                  <a:pt x="6977" y="10885"/>
                </a:lnTo>
                <a:lnTo>
                  <a:pt x="6995" y="10858"/>
                </a:lnTo>
                <a:lnTo>
                  <a:pt x="7013" y="10831"/>
                </a:lnTo>
                <a:lnTo>
                  <a:pt x="7029" y="10802"/>
                </a:lnTo>
                <a:lnTo>
                  <a:pt x="7045" y="10774"/>
                </a:lnTo>
                <a:lnTo>
                  <a:pt x="7060" y="10746"/>
                </a:lnTo>
                <a:lnTo>
                  <a:pt x="7074" y="10717"/>
                </a:lnTo>
                <a:lnTo>
                  <a:pt x="7088" y="10688"/>
                </a:lnTo>
                <a:lnTo>
                  <a:pt x="7101" y="10658"/>
                </a:lnTo>
                <a:lnTo>
                  <a:pt x="7113" y="10628"/>
                </a:lnTo>
                <a:lnTo>
                  <a:pt x="7124" y="10599"/>
                </a:lnTo>
                <a:lnTo>
                  <a:pt x="7136" y="10569"/>
                </a:lnTo>
                <a:lnTo>
                  <a:pt x="7145" y="10537"/>
                </a:lnTo>
                <a:lnTo>
                  <a:pt x="7155" y="10507"/>
                </a:lnTo>
                <a:lnTo>
                  <a:pt x="7162" y="10476"/>
                </a:lnTo>
                <a:lnTo>
                  <a:pt x="7169" y="10444"/>
                </a:lnTo>
                <a:lnTo>
                  <a:pt x="7177" y="10413"/>
                </a:lnTo>
                <a:lnTo>
                  <a:pt x="7182" y="10382"/>
                </a:lnTo>
                <a:lnTo>
                  <a:pt x="7187" y="10350"/>
                </a:lnTo>
                <a:lnTo>
                  <a:pt x="7190" y="10318"/>
                </a:lnTo>
                <a:lnTo>
                  <a:pt x="7193" y="10287"/>
                </a:lnTo>
                <a:lnTo>
                  <a:pt x="7195" y="10254"/>
                </a:lnTo>
                <a:lnTo>
                  <a:pt x="7197" y="10222"/>
                </a:lnTo>
                <a:lnTo>
                  <a:pt x="7198" y="10189"/>
                </a:lnTo>
                <a:lnTo>
                  <a:pt x="7197" y="10157"/>
                </a:lnTo>
                <a:lnTo>
                  <a:pt x="7194" y="10125"/>
                </a:lnTo>
                <a:lnTo>
                  <a:pt x="7192" y="10092"/>
                </a:lnTo>
                <a:lnTo>
                  <a:pt x="7188" y="10060"/>
                </a:lnTo>
                <a:lnTo>
                  <a:pt x="7184" y="10026"/>
                </a:lnTo>
                <a:lnTo>
                  <a:pt x="7179" y="9994"/>
                </a:lnTo>
                <a:lnTo>
                  <a:pt x="7171" y="9962"/>
                </a:lnTo>
                <a:lnTo>
                  <a:pt x="7164" y="9928"/>
                </a:lnTo>
                <a:lnTo>
                  <a:pt x="7156" y="9896"/>
                </a:lnTo>
                <a:lnTo>
                  <a:pt x="7145" y="9864"/>
                </a:lnTo>
                <a:lnTo>
                  <a:pt x="7135" y="9831"/>
                </a:lnTo>
                <a:lnTo>
                  <a:pt x="7123" y="9799"/>
                </a:lnTo>
                <a:lnTo>
                  <a:pt x="7110" y="9766"/>
                </a:lnTo>
                <a:lnTo>
                  <a:pt x="7099" y="9744"/>
                </a:lnTo>
                <a:lnTo>
                  <a:pt x="7087" y="9724"/>
                </a:lnTo>
                <a:lnTo>
                  <a:pt x="7074" y="9703"/>
                </a:lnTo>
                <a:lnTo>
                  <a:pt x="7062" y="9683"/>
                </a:lnTo>
                <a:lnTo>
                  <a:pt x="7048" y="9662"/>
                </a:lnTo>
                <a:lnTo>
                  <a:pt x="7034" y="9643"/>
                </a:lnTo>
                <a:lnTo>
                  <a:pt x="7004" y="9605"/>
                </a:lnTo>
                <a:lnTo>
                  <a:pt x="6973" y="9569"/>
                </a:lnTo>
                <a:lnTo>
                  <a:pt x="6941" y="9534"/>
                </a:lnTo>
                <a:lnTo>
                  <a:pt x="6907" y="9501"/>
                </a:lnTo>
                <a:lnTo>
                  <a:pt x="6872" y="9471"/>
                </a:lnTo>
                <a:lnTo>
                  <a:pt x="6836" y="9442"/>
                </a:lnTo>
                <a:lnTo>
                  <a:pt x="6801" y="9415"/>
                </a:lnTo>
                <a:lnTo>
                  <a:pt x="6765" y="9391"/>
                </a:lnTo>
                <a:lnTo>
                  <a:pt x="6729" y="9368"/>
                </a:lnTo>
                <a:lnTo>
                  <a:pt x="6693" y="9350"/>
                </a:lnTo>
                <a:lnTo>
                  <a:pt x="6659" y="9332"/>
                </a:lnTo>
                <a:lnTo>
                  <a:pt x="6624" y="9317"/>
                </a:lnTo>
                <a:lnTo>
                  <a:pt x="6592" y="9305"/>
                </a:lnTo>
                <a:lnTo>
                  <a:pt x="6570" y="9294"/>
                </a:lnTo>
                <a:lnTo>
                  <a:pt x="6548" y="9285"/>
                </a:lnTo>
                <a:lnTo>
                  <a:pt x="6527" y="9276"/>
                </a:lnTo>
                <a:lnTo>
                  <a:pt x="6506" y="9268"/>
                </a:lnTo>
                <a:lnTo>
                  <a:pt x="6484" y="9260"/>
                </a:lnTo>
                <a:lnTo>
                  <a:pt x="6463" y="9254"/>
                </a:lnTo>
                <a:lnTo>
                  <a:pt x="6443" y="9247"/>
                </a:lnTo>
                <a:lnTo>
                  <a:pt x="6422" y="9242"/>
                </a:lnTo>
                <a:lnTo>
                  <a:pt x="6401" y="9238"/>
                </a:lnTo>
                <a:lnTo>
                  <a:pt x="6380" y="9234"/>
                </a:lnTo>
                <a:lnTo>
                  <a:pt x="6359" y="9230"/>
                </a:lnTo>
                <a:lnTo>
                  <a:pt x="6339" y="9227"/>
                </a:lnTo>
                <a:lnTo>
                  <a:pt x="6318" y="9225"/>
                </a:lnTo>
                <a:lnTo>
                  <a:pt x="6297" y="9224"/>
                </a:lnTo>
                <a:lnTo>
                  <a:pt x="6258" y="9223"/>
                </a:lnTo>
                <a:lnTo>
                  <a:pt x="6218" y="9224"/>
                </a:lnTo>
                <a:lnTo>
                  <a:pt x="6178" y="9229"/>
                </a:lnTo>
                <a:lnTo>
                  <a:pt x="6139" y="9235"/>
                </a:lnTo>
                <a:lnTo>
                  <a:pt x="6100" y="9243"/>
                </a:lnTo>
                <a:lnTo>
                  <a:pt x="6062" y="9254"/>
                </a:lnTo>
                <a:lnTo>
                  <a:pt x="6025" y="9266"/>
                </a:lnTo>
                <a:lnTo>
                  <a:pt x="5987" y="9281"/>
                </a:lnTo>
                <a:lnTo>
                  <a:pt x="5951" y="9297"/>
                </a:lnTo>
                <a:lnTo>
                  <a:pt x="5914" y="9316"/>
                </a:lnTo>
                <a:lnTo>
                  <a:pt x="5879" y="9336"/>
                </a:lnTo>
                <a:lnTo>
                  <a:pt x="5843" y="9358"/>
                </a:lnTo>
                <a:lnTo>
                  <a:pt x="5809" y="9382"/>
                </a:lnTo>
                <a:lnTo>
                  <a:pt x="5774" y="9407"/>
                </a:lnTo>
                <a:lnTo>
                  <a:pt x="5741" y="9434"/>
                </a:lnTo>
                <a:lnTo>
                  <a:pt x="5708" y="9461"/>
                </a:lnTo>
                <a:lnTo>
                  <a:pt x="5676" y="9492"/>
                </a:lnTo>
                <a:lnTo>
                  <a:pt x="5644" y="9522"/>
                </a:lnTo>
                <a:lnTo>
                  <a:pt x="5613" y="9553"/>
                </a:lnTo>
                <a:lnTo>
                  <a:pt x="5582" y="9587"/>
                </a:lnTo>
                <a:lnTo>
                  <a:pt x="5553" y="9621"/>
                </a:lnTo>
                <a:lnTo>
                  <a:pt x="5524" y="9656"/>
                </a:lnTo>
                <a:lnTo>
                  <a:pt x="5494" y="9692"/>
                </a:lnTo>
                <a:lnTo>
                  <a:pt x="5466" y="9729"/>
                </a:lnTo>
                <a:lnTo>
                  <a:pt x="5439" y="9766"/>
                </a:lnTo>
                <a:lnTo>
                  <a:pt x="5435" y="9734"/>
                </a:lnTo>
                <a:lnTo>
                  <a:pt x="5431" y="9703"/>
                </a:lnTo>
                <a:lnTo>
                  <a:pt x="5429" y="9671"/>
                </a:lnTo>
                <a:lnTo>
                  <a:pt x="5429" y="9642"/>
                </a:lnTo>
                <a:lnTo>
                  <a:pt x="5429" y="9612"/>
                </a:lnTo>
                <a:lnTo>
                  <a:pt x="5430" y="9584"/>
                </a:lnTo>
                <a:lnTo>
                  <a:pt x="5433" y="9555"/>
                </a:lnTo>
                <a:lnTo>
                  <a:pt x="5437" y="9528"/>
                </a:lnTo>
                <a:lnTo>
                  <a:pt x="5442" y="9501"/>
                </a:lnTo>
                <a:lnTo>
                  <a:pt x="5448" y="9475"/>
                </a:lnTo>
                <a:lnTo>
                  <a:pt x="5456" y="9450"/>
                </a:lnTo>
                <a:lnTo>
                  <a:pt x="5464" y="9425"/>
                </a:lnTo>
                <a:lnTo>
                  <a:pt x="5472" y="9401"/>
                </a:lnTo>
                <a:lnTo>
                  <a:pt x="5483" y="9377"/>
                </a:lnTo>
                <a:lnTo>
                  <a:pt x="5494" y="9354"/>
                </a:lnTo>
                <a:lnTo>
                  <a:pt x="5507" y="9332"/>
                </a:lnTo>
                <a:lnTo>
                  <a:pt x="5519" y="9310"/>
                </a:lnTo>
                <a:lnTo>
                  <a:pt x="5534" y="9289"/>
                </a:lnTo>
                <a:lnTo>
                  <a:pt x="5549" y="9269"/>
                </a:lnTo>
                <a:lnTo>
                  <a:pt x="5564" y="9249"/>
                </a:lnTo>
                <a:lnTo>
                  <a:pt x="5581" y="9230"/>
                </a:lnTo>
                <a:lnTo>
                  <a:pt x="5598" y="9212"/>
                </a:lnTo>
                <a:lnTo>
                  <a:pt x="5615" y="9194"/>
                </a:lnTo>
                <a:lnTo>
                  <a:pt x="5634" y="9176"/>
                </a:lnTo>
                <a:lnTo>
                  <a:pt x="5654" y="9160"/>
                </a:lnTo>
                <a:lnTo>
                  <a:pt x="5674" y="9144"/>
                </a:lnTo>
                <a:lnTo>
                  <a:pt x="5695" y="9128"/>
                </a:lnTo>
                <a:lnTo>
                  <a:pt x="5716" y="9114"/>
                </a:lnTo>
                <a:lnTo>
                  <a:pt x="5738" y="9099"/>
                </a:lnTo>
                <a:lnTo>
                  <a:pt x="5761" y="9085"/>
                </a:lnTo>
                <a:lnTo>
                  <a:pt x="5783" y="9073"/>
                </a:lnTo>
                <a:lnTo>
                  <a:pt x="5807" y="9060"/>
                </a:lnTo>
                <a:lnTo>
                  <a:pt x="5831" y="9048"/>
                </a:lnTo>
                <a:lnTo>
                  <a:pt x="5855" y="9036"/>
                </a:lnTo>
                <a:lnTo>
                  <a:pt x="5880" y="9026"/>
                </a:lnTo>
                <a:lnTo>
                  <a:pt x="5905" y="9017"/>
                </a:lnTo>
                <a:lnTo>
                  <a:pt x="5930" y="9006"/>
                </a:lnTo>
                <a:lnTo>
                  <a:pt x="5956" y="8998"/>
                </a:lnTo>
                <a:lnTo>
                  <a:pt x="5982" y="8989"/>
                </a:lnTo>
                <a:lnTo>
                  <a:pt x="6008" y="8981"/>
                </a:lnTo>
                <a:lnTo>
                  <a:pt x="6061" y="8967"/>
                </a:lnTo>
                <a:lnTo>
                  <a:pt x="6116" y="8956"/>
                </a:lnTo>
                <a:lnTo>
                  <a:pt x="6170" y="8947"/>
                </a:lnTo>
                <a:lnTo>
                  <a:pt x="6225" y="8939"/>
                </a:lnTo>
                <a:lnTo>
                  <a:pt x="6280" y="8934"/>
                </a:lnTo>
                <a:lnTo>
                  <a:pt x="6335" y="8932"/>
                </a:lnTo>
                <a:lnTo>
                  <a:pt x="6389" y="8931"/>
                </a:lnTo>
                <a:lnTo>
                  <a:pt x="6444" y="8933"/>
                </a:lnTo>
                <a:lnTo>
                  <a:pt x="6497" y="8936"/>
                </a:lnTo>
                <a:lnTo>
                  <a:pt x="6549" y="8941"/>
                </a:lnTo>
                <a:lnTo>
                  <a:pt x="6599" y="8950"/>
                </a:lnTo>
                <a:lnTo>
                  <a:pt x="6649" y="8959"/>
                </a:lnTo>
                <a:lnTo>
                  <a:pt x="6691" y="8971"/>
                </a:lnTo>
                <a:lnTo>
                  <a:pt x="6733" y="8984"/>
                </a:lnTo>
                <a:lnTo>
                  <a:pt x="6774" y="8999"/>
                </a:lnTo>
                <a:lnTo>
                  <a:pt x="6813" y="9015"/>
                </a:lnTo>
                <a:lnTo>
                  <a:pt x="6852" y="9033"/>
                </a:lnTo>
                <a:lnTo>
                  <a:pt x="6889" y="9053"/>
                </a:lnTo>
                <a:lnTo>
                  <a:pt x="6927" y="9074"/>
                </a:lnTo>
                <a:lnTo>
                  <a:pt x="6963" y="9096"/>
                </a:lnTo>
                <a:lnTo>
                  <a:pt x="6997" y="9120"/>
                </a:lnTo>
                <a:lnTo>
                  <a:pt x="7030" y="9145"/>
                </a:lnTo>
                <a:lnTo>
                  <a:pt x="7063" y="9171"/>
                </a:lnTo>
                <a:lnTo>
                  <a:pt x="7094" y="9198"/>
                </a:lnTo>
                <a:lnTo>
                  <a:pt x="7126" y="9226"/>
                </a:lnTo>
                <a:lnTo>
                  <a:pt x="7155" y="9257"/>
                </a:lnTo>
                <a:lnTo>
                  <a:pt x="7183" y="9287"/>
                </a:lnTo>
                <a:lnTo>
                  <a:pt x="7211" y="9319"/>
                </a:lnTo>
                <a:lnTo>
                  <a:pt x="7237" y="9352"/>
                </a:lnTo>
                <a:lnTo>
                  <a:pt x="7262" y="9386"/>
                </a:lnTo>
                <a:lnTo>
                  <a:pt x="7287" y="9421"/>
                </a:lnTo>
                <a:lnTo>
                  <a:pt x="7310" y="9456"/>
                </a:lnTo>
                <a:lnTo>
                  <a:pt x="7333" y="9493"/>
                </a:lnTo>
                <a:lnTo>
                  <a:pt x="7354" y="9530"/>
                </a:lnTo>
                <a:lnTo>
                  <a:pt x="7375" y="9569"/>
                </a:lnTo>
                <a:lnTo>
                  <a:pt x="7394" y="9608"/>
                </a:lnTo>
                <a:lnTo>
                  <a:pt x="7413" y="9646"/>
                </a:lnTo>
                <a:lnTo>
                  <a:pt x="7430" y="9687"/>
                </a:lnTo>
                <a:lnTo>
                  <a:pt x="7446" y="9728"/>
                </a:lnTo>
                <a:lnTo>
                  <a:pt x="7462" y="9768"/>
                </a:lnTo>
                <a:lnTo>
                  <a:pt x="7476" y="9810"/>
                </a:lnTo>
                <a:lnTo>
                  <a:pt x="7489" y="9853"/>
                </a:lnTo>
                <a:lnTo>
                  <a:pt x="7501" y="9896"/>
                </a:lnTo>
                <a:lnTo>
                  <a:pt x="7513" y="9939"/>
                </a:lnTo>
                <a:lnTo>
                  <a:pt x="7522" y="9993"/>
                </a:lnTo>
                <a:lnTo>
                  <a:pt x="7531" y="10046"/>
                </a:lnTo>
                <a:lnTo>
                  <a:pt x="7536" y="10101"/>
                </a:lnTo>
                <a:lnTo>
                  <a:pt x="7540" y="10154"/>
                </a:lnTo>
                <a:lnTo>
                  <a:pt x="7542" y="10208"/>
                </a:lnTo>
                <a:lnTo>
                  <a:pt x="7542" y="10261"/>
                </a:lnTo>
                <a:lnTo>
                  <a:pt x="7540" y="10315"/>
                </a:lnTo>
                <a:lnTo>
                  <a:pt x="7537" y="10367"/>
                </a:lnTo>
                <a:lnTo>
                  <a:pt x="7531" y="10420"/>
                </a:lnTo>
                <a:lnTo>
                  <a:pt x="7523" y="10471"/>
                </a:lnTo>
                <a:lnTo>
                  <a:pt x="7514" y="10524"/>
                </a:lnTo>
                <a:lnTo>
                  <a:pt x="7502" y="10575"/>
                </a:lnTo>
                <a:lnTo>
                  <a:pt x="7490" y="10626"/>
                </a:lnTo>
                <a:lnTo>
                  <a:pt x="7475" y="10676"/>
                </a:lnTo>
                <a:lnTo>
                  <a:pt x="7459" y="10725"/>
                </a:lnTo>
                <a:lnTo>
                  <a:pt x="7441" y="10774"/>
                </a:lnTo>
                <a:lnTo>
                  <a:pt x="7421" y="10822"/>
                </a:lnTo>
                <a:lnTo>
                  <a:pt x="7400" y="10870"/>
                </a:lnTo>
                <a:lnTo>
                  <a:pt x="7377" y="10916"/>
                </a:lnTo>
                <a:lnTo>
                  <a:pt x="7352" y="10963"/>
                </a:lnTo>
                <a:lnTo>
                  <a:pt x="7326" y="11008"/>
                </a:lnTo>
                <a:lnTo>
                  <a:pt x="7298" y="11052"/>
                </a:lnTo>
                <a:lnTo>
                  <a:pt x="7269" y="11096"/>
                </a:lnTo>
                <a:lnTo>
                  <a:pt x="7237" y="11138"/>
                </a:lnTo>
                <a:lnTo>
                  <a:pt x="7205" y="11179"/>
                </a:lnTo>
                <a:lnTo>
                  <a:pt x="7171" y="11219"/>
                </a:lnTo>
                <a:lnTo>
                  <a:pt x="7136" y="11259"/>
                </a:lnTo>
                <a:lnTo>
                  <a:pt x="7098" y="11296"/>
                </a:lnTo>
                <a:lnTo>
                  <a:pt x="7061" y="11334"/>
                </a:lnTo>
                <a:lnTo>
                  <a:pt x="7021" y="11370"/>
                </a:lnTo>
                <a:lnTo>
                  <a:pt x="6979" y="11404"/>
                </a:lnTo>
                <a:lnTo>
                  <a:pt x="6938" y="11436"/>
                </a:lnTo>
                <a:lnTo>
                  <a:pt x="6888" y="11474"/>
                </a:lnTo>
                <a:lnTo>
                  <a:pt x="6838" y="11508"/>
                </a:lnTo>
                <a:lnTo>
                  <a:pt x="6788" y="11541"/>
                </a:lnTo>
                <a:lnTo>
                  <a:pt x="6737" y="11572"/>
                </a:lnTo>
                <a:lnTo>
                  <a:pt x="6686" y="11600"/>
                </a:lnTo>
                <a:lnTo>
                  <a:pt x="6635" y="11628"/>
                </a:lnTo>
                <a:lnTo>
                  <a:pt x="6582" y="11653"/>
                </a:lnTo>
                <a:lnTo>
                  <a:pt x="6529" y="11676"/>
                </a:lnTo>
                <a:lnTo>
                  <a:pt x="6476" y="11696"/>
                </a:lnTo>
                <a:lnTo>
                  <a:pt x="6423" y="11715"/>
                </a:lnTo>
                <a:lnTo>
                  <a:pt x="6368" y="11732"/>
                </a:lnTo>
                <a:lnTo>
                  <a:pt x="6314" y="11748"/>
                </a:lnTo>
                <a:lnTo>
                  <a:pt x="6260" y="11761"/>
                </a:lnTo>
                <a:lnTo>
                  <a:pt x="6204" y="11773"/>
                </a:lnTo>
                <a:lnTo>
                  <a:pt x="6150" y="11782"/>
                </a:lnTo>
                <a:lnTo>
                  <a:pt x="6095" y="11789"/>
                </a:lnTo>
                <a:lnTo>
                  <a:pt x="6039" y="11796"/>
                </a:lnTo>
                <a:lnTo>
                  <a:pt x="5983" y="11800"/>
                </a:lnTo>
                <a:lnTo>
                  <a:pt x="5928" y="11802"/>
                </a:lnTo>
                <a:lnTo>
                  <a:pt x="5872" y="11802"/>
                </a:lnTo>
                <a:lnTo>
                  <a:pt x="5816" y="11800"/>
                </a:lnTo>
                <a:lnTo>
                  <a:pt x="5761" y="11797"/>
                </a:lnTo>
                <a:lnTo>
                  <a:pt x="5704" y="11792"/>
                </a:lnTo>
                <a:lnTo>
                  <a:pt x="5649" y="11785"/>
                </a:lnTo>
                <a:lnTo>
                  <a:pt x="5594" y="11777"/>
                </a:lnTo>
                <a:lnTo>
                  <a:pt x="5537" y="11766"/>
                </a:lnTo>
                <a:lnTo>
                  <a:pt x="5482" y="11754"/>
                </a:lnTo>
                <a:lnTo>
                  <a:pt x="5428" y="11740"/>
                </a:lnTo>
                <a:lnTo>
                  <a:pt x="5372" y="11725"/>
                </a:lnTo>
                <a:lnTo>
                  <a:pt x="5318" y="11707"/>
                </a:lnTo>
                <a:lnTo>
                  <a:pt x="5263" y="11688"/>
                </a:lnTo>
                <a:lnTo>
                  <a:pt x="5208" y="11667"/>
                </a:lnTo>
                <a:lnTo>
                  <a:pt x="5169" y="11651"/>
                </a:lnTo>
                <a:lnTo>
                  <a:pt x="5129" y="11633"/>
                </a:lnTo>
                <a:lnTo>
                  <a:pt x="5090" y="11615"/>
                </a:lnTo>
                <a:lnTo>
                  <a:pt x="5052" y="11595"/>
                </a:lnTo>
                <a:lnTo>
                  <a:pt x="5014" y="11575"/>
                </a:lnTo>
                <a:lnTo>
                  <a:pt x="4976" y="11555"/>
                </a:lnTo>
                <a:lnTo>
                  <a:pt x="4940" y="11534"/>
                </a:lnTo>
                <a:lnTo>
                  <a:pt x="4904" y="11512"/>
                </a:lnTo>
                <a:lnTo>
                  <a:pt x="4869" y="11489"/>
                </a:lnTo>
                <a:lnTo>
                  <a:pt x="4834" y="11465"/>
                </a:lnTo>
                <a:lnTo>
                  <a:pt x="4800" y="11441"/>
                </a:lnTo>
                <a:lnTo>
                  <a:pt x="4766" y="11416"/>
                </a:lnTo>
                <a:lnTo>
                  <a:pt x="4733" y="11390"/>
                </a:lnTo>
                <a:lnTo>
                  <a:pt x="4702" y="11363"/>
                </a:lnTo>
                <a:lnTo>
                  <a:pt x="4669" y="11336"/>
                </a:lnTo>
                <a:lnTo>
                  <a:pt x="4639" y="11309"/>
                </a:lnTo>
                <a:lnTo>
                  <a:pt x="4609" y="11281"/>
                </a:lnTo>
                <a:lnTo>
                  <a:pt x="4580" y="11252"/>
                </a:lnTo>
                <a:lnTo>
                  <a:pt x="4550" y="11222"/>
                </a:lnTo>
                <a:lnTo>
                  <a:pt x="4522" y="11192"/>
                </a:lnTo>
                <a:lnTo>
                  <a:pt x="4494" y="11161"/>
                </a:lnTo>
                <a:lnTo>
                  <a:pt x="4468" y="11129"/>
                </a:lnTo>
                <a:lnTo>
                  <a:pt x="4442" y="11098"/>
                </a:lnTo>
                <a:lnTo>
                  <a:pt x="4416" y="11066"/>
                </a:lnTo>
                <a:lnTo>
                  <a:pt x="4391" y="11032"/>
                </a:lnTo>
                <a:lnTo>
                  <a:pt x="4367" y="10999"/>
                </a:lnTo>
                <a:lnTo>
                  <a:pt x="4344" y="10965"/>
                </a:lnTo>
                <a:lnTo>
                  <a:pt x="4321" y="10931"/>
                </a:lnTo>
                <a:lnTo>
                  <a:pt x="4299" y="10896"/>
                </a:lnTo>
                <a:lnTo>
                  <a:pt x="4277" y="10861"/>
                </a:lnTo>
                <a:lnTo>
                  <a:pt x="4257" y="10824"/>
                </a:lnTo>
                <a:lnTo>
                  <a:pt x="4237" y="10789"/>
                </a:lnTo>
                <a:lnTo>
                  <a:pt x="4217" y="10752"/>
                </a:lnTo>
                <a:lnTo>
                  <a:pt x="4198" y="10715"/>
                </a:lnTo>
                <a:lnTo>
                  <a:pt x="4181" y="10677"/>
                </a:lnTo>
                <a:lnTo>
                  <a:pt x="4164" y="10640"/>
                </a:lnTo>
                <a:lnTo>
                  <a:pt x="4147" y="10601"/>
                </a:lnTo>
                <a:lnTo>
                  <a:pt x="4133" y="10562"/>
                </a:lnTo>
                <a:lnTo>
                  <a:pt x="4117" y="10524"/>
                </a:lnTo>
                <a:lnTo>
                  <a:pt x="4103" y="10485"/>
                </a:lnTo>
                <a:lnTo>
                  <a:pt x="4090" y="10445"/>
                </a:lnTo>
                <a:lnTo>
                  <a:pt x="4077" y="10406"/>
                </a:lnTo>
                <a:lnTo>
                  <a:pt x="4066" y="10365"/>
                </a:lnTo>
                <a:lnTo>
                  <a:pt x="4054" y="10324"/>
                </a:lnTo>
                <a:lnTo>
                  <a:pt x="4044" y="10283"/>
                </a:lnTo>
                <a:lnTo>
                  <a:pt x="4034" y="10243"/>
                </a:lnTo>
                <a:lnTo>
                  <a:pt x="4026" y="10202"/>
                </a:lnTo>
                <a:lnTo>
                  <a:pt x="4018" y="10160"/>
                </a:lnTo>
                <a:lnTo>
                  <a:pt x="4010" y="10118"/>
                </a:lnTo>
                <a:lnTo>
                  <a:pt x="4004" y="10077"/>
                </a:lnTo>
                <a:lnTo>
                  <a:pt x="3999" y="10035"/>
                </a:lnTo>
                <a:lnTo>
                  <a:pt x="3994" y="9993"/>
                </a:lnTo>
                <a:lnTo>
                  <a:pt x="3990" y="9950"/>
                </a:lnTo>
                <a:lnTo>
                  <a:pt x="3986" y="9907"/>
                </a:lnTo>
                <a:lnTo>
                  <a:pt x="3984" y="9865"/>
                </a:lnTo>
                <a:lnTo>
                  <a:pt x="3982" y="9823"/>
                </a:lnTo>
                <a:lnTo>
                  <a:pt x="3981" y="9780"/>
                </a:lnTo>
                <a:lnTo>
                  <a:pt x="3981" y="9736"/>
                </a:lnTo>
                <a:lnTo>
                  <a:pt x="3982" y="9693"/>
                </a:lnTo>
                <a:lnTo>
                  <a:pt x="3984" y="9650"/>
                </a:lnTo>
                <a:lnTo>
                  <a:pt x="3986" y="9608"/>
                </a:lnTo>
                <a:lnTo>
                  <a:pt x="3990" y="9564"/>
                </a:lnTo>
                <a:lnTo>
                  <a:pt x="3994" y="9521"/>
                </a:lnTo>
                <a:lnTo>
                  <a:pt x="3999" y="9478"/>
                </a:lnTo>
                <a:lnTo>
                  <a:pt x="4004" y="9440"/>
                </a:lnTo>
                <a:lnTo>
                  <a:pt x="4010" y="9403"/>
                </a:lnTo>
                <a:lnTo>
                  <a:pt x="4018" y="9365"/>
                </a:lnTo>
                <a:lnTo>
                  <a:pt x="4026" y="9328"/>
                </a:lnTo>
                <a:lnTo>
                  <a:pt x="4034" y="9291"/>
                </a:lnTo>
                <a:lnTo>
                  <a:pt x="4043" y="9255"/>
                </a:lnTo>
                <a:lnTo>
                  <a:pt x="4053" y="9218"/>
                </a:lnTo>
                <a:lnTo>
                  <a:pt x="4063" y="9182"/>
                </a:lnTo>
                <a:lnTo>
                  <a:pt x="4074" y="9145"/>
                </a:lnTo>
                <a:lnTo>
                  <a:pt x="4086" y="9109"/>
                </a:lnTo>
                <a:lnTo>
                  <a:pt x="4098" y="9074"/>
                </a:lnTo>
                <a:lnTo>
                  <a:pt x="4111" y="9038"/>
                </a:lnTo>
                <a:lnTo>
                  <a:pt x="4124" y="9003"/>
                </a:lnTo>
                <a:lnTo>
                  <a:pt x="4138" y="8968"/>
                </a:lnTo>
                <a:lnTo>
                  <a:pt x="4152" y="8933"/>
                </a:lnTo>
                <a:lnTo>
                  <a:pt x="4168" y="8899"/>
                </a:lnTo>
                <a:lnTo>
                  <a:pt x="4184" y="8865"/>
                </a:lnTo>
                <a:lnTo>
                  <a:pt x="4200" y="8831"/>
                </a:lnTo>
                <a:lnTo>
                  <a:pt x="4217" y="8797"/>
                </a:lnTo>
                <a:lnTo>
                  <a:pt x="4235" y="8764"/>
                </a:lnTo>
                <a:lnTo>
                  <a:pt x="4253" y="8731"/>
                </a:lnTo>
                <a:lnTo>
                  <a:pt x="4271" y="8699"/>
                </a:lnTo>
                <a:lnTo>
                  <a:pt x="4291" y="8667"/>
                </a:lnTo>
                <a:lnTo>
                  <a:pt x="4311" y="8634"/>
                </a:lnTo>
                <a:lnTo>
                  <a:pt x="4331" y="8603"/>
                </a:lnTo>
                <a:lnTo>
                  <a:pt x="4352" y="8571"/>
                </a:lnTo>
                <a:lnTo>
                  <a:pt x="4374" y="8540"/>
                </a:lnTo>
                <a:lnTo>
                  <a:pt x="4396" y="8509"/>
                </a:lnTo>
                <a:lnTo>
                  <a:pt x="4418" y="8479"/>
                </a:lnTo>
                <a:lnTo>
                  <a:pt x="4441" y="8449"/>
                </a:lnTo>
                <a:lnTo>
                  <a:pt x="4465" y="8419"/>
                </a:lnTo>
                <a:lnTo>
                  <a:pt x="4489" y="8390"/>
                </a:lnTo>
                <a:lnTo>
                  <a:pt x="4513" y="8362"/>
                </a:lnTo>
                <a:lnTo>
                  <a:pt x="4538" y="8333"/>
                </a:lnTo>
                <a:lnTo>
                  <a:pt x="4564" y="8305"/>
                </a:lnTo>
                <a:lnTo>
                  <a:pt x="4590" y="8277"/>
                </a:lnTo>
                <a:lnTo>
                  <a:pt x="4616" y="8250"/>
                </a:lnTo>
                <a:lnTo>
                  <a:pt x="4643" y="8223"/>
                </a:lnTo>
                <a:lnTo>
                  <a:pt x="4670" y="8197"/>
                </a:lnTo>
                <a:lnTo>
                  <a:pt x="4699" y="8171"/>
                </a:lnTo>
                <a:lnTo>
                  <a:pt x="4727" y="8145"/>
                </a:lnTo>
                <a:lnTo>
                  <a:pt x="4756" y="8120"/>
                </a:lnTo>
                <a:lnTo>
                  <a:pt x="4785" y="8095"/>
                </a:lnTo>
                <a:lnTo>
                  <a:pt x="4816" y="8071"/>
                </a:lnTo>
                <a:lnTo>
                  <a:pt x="4845" y="8047"/>
                </a:lnTo>
                <a:lnTo>
                  <a:pt x="4876" y="8024"/>
                </a:lnTo>
                <a:lnTo>
                  <a:pt x="4907" y="8001"/>
                </a:lnTo>
                <a:lnTo>
                  <a:pt x="4939" y="7978"/>
                </a:lnTo>
                <a:lnTo>
                  <a:pt x="4970" y="7957"/>
                </a:lnTo>
                <a:lnTo>
                  <a:pt x="5002" y="7936"/>
                </a:lnTo>
                <a:lnTo>
                  <a:pt x="5036" y="7915"/>
                </a:lnTo>
                <a:lnTo>
                  <a:pt x="5068" y="7895"/>
                </a:lnTo>
                <a:lnTo>
                  <a:pt x="5103" y="7875"/>
                </a:lnTo>
                <a:lnTo>
                  <a:pt x="5136" y="7855"/>
                </a:lnTo>
                <a:lnTo>
                  <a:pt x="5171" y="7836"/>
                </a:lnTo>
                <a:lnTo>
                  <a:pt x="5205" y="7819"/>
                </a:lnTo>
                <a:lnTo>
                  <a:pt x="5241" y="7801"/>
                </a:lnTo>
                <a:lnTo>
                  <a:pt x="5276" y="7783"/>
                </a:lnTo>
                <a:lnTo>
                  <a:pt x="5312" y="7766"/>
                </a:lnTo>
                <a:lnTo>
                  <a:pt x="5348" y="7751"/>
                </a:lnTo>
                <a:lnTo>
                  <a:pt x="5385" y="7735"/>
                </a:lnTo>
                <a:lnTo>
                  <a:pt x="5421" y="7720"/>
                </a:lnTo>
                <a:lnTo>
                  <a:pt x="5459" y="7706"/>
                </a:lnTo>
                <a:lnTo>
                  <a:pt x="5496" y="7692"/>
                </a:lnTo>
                <a:lnTo>
                  <a:pt x="5554" y="7673"/>
                </a:lnTo>
                <a:lnTo>
                  <a:pt x="5610" y="7657"/>
                </a:lnTo>
                <a:lnTo>
                  <a:pt x="5668" y="7641"/>
                </a:lnTo>
                <a:lnTo>
                  <a:pt x="5724" y="7627"/>
                </a:lnTo>
                <a:lnTo>
                  <a:pt x="5782" y="7615"/>
                </a:lnTo>
                <a:lnTo>
                  <a:pt x="5839" y="7603"/>
                </a:lnTo>
                <a:lnTo>
                  <a:pt x="5896" y="7594"/>
                </a:lnTo>
                <a:lnTo>
                  <a:pt x="5954" y="7586"/>
                </a:lnTo>
                <a:lnTo>
                  <a:pt x="6011" y="7578"/>
                </a:lnTo>
                <a:lnTo>
                  <a:pt x="6069" y="7573"/>
                </a:lnTo>
                <a:lnTo>
                  <a:pt x="6126" y="7568"/>
                </a:lnTo>
                <a:lnTo>
                  <a:pt x="6184" y="7565"/>
                </a:lnTo>
                <a:lnTo>
                  <a:pt x="6241" y="7564"/>
                </a:lnTo>
                <a:lnTo>
                  <a:pt x="6298" y="7563"/>
                </a:lnTo>
                <a:lnTo>
                  <a:pt x="6355" y="7564"/>
                </a:lnTo>
                <a:lnTo>
                  <a:pt x="6412" y="7566"/>
                </a:lnTo>
                <a:lnTo>
                  <a:pt x="6469" y="7569"/>
                </a:lnTo>
                <a:lnTo>
                  <a:pt x="6526" y="7573"/>
                </a:lnTo>
                <a:lnTo>
                  <a:pt x="6582" y="7579"/>
                </a:lnTo>
                <a:lnTo>
                  <a:pt x="6638" y="7587"/>
                </a:lnTo>
                <a:lnTo>
                  <a:pt x="6694" y="7595"/>
                </a:lnTo>
                <a:lnTo>
                  <a:pt x="6750" y="7604"/>
                </a:lnTo>
                <a:lnTo>
                  <a:pt x="6806" y="7615"/>
                </a:lnTo>
                <a:lnTo>
                  <a:pt x="6861" y="7626"/>
                </a:lnTo>
                <a:lnTo>
                  <a:pt x="6916" y="7640"/>
                </a:lnTo>
                <a:lnTo>
                  <a:pt x="6970" y="7655"/>
                </a:lnTo>
                <a:lnTo>
                  <a:pt x="7024" y="7669"/>
                </a:lnTo>
                <a:lnTo>
                  <a:pt x="7079" y="7686"/>
                </a:lnTo>
                <a:lnTo>
                  <a:pt x="7132" y="7704"/>
                </a:lnTo>
                <a:lnTo>
                  <a:pt x="7185" y="7723"/>
                </a:lnTo>
                <a:lnTo>
                  <a:pt x="7237" y="7742"/>
                </a:lnTo>
                <a:lnTo>
                  <a:pt x="7289" y="7763"/>
                </a:lnTo>
                <a:lnTo>
                  <a:pt x="7342" y="7786"/>
                </a:lnTo>
                <a:lnTo>
                  <a:pt x="7393" y="7809"/>
                </a:lnTo>
                <a:lnTo>
                  <a:pt x="7444" y="7833"/>
                </a:lnTo>
                <a:lnTo>
                  <a:pt x="7494" y="7858"/>
                </a:lnTo>
                <a:lnTo>
                  <a:pt x="7543" y="7885"/>
                </a:lnTo>
                <a:lnTo>
                  <a:pt x="7592" y="7913"/>
                </a:lnTo>
                <a:lnTo>
                  <a:pt x="7641" y="7941"/>
                </a:lnTo>
                <a:lnTo>
                  <a:pt x="7689" y="7971"/>
                </a:lnTo>
                <a:lnTo>
                  <a:pt x="7736" y="8001"/>
                </a:lnTo>
                <a:lnTo>
                  <a:pt x="7783" y="8033"/>
                </a:lnTo>
                <a:lnTo>
                  <a:pt x="7829" y="8065"/>
                </a:lnTo>
                <a:lnTo>
                  <a:pt x="7874" y="8098"/>
                </a:lnTo>
                <a:lnTo>
                  <a:pt x="7919" y="8133"/>
                </a:lnTo>
                <a:lnTo>
                  <a:pt x="7963" y="8168"/>
                </a:lnTo>
                <a:lnTo>
                  <a:pt x="8006" y="8205"/>
                </a:lnTo>
                <a:lnTo>
                  <a:pt x="8049" y="8243"/>
                </a:lnTo>
                <a:lnTo>
                  <a:pt x="8090" y="8281"/>
                </a:lnTo>
                <a:lnTo>
                  <a:pt x="8131" y="8320"/>
                </a:lnTo>
                <a:lnTo>
                  <a:pt x="8171" y="8361"/>
                </a:lnTo>
                <a:lnTo>
                  <a:pt x="8211" y="8401"/>
                </a:lnTo>
                <a:lnTo>
                  <a:pt x="8248" y="8443"/>
                </a:lnTo>
                <a:lnTo>
                  <a:pt x="8286" y="8486"/>
                </a:lnTo>
                <a:lnTo>
                  <a:pt x="8322" y="8530"/>
                </a:lnTo>
                <a:lnTo>
                  <a:pt x="8358" y="8574"/>
                </a:lnTo>
                <a:lnTo>
                  <a:pt x="8393" y="8620"/>
                </a:lnTo>
                <a:lnTo>
                  <a:pt x="8427" y="8666"/>
                </a:lnTo>
                <a:lnTo>
                  <a:pt x="8459" y="8713"/>
                </a:lnTo>
                <a:lnTo>
                  <a:pt x="8491" y="8761"/>
                </a:lnTo>
                <a:lnTo>
                  <a:pt x="8522" y="8809"/>
                </a:lnTo>
                <a:lnTo>
                  <a:pt x="8551" y="8858"/>
                </a:lnTo>
                <a:lnTo>
                  <a:pt x="8580" y="8909"/>
                </a:lnTo>
                <a:lnTo>
                  <a:pt x="8607" y="8959"/>
                </a:lnTo>
                <a:lnTo>
                  <a:pt x="8644" y="9035"/>
                </a:lnTo>
                <a:lnTo>
                  <a:pt x="8678" y="9112"/>
                </a:lnTo>
                <a:lnTo>
                  <a:pt x="8711" y="9188"/>
                </a:lnTo>
                <a:lnTo>
                  <a:pt x="8740" y="9264"/>
                </a:lnTo>
                <a:lnTo>
                  <a:pt x="8767" y="9341"/>
                </a:lnTo>
                <a:lnTo>
                  <a:pt x="8792" y="9419"/>
                </a:lnTo>
                <a:lnTo>
                  <a:pt x="8815" y="9496"/>
                </a:lnTo>
                <a:lnTo>
                  <a:pt x="8835" y="9573"/>
                </a:lnTo>
                <a:lnTo>
                  <a:pt x="8854" y="9652"/>
                </a:lnTo>
                <a:lnTo>
                  <a:pt x="8869" y="9729"/>
                </a:lnTo>
                <a:lnTo>
                  <a:pt x="8883" y="9807"/>
                </a:lnTo>
                <a:lnTo>
                  <a:pt x="8895" y="9885"/>
                </a:lnTo>
                <a:lnTo>
                  <a:pt x="8903" y="9964"/>
                </a:lnTo>
                <a:lnTo>
                  <a:pt x="8910" y="10042"/>
                </a:lnTo>
                <a:lnTo>
                  <a:pt x="8915" y="10120"/>
                </a:lnTo>
                <a:lnTo>
                  <a:pt x="8917" y="10199"/>
                </a:lnTo>
                <a:lnTo>
                  <a:pt x="8917" y="10277"/>
                </a:lnTo>
                <a:lnTo>
                  <a:pt x="8916" y="10356"/>
                </a:lnTo>
                <a:lnTo>
                  <a:pt x="8912" y="10435"/>
                </a:lnTo>
                <a:lnTo>
                  <a:pt x="8906" y="10513"/>
                </a:lnTo>
                <a:lnTo>
                  <a:pt x="8898" y="10591"/>
                </a:lnTo>
                <a:lnTo>
                  <a:pt x="8887" y="10670"/>
                </a:lnTo>
                <a:lnTo>
                  <a:pt x="8875" y="10748"/>
                </a:lnTo>
                <a:lnTo>
                  <a:pt x="8860" y="10826"/>
                </a:lnTo>
                <a:lnTo>
                  <a:pt x="8843" y="10904"/>
                </a:lnTo>
                <a:lnTo>
                  <a:pt x="8825" y="10982"/>
                </a:lnTo>
                <a:lnTo>
                  <a:pt x="8804" y="11059"/>
                </a:lnTo>
                <a:lnTo>
                  <a:pt x="8781" y="11137"/>
                </a:lnTo>
                <a:lnTo>
                  <a:pt x="8756" y="11214"/>
                </a:lnTo>
                <a:lnTo>
                  <a:pt x="8728" y="11291"/>
                </a:lnTo>
                <a:lnTo>
                  <a:pt x="8699" y="11367"/>
                </a:lnTo>
                <a:lnTo>
                  <a:pt x="8669" y="11444"/>
                </a:lnTo>
                <a:lnTo>
                  <a:pt x="8737" y="11437"/>
                </a:lnTo>
                <a:lnTo>
                  <a:pt x="8806" y="11428"/>
                </a:lnTo>
                <a:lnTo>
                  <a:pt x="8874" y="11417"/>
                </a:lnTo>
                <a:lnTo>
                  <a:pt x="8943" y="11403"/>
                </a:lnTo>
                <a:lnTo>
                  <a:pt x="9010" y="11388"/>
                </a:lnTo>
                <a:lnTo>
                  <a:pt x="9079" y="11371"/>
                </a:lnTo>
                <a:lnTo>
                  <a:pt x="9147" y="11352"/>
                </a:lnTo>
                <a:lnTo>
                  <a:pt x="9215" y="11331"/>
                </a:lnTo>
                <a:lnTo>
                  <a:pt x="9283" y="11308"/>
                </a:lnTo>
                <a:lnTo>
                  <a:pt x="9351" y="11285"/>
                </a:lnTo>
                <a:lnTo>
                  <a:pt x="9417" y="11260"/>
                </a:lnTo>
                <a:lnTo>
                  <a:pt x="9482" y="11234"/>
                </a:lnTo>
                <a:lnTo>
                  <a:pt x="9548" y="11206"/>
                </a:lnTo>
                <a:lnTo>
                  <a:pt x="9613" y="11177"/>
                </a:lnTo>
                <a:lnTo>
                  <a:pt x="9677" y="11148"/>
                </a:lnTo>
                <a:lnTo>
                  <a:pt x="9739" y="11117"/>
                </a:lnTo>
                <a:lnTo>
                  <a:pt x="9802" y="11085"/>
                </a:lnTo>
                <a:lnTo>
                  <a:pt x="9864" y="11052"/>
                </a:lnTo>
                <a:lnTo>
                  <a:pt x="9925" y="11018"/>
                </a:lnTo>
                <a:lnTo>
                  <a:pt x="9985" y="10982"/>
                </a:lnTo>
                <a:lnTo>
                  <a:pt x="10044" y="10946"/>
                </a:lnTo>
                <a:lnTo>
                  <a:pt x="10103" y="10909"/>
                </a:lnTo>
                <a:lnTo>
                  <a:pt x="10161" y="10870"/>
                </a:lnTo>
                <a:lnTo>
                  <a:pt x="10219" y="10831"/>
                </a:lnTo>
                <a:lnTo>
                  <a:pt x="10274" y="10790"/>
                </a:lnTo>
                <a:lnTo>
                  <a:pt x="10330" y="10748"/>
                </a:lnTo>
                <a:lnTo>
                  <a:pt x="10385" y="10705"/>
                </a:lnTo>
                <a:lnTo>
                  <a:pt x="10438" y="10663"/>
                </a:lnTo>
                <a:lnTo>
                  <a:pt x="10491" y="10618"/>
                </a:lnTo>
                <a:lnTo>
                  <a:pt x="10542" y="10572"/>
                </a:lnTo>
                <a:lnTo>
                  <a:pt x="10594" y="10526"/>
                </a:lnTo>
                <a:lnTo>
                  <a:pt x="10644" y="10479"/>
                </a:lnTo>
                <a:lnTo>
                  <a:pt x="10693" y="10430"/>
                </a:lnTo>
                <a:lnTo>
                  <a:pt x="10741" y="10381"/>
                </a:lnTo>
                <a:lnTo>
                  <a:pt x="10788" y="10330"/>
                </a:lnTo>
                <a:lnTo>
                  <a:pt x="10835" y="10280"/>
                </a:lnTo>
                <a:lnTo>
                  <a:pt x="10880" y="10228"/>
                </a:lnTo>
                <a:lnTo>
                  <a:pt x="10924" y="10176"/>
                </a:lnTo>
                <a:lnTo>
                  <a:pt x="10966" y="10121"/>
                </a:lnTo>
                <a:lnTo>
                  <a:pt x="11009" y="10067"/>
                </a:lnTo>
                <a:lnTo>
                  <a:pt x="11050" y="10013"/>
                </a:lnTo>
                <a:lnTo>
                  <a:pt x="11090" y="9956"/>
                </a:lnTo>
                <a:lnTo>
                  <a:pt x="11128" y="9900"/>
                </a:lnTo>
                <a:lnTo>
                  <a:pt x="11166" y="9843"/>
                </a:lnTo>
                <a:lnTo>
                  <a:pt x="11203" y="9784"/>
                </a:lnTo>
                <a:lnTo>
                  <a:pt x="11238" y="9726"/>
                </a:lnTo>
                <a:lnTo>
                  <a:pt x="11272" y="9666"/>
                </a:lnTo>
                <a:lnTo>
                  <a:pt x="11306" y="9606"/>
                </a:lnTo>
                <a:lnTo>
                  <a:pt x="11338" y="9545"/>
                </a:lnTo>
                <a:lnTo>
                  <a:pt x="11368" y="9483"/>
                </a:lnTo>
                <a:lnTo>
                  <a:pt x="11398" y="9421"/>
                </a:lnTo>
                <a:lnTo>
                  <a:pt x="11427" y="9358"/>
                </a:lnTo>
                <a:lnTo>
                  <a:pt x="11454" y="9294"/>
                </a:lnTo>
                <a:lnTo>
                  <a:pt x="11479" y="9231"/>
                </a:lnTo>
                <a:lnTo>
                  <a:pt x="11504" y="9166"/>
                </a:lnTo>
                <a:lnTo>
                  <a:pt x="11527" y="9100"/>
                </a:lnTo>
                <a:lnTo>
                  <a:pt x="11549" y="9034"/>
                </a:lnTo>
                <a:lnTo>
                  <a:pt x="11570" y="8967"/>
                </a:lnTo>
                <a:lnTo>
                  <a:pt x="11590" y="8901"/>
                </a:lnTo>
                <a:lnTo>
                  <a:pt x="11608" y="8834"/>
                </a:lnTo>
                <a:lnTo>
                  <a:pt x="11624" y="8765"/>
                </a:lnTo>
                <a:lnTo>
                  <a:pt x="11639" y="8697"/>
                </a:lnTo>
                <a:lnTo>
                  <a:pt x="11653" y="8628"/>
                </a:lnTo>
                <a:lnTo>
                  <a:pt x="11666" y="8558"/>
                </a:lnTo>
                <a:lnTo>
                  <a:pt x="11676" y="8488"/>
                </a:lnTo>
                <a:lnTo>
                  <a:pt x="11687" y="8418"/>
                </a:lnTo>
                <a:lnTo>
                  <a:pt x="11694" y="8347"/>
                </a:lnTo>
                <a:lnTo>
                  <a:pt x="11702" y="8275"/>
                </a:lnTo>
                <a:lnTo>
                  <a:pt x="11707" y="8204"/>
                </a:lnTo>
                <a:lnTo>
                  <a:pt x="11711" y="8132"/>
                </a:lnTo>
                <a:lnTo>
                  <a:pt x="11713" y="8059"/>
                </a:lnTo>
                <a:lnTo>
                  <a:pt x="11713" y="7987"/>
                </a:lnTo>
                <a:lnTo>
                  <a:pt x="11712" y="7899"/>
                </a:lnTo>
                <a:lnTo>
                  <a:pt x="11709" y="7812"/>
                </a:lnTo>
                <a:lnTo>
                  <a:pt x="11704" y="7726"/>
                </a:lnTo>
                <a:lnTo>
                  <a:pt x="11696" y="7640"/>
                </a:lnTo>
                <a:lnTo>
                  <a:pt x="11686" y="7554"/>
                </a:lnTo>
                <a:lnTo>
                  <a:pt x="11674" y="7470"/>
                </a:lnTo>
                <a:lnTo>
                  <a:pt x="11661" y="7385"/>
                </a:lnTo>
                <a:lnTo>
                  <a:pt x="11644" y="7302"/>
                </a:lnTo>
                <a:lnTo>
                  <a:pt x="11626" y="7219"/>
                </a:lnTo>
                <a:lnTo>
                  <a:pt x="11606" y="7138"/>
                </a:lnTo>
                <a:lnTo>
                  <a:pt x="11585" y="7056"/>
                </a:lnTo>
                <a:lnTo>
                  <a:pt x="11561" y="6976"/>
                </a:lnTo>
                <a:lnTo>
                  <a:pt x="11534" y="6896"/>
                </a:lnTo>
                <a:lnTo>
                  <a:pt x="11507" y="6817"/>
                </a:lnTo>
                <a:lnTo>
                  <a:pt x="11478" y="6740"/>
                </a:lnTo>
                <a:lnTo>
                  <a:pt x="11447" y="6662"/>
                </a:lnTo>
                <a:lnTo>
                  <a:pt x="11413" y="6586"/>
                </a:lnTo>
                <a:lnTo>
                  <a:pt x="11378" y="6511"/>
                </a:lnTo>
                <a:lnTo>
                  <a:pt x="11341" y="6437"/>
                </a:lnTo>
                <a:lnTo>
                  <a:pt x="11303" y="6364"/>
                </a:lnTo>
                <a:lnTo>
                  <a:pt x="11263" y="6291"/>
                </a:lnTo>
                <a:lnTo>
                  <a:pt x="11221" y="6220"/>
                </a:lnTo>
                <a:lnTo>
                  <a:pt x="11177" y="6150"/>
                </a:lnTo>
                <a:lnTo>
                  <a:pt x="11132" y="6081"/>
                </a:lnTo>
                <a:lnTo>
                  <a:pt x="11085" y="6012"/>
                </a:lnTo>
                <a:lnTo>
                  <a:pt x="11037" y="5945"/>
                </a:lnTo>
                <a:lnTo>
                  <a:pt x="10987" y="5879"/>
                </a:lnTo>
                <a:lnTo>
                  <a:pt x="10936" y="5814"/>
                </a:lnTo>
                <a:lnTo>
                  <a:pt x="10883" y="5751"/>
                </a:lnTo>
                <a:lnTo>
                  <a:pt x="10828" y="5689"/>
                </a:lnTo>
                <a:lnTo>
                  <a:pt x="10772" y="5627"/>
                </a:lnTo>
                <a:lnTo>
                  <a:pt x="10716" y="5568"/>
                </a:lnTo>
                <a:close/>
              </a:path>
            </a:pathLst>
          </a:custGeom>
          <a:solidFill>
            <a:srgbClr val="FFC91D"/>
          </a:solidFill>
          <a:ln>
            <a:noFill/>
          </a:ln>
        </p:spPr>
        <p:txBody>
          <a:bodyPr lIns="144000" rIns="72000" bIns="468000" anchor="ctr">
            <a:normAutofit/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p>
            <a:pPr algn="ctr">
              <a:defRPr/>
            </a:pPr>
            <a:r>
              <a:rPr lang="zh-CN" altLang="en-US" sz="3200" smtClean="0">
                <a:solidFill>
                  <a:srgbClr val="FFFFFF"/>
                </a:solidFill>
                <a:latin typeface="Calibri Light" panose="020F030202020403020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基础性训练演示</a:t>
            </a:r>
            <a:endParaRPr lang="zh-CN" altLang="en-US" sz="3200" smtClean="0">
              <a:solidFill>
                <a:srgbClr val="FFFFFF"/>
              </a:solidFill>
              <a:latin typeface="Calibri Light" panose="020F0302020204030204" charset="0"/>
              <a:ea typeface="宋体" panose="02010600030101010101" pitchFamily="2" charset="-122"/>
              <a:cs typeface="+mn-ea"/>
              <a:sym typeface="Arial" panose="020B0604020202020204" pitchFamily="34" charset="0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1380" y="379730"/>
            <a:ext cx="8543925" cy="627697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364720" cy="6870700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2353310" y="1892300"/>
            <a:ext cx="7485380" cy="18611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11500" b="1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谢谢大家！</a:t>
            </a:r>
            <a:endParaRPr lang="zh-CN" altLang="en-US" sz="11500" b="1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364720" cy="6870700"/>
          </a:xfrm>
          <a:prstGeom prst="rect">
            <a:avLst/>
          </a:prstGeom>
        </p:spPr>
      </p:pic>
      <p:sp>
        <p:nvSpPr>
          <p:cNvPr id="7" name="AutoShape 10"/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5908820" y="5315505"/>
            <a:ext cx="5105452" cy="908511"/>
          </a:xfrm>
          <a:prstGeom prst="roundRect">
            <a:avLst>
              <a:gd name="adj" fmla="val 50000"/>
            </a:avLst>
          </a:prstGeom>
          <a:solidFill>
            <a:srgbClr val="FA8550"/>
          </a:solidFill>
          <a:ln>
            <a:noFill/>
          </a:ln>
        </p:spPr>
        <p:txBody>
          <a:bodyPr lIns="45720" tIns="44450" rIns="45720" bIns="44450" anchor="ctr" anchorCtr="1">
            <a:noAutofit/>
          </a:bodyPr>
          <a:lstStyle>
            <a:lvl1pPr eaLnBrk="0" hangingPunct="0">
              <a:spcBef>
                <a:spcPct val="20000"/>
              </a:spcBef>
              <a:buChar char="•"/>
              <a:defRPr kumimoji="1" sz="2800" b="1">
                <a:solidFill>
                  <a:sysClr val="windowText" lastClr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400" b="1">
                <a:solidFill>
                  <a:sysClr val="windowText" lastClr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000" b="1">
                <a:solidFill>
                  <a:sysClr val="windowText" lastClr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b="1">
                <a:solidFill>
                  <a:sysClr val="windowText" lastClr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ysClr val="window" lastClr="FFFFFF"/>
                </a:solidFill>
                <a:latin typeface="Arial" panose="020B060402020202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ysClr val="window" lastClr="FFFFFF"/>
                </a:solidFill>
                <a:latin typeface="Arial" panose="020B060402020202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ysClr val="window" lastClr="FFFFFF"/>
                </a:solidFill>
                <a:latin typeface="Arial" panose="020B060402020202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ysClr val="window" lastClr="FFFFFF"/>
                </a:solidFill>
                <a:latin typeface="Arial" panose="020B060402020202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ysClr val="window" lastClr="FFFFFF"/>
                </a:solidFill>
                <a:latin typeface="Arial" panose="020B0604020202020204" pitchFamily="34" charset="0"/>
                <a:ea typeface="PMingLiU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zh-TW" sz="2000" b="0" dirty="0">
                <a:solidFill>
                  <a:sysClr val="window" lastClr="FFFFFF"/>
                </a:solidFill>
                <a:latin typeface="Calibri" panose="020F0502020204030204" charset="0"/>
                <a:ea typeface="宋体" panose="02010600030101010101" pitchFamily="2" charset="-122"/>
                <a:sym typeface="Arial" panose="020B0604020202020204" pitchFamily="34" charset="0"/>
              </a:rPr>
              <a:t>特殊儿童认知能力基础性训练演示</a:t>
            </a:r>
            <a:endParaRPr lang="zh-CN" altLang="zh-TW" sz="2000" b="0" dirty="0">
              <a:solidFill>
                <a:sysClr val="window" lastClr="FFFFFF"/>
              </a:solidFill>
              <a:latin typeface="Calibri" panose="020F0502020204030204" charset="0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zh-TW" sz="2000" b="0" dirty="0">
                <a:solidFill>
                  <a:sysClr val="window" lastClr="FFFFFF"/>
                </a:solidFill>
                <a:latin typeface="Calibri" panose="020F0502020204030204" charset="0"/>
                <a:ea typeface="宋体" panose="02010600030101010101" pitchFamily="2" charset="-122"/>
                <a:sym typeface="Arial" panose="020B0604020202020204" pitchFamily="34" charset="0"/>
              </a:rPr>
              <a:t>（对象：发育及发展性障碍儿童）</a:t>
            </a:r>
            <a:endParaRPr lang="zh-CN" altLang="zh-TW" sz="2000" b="0" dirty="0">
              <a:solidFill>
                <a:sysClr val="window" lastClr="FFFFFF"/>
              </a:solidFill>
              <a:latin typeface="Calibri" panose="020F0502020204030204" charset="0"/>
              <a:ea typeface="宋体" panose="02010600030101010101" pitchFamily="2" charset="-122"/>
              <a:sym typeface="Arial" panose="020B0604020202020204" pitchFamily="34" charset="0"/>
            </a:endParaRPr>
          </a:p>
        </p:txBody>
      </p:sp>
      <p:sp>
        <p:nvSpPr>
          <p:cNvPr id="8" name="Line 11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 flipV="1">
            <a:off x="3479165" y="1403350"/>
            <a:ext cx="2429510" cy="1361440"/>
          </a:xfrm>
          <a:prstGeom prst="line">
            <a:avLst/>
          </a:prstGeom>
          <a:noFill/>
          <a:ln w="38100" cap="rnd">
            <a:solidFill>
              <a:srgbClr val="FA8550">
                <a:lumMod val="20000"/>
                <a:lumOff val="80000"/>
              </a:srgbClr>
            </a:solidFill>
            <a:prstDash val="sysDot"/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rmAutofit/>
          </a:bodyPr>
          <a:lstStyle/>
          <a:p>
            <a:endParaRPr lang="zh-CN" altLang="en-US">
              <a:sym typeface="Arial" panose="020B0604020202020204" pitchFamily="34" charset="0"/>
            </a:endParaRPr>
          </a:p>
        </p:txBody>
      </p:sp>
      <p:sp>
        <p:nvSpPr>
          <p:cNvPr id="9" name="Line 12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 flipV="1">
            <a:off x="3647440" y="2440305"/>
            <a:ext cx="2193290" cy="631190"/>
          </a:xfrm>
          <a:prstGeom prst="line">
            <a:avLst/>
          </a:prstGeom>
          <a:noFill/>
          <a:ln w="38100" cap="rnd">
            <a:solidFill>
              <a:srgbClr val="FA8550">
                <a:lumMod val="20000"/>
                <a:lumOff val="80000"/>
              </a:srgbClr>
            </a:solidFill>
            <a:prstDash val="sysDot"/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rmAutofit/>
          </a:bodyPr>
          <a:lstStyle/>
          <a:p>
            <a:endParaRPr lang="zh-CN" altLang="en-US">
              <a:sym typeface="Arial" panose="020B0604020202020204" pitchFamily="34" charset="0"/>
            </a:endParaRPr>
          </a:p>
        </p:txBody>
      </p:sp>
      <p:sp>
        <p:nvSpPr>
          <p:cNvPr id="10" name="Line 13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3737610" y="3816985"/>
            <a:ext cx="2103120" cy="635000"/>
          </a:xfrm>
          <a:prstGeom prst="line">
            <a:avLst/>
          </a:prstGeom>
          <a:noFill/>
          <a:ln w="38100" cap="rnd">
            <a:solidFill>
              <a:srgbClr val="FA8550">
                <a:lumMod val="20000"/>
                <a:lumOff val="80000"/>
              </a:srgbClr>
            </a:solidFill>
            <a:prstDash val="sysDot"/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rmAutofit/>
          </a:bodyPr>
          <a:lstStyle/>
          <a:p>
            <a:endParaRPr lang="zh-CN" altLang="en-US">
              <a:sym typeface="Arial" panose="020B0604020202020204" pitchFamily="34" charset="0"/>
            </a:endParaRPr>
          </a:p>
        </p:txBody>
      </p:sp>
      <p:sp>
        <p:nvSpPr>
          <p:cNvPr id="11" name="Line 14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3647440" y="4177030"/>
            <a:ext cx="2261235" cy="1251585"/>
          </a:xfrm>
          <a:prstGeom prst="line">
            <a:avLst/>
          </a:prstGeom>
          <a:noFill/>
          <a:ln w="38100" cap="rnd">
            <a:solidFill>
              <a:srgbClr val="FA8550">
                <a:lumMod val="20000"/>
                <a:lumOff val="80000"/>
              </a:srgbClr>
            </a:solidFill>
            <a:prstDash val="sysDot"/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rmAutofit/>
          </a:bodyPr>
          <a:lstStyle/>
          <a:p>
            <a:endParaRPr lang="zh-CN" altLang="en-US">
              <a:sym typeface="Arial" panose="020B0604020202020204" pitchFamily="34" charset="0"/>
            </a:endParaRPr>
          </a:p>
        </p:txBody>
      </p:sp>
      <p:sp>
        <p:nvSpPr>
          <p:cNvPr id="12" name="AutoShape 4"/>
          <p:cNvSpPr>
            <a:spLocks noChangeArrowheads="1"/>
          </p:cNvSpPr>
          <p:nvPr>
            <p:custDataLst>
              <p:tags r:id="rId8"/>
            </p:custDataLst>
          </p:nvPr>
        </p:nvSpPr>
        <p:spPr bwMode="gray">
          <a:xfrm>
            <a:off x="5840875" y="664508"/>
            <a:ext cx="5105452" cy="908511"/>
          </a:xfrm>
          <a:prstGeom prst="roundRect">
            <a:avLst>
              <a:gd name="adj" fmla="val 50000"/>
            </a:avLst>
          </a:prstGeom>
          <a:solidFill>
            <a:srgbClr val="FA8550"/>
          </a:solidFill>
          <a:ln>
            <a:noFill/>
          </a:ln>
        </p:spPr>
        <p:txBody>
          <a:bodyPr lIns="45720" tIns="44450" rIns="45720" bIns="44450" anchor="ctr" anchorCtr="1">
            <a:normAutofit/>
          </a:bodyPr>
          <a:lstStyle>
            <a:lvl1pPr eaLnBrk="0" hangingPunct="0">
              <a:spcBef>
                <a:spcPct val="20000"/>
              </a:spcBef>
              <a:buChar char="•"/>
              <a:defRPr kumimoji="1" sz="2800" b="1">
                <a:solidFill>
                  <a:sysClr val="windowText" lastClr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400" b="1">
                <a:solidFill>
                  <a:sysClr val="windowText" lastClr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000" b="1">
                <a:solidFill>
                  <a:sysClr val="windowText" lastClr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b="1">
                <a:solidFill>
                  <a:sysClr val="windowText" lastClr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ysClr val="window" lastClr="FFFFFF"/>
                </a:solidFill>
                <a:latin typeface="Arial" panose="020B060402020202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ysClr val="window" lastClr="FFFFFF"/>
                </a:solidFill>
                <a:latin typeface="Arial" panose="020B060402020202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ysClr val="window" lastClr="FFFFFF"/>
                </a:solidFill>
                <a:latin typeface="Arial" panose="020B060402020202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ysClr val="window" lastClr="FFFFFF"/>
                </a:solidFill>
                <a:latin typeface="Arial" panose="020B060402020202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ysClr val="window" lastClr="FFFFFF"/>
                </a:solidFill>
                <a:latin typeface="Arial" panose="020B0604020202020204" pitchFamily="34" charset="0"/>
                <a:ea typeface="PMingLiU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zh-TW" sz="2000" b="0" dirty="0">
                <a:solidFill>
                  <a:sysClr val="window" lastClr="FFFFFF"/>
                </a:solidFill>
                <a:latin typeface="Calibri" panose="020F0502020204030204" charset="0"/>
                <a:ea typeface="宋体" panose="02010600030101010101" pitchFamily="2" charset="-122"/>
                <a:sym typeface="Arial" panose="020B0604020202020204" pitchFamily="34" charset="0"/>
              </a:rPr>
              <a:t>特殊儿童认知训练的重要性</a:t>
            </a:r>
            <a:endParaRPr lang="zh-CN" altLang="zh-TW" sz="2000" b="0" dirty="0">
              <a:solidFill>
                <a:sysClr val="window" lastClr="FFFFFF"/>
              </a:solidFill>
              <a:latin typeface="Calibri" panose="020F0502020204030204" charset="0"/>
              <a:ea typeface="宋体" panose="02010600030101010101" pitchFamily="2" charset="-122"/>
              <a:sym typeface="Arial" panose="020B0604020202020204" pitchFamily="34" charset="0"/>
            </a:endParaRPr>
          </a:p>
        </p:txBody>
      </p:sp>
      <p:sp>
        <p:nvSpPr>
          <p:cNvPr id="13" name="AutoShape 6"/>
          <p:cNvSpPr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5929775" y="1895202"/>
            <a:ext cx="5105452" cy="908511"/>
          </a:xfrm>
          <a:prstGeom prst="roundRect">
            <a:avLst>
              <a:gd name="adj" fmla="val 50000"/>
            </a:avLst>
          </a:prstGeom>
          <a:solidFill>
            <a:srgbClr val="CE8D3E"/>
          </a:solidFill>
          <a:ln>
            <a:noFill/>
          </a:ln>
        </p:spPr>
        <p:txBody>
          <a:bodyPr lIns="45720" tIns="44450" rIns="45720" bIns="44450" anchor="ctr" anchorCtr="1">
            <a:normAutofit/>
          </a:bodyPr>
          <a:lstStyle>
            <a:lvl1pPr eaLnBrk="0" hangingPunct="0">
              <a:spcBef>
                <a:spcPct val="20000"/>
              </a:spcBef>
              <a:buChar char="•"/>
              <a:defRPr kumimoji="1" sz="2800" b="1">
                <a:solidFill>
                  <a:sysClr val="windowText" lastClr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400" b="1">
                <a:solidFill>
                  <a:sysClr val="windowText" lastClr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000" b="1">
                <a:solidFill>
                  <a:sysClr val="windowText" lastClr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b="1">
                <a:solidFill>
                  <a:sysClr val="windowText" lastClr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ysClr val="window" lastClr="FFFFFF"/>
                </a:solidFill>
                <a:latin typeface="Arial" panose="020B060402020202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ysClr val="window" lastClr="FFFFFF"/>
                </a:solidFill>
                <a:latin typeface="Arial" panose="020B060402020202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ysClr val="window" lastClr="FFFFFF"/>
                </a:solidFill>
                <a:latin typeface="Arial" panose="020B060402020202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ysClr val="window" lastClr="FFFFFF"/>
                </a:solidFill>
                <a:latin typeface="Arial" panose="020B060402020202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ysClr val="window" lastClr="FFFFFF"/>
                </a:solidFill>
                <a:latin typeface="Arial" panose="020B0604020202020204" pitchFamily="34" charset="0"/>
                <a:ea typeface="PMingLiU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zh-TW" sz="2000" b="0" dirty="0">
                <a:solidFill>
                  <a:sysClr val="window" lastClr="FFFFFF"/>
                </a:solidFill>
                <a:latin typeface="Calibri" panose="020F0502020204030204" charset="0"/>
                <a:ea typeface="宋体" panose="02010600030101010101" pitchFamily="2" charset="-122"/>
                <a:sym typeface="Arial" panose="020B0604020202020204" pitchFamily="34" charset="0"/>
              </a:rPr>
              <a:t>认知与认知能力</a:t>
            </a:r>
            <a:endParaRPr lang="zh-CN" altLang="zh-TW" sz="2000" b="0" dirty="0">
              <a:solidFill>
                <a:sysClr val="window" lastClr="FFFFFF"/>
              </a:solidFill>
              <a:latin typeface="Calibri" panose="020F0502020204030204" charset="0"/>
              <a:ea typeface="宋体" panose="02010600030101010101" pitchFamily="2" charset="-122"/>
              <a:sym typeface="Arial" panose="020B0604020202020204" pitchFamily="34" charset="0"/>
            </a:endParaRPr>
          </a:p>
        </p:txBody>
      </p:sp>
      <p:sp>
        <p:nvSpPr>
          <p:cNvPr id="14" name="AutoShape 8"/>
          <p:cNvSpPr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5929775" y="4143865"/>
            <a:ext cx="5105452" cy="908511"/>
          </a:xfrm>
          <a:prstGeom prst="roundRect">
            <a:avLst>
              <a:gd name="adj" fmla="val 50000"/>
            </a:avLst>
          </a:prstGeom>
          <a:solidFill>
            <a:srgbClr val="CE8D3E"/>
          </a:solidFill>
          <a:ln>
            <a:noFill/>
          </a:ln>
        </p:spPr>
        <p:txBody>
          <a:bodyPr lIns="45720" tIns="44450" rIns="45720" bIns="44450" anchor="ctr" anchorCtr="1">
            <a:normAutofit/>
          </a:bodyPr>
          <a:lstStyle>
            <a:lvl1pPr eaLnBrk="0" hangingPunct="0">
              <a:spcBef>
                <a:spcPct val="20000"/>
              </a:spcBef>
              <a:buChar char="•"/>
              <a:defRPr kumimoji="1" sz="2800" b="1">
                <a:solidFill>
                  <a:sysClr val="windowText" lastClr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400" b="1">
                <a:solidFill>
                  <a:sysClr val="windowText" lastClr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000" b="1">
                <a:solidFill>
                  <a:sysClr val="windowText" lastClr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b="1">
                <a:solidFill>
                  <a:sysClr val="windowText" lastClr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ysClr val="window" lastClr="FFFFFF"/>
                </a:solidFill>
                <a:latin typeface="Arial" panose="020B060402020202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ysClr val="window" lastClr="FFFFFF"/>
                </a:solidFill>
                <a:latin typeface="Arial" panose="020B060402020202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ysClr val="window" lastClr="FFFFFF"/>
                </a:solidFill>
                <a:latin typeface="Arial" panose="020B060402020202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ysClr val="window" lastClr="FFFFFF"/>
                </a:solidFill>
                <a:latin typeface="Arial" panose="020B060402020202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ysClr val="window" lastClr="FFFFFF"/>
                </a:solidFill>
                <a:latin typeface="Arial" panose="020B0604020202020204" pitchFamily="34" charset="0"/>
                <a:ea typeface="PMingLiU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zh-TW" sz="2000" b="0" dirty="0">
                <a:solidFill>
                  <a:sysClr val="window" lastClr="FFFFFF"/>
                </a:solidFill>
                <a:latin typeface="Calibri" panose="020F0502020204030204" charset="0"/>
                <a:ea typeface="宋体" panose="02010600030101010101" pitchFamily="2" charset="-122"/>
                <a:sym typeface="Arial" panose="020B0604020202020204" pitchFamily="34" charset="0"/>
              </a:rPr>
              <a:t>特殊儿童认知训练的原则</a:t>
            </a:r>
            <a:endParaRPr lang="zh-CN" altLang="zh-TW" sz="2000" b="0" dirty="0">
              <a:solidFill>
                <a:sysClr val="window" lastClr="FFFFFF"/>
              </a:solidFill>
              <a:latin typeface="Calibri" panose="020F0502020204030204" charset="0"/>
              <a:ea typeface="宋体" panose="02010600030101010101" pitchFamily="2" charset="-122"/>
              <a:sym typeface="Arial" panose="020B0604020202020204" pitchFamily="34" charset="0"/>
            </a:endParaRPr>
          </a:p>
        </p:txBody>
      </p:sp>
      <p:sp>
        <p:nvSpPr>
          <p:cNvPr id="2" name="Oval 3"/>
          <p:cNvSpPr>
            <a:spLocks noChangeArrowheads="1"/>
          </p:cNvSpPr>
          <p:nvPr>
            <p:custDataLst>
              <p:tags r:id="rId11"/>
            </p:custDataLst>
          </p:nvPr>
        </p:nvSpPr>
        <p:spPr bwMode="gray">
          <a:xfrm>
            <a:off x="1231971" y="2137442"/>
            <a:ext cx="2674667" cy="2674613"/>
          </a:xfrm>
          <a:prstGeom prst="ellipse">
            <a:avLst/>
          </a:prstGeom>
          <a:solidFill>
            <a:srgbClr val="FA8550">
              <a:lumMod val="20000"/>
              <a:lumOff val="80000"/>
            </a:srgbClr>
          </a:solidFill>
          <a:ln>
            <a:noFill/>
          </a:ln>
        </p:spPr>
        <p:txBody>
          <a:bodyPr lIns="45720" tIns="44450" rIns="45720" bIns="44450" anchor="ctr" anchorCtr="1">
            <a:normAutofit/>
          </a:bodyPr>
          <a:lstStyle>
            <a:lvl1pPr eaLnBrk="0" hangingPunct="0">
              <a:spcBef>
                <a:spcPct val="20000"/>
              </a:spcBef>
              <a:buChar char="•"/>
              <a:defRPr kumimoji="1" sz="2800" b="1">
                <a:solidFill>
                  <a:sysClr val="windowText" lastClr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400" b="1">
                <a:solidFill>
                  <a:sysClr val="windowText" lastClr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000" b="1">
                <a:solidFill>
                  <a:sysClr val="windowText" lastClr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b="1">
                <a:solidFill>
                  <a:sysClr val="windowText" lastClr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ysClr val="window" lastClr="FFFFFF"/>
                </a:solidFill>
                <a:latin typeface="Arial" panose="020B060402020202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ysClr val="window" lastClr="FFFFFF"/>
                </a:solidFill>
                <a:latin typeface="Arial" panose="020B060402020202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ysClr val="window" lastClr="FFFFFF"/>
                </a:solidFill>
                <a:latin typeface="Arial" panose="020B060402020202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ysClr val="window" lastClr="FFFFFF"/>
                </a:solidFill>
                <a:latin typeface="Arial" panose="020B060402020202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ysClr val="window" lastClr="FFFFFF"/>
                </a:solidFill>
                <a:latin typeface="Arial" panose="020B0604020202020204" pitchFamily="34" charset="0"/>
                <a:ea typeface="PMingLiU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en-US" sz="2400" b="0" dirty="0">
              <a:solidFill>
                <a:sysClr val="window" lastClr="FFFFFF"/>
              </a:solidFill>
              <a:latin typeface="Calibri" panose="020F0502020204030204" charset="0"/>
              <a:ea typeface="PMingLiU" charset="0"/>
              <a:sym typeface="Arial" panose="020B0604020202020204" pitchFamily="34" charset="0"/>
            </a:endParaRPr>
          </a:p>
        </p:txBody>
      </p:sp>
      <p:sp>
        <p:nvSpPr>
          <p:cNvPr id="3" name="椭圆 2"/>
          <p:cNvSpPr/>
          <p:nvPr>
            <p:custDataLst>
              <p:tags r:id="rId12"/>
            </p:custDataLst>
          </p:nvPr>
        </p:nvSpPr>
        <p:spPr>
          <a:xfrm>
            <a:off x="1529715" y="2544445"/>
            <a:ext cx="1998345" cy="1969135"/>
          </a:xfrm>
          <a:prstGeom prst="ellipse">
            <a:avLst/>
          </a:prstGeom>
          <a:solidFill>
            <a:srgbClr val="FA8550"/>
          </a:solidFill>
          <a:ln>
            <a:noFill/>
          </a:ln>
        </p:spPr>
        <p:style>
          <a:lnRef idx="2">
            <a:srgbClr val="FA8550">
              <a:shade val="50000"/>
            </a:srgbClr>
          </a:lnRef>
          <a:fillRef idx="1">
            <a:srgbClr val="FA8550"/>
          </a:fillRef>
          <a:effectRef idx="0">
            <a:srgbClr val="FA8550"/>
          </a:effectRef>
          <a:fontRef idx="minor">
            <a:sysClr val="window" lastClr="FFFFFF"/>
          </a:fontRef>
        </p:style>
        <p:txBody>
          <a:bodyPr lIns="0" tIns="0" rIns="0" bIns="0" rtlCol="0" anchor="ctr"/>
          <a:lstStyle/>
          <a:p>
            <a:pPr algn="ctr"/>
            <a:r>
              <a:rPr lang="zh-CN" altLang="zh-TW" sz="2800" dirty="0">
                <a:solidFill>
                  <a:sysClr val="window" lastClr="FFFFFF"/>
                </a:solidFill>
                <a:sym typeface="Arial" panose="020B0604020202020204" pitchFamily="34" charset="0"/>
              </a:rPr>
              <a:t>目录</a:t>
            </a:r>
            <a:endParaRPr lang="zh-CN" altLang="zh-TW" sz="2800" dirty="0">
              <a:solidFill>
                <a:sysClr val="window" lastClr="FFFFFF"/>
              </a:solidFill>
              <a:sym typeface="Arial" panose="020B0604020202020204" pitchFamily="34" charset="0"/>
            </a:endParaRPr>
          </a:p>
        </p:txBody>
      </p:sp>
      <p:sp>
        <p:nvSpPr>
          <p:cNvPr id="19" name="Line 12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3620770" y="3510915"/>
            <a:ext cx="2219325" cy="29210"/>
          </a:xfrm>
          <a:prstGeom prst="line">
            <a:avLst/>
          </a:prstGeom>
          <a:noFill/>
          <a:ln w="38100" cap="rnd">
            <a:solidFill>
              <a:srgbClr val="FA8550">
                <a:lumMod val="20000"/>
                <a:lumOff val="80000"/>
              </a:srgbClr>
            </a:solidFill>
            <a:prstDash val="sysDot"/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rmAutofit fontScale="25000" lnSpcReduction="20000"/>
          </a:bodyPr>
          <a:lstStyle/>
          <a:p>
            <a:endParaRPr lang="zh-CN" altLang="en-US">
              <a:sym typeface="Arial" panose="020B0604020202020204" pitchFamily="34" charset="0"/>
            </a:endParaRPr>
          </a:p>
        </p:txBody>
      </p:sp>
      <p:sp>
        <p:nvSpPr>
          <p:cNvPr id="20" name="AutoShape 6"/>
          <p:cNvSpPr>
            <a:spLocks noChangeArrowheads="1"/>
          </p:cNvSpPr>
          <p:nvPr>
            <p:custDataLst>
              <p:tags r:id="rId14"/>
            </p:custDataLst>
          </p:nvPr>
        </p:nvSpPr>
        <p:spPr bwMode="gray">
          <a:xfrm>
            <a:off x="5911360" y="3042076"/>
            <a:ext cx="5105452" cy="908511"/>
          </a:xfrm>
          <a:prstGeom prst="roundRect">
            <a:avLst>
              <a:gd name="adj" fmla="val 50000"/>
            </a:avLst>
          </a:prstGeom>
          <a:solidFill>
            <a:srgbClr val="E74D51"/>
          </a:solidFill>
          <a:ln>
            <a:noFill/>
          </a:ln>
        </p:spPr>
        <p:txBody>
          <a:bodyPr lIns="45720" tIns="44450" rIns="45720" bIns="44450" anchor="ctr" anchorCtr="1">
            <a:normAutofit/>
          </a:bodyPr>
          <a:lstStyle>
            <a:lvl1pPr eaLnBrk="0" hangingPunct="0">
              <a:spcBef>
                <a:spcPct val="20000"/>
              </a:spcBef>
              <a:buChar char="•"/>
              <a:defRPr kumimoji="1" sz="2800" b="1">
                <a:solidFill>
                  <a:sysClr val="windowText" lastClr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400" b="1">
                <a:solidFill>
                  <a:sysClr val="windowText" lastClr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000" b="1">
                <a:solidFill>
                  <a:sysClr val="windowText" lastClr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b="1">
                <a:solidFill>
                  <a:sysClr val="windowText" lastClr="00000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ysClr val="window" lastClr="FFFFFF"/>
                </a:solidFill>
                <a:latin typeface="Arial" panose="020B060402020202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ysClr val="window" lastClr="FFFFFF"/>
                </a:solidFill>
                <a:latin typeface="Arial" panose="020B060402020202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ysClr val="window" lastClr="FFFFFF"/>
                </a:solidFill>
                <a:latin typeface="Arial" panose="020B060402020202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ysClr val="window" lastClr="FFFFFF"/>
                </a:solidFill>
                <a:latin typeface="Arial" panose="020B060402020202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ysClr val="window" lastClr="FFFFFF"/>
                </a:solidFill>
                <a:latin typeface="Arial" panose="020B0604020202020204" pitchFamily="34" charset="0"/>
                <a:ea typeface="PMingLiU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zh-TW" sz="2000" b="0" dirty="0">
                <a:solidFill>
                  <a:sysClr val="window" lastClr="FFFFFF"/>
                </a:solidFill>
                <a:latin typeface="Calibri" panose="020F0502020204030204" charset="0"/>
                <a:ea typeface="宋体" panose="02010600030101010101" pitchFamily="2" charset="-122"/>
                <a:sym typeface="Arial" panose="020B0604020202020204" pitchFamily="34" charset="0"/>
              </a:rPr>
              <a:t>发育及发展性障碍儿童认知发展的特点</a:t>
            </a:r>
            <a:endParaRPr lang="zh-CN" altLang="zh-TW" sz="2000" b="0" dirty="0">
              <a:solidFill>
                <a:sysClr val="window" lastClr="FFFFFF"/>
              </a:solidFill>
              <a:latin typeface="Calibri" panose="020F0502020204030204" charset="0"/>
              <a:ea typeface="宋体" panose="02010600030101010101" pitchFamily="2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364720" cy="6870700"/>
          </a:xfrm>
          <a:prstGeom prst="rect">
            <a:avLst/>
          </a:prstGeom>
        </p:spPr>
      </p:pic>
      <p:graphicFrame>
        <p:nvGraphicFramePr>
          <p:cNvPr id="5" name="图示 4"/>
          <p:cNvGraphicFramePr/>
          <p:nvPr/>
        </p:nvGraphicFramePr>
        <p:xfrm>
          <a:off x="777240" y="1313815"/>
          <a:ext cx="11414760" cy="53511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104775" y="223520"/>
            <a:ext cx="696722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/>
              <a:t>一、特殊儿童认知训练的重要性</a:t>
            </a:r>
            <a:endParaRPr lang="zh-CN" altLang="en-US" sz="3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364720" cy="68707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04775" y="223520"/>
            <a:ext cx="696722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/>
              <a:t>二、认知与认知能力</a:t>
            </a:r>
            <a:endParaRPr lang="zh-CN" altLang="en-US" sz="3200"/>
          </a:p>
        </p:txBody>
      </p:sp>
      <p:grpSp>
        <p:nvGrpSpPr>
          <p:cNvPr id="33" name="组合 32"/>
          <p:cNvGrpSpPr/>
          <p:nvPr>
            <p:custDataLst>
              <p:tags r:id="rId3"/>
            </p:custDataLst>
          </p:nvPr>
        </p:nvGrpSpPr>
        <p:grpSpPr>
          <a:xfrm>
            <a:off x="361187" y="1727636"/>
            <a:ext cx="5425154" cy="4020690"/>
            <a:chOff x="2647622" y="1830012"/>
            <a:chExt cx="4375747" cy="2686146"/>
          </a:xfrm>
        </p:grpSpPr>
        <p:sp>
          <p:nvSpPr>
            <p:cNvPr id="34" name="矩形 33"/>
            <p:cNvSpPr/>
            <p:nvPr>
              <p:custDataLst>
                <p:tags r:id="rId4"/>
              </p:custDataLst>
            </p:nvPr>
          </p:nvSpPr>
          <p:spPr>
            <a:xfrm>
              <a:off x="2647622" y="4318605"/>
              <a:ext cx="4375747" cy="197553"/>
            </a:xfrm>
            <a:prstGeom prst="rect">
              <a:avLst/>
            </a:prstGeom>
            <a:solidFill>
              <a:srgbClr val="3494BA"/>
            </a:solidFill>
            <a:ln>
              <a:noFill/>
            </a:ln>
          </p:spPr>
          <p:style>
            <a:lnRef idx="2">
              <a:srgbClr val="3494BA">
                <a:shade val="50000"/>
              </a:srgbClr>
            </a:lnRef>
            <a:fillRef idx="1">
              <a:srgbClr val="3494BA"/>
            </a:fillRef>
            <a:effectRef idx="0">
              <a:srgbClr val="3494BA"/>
            </a:effectRef>
            <a:fontRef idx="minor">
              <a:sysClr val="window" lastClr="FFFFFF"/>
            </a:fontRef>
          </p:style>
          <p:txBody>
            <a:bodyPr anchor="ctr">
              <a:normAutofit fontScale="87500"/>
            </a:bodyPr>
            <a:p>
              <a:pPr algn="ctr" ea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400">
                <a:solidFill>
                  <a:srgbClr val="61972B"/>
                </a:solidFill>
              </a:endParaRPr>
            </a:p>
          </p:txBody>
        </p:sp>
        <p:sp>
          <p:nvSpPr>
            <p:cNvPr id="35" name="任意多边形 34"/>
            <p:cNvSpPr/>
            <p:nvPr>
              <p:custDataLst>
                <p:tags r:id="rId5"/>
              </p:custDataLst>
            </p:nvPr>
          </p:nvSpPr>
          <p:spPr>
            <a:xfrm>
              <a:off x="2647622" y="2039049"/>
              <a:ext cx="4375747" cy="2421167"/>
            </a:xfrm>
            <a:custGeom>
              <a:avLst/>
              <a:gdLst>
                <a:gd name="connsiteX0" fmla="*/ 0 w 3024000"/>
                <a:gd name="connsiteY0" fmla="*/ 0 h 1673225"/>
                <a:gd name="connsiteX1" fmla="*/ 3024000 w 3024000"/>
                <a:gd name="connsiteY1" fmla="*/ 0 h 1673225"/>
                <a:gd name="connsiteX2" fmla="*/ 3024000 w 3024000"/>
                <a:gd name="connsiteY2" fmla="*/ 1584325 h 1673225"/>
                <a:gd name="connsiteX3" fmla="*/ 1580797 w 3024000"/>
                <a:gd name="connsiteY3" fmla="*/ 1584325 h 1673225"/>
                <a:gd name="connsiteX4" fmla="*/ 1524000 w 3024000"/>
                <a:gd name="connsiteY4" fmla="*/ 1673225 h 1673225"/>
                <a:gd name="connsiteX5" fmla="*/ 1467203 w 3024000"/>
                <a:gd name="connsiteY5" fmla="*/ 1584325 h 1673225"/>
                <a:gd name="connsiteX6" fmla="*/ 0 w 3024000"/>
                <a:gd name="connsiteY6" fmla="*/ 1584325 h 1673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24000" h="1673225">
                  <a:moveTo>
                    <a:pt x="0" y="0"/>
                  </a:moveTo>
                  <a:lnTo>
                    <a:pt x="3024000" y="0"/>
                  </a:lnTo>
                  <a:lnTo>
                    <a:pt x="3024000" y="1584325"/>
                  </a:lnTo>
                  <a:lnTo>
                    <a:pt x="1580797" y="1584325"/>
                  </a:lnTo>
                  <a:lnTo>
                    <a:pt x="1524000" y="1673225"/>
                  </a:lnTo>
                  <a:lnTo>
                    <a:pt x="1467203" y="1584325"/>
                  </a:lnTo>
                  <a:lnTo>
                    <a:pt x="0" y="1584325"/>
                  </a:lnTo>
                  <a:close/>
                </a:path>
              </a:pathLst>
            </a:custGeom>
            <a:solidFill>
              <a:srgbClr val="3494BA">
                <a:lumMod val="20000"/>
                <a:lumOff val="80000"/>
              </a:srgbClr>
            </a:solidFill>
            <a:ln>
              <a:noFill/>
            </a:ln>
          </p:spPr>
          <p:style>
            <a:lnRef idx="2">
              <a:srgbClr val="3494BA">
                <a:shade val="50000"/>
              </a:srgbClr>
            </a:lnRef>
            <a:fillRef idx="1">
              <a:srgbClr val="3494BA"/>
            </a:fillRef>
            <a:effectRef idx="0">
              <a:srgbClr val="3494BA"/>
            </a:effectRef>
            <a:fontRef idx="minor">
              <a:sysClr val="window" lastClr="FFFFFF"/>
            </a:fontRef>
          </p:style>
          <p:txBody>
            <a:bodyPr wrap="square" anchor="ctr">
              <a:normAutofit/>
            </a:bodyPr>
            <a:p>
              <a:pPr algn="ctr">
                <a:defRPr/>
              </a:pPr>
              <a:endParaRPr lang="da-DK" altLang="zh-CN" sz="1800" kern="0" dirty="0">
                <a:solidFill>
                  <a:srgbClr val="3494BA"/>
                </a:solidFill>
              </a:endParaRPr>
            </a:p>
          </p:txBody>
        </p:sp>
        <p:grpSp>
          <p:nvGrpSpPr>
            <p:cNvPr id="36" name="组合 35"/>
            <p:cNvGrpSpPr/>
            <p:nvPr/>
          </p:nvGrpSpPr>
          <p:grpSpPr>
            <a:xfrm>
              <a:off x="2936107" y="1830012"/>
              <a:ext cx="3754253" cy="647789"/>
              <a:chOff x="2898008" y="1830012"/>
              <a:chExt cx="1690682" cy="647789"/>
            </a:xfrm>
          </p:grpSpPr>
          <p:sp>
            <p:nvSpPr>
              <p:cNvPr id="37" name="任意多边形 36"/>
              <p:cNvSpPr/>
              <p:nvPr>
                <p:custDataLst>
                  <p:tags r:id="rId6"/>
                </p:custDataLst>
              </p:nvPr>
            </p:nvSpPr>
            <p:spPr>
              <a:xfrm>
                <a:off x="4501399" y="1830012"/>
                <a:ext cx="87291" cy="220524"/>
              </a:xfrm>
              <a:custGeom>
                <a:avLst/>
                <a:gdLst>
                  <a:gd name="connsiteX0" fmla="*/ 59531 w 59531"/>
                  <a:gd name="connsiteY0" fmla="*/ 0 h 152400"/>
                  <a:gd name="connsiteX1" fmla="*/ 0 w 59531"/>
                  <a:gd name="connsiteY1" fmla="*/ 152400 h 152400"/>
                  <a:gd name="connsiteX2" fmla="*/ 54768 w 59531"/>
                  <a:gd name="connsiteY2" fmla="*/ 142875 h 152400"/>
                  <a:gd name="connsiteX3" fmla="*/ 59531 w 59531"/>
                  <a:gd name="connsiteY3" fmla="*/ 0 h 152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9531" h="152400">
                    <a:moveTo>
                      <a:pt x="59531" y="0"/>
                    </a:moveTo>
                    <a:lnTo>
                      <a:pt x="0" y="152400"/>
                    </a:lnTo>
                    <a:lnTo>
                      <a:pt x="54768" y="142875"/>
                    </a:lnTo>
                    <a:lnTo>
                      <a:pt x="59531" y="0"/>
                    </a:lnTo>
                    <a:close/>
                  </a:path>
                </a:pathLst>
              </a:custGeom>
              <a:solidFill>
                <a:sysClr val="windowText" lastClr="000000">
                  <a:lumMod val="65000"/>
                  <a:lumOff val="35000"/>
                </a:sysClr>
              </a:solidFill>
              <a:ln>
                <a:noFill/>
              </a:ln>
            </p:spPr>
            <p:style>
              <a:lnRef idx="2">
                <a:srgbClr val="3494BA">
                  <a:shade val="50000"/>
                </a:srgbClr>
              </a:lnRef>
              <a:fillRef idx="1">
                <a:srgbClr val="3494BA"/>
              </a:fillRef>
              <a:effectRef idx="0">
                <a:srgbClr val="3494BA"/>
              </a:effectRef>
              <a:fontRef idx="minor">
                <a:sysClr val="window" lastClr="FFFFFF"/>
              </a:fontRef>
            </p:style>
            <p:txBody>
              <a:bodyPr anchor="ctr">
                <a:normAutofit/>
              </a:bodyPr>
              <a:p>
                <a:pPr algn="ctr" eaLnBrk="1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400"/>
              </a:p>
            </p:txBody>
          </p:sp>
          <p:sp>
            <p:nvSpPr>
              <p:cNvPr id="38" name="平行四边形 37"/>
              <p:cNvSpPr/>
              <p:nvPr>
                <p:custDataLst>
                  <p:tags r:id="rId7"/>
                </p:custDataLst>
              </p:nvPr>
            </p:nvSpPr>
            <p:spPr>
              <a:xfrm>
                <a:off x="2898008" y="1830012"/>
                <a:ext cx="1690682" cy="647789"/>
              </a:xfrm>
              <a:prstGeom prst="parallelogram">
                <a:avLst/>
              </a:prstGeom>
              <a:solidFill>
                <a:srgbClr val="58B6C0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rgbClr val="3494BA">
                  <a:shade val="50000"/>
                </a:srgbClr>
              </a:lnRef>
              <a:fillRef idx="1">
                <a:srgbClr val="3494BA"/>
              </a:fillRef>
              <a:effectRef idx="0">
                <a:srgbClr val="3494BA"/>
              </a:effectRef>
              <a:fontRef idx="minor">
                <a:sysClr val="window" lastClr="FFFFFF"/>
              </a:fontRef>
            </p:style>
            <p:txBody>
              <a:bodyPr anchor="ctr">
                <a:normAutofit/>
              </a:bodyPr>
              <a:p>
                <a:pPr algn="ctr" eaLnBrk="1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zh-CN" altLang="en-US" sz="3200" dirty="0">
                    <a:solidFill>
                      <a:srgbClr val="FFFFFF"/>
                    </a:solidFill>
                  </a:rPr>
                  <a:t>认知</a:t>
                </a:r>
                <a:endParaRPr lang="zh-CN" altLang="en-US" sz="320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39" name="组合 38"/>
          <p:cNvGrpSpPr/>
          <p:nvPr>
            <p:custDataLst>
              <p:tags r:id="rId8"/>
            </p:custDataLst>
          </p:nvPr>
        </p:nvGrpSpPr>
        <p:grpSpPr>
          <a:xfrm>
            <a:off x="6199213" y="1727636"/>
            <a:ext cx="5425154" cy="4020690"/>
            <a:chOff x="2647622" y="1830012"/>
            <a:chExt cx="4375747" cy="2686146"/>
          </a:xfrm>
        </p:grpSpPr>
        <p:sp>
          <p:nvSpPr>
            <p:cNvPr id="40" name="矩形 39"/>
            <p:cNvSpPr/>
            <p:nvPr>
              <p:custDataLst>
                <p:tags r:id="rId9"/>
              </p:custDataLst>
            </p:nvPr>
          </p:nvSpPr>
          <p:spPr>
            <a:xfrm>
              <a:off x="2647622" y="4318605"/>
              <a:ext cx="4375747" cy="197553"/>
            </a:xfrm>
            <a:prstGeom prst="rect">
              <a:avLst/>
            </a:prstGeom>
            <a:solidFill>
              <a:srgbClr val="3494BA"/>
            </a:solidFill>
            <a:ln>
              <a:noFill/>
            </a:ln>
          </p:spPr>
          <p:style>
            <a:lnRef idx="2">
              <a:srgbClr val="3494BA">
                <a:shade val="50000"/>
              </a:srgbClr>
            </a:lnRef>
            <a:fillRef idx="1">
              <a:srgbClr val="3494BA"/>
            </a:fillRef>
            <a:effectRef idx="0">
              <a:srgbClr val="3494BA"/>
            </a:effectRef>
            <a:fontRef idx="minor">
              <a:sysClr val="window" lastClr="FFFFFF"/>
            </a:fontRef>
          </p:style>
          <p:txBody>
            <a:bodyPr anchor="ctr">
              <a:normAutofit fontScale="87500"/>
            </a:bodyPr>
            <a:p>
              <a:pPr algn="ctr" ea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400">
                <a:solidFill>
                  <a:srgbClr val="61972B"/>
                </a:solidFill>
              </a:endParaRPr>
            </a:p>
          </p:txBody>
        </p:sp>
        <p:sp>
          <p:nvSpPr>
            <p:cNvPr id="41" name="任意多边形 40"/>
            <p:cNvSpPr/>
            <p:nvPr>
              <p:custDataLst>
                <p:tags r:id="rId10"/>
              </p:custDataLst>
            </p:nvPr>
          </p:nvSpPr>
          <p:spPr>
            <a:xfrm>
              <a:off x="2647622" y="2039049"/>
              <a:ext cx="4375747" cy="2421167"/>
            </a:xfrm>
            <a:custGeom>
              <a:avLst/>
              <a:gdLst>
                <a:gd name="connsiteX0" fmla="*/ 0 w 3024000"/>
                <a:gd name="connsiteY0" fmla="*/ 0 h 1673225"/>
                <a:gd name="connsiteX1" fmla="*/ 3024000 w 3024000"/>
                <a:gd name="connsiteY1" fmla="*/ 0 h 1673225"/>
                <a:gd name="connsiteX2" fmla="*/ 3024000 w 3024000"/>
                <a:gd name="connsiteY2" fmla="*/ 1584325 h 1673225"/>
                <a:gd name="connsiteX3" fmla="*/ 1580797 w 3024000"/>
                <a:gd name="connsiteY3" fmla="*/ 1584325 h 1673225"/>
                <a:gd name="connsiteX4" fmla="*/ 1524000 w 3024000"/>
                <a:gd name="connsiteY4" fmla="*/ 1673225 h 1673225"/>
                <a:gd name="connsiteX5" fmla="*/ 1467203 w 3024000"/>
                <a:gd name="connsiteY5" fmla="*/ 1584325 h 1673225"/>
                <a:gd name="connsiteX6" fmla="*/ 0 w 3024000"/>
                <a:gd name="connsiteY6" fmla="*/ 1584325 h 1673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24000" h="1673225">
                  <a:moveTo>
                    <a:pt x="0" y="0"/>
                  </a:moveTo>
                  <a:lnTo>
                    <a:pt x="3024000" y="0"/>
                  </a:lnTo>
                  <a:lnTo>
                    <a:pt x="3024000" y="1584325"/>
                  </a:lnTo>
                  <a:lnTo>
                    <a:pt x="1580797" y="1584325"/>
                  </a:lnTo>
                  <a:lnTo>
                    <a:pt x="1524000" y="1673225"/>
                  </a:lnTo>
                  <a:lnTo>
                    <a:pt x="1467203" y="1584325"/>
                  </a:lnTo>
                  <a:lnTo>
                    <a:pt x="0" y="1584325"/>
                  </a:lnTo>
                  <a:close/>
                </a:path>
              </a:pathLst>
            </a:custGeom>
            <a:solidFill>
              <a:srgbClr val="3494BA">
                <a:lumMod val="20000"/>
                <a:lumOff val="80000"/>
              </a:srgbClr>
            </a:solidFill>
            <a:ln>
              <a:noFill/>
            </a:ln>
          </p:spPr>
          <p:style>
            <a:lnRef idx="2">
              <a:srgbClr val="3494BA">
                <a:shade val="50000"/>
              </a:srgbClr>
            </a:lnRef>
            <a:fillRef idx="1">
              <a:srgbClr val="3494BA"/>
            </a:fillRef>
            <a:effectRef idx="0">
              <a:srgbClr val="3494BA"/>
            </a:effectRef>
            <a:fontRef idx="minor">
              <a:sysClr val="window" lastClr="FFFFFF"/>
            </a:fontRef>
          </p:style>
          <p:txBody>
            <a:bodyPr wrap="square" anchor="ctr">
              <a:normAutofit/>
            </a:bodyPr>
            <a:p>
              <a:pPr algn="ctr">
                <a:defRPr/>
              </a:pPr>
              <a:endParaRPr lang="da-DK" altLang="zh-CN" sz="1800" kern="0" dirty="0">
                <a:solidFill>
                  <a:srgbClr val="3494BA"/>
                </a:solidFill>
              </a:endParaRPr>
            </a:p>
          </p:txBody>
        </p:sp>
        <p:grpSp>
          <p:nvGrpSpPr>
            <p:cNvPr id="42" name="组合 41"/>
            <p:cNvGrpSpPr/>
            <p:nvPr/>
          </p:nvGrpSpPr>
          <p:grpSpPr>
            <a:xfrm>
              <a:off x="2936107" y="1830012"/>
              <a:ext cx="3754253" cy="647789"/>
              <a:chOff x="2898008" y="1830012"/>
              <a:chExt cx="1690682" cy="647789"/>
            </a:xfrm>
          </p:grpSpPr>
          <p:sp>
            <p:nvSpPr>
              <p:cNvPr id="43" name="任意多边形 42"/>
              <p:cNvSpPr/>
              <p:nvPr>
                <p:custDataLst>
                  <p:tags r:id="rId11"/>
                </p:custDataLst>
              </p:nvPr>
            </p:nvSpPr>
            <p:spPr>
              <a:xfrm>
                <a:off x="4501399" y="1830012"/>
                <a:ext cx="87291" cy="220524"/>
              </a:xfrm>
              <a:custGeom>
                <a:avLst/>
                <a:gdLst>
                  <a:gd name="connsiteX0" fmla="*/ 59531 w 59531"/>
                  <a:gd name="connsiteY0" fmla="*/ 0 h 152400"/>
                  <a:gd name="connsiteX1" fmla="*/ 0 w 59531"/>
                  <a:gd name="connsiteY1" fmla="*/ 152400 h 152400"/>
                  <a:gd name="connsiteX2" fmla="*/ 54768 w 59531"/>
                  <a:gd name="connsiteY2" fmla="*/ 142875 h 152400"/>
                  <a:gd name="connsiteX3" fmla="*/ 59531 w 59531"/>
                  <a:gd name="connsiteY3" fmla="*/ 0 h 152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9531" h="152400">
                    <a:moveTo>
                      <a:pt x="59531" y="0"/>
                    </a:moveTo>
                    <a:lnTo>
                      <a:pt x="0" y="152400"/>
                    </a:lnTo>
                    <a:lnTo>
                      <a:pt x="54768" y="142875"/>
                    </a:lnTo>
                    <a:lnTo>
                      <a:pt x="59531" y="0"/>
                    </a:lnTo>
                    <a:close/>
                  </a:path>
                </a:pathLst>
              </a:custGeom>
              <a:solidFill>
                <a:sysClr val="windowText" lastClr="000000">
                  <a:lumMod val="65000"/>
                  <a:lumOff val="35000"/>
                </a:sysClr>
              </a:solidFill>
              <a:ln>
                <a:noFill/>
              </a:ln>
            </p:spPr>
            <p:style>
              <a:lnRef idx="2">
                <a:srgbClr val="3494BA">
                  <a:shade val="50000"/>
                </a:srgbClr>
              </a:lnRef>
              <a:fillRef idx="1">
                <a:srgbClr val="3494BA"/>
              </a:fillRef>
              <a:effectRef idx="0">
                <a:srgbClr val="3494BA"/>
              </a:effectRef>
              <a:fontRef idx="minor">
                <a:sysClr val="window" lastClr="FFFFFF"/>
              </a:fontRef>
            </p:style>
            <p:txBody>
              <a:bodyPr anchor="ctr">
                <a:normAutofit/>
              </a:bodyPr>
              <a:p>
                <a:pPr algn="ctr" eaLnBrk="1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400"/>
              </a:p>
            </p:txBody>
          </p:sp>
          <p:sp>
            <p:nvSpPr>
              <p:cNvPr id="44" name="平行四边形 43"/>
              <p:cNvSpPr/>
              <p:nvPr>
                <p:custDataLst>
                  <p:tags r:id="rId12"/>
                </p:custDataLst>
              </p:nvPr>
            </p:nvSpPr>
            <p:spPr>
              <a:xfrm>
                <a:off x="2898008" y="1830012"/>
                <a:ext cx="1690682" cy="647789"/>
              </a:xfrm>
              <a:prstGeom prst="parallelogram">
                <a:avLst/>
              </a:prstGeom>
              <a:solidFill>
                <a:srgbClr val="58B6C0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rgbClr val="3494BA">
                  <a:shade val="50000"/>
                </a:srgbClr>
              </a:lnRef>
              <a:fillRef idx="1">
                <a:srgbClr val="3494BA"/>
              </a:fillRef>
              <a:effectRef idx="0">
                <a:srgbClr val="3494BA"/>
              </a:effectRef>
              <a:fontRef idx="minor">
                <a:sysClr val="window" lastClr="FFFFFF"/>
              </a:fontRef>
            </p:style>
            <p:txBody>
              <a:bodyPr anchor="ctr">
                <a:normAutofit/>
              </a:bodyPr>
              <a:p>
                <a:pPr algn="ctr" eaLnBrk="1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zh-CN" altLang="en-US" sz="3200" dirty="0">
                    <a:solidFill>
                      <a:srgbClr val="FFFFFF"/>
                    </a:solidFill>
                  </a:rPr>
                  <a:t>认知能力</a:t>
                </a:r>
                <a:endParaRPr lang="zh-CN" altLang="en-US" sz="3200" dirty="0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51" name="文本框 50"/>
          <p:cNvSpPr txBox="1"/>
          <p:nvPr>
            <p:custDataLst>
              <p:tags r:id="rId13"/>
            </p:custDataLst>
          </p:nvPr>
        </p:nvSpPr>
        <p:spPr>
          <a:xfrm>
            <a:off x="513715" y="3114675"/>
            <a:ext cx="4822825" cy="1836420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p>
            <a:pPr algn="ctr"/>
            <a:r>
              <a:rPr lang="zh-CN" altLang="da-DK" sz="2400" kern="0" dirty="0">
                <a:solidFill>
                  <a:sysClr val="windowText" lastClr="000000">
                    <a:lumMod val="95000"/>
                    <a:lumOff val="5000"/>
                  </a:sysClr>
                </a:solidFill>
              </a:rPr>
              <a:t>认知就是人对客观世界的认识活动</a:t>
            </a:r>
            <a:endParaRPr lang="zh-CN" altLang="da-DK" sz="2400" kern="0" dirty="0">
              <a:solidFill>
                <a:sysClr val="windowText" lastClr="000000">
                  <a:lumMod val="95000"/>
                  <a:lumOff val="5000"/>
                </a:sysClr>
              </a:solidFill>
            </a:endParaRPr>
          </a:p>
          <a:p>
            <a:pPr algn="ctr"/>
            <a:endParaRPr lang="zh-CN" altLang="da-DK" sz="2000" kern="0" dirty="0">
              <a:solidFill>
                <a:sysClr val="windowText" lastClr="000000">
                  <a:lumMod val="95000"/>
                  <a:lumOff val="5000"/>
                </a:sysClr>
              </a:solidFill>
            </a:endParaRPr>
          </a:p>
          <a:p>
            <a:pPr algn="ctr"/>
            <a:endParaRPr lang="zh-CN" altLang="da-DK" sz="2000" kern="0" dirty="0">
              <a:solidFill>
                <a:sysClr val="windowText" lastClr="000000">
                  <a:lumMod val="95000"/>
                  <a:lumOff val="5000"/>
                </a:sysClr>
              </a:solidFill>
            </a:endParaRPr>
          </a:p>
          <a:p>
            <a:pPr algn="ctr"/>
            <a:endParaRPr lang="zh-CN" altLang="da-DK" sz="2000" kern="0" dirty="0">
              <a:solidFill>
                <a:sysClr val="windowText" lastClr="000000">
                  <a:lumMod val="95000"/>
                  <a:lumOff val="5000"/>
                </a:sysClr>
              </a:solidFill>
            </a:endParaRPr>
          </a:p>
          <a:p>
            <a:pPr algn="ctr"/>
            <a:endParaRPr lang="zh-CN" altLang="da-DK" sz="2000" kern="0" dirty="0">
              <a:solidFill>
                <a:sysClr val="windowText" lastClr="000000">
                  <a:lumMod val="95000"/>
                  <a:lumOff val="5000"/>
                </a:sysClr>
              </a:solidFill>
            </a:endParaRPr>
          </a:p>
        </p:txBody>
      </p:sp>
      <p:sp>
        <p:nvSpPr>
          <p:cNvPr id="52" name="文本框 51"/>
          <p:cNvSpPr txBox="1"/>
          <p:nvPr>
            <p:custDataLst>
              <p:tags r:id="rId14"/>
            </p:custDataLst>
          </p:nvPr>
        </p:nvSpPr>
        <p:spPr>
          <a:xfrm>
            <a:off x="6334125" y="3114675"/>
            <a:ext cx="4813300" cy="1836420"/>
          </a:xfrm>
          <a:prstGeom prst="rect">
            <a:avLst/>
          </a:prstGeom>
          <a:noFill/>
        </p:spPr>
        <p:txBody>
          <a:bodyPr wrap="square" tIns="46800" bIns="46800" rtlCol="0" anchor="ctr" anchorCtr="0">
            <a:normAutofit/>
          </a:bodyPr>
          <a:p>
            <a:pPr algn="ctr"/>
            <a:r>
              <a:rPr lang="zh-CN" altLang="da-DK" sz="2400" kern="0" dirty="0">
                <a:solidFill>
                  <a:sysClr val="windowText" lastClr="000000">
                    <a:lumMod val="95000"/>
                    <a:lumOff val="5000"/>
                  </a:sysClr>
                </a:solidFill>
              </a:rPr>
              <a:t>认知能力主要是针对认知水平而言</a:t>
            </a:r>
            <a:endParaRPr lang="zh-CN" altLang="da-DK" sz="2400" kern="0" dirty="0">
              <a:solidFill>
                <a:sysClr val="windowText" lastClr="000000">
                  <a:lumMod val="95000"/>
                  <a:lumOff val="5000"/>
                </a:sysClr>
              </a:solidFill>
            </a:endParaRPr>
          </a:p>
          <a:p>
            <a:pPr algn="ctr"/>
            <a:endParaRPr lang="zh-CN" altLang="da-DK" sz="1400" kern="0" dirty="0">
              <a:solidFill>
                <a:sysClr val="windowText" lastClr="000000">
                  <a:lumMod val="95000"/>
                  <a:lumOff val="5000"/>
                </a:sysClr>
              </a:solidFill>
            </a:endParaRPr>
          </a:p>
          <a:p>
            <a:pPr algn="ctr"/>
            <a:r>
              <a:rPr lang="zh-CN" altLang="da-DK" sz="1400" kern="0" dirty="0">
                <a:solidFill>
                  <a:sysClr val="windowText" lastClr="000000">
                    <a:lumMod val="95000"/>
                    <a:lumOff val="5000"/>
                  </a:sysClr>
                </a:solidFill>
              </a:rPr>
              <a:t>（在认识外界事物的过程中：敏锐、聪慧；迟钝、笨拙）</a:t>
            </a:r>
            <a:endParaRPr lang="zh-CN" altLang="da-DK" sz="1400" kern="0" dirty="0">
              <a:solidFill>
                <a:sysClr val="windowText" lastClr="000000">
                  <a:lumMod val="95000"/>
                  <a:lumOff val="5000"/>
                </a:sysClr>
              </a:solidFill>
            </a:endParaRPr>
          </a:p>
          <a:p>
            <a:pPr algn="ctr"/>
            <a:r>
              <a:rPr lang="zh-CN" altLang="da-DK" sz="1400" kern="0" dirty="0">
                <a:solidFill>
                  <a:sysClr val="windowText" lastClr="000000">
                    <a:lumMod val="95000"/>
                    <a:lumOff val="5000"/>
                  </a:sysClr>
                </a:solidFill>
              </a:rPr>
              <a:t>（信息加工的角度上：信息接收、储存、加工和应用信息的能力上存在差异）</a:t>
            </a:r>
            <a:endParaRPr lang="zh-CN" altLang="da-DK" sz="1400" kern="0" dirty="0">
              <a:solidFill>
                <a:sysClr val="windowText" lastClr="000000">
                  <a:lumMod val="95000"/>
                  <a:lumOff val="5000"/>
                </a:sysClr>
              </a:solidFill>
            </a:endParaRPr>
          </a:p>
          <a:p>
            <a:pPr algn="ctr"/>
            <a:endParaRPr lang="zh-CN" altLang="da-DK" sz="1400" kern="0" dirty="0">
              <a:solidFill>
                <a:sysClr val="windowText" lastClr="000000">
                  <a:lumMod val="95000"/>
                  <a:lumOff val="5000"/>
                </a:sys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364720" cy="68707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04775" y="223520"/>
            <a:ext cx="103790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/>
              <a:t>三、发育及发展性障碍儿童认知发展的特点</a:t>
            </a:r>
            <a:endParaRPr lang="zh-CN" altLang="en-US" sz="3200"/>
          </a:p>
        </p:txBody>
      </p:sp>
      <p:grpSp>
        <p:nvGrpSpPr>
          <p:cNvPr id="3" name="组合 2"/>
          <p:cNvGrpSpPr/>
          <p:nvPr>
            <p:custDataLst>
              <p:tags r:id="rId3"/>
            </p:custDataLst>
          </p:nvPr>
        </p:nvGrpSpPr>
        <p:grpSpPr>
          <a:xfrm>
            <a:off x="2448023" y="1083774"/>
            <a:ext cx="3075442" cy="2702246"/>
            <a:chOff x="742950" y="3656951"/>
            <a:chExt cx="2259330" cy="1985167"/>
          </a:xfrm>
        </p:grpSpPr>
        <p:sp>
          <p:nvSpPr>
            <p:cNvPr id="5" name="任意多边形 4"/>
            <p:cNvSpPr/>
            <p:nvPr>
              <p:custDataLst>
                <p:tags r:id="rId4"/>
              </p:custDataLst>
            </p:nvPr>
          </p:nvSpPr>
          <p:spPr>
            <a:xfrm>
              <a:off x="1700116" y="5071639"/>
              <a:ext cx="344998" cy="160502"/>
            </a:xfrm>
            <a:custGeom>
              <a:avLst/>
              <a:gdLst>
                <a:gd name="connsiteX0" fmla="*/ 277212 w 344998"/>
                <a:gd name="connsiteY0" fmla="*/ 0 h 160502"/>
                <a:gd name="connsiteX1" fmla="*/ 344998 w 344998"/>
                <a:gd name="connsiteY1" fmla="*/ 0 h 160502"/>
                <a:gd name="connsiteX2" fmla="*/ 264747 w 344998"/>
                <a:gd name="connsiteY2" fmla="*/ 160502 h 160502"/>
                <a:gd name="connsiteX3" fmla="*/ 256658 w 344998"/>
                <a:gd name="connsiteY3" fmla="*/ 155048 h 160502"/>
                <a:gd name="connsiteX4" fmla="*/ 204912 w 344998"/>
                <a:gd name="connsiteY4" fmla="*/ 144601 h 160502"/>
                <a:gd name="connsiteX5" fmla="*/ 0 w 344998"/>
                <a:gd name="connsiteY5" fmla="*/ 0 h 160502"/>
                <a:gd name="connsiteX6" fmla="*/ 67786 w 344998"/>
                <a:gd name="connsiteY6" fmla="*/ 0 h 160502"/>
                <a:gd name="connsiteX7" fmla="*/ 140086 w 344998"/>
                <a:gd name="connsiteY7" fmla="*/ 144601 h 160502"/>
                <a:gd name="connsiteX8" fmla="*/ 88340 w 344998"/>
                <a:gd name="connsiteY8" fmla="*/ 155048 h 160502"/>
                <a:gd name="connsiteX9" fmla="*/ 80251 w 344998"/>
                <a:gd name="connsiteY9" fmla="*/ 160501 h 160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44998" h="160502">
                  <a:moveTo>
                    <a:pt x="277212" y="0"/>
                  </a:moveTo>
                  <a:lnTo>
                    <a:pt x="344998" y="0"/>
                  </a:lnTo>
                  <a:lnTo>
                    <a:pt x="264747" y="160502"/>
                  </a:lnTo>
                  <a:lnTo>
                    <a:pt x="256658" y="155048"/>
                  </a:lnTo>
                  <a:lnTo>
                    <a:pt x="204912" y="144601"/>
                  </a:lnTo>
                  <a:close/>
                  <a:moveTo>
                    <a:pt x="0" y="0"/>
                  </a:moveTo>
                  <a:lnTo>
                    <a:pt x="67786" y="0"/>
                  </a:lnTo>
                  <a:lnTo>
                    <a:pt x="140086" y="144601"/>
                  </a:lnTo>
                  <a:lnTo>
                    <a:pt x="88340" y="155048"/>
                  </a:lnTo>
                  <a:lnTo>
                    <a:pt x="80251" y="160501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rgbClr val="F99F7B">
                <a:shade val="50000"/>
              </a:srgbClr>
            </a:lnRef>
            <a:fillRef idx="1">
              <a:srgbClr val="F99F7B"/>
            </a:fillRef>
            <a:effectRef idx="0">
              <a:srgbClr val="F99F7B"/>
            </a:effectRef>
            <a:fontRef idx="minor">
              <a:srgbClr val="FFFFFF"/>
            </a:fontRef>
          </p:style>
          <p:txBody>
            <a:bodyPr rtlCol="0" anchor="ctr">
              <a:normAutofit fontScale="35000" lnSpcReduction="20000"/>
            </a:bodyPr>
            <a:p>
              <a:pPr algn="ctr">
                <a:lnSpc>
                  <a:spcPct val="140000"/>
                </a:lnSpc>
              </a:pPr>
              <a:endParaRPr lang="zh-CN" altLang="en-US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7" name="任意多边形 6"/>
            <p:cNvSpPr/>
            <p:nvPr>
              <p:custDataLst>
                <p:tags r:id="rId5"/>
              </p:custDataLst>
            </p:nvPr>
          </p:nvSpPr>
          <p:spPr>
            <a:xfrm>
              <a:off x="1656404" y="5209696"/>
              <a:ext cx="432422" cy="432422"/>
            </a:xfrm>
            <a:custGeom>
              <a:avLst/>
              <a:gdLst>
                <a:gd name="connsiteX0" fmla="*/ 234259 w 468518"/>
                <a:gd name="connsiteY0" fmla="*/ 35545 h 468518"/>
                <a:gd name="connsiteX1" fmla="*/ 432973 w 468518"/>
                <a:gd name="connsiteY1" fmla="*/ 234259 h 468518"/>
                <a:gd name="connsiteX2" fmla="*/ 234259 w 468518"/>
                <a:gd name="connsiteY2" fmla="*/ 432973 h 468518"/>
                <a:gd name="connsiteX3" fmla="*/ 35545 w 468518"/>
                <a:gd name="connsiteY3" fmla="*/ 234259 h 468518"/>
                <a:gd name="connsiteX4" fmla="*/ 234259 w 468518"/>
                <a:gd name="connsiteY4" fmla="*/ 35545 h 468518"/>
                <a:gd name="connsiteX5" fmla="*/ 234259 w 468518"/>
                <a:gd name="connsiteY5" fmla="*/ 17341 h 468518"/>
                <a:gd name="connsiteX6" fmla="*/ 17341 w 468518"/>
                <a:gd name="connsiteY6" fmla="*/ 234259 h 468518"/>
                <a:gd name="connsiteX7" fmla="*/ 234259 w 468518"/>
                <a:gd name="connsiteY7" fmla="*/ 451177 h 468518"/>
                <a:gd name="connsiteX8" fmla="*/ 451177 w 468518"/>
                <a:gd name="connsiteY8" fmla="*/ 234259 h 468518"/>
                <a:gd name="connsiteX9" fmla="*/ 234259 w 468518"/>
                <a:gd name="connsiteY9" fmla="*/ 17341 h 468518"/>
                <a:gd name="connsiteX10" fmla="*/ 234259 w 468518"/>
                <a:gd name="connsiteY10" fmla="*/ 0 h 468518"/>
                <a:gd name="connsiteX11" fmla="*/ 468518 w 468518"/>
                <a:gd name="connsiteY11" fmla="*/ 234259 h 468518"/>
                <a:gd name="connsiteX12" fmla="*/ 234259 w 468518"/>
                <a:gd name="connsiteY12" fmla="*/ 468518 h 468518"/>
                <a:gd name="connsiteX13" fmla="*/ 0 w 468518"/>
                <a:gd name="connsiteY13" fmla="*/ 234259 h 468518"/>
                <a:gd name="connsiteX14" fmla="*/ 234259 w 468518"/>
                <a:gd name="connsiteY14" fmla="*/ 0 h 468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68518" h="468518">
                  <a:moveTo>
                    <a:pt x="234259" y="35545"/>
                  </a:moveTo>
                  <a:cubicBezTo>
                    <a:pt x="344006" y="35545"/>
                    <a:pt x="432973" y="124512"/>
                    <a:pt x="432973" y="234259"/>
                  </a:cubicBezTo>
                  <a:cubicBezTo>
                    <a:pt x="432973" y="344006"/>
                    <a:pt x="344006" y="432973"/>
                    <a:pt x="234259" y="432973"/>
                  </a:cubicBezTo>
                  <a:cubicBezTo>
                    <a:pt x="124512" y="432973"/>
                    <a:pt x="35545" y="344006"/>
                    <a:pt x="35545" y="234259"/>
                  </a:cubicBezTo>
                  <a:cubicBezTo>
                    <a:pt x="35545" y="124512"/>
                    <a:pt x="124512" y="35545"/>
                    <a:pt x="234259" y="35545"/>
                  </a:cubicBezTo>
                  <a:close/>
                  <a:moveTo>
                    <a:pt x="234259" y="17341"/>
                  </a:moveTo>
                  <a:cubicBezTo>
                    <a:pt x="114458" y="17341"/>
                    <a:pt x="17341" y="114458"/>
                    <a:pt x="17341" y="234259"/>
                  </a:cubicBezTo>
                  <a:cubicBezTo>
                    <a:pt x="17341" y="354060"/>
                    <a:pt x="114458" y="451177"/>
                    <a:pt x="234259" y="451177"/>
                  </a:cubicBezTo>
                  <a:cubicBezTo>
                    <a:pt x="354060" y="451177"/>
                    <a:pt x="451177" y="354060"/>
                    <a:pt x="451177" y="234259"/>
                  </a:cubicBezTo>
                  <a:cubicBezTo>
                    <a:pt x="451177" y="114458"/>
                    <a:pt x="354060" y="17341"/>
                    <a:pt x="234259" y="17341"/>
                  </a:cubicBezTo>
                  <a:close/>
                  <a:moveTo>
                    <a:pt x="234259" y="0"/>
                  </a:moveTo>
                  <a:cubicBezTo>
                    <a:pt x="363637" y="0"/>
                    <a:pt x="468518" y="104881"/>
                    <a:pt x="468518" y="234259"/>
                  </a:cubicBezTo>
                  <a:cubicBezTo>
                    <a:pt x="468518" y="363637"/>
                    <a:pt x="363637" y="468518"/>
                    <a:pt x="234259" y="468518"/>
                  </a:cubicBezTo>
                  <a:cubicBezTo>
                    <a:pt x="104881" y="468518"/>
                    <a:pt x="0" y="363637"/>
                    <a:pt x="0" y="234259"/>
                  </a:cubicBezTo>
                  <a:cubicBezTo>
                    <a:pt x="0" y="104881"/>
                    <a:pt x="104881" y="0"/>
                    <a:pt x="234259" y="0"/>
                  </a:cubicBezTo>
                  <a:close/>
                </a:path>
              </a:pathLst>
            </a:custGeom>
            <a:solidFill>
              <a:srgbClr val="F5CA73"/>
            </a:solidFill>
            <a:ln>
              <a:noFill/>
            </a:ln>
            <a:effectLst/>
          </p:spPr>
          <p:style>
            <a:lnRef idx="2">
              <a:srgbClr val="F99F7B">
                <a:shade val="50000"/>
              </a:srgbClr>
            </a:lnRef>
            <a:fillRef idx="1">
              <a:srgbClr val="F99F7B"/>
            </a:fillRef>
            <a:effectRef idx="0">
              <a:srgbClr val="F99F7B"/>
            </a:effectRef>
            <a:fontRef idx="minor">
              <a:srgbClr val="FFFFFF"/>
            </a:fontRef>
          </p:style>
          <p:txBody>
            <a:bodyPr rtlCol="0" anchor="ctr">
              <a:normAutofit lnSpcReduction="10000"/>
            </a:bodyPr>
            <a:p>
              <a:pPr algn="ctr">
                <a:lnSpc>
                  <a:spcPct val="120000"/>
                </a:lnSpc>
              </a:pPr>
              <a:r>
                <a:rPr lang="en-US" altLang="zh-CN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</a:rPr>
                <a:t>A</a:t>
              </a:r>
              <a:endParaRPr lang="zh-CN" altLang="en-US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0" name="矩形 9"/>
            <p:cNvSpPr/>
            <p:nvPr>
              <p:custDataLst>
                <p:tags r:id="rId6"/>
              </p:custDataLst>
            </p:nvPr>
          </p:nvSpPr>
          <p:spPr>
            <a:xfrm>
              <a:off x="742950" y="3656951"/>
              <a:ext cx="2259330" cy="1406586"/>
            </a:xfrm>
            <a:prstGeom prst="rect">
              <a:avLst/>
            </a:prstGeom>
            <a:ln>
              <a:noFill/>
            </a:ln>
          </p:spPr>
          <p:style>
            <a:lnRef idx="2">
              <a:srgbClr val="F99F7B">
                <a:shade val="50000"/>
              </a:srgbClr>
            </a:lnRef>
            <a:fillRef idx="1">
              <a:srgbClr val="F99F7B"/>
            </a:fillRef>
            <a:effectRef idx="0">
              <a:srgbClr val="F99F7B"/>
            </a:effectRef>
            <a:fontRef idx="minor">
              <a:srgbClr val="FFFFFF"/>
            </a:fontRef>
          </p:style>
          <p:txBody>
            <a:bodyPr rtlCol="0" anchor="ctr">
              <a:normAutofit/>
            </a:bodyPr>
            <a:p>
              <a:pPr algn="ctr">
                <a:lnSpc>
                  <a:spcPct val="120000"/>
                </a:lnSpc>
              </a:pPr>
              <a:r>
                <a:rPr lang="zh-CN" altLang="en-US" sz="1400" spc="150">
                  <a:latin typeface="微软雅黑" panose="020B0503020204020204" charset="-122"/>
                  <a:ea typeface="微软雅黑" panose="020B0503020204020204" charset="-122"/>
                </a:rPr>
                <a:t>注意力涣散</a:t>
              </a:r>
              <a:endParaRPr lang="zh-CN" altLang="en-US" sz="1400" spc="150">
                <a:latin typeface="微软雅黑" panose="020B0503020204020204" charset="-122"/>
                <a:ea typeface="微软雅黑" panose="020B0503020204020204" charset="-122"/>
              </a:endParaRPr>
            </a:p>
            <a:p>
              <a:pPr algn="ctr">
                <a:lnSpc>
                  <a:spcPct val="120000"/>
                </a:lnSpc>
              </a:pPr>
              <a:endParaRPr lang="zh-CN" altLang="en-US" sz="1400" spc="15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49" name="组合 48"/>
          <p:cNvGrpSpPr/>
          <p:nvPr>
            <p:custDataLst>
              <p:tags r:id="rId7"/>
            </p:custDataLst>
          </p:nvPr>
        </p:nvGrpSpPr>
        <p:grpSpPr>
          <a:xfrm>
            <a:off x="6357914" y="1084067"/>
            <a:ext cx="3075442" cy="2702246"/>
            <a:chOff x="742950" y="3656951"/>
            <a:chExt cx="2259330" cy="1985167"/>
          </a:xfrm>
        </p:grpSpPr>
        <p:sp>
          <p:nvSpPr>
            <p:cNvPr id="50" name="任意多边形 49"/>
            <p:cNvSpPr/>
            <p:nvPr>
              <p:custDataLst>
                <p:tags r:id="rId8"/>
              </p:custDataLst>
            </p:nvPr>
          </p:nvSpPr>
          <p:spPr>
            <a:xfrm>
              <a:off x="1700116" y="5071639"/>
              <a:ext cx="344998" cy="160502"/>
            </a:xfrm>
            <a:custGeom>
              <a:avLst/>
              <a:gdLst>
                <a:gd name="connsiteX0" fmla="*/ 277212 w 344998"/>
                <a:gd name="connsiteY0" fmla="*/ 0 h 160502"/>
                <a:gd name="connsiteX1" fmla="*/ 344998 w 344998"/>
                <a:gd name="connsiteY1" fmla="*/ 0 h 160502"/>
                <a:gd name="connsiteX2" fmla="*/ 264747 w 344998"/>
                <a:gd name="connsiteY2" fmla="*/ 160502 h 160502"/>
                <a:gd name="connsiteX3" fmla="*/ 256658 w 344998"/>
                <a:gd name="connsiteY3" fmla="*/ 155048 h 160502"/>
                <a:gd name="connsiteX4" fmla="*/ 204912 w 344998"/>
                <a:gd name="connsiteY4" fmla="*/ 144601 h 160502"/>
                <a:gd name="connsiteX5" fmla="*/ 0 w 344998"/>
                <a:gd name="connsiteY5" fmla="*/ 0 h 160502"/>
                <a:gd name="connsiteX6" fmla="*/ 67786 w 344998"/>
                <a:gd name="connsiteY6" fmla="*/ 0 h 160502"/>
                <a:gd name="connsiteX7" fmla="*/ 140086 w 344998"/>
                <a:gd name="connsiteY7" fmla="*/ 144601 h 160502"/>
                <a:gd name="connsiteX8" fmla="*/ 88340 w 344998"/>
                <a:gd name="connsiteY8" fmla="*/ 155048 h 160502"/>
                <a:gd name="connsiteX9" fmla="*/ 80251 w 344998"/>
                <a:gd name="connsiteY9" fmla="*/ 160501 h 160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44998" h="160502">
                  <a:moveTo>
                    <a:pt x="277212" y="0"/>
                  </a:moveTo>
                  <a:lnTo>
                    <a:pt x="344998" y="0"/>
                  </a:lnTo>
                  <a:lnTo>
                    <a:pt x="264747" y="160502"/>
                  </a:lnTo>
                  <a:lnTo>
                    <a:pt x="256658" y="155048"/>
                  </a:lnTo>
                  <a:lnTo>
                    <a:pt x="204912" y="144601"/>
                  </a:lnTo>
                  <a:close/>
                  <a:moveTo>
                    <a:pt x="0" y="0"/>
                  </a:moveTo>
                  <a:lnTo>
                    <a:pt x="67786" y="0"/>
                  </a:lnTo>
                  <a:lnTo>
                    <a:pt x="140086" y="144601"/>
                  </a:lnTo>
                  <a:lnTo>
                    <a:pt x="88340" y="155048"/>
                  </a:lnTo>
                  <a:lnTo>
                    <a:pt x="80251" y="160501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rgbClr val="F99F7B">
                <a:shade val="50000"/>
              </a:srgbClr>
            </a:lnRef>
            <a:fillRef idx="1">
              <a:srgbClr val="F99F7B"/>
            </a:fillRef>
            <a:effectRef idx="0">
              <a:srgbClr val="F99F7B"/>
            </a:effectRef>
            <a:fontRef idx="minor">
              <a:srgbClr val="FFFFFF"/>
            </a:fontRef>
          </p:style>
          <p:txBody>
            <a:bodyPr rtlCol="0" anchor="ctr">
              <a:normAutofit fontScale="35000" lnSpcReduction="20000"/>
            </a:bodyPr>
            <a:p>
              <a:pPr algn="ctr">
                <a:lnSpc>
                  <a:spcPct val="140000"/>
                </a:lnSpc>
              </a:pPr>
              <a:endParaRPr lang="zh-CN" altLang="en-US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8" name="任意多边形 7"/>
            <p:cNvSpPr/>
            <p:nvPr>
              <p:custDataLst>
                <p:tags r:id="rId9"/>
              </p:custDataLst>
            </p:nvPr>
          </p:nvSpPr>
          <p:spPr>
            <a:xfrm>
              <a:off x="1656404" y="5209696"/>
              <a:ext cx="432422" cy="432422"/>
            </a:xfrm>
            <a:custGeom>
              <a:avLst/>
              <a:gdLst>
                <a:gd name="connsiteX0" fmla="*/ 234259 w 468518"/>
                <a:gd name="connsiteY0" fmla="*/ 35545 h 468518"/>
                <a:gd name="connsiteX1" fmla="*/ 432973 w 468518"/>
                <a:gd name="connsiteY1" fmla="*/ 234259 h 468518"/>
                <a:gd name="connsiteX2" fmla="*/ 234259 w 468518"/>
                <a:gd name="connsiteY2" fmla="*/ 432973 h 468518"/>
                <a:gd name="connsiteX3" fmla="*/ 35545 w 468518"/>
                <a:gd name="connsiteY3" fmla="*/ 234259 h 468518"/>
                <a:gd name="connsiteX4" fmla="*/ 234259 w 468518"/>
                <a:gd name="connsiteY4" fmla="*/ 35545 h 468518"/>
                <a:gd name="connsiteX5" fmla="*/ 234259 w 468518"/>
                <a:gd name="connsiteY5" fmla="*/ 17341 h 468518"/>
                <a:gd name="connsiteX6" fmla="*/ 17341 w 468518"/>
                <a:gd name="connsiteY6" fmla="*/ 234259 h 468518"/>
                <a:gd name="connsiteX7" fmla="*/ 234259 w 468518"/>
                <a:gd name="connsiteY7" fmla="*/ 451177 h 468518"/>
                <a:gd name="connsiteX8" fmla="*/ 451177 w 468518"/>
                <a:gd name="connsiteY8" fmla="*/ 234259 h 468518"/>
                <a:gd name="connsiteX9" fmla="*/ 234259 w 468518"/>
                <a:gd name="connsiteY9" fmla="*/ 17341 h 468518"/>
                <a:gd name="connsiteX10" fmla="*/ 234259 w 468518"/>
                <a:gd name="connsiteY10" fmla="*/ 0 h 468518"/>
                <a:gd name="connsiteX11" fmla="*/ 468518 w 468518"/>
                <a:gd name="connsiteY11" fmla="*/ 234259 h 468518"/>
                <a:gd name="connsiteX12" fmla="*/ 234259 w 468518"/>
                <a:gd name="connsiteY12" fmla="*/ 468518 h 468518"/>
                <a:gd name="connsiteX13" fmla="*/ 0 w 468518"/>
                <a:gd name="connsiteY13" fmla="*/ 234259 h 468518"/>
                <a:gd name="connsiteX14" fmla="*/ 234259 w 468518"/>
                <a:gd name="connsiteY14" fmla="*/ 0 h 468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68518" h="468518">
                  <a:moveTo>
                    <a:pt x="234259" y="35545"/>
                  </a:moveTo>
                  <a:cubicBezTo>
                    <a:pt x="344006" y="35545"/>
                    <a:pt x="432973" y="124512"/>
                    <a:pt x="432973" y="234259"/>
                  </a:cubicBezTo>
                  <a:cubicBezTo>
                    <a:pt x="432973" y="344006"/>
                    <a:pt x="344006" y="432973"/>
                    <a:pt x="234259" y="432973"/>
                  </a:cubicBezTo>
                  <a:cubicBezTo>
                    <a:pt x="124512" y="432973"/>
                    <a:pt x="35545" y="344006"/>
                    <a:pt x="35545" y="234259"/>
                  </a:cubicBezTo>
                  <a:cubicBezTo>
                    <a:pt x="35545" y="124512"/>
                    <a:pt x="124512" y="35545"/>
                    <a:pt x="234259" y="35545"/>
                  </a:cubicBezTo>
                  <a:close/>
                  <a:moveTo>
                    <a:pt x="234259" y="17341"/>
                  </a:moveTo>
                  <a:cubicBezTo>
                    <a:pt x="114458" y="17341"/>
                    <a:pt x="17341" y="114458"/>
                    <a:pt x="17341" y="234259"/>
                  </a:cubicBezTo>
                  <a:cubicBezTo>
                    <a:pt x="17341" y="354060"/>
                    <a:pt x="114458" y="451177"/>
                    <a:pt x="234259" y="451177"/>
                  </a:cubicBezTo>
                  <a:cubicBezTo>
                    <a:pt x="354060" y="451177"/>
                    <a:pt x="451177" y="354060"/>
                    <a:pt x="451177" y="234259"/>
                  </a:cubicBezTo>
                  <a:cubicBezTo>
                    <a:pt x="451177" y="114458"/>
                    <a:pt x="354060" y="17341"/>
                    <a:pt x="234259" y="17341"/>
                  </a:cubicBezTo>
                  <a:close/>
                  <a:moveTo>
                    <a:pt x="234259" y="0"/>
                  </a:moveTo>
                  <a:cubicBezTo>
                    <a:pt x="363637" y="0"/>
                    <a:pt x="468518" y="104881"/>
                    <a:pt x="468518" y="234259"/>
                  </a:cubicBezTo>
                  <a:cubicBezTo>
                    <a:pt x="468518" y="363637"/>
                    <a:pt x="363637" y="468518"/>
                    <a:pt x="234259" y="468518"/>
                  </a:cubicBezTo>
                  <a:cubicBezTo>
                    <a:pt x="104881" y="468518"/>
                    <a:pt x="0" y="363637"/>
                    <a:pt x="0" y="234259"/>
                  </a:cubicBezTo>
                  <a:cubicBezTo>
                    <a:pt x="0" y="104881"/>
                    <a:pt x="104881" y="0"/>
                    <a:pt x="234259" y="0"/>
                  </a:cubicBezTo>
                  <a:close/>
                </a:path>
              </a:pathLst>
            </a:custGeom>
            <a:solidFill>
              <a:srgbClr val="F5CA73"/>
            </a:solidFill>
            <a:ln>
              <a:noFill/>
            </a:ln>
            <a:effectLst/>
          </p:spPr>
          <p:style>
            <a:lnRef idx="2">
              <a:srgbClr val="F99F7B">
                <a:shade val="50000"/>
              </a:srgbClr>
            </a:lnRef>
            <a:fillRef idx="1">
              <a:srgbClr val="F99F7B"/>
            </a:fillRef>
            <a:effectRef idx="0">
              <a:srgbClr val="F99F7B"/>
            </a:effectRef>
            <a:fontRef idx="minor">
              <a:srgbClr val="FFFFFF"/>
            </a:fontRef>
          </p:style>
          <p:txBody>
            <a:bodyPr rtlCol="0" anchor="ctr">
              <a:normAutofit lnSpcReduction="10000"/>
            </a:bodyPr>
            <a:p>
              <a:pPr algn="ctr">
                <a:lnSpc>
                  <a:spcPct val="120000"/>
                </a:lnSpc>
              </a:pPr>
              <a:r>
                <a:rPr lang="en-US" altLang="zh-CN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</a:rPr>
                <a:t>B</a:t>
              </a:r>
              <a:endParaRPr lang="zh-CN" altLang="en-US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9" name="矩形 8"/>
            <p:cNvSpPr/>
            <p:nvPr>
              <p:custDataLst>
                <p:tags r:id="rId10"/>
              </p:custDataLst>
            </p:nvPr>
          </p:nvSpPr>
          <p:spPr>
            <a:xfrm>
              <a:off x="742950" y="3656951"/>
              <a:ext cx="2259330" cy="1406586"/>
            </a:xfrm>
            <a:prstGeom prst="rect">
              <a:avLst/>
            </a:prstGeom>
            <a:ln>
              <a:noFill/>
            </a:ln>
          </p:spPr>
          <p:style>
            <a:lnRef idx="2">
              <a:srgbClr val="F99F7B">
                <a:shade val="50000"/>
              </a:srgbClr>
            </a:lnRef>
            <a:fillRef idx="1">
              <a:srgbClr val="F99F7B"/>
            </a:fillRef>
            <a:effectRef idx="0">
              <a:srgbClr val="F99F7B"/>
            </a:effectRef>
            <a:fontRef idx="minor">
              <a:srgbClr val="FFFFFF"/>
            </a:fontRef>
          </p:style>
          <p:txBody>
            <a:bodyPr rtlCol="0" anchor="ctr">
              <a:normAutofit/>
            </a:bodyPr>
            <a:p>
              <a:pPr algn="ctr">
                <a:lnSpc>
                  <a:spcPct val="120000"/>
                </a:lnSpc>
              </a:pPr>
              <a:r>
                <a:rPr lang="zh-CN" altLang="en-US" sz="1400" spc="150">
                  <a:latin typeface="微软雅黑" panose="020B0503020204020204" charset="-122"/>
                  <a:ea typeface="微软雅黑" panose="020B0503020204020204" charset="-122"/>
                </a:rPr>
                <a:t>观察能力低下</a:t>
              </a:r>
              <a:endParaRPr lang="zh-CN" altLang="en-US" sz="1400" spc="150">
                <a:latin typeface="微软雅黑" panose="020B0503020204020204" charset="-122"/>
                <a:ea typeface="微软雅黑" panose="020B0503020204020204" charset="-122"/>
              </a:endParaRPr>
            </a:p>
            <a:p>
              <a:pPr algn="ctr">
                <a:lnSpc>
                  <a:spcPct val="120000"/>
                </a:lnSpc>
              </a:pPr>
              <a:endParaRPr lang="zh-CN" altLang="en-US" sz="1400" spc="15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44" name="组合 43"/>
          <p:cNvGrpSpPr/>
          <p:nvPr>
            <p:custDataLst>
              <p:tags r:id="rId11"/>
            </p:custDataLst>
          </p:nvPr>
        </p:nvGrpSpPr>
        <p:grpSpPr>
          <a:xfrm>
            <a:off x="6358454" y="3986156"/>
            <a:ext cx="3075442" cy="2702246"/>
            <a:chOff x="742950" y="3656951"/>
            <a:chExt cx="2259330" cy="1985167"/>
          </a:xfrm>
        </p:grpSpPr>
        <p:sp>
          <p:nvSpPr>
            <p:cNvPr id="11" name="任意多边形 10"/>
            <p:cNvSpPr/>
            <p:nvPr>
              <p:custDataLst>
                <p:tags r:id="rId12"/>
              </p:custDataLst>
            </p:nvPr>
          </p:nvSpPr>
          <p:spPr>
            <a:xfrm>
              <a:off x="1700116" y="5071639"/>
              <a:ext cx="344998" cy="160502"/>
            </a:xfrm>
            <a:custGeom>
              <a:avLst/>
              <a:gdLst>
                <a:gd name="connsiteX0" fmla="*/ 277212 w 344998"/>
                <a:gd name="connsiteY0" fmla="*/ 0 h 160502"/>
                <a:gd name="connsiteX1" fmla="*/ 344998 w 344998"/>
                <a:gd name="connsiteY1" fmla="*/ 0 h 160502"/>
                <a:gd name="connsiteX2" fmla="*/ 264747 w 344998"/>
                <a:gd name="connsiteY2" fmla="*/ 160502 h 160502"/>
                <a:gd name="connsiteX3" fmla="*/ 256658 w 344998"/>
                <a:gd name="connsiteY3" fmla="*/ 155048 h 160502"/>
                <a:gd name="connsiteX4" fmla="*/ 204912 w 344998"/>
                <a:gd name="connsiteY4" fmla="*/ 144601 h 160502"/>
                <a:gd name="connsiteX5" fmla="*/ 0 w 344998"/>
                <a:gd name="connsiteY5" fmla="*/ 0 h 160502"/>
                <a:gd name="connsiteX6" fmla="*/ 67786 w 344998"/>
                <a:gd name="connsiteY6" fmla="*/ 0 h 160502"/>
                <a:gd name="connsiteX7" fmla="*/ 140086 w 344998"/>
                <a:gd name="connsiteY7" fmla="*/ 144601 h 160502"/>
                <a:gd name="connsiteX8" fmla="*/ 88340 w 344998"/>
                <a:gd name="connsiteY8" fmla="*/ 155048 h 160502"/>
                <a:gd name="connsiteX9" fmla="*/ 80251 w 344998"/>
                <a:gd name="connsiteY9" fmla="*/ 160501 h 160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44998" h="160502">
                  <a:moveTo>
                    <a:pt x="277212" y="0"/>
                  </a:moveTo>
                  <a:lnTo>
                    <a:pt x="344998" y="0"/>
                  </a:lnTo>
                  <a:lnTo>
                    <a:pt x="264747" y="160502"/>
                  </a:lnTo>
                  <a:lnTo>
                    <a:pt x="256658" y="155048"/>
                  </a:lnTo>
                  <a:lnTo>
                    <a:pt x="204912" y="144601"/>
                  </a:lnTo>
                  <a:close/>
                  <a:moveTo>
                    <a:pt x="0" y="0"/>
                  </a:moveTo>
                  <a:lnTo>
                    <a:pt x="67786" y="0"/>
                  </a:lnTo>
                  <a:lnTo>
                    <a:pt x="140086" y="144601"/>
                  </a:lnTo>
                  <a:lnTo>
                    <a:pt x="88340" y="155048"/>
                  </a:lnTo>
                  <a:lnTo>
                    <a:pt x="80251" y="160501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rgbClr val="F99F7B">
                <a:shade val="50000"/>
              </a:srgbClr>
            </a:lnRef>
            <a:fillRef idx="1">
              <a:srgbClr val="F99F7B"/>
            </a:fillRef>
            <a:effectRef idx="0">
              <a:srgbClr val="F99F7B"/>
            </a:effectRef>
            <a:fontRef idx="minor">
              <a:srgbClr val="FFFFFF"/>
            </a:fontRef>
          </p:style>
          <p:txBody>
            <a:bodyPr rtlCol="0" anchor="ctr">
              <a:normAutofit fontScale="35000" lnSpcReduction="20000"/>
            </a:bodyPr>
            <a:p>
              <a:pPr algn="ctr">
                <a:lnSpc>
                  <a:spcPct val="140000"/>
                </a:lnSpc>
              </a:pPr>
              <a:endParaRPr lang="zh-CN" altLang="en-US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47" name="任意多边形 46"/>
            <p:cNvSpPr/>
            <p:nvPr>
              <p:custDataLst>
                <p:tags r:id="rId13"/>
              </p:custDataLst>
            </p:nvPr>
          </p:nvSpPr>
          <p:spPr>
            <a:xfrm>
              <a:off x="1656404" y="5209696"/>
              <a:ext cx="432422" cy="432422"/>
            </a:xfrm>
            <a:custGeom>
              <a:avLst/>
              <a:gdLst>
                <a:gd name="connsiteX0" fmla="*/ 234259 w 468518"/>
                <a:gd name="connsiteY0" fmla="*/ 35545 h 468518"/>
                <a:gd name="connsiteX1" fmla="*/ 432973 w 468518"/>
                <a:gd name="connsiteY1" fmla="*/ 234259 h 468518"/>
                <a:gd name="connsiteX2" fmla="*/ 234259 w 468518"/>
                <a:gd name="connsiteY2" fmla="*/ 432973 h 468518"/>
                <a:gd name="connsiteX3" fmla="*/ 35545 w 468518"/>
                <a:gd name="connsiteY3" fmla="*/ 234259 h 468518"/>
                <a:gd name="connsiteX4" fmla="*/ 234259 w 468518"/>
                <a:gd name="connsiteY4" fmla="*/ 35545 h 468518"/>
                <a:gd name="connsiteX5" fmla="*/ 234259 w 468518"/>
                <a:gd name="connsiteY5" fmla="*/ 17341 h 468518"/>
                <a:gd name="connsiteX6" fmla="*/ 17341 w 468518"/>
                <a:gd name="connsiteY6" fmla="*/ 234259 h 468518"/>
                <a:gd name="connsiteX7" fmla="*/ 234259 w 468518"/>
                <a:gd name="connsiteY7" fmla="*/ 451177 h 468518"/>
                <a:gd name="connsiteX8" fmla="*/ 451177 w 468518"/>
                <a:gd name="connsiteY8" fmla="*/ 234259 h 468518"/>
                <a:gd name="connsiteX9" fmla="*/ 234259 w 468518"/>
                <a:gd name="connsiteY9" fmla="*/ 17341 h 468518"/>
                <a:gd name="connsiteX10" fmla="*/ 234259 w 468518"/>
                <a:gd name="connsiteY10" fmla="*/ 0 h 468518"/>
                <a:gd name="connsiteX11" fmla="*/ 468518 w 468518"/>
                <a:gd name="connsiteY11" fmla="*/ 234259 h 468518"/>
                <a:gd name="connsiteX12" fmla="*/ 234259 w 468518"/>
                <a:gd name="connsiteY12" fmla="*/ 468518 h 468518"/>
                <a:gd name="connsiteX13" fmla="*/ 0 w 468518"/>
                <a:gd name="connsiteY13" fmla="*/ 234259 h 468518"/>
                <a:gd name="connsiteX14" fmla="*/ 234259 w 468518"/>
                <a:gd name="connsiteY14" fmla="*/ 0 h 468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68518" h="468518">
                  <a:moveTo>
                    <a:pt x="234259" y="35545"/>
                  </a:moveTo>
                  <a:cubicBezTo>
                    <a:pt x="344006" y="35545"/>
                    <a:pt x="432973" y="124512"/>
                    <a:pt x="432973" y="234259"/>
                  </a:cubicBezTo>
                  <a:cubicBezTo>
                    <a:pt x="432973" y="344006"/>
                    <a:pt x="344006" y="432973"/>
                    <a:pt x="234259" y="432973"/>
                  </a:cubicBezTo>
                  <a:cubicBezTo>
                    <a:pt x="124512" y="432973"/>
                    <a:pt x="35545" y="344006"/>
                    <a:pt x="35545" y="234259"/>
                  </a:cubicBezTo>
                  <a:cubicBezTo>
                    <a:pt x="35545" y="124512"/>
                    <a:pt x="124512" y="35545"/>
                    <a:pt x="234259" y="35545"/>
                  </a:cubicBezTo>
                  <a:close/>
                  <a:moveTo>
                    <a:pt x="234259" y="17341"/>
                  </a:moveTo>
                  <a:cubicBezTo>
                    <a:pt x="114458" y="17341"/>
                    <a:pt x="17341" y="114458"/>
                    <a:pt x="17341" y="234259"/>
                  </a:cubicBezTo>
                  <a:cubicBezTo>
                    <a:pt x="17341" y="354060"/>
                    <a:pt x="114458" y="451177"/>
                    <a:pt x="234259" y="451177"/>
                  </a:cubicBezTo>
                  <a:cubicBezTo>
                    <a:pt x="354060" y="451177"/>
                    <a:pt x="451177" y="354060"/>
                    <a:pt x="451177" y="234259"/>
                  </a:cubicBezTo>
                  <a:cubicBezTo>
                    <a:pt x="451177" y="114458"/>
                    <a:pt x="354060" y="17341"/>
                    <a:pt x="234259" y="17341"/>
                  </a:cubicBezTo>
                  <a:close/>
                  <a:moveTo>
                    <a:pt x="234259" y="0"/>
                  </a:moveTo>
                  <a:cubicBezTo>
                    <a:pt x="363637" y="0"/>
                    <a:pt x="468518" y="104881"/>
                    <a:pt x="468518" y="234259"/>
                  </a:cubicBezTo>
                  <a:cubicBezTo>
                    <a:pt x="468518" y="363637"/>
                    <a:pt x="363637" y="468518"/>
                    <a:pt x="234259" y="468518"/>
                  </a:cubicBezTo>
                  <a:cubicBezTo>
                    <a:pt x="104881" y="468518"/>
                    <a:pt x="0" y="363637"/>
                    <a:pt x="0" y="234259"/>
                  </a:cubicBezTo>
                  <a:cubicBezTo>
                    <a:pt x="0" y="104881"/>
                    <a:pt x="104881" y="0"/>
                    <a:pt x="234259" y="0"/>
                  </a:cubicBezTo>
                  <a:close/>
                </a:path>
              </a:pathLst>
            </a:custGeom>
            <a:solidFill>
              <a:srgbClr val="F5CA73"/>
            </a:solidFill>
            <a:ln>
              <a:noFill/>
            </a:ln>
            <a:effectLst/>
          </p:spPr>
          <p:style>
            <a:lnRef idx="2">
              <a:srgbClr val="F99F7B">
                <a:shade val="50000"/>
              </a:srgbClr>
            </a:lnRef>
            <a:fillRef idx="1">
              <a:srgbClr val="F99F7B"/>
            </a:fillRef>
            <a:effectRef idx="0">
              <a:srgbClr val="F99F7B"/>
            </a:effectRef>
            <a:fontRef idx="minor">
              <a:srgbClr val="FFFFFF"/>
            </a:fontRef>
          </p:style>
          <p:txBody>
            <a:bodyPr rtlCol="0" anchor="ctr">
              <a:normAutofit lnSpcReduction="10000"/>
            </a:bodyPr>
            <a:p>
              <a:pPr algn="ctr">
                <a:lnSpc>
                  <a:spcPct val="120000"/>
                </a:lnSpc>
              </a:pPr>
              <a:r>
                <a:rPr lang="en-US" altLang="zh-CN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</a:rPr>
                <a:t>D</a:t>
              </a:r>
              <a:endParaRPr lang="zh-CN" altLang="en-US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48" name="矩形 47"/>
            <p:cNvSpPr/>
            <p:nvPr>
              <p:custDataLst>
                <p:tags r:id="rId14"/>
              </p:custDataLst>
            </p:nvPr>
          </p:nvSpPr>
          <p:spPr>
            <a:xfrm>
              <a:off x="742950" y="3656951"/>
              <a:ext cx="2259330" cy="1406586"/>
            </a:xfrm>
            <a:prstGeom prst="rect">
              <a:avLst/>
            </a:prstGeom>
            <a:ln>
              <a:noFill/>
            </a:ln>
          </p:spPr>
          <p:style>
            <a:lnRef idx="2">
              <a:srgbClr val="F99F7B">
                <a:shade val="50000"/>
              </a:srgbClr>
            </a:lnRef>
            <a:fillRef idx="1">
              <a:srgbClr val="F99F7B"/>
            </a:fillRef>
            <a:effectRef idx="0">
              <a:srgbClr val="F99F7B"/>
            </a:effectRef>
            <a:fontRef idx="minor">
              <a:srgbClr val="FFFFFF"/>
            </a:fontRef>
          </p:style>
          <p:txBody>
            <a:bodyPr rtlCol="0" anchor="ctr">
              <a:normAutofit/>
            </a:bodyPr>
            <a:p>
              <a:pPr algn="ctr">
                <a:lnSpc>
                  <a:spcPct val="120000"/>
                </a:lnSpc>
              </a:pPr>
              <a:r>
                <a:rPr lang="zh-CN" altLang="en-US" sz="1400" spc="150">
                  <a:latin typeface="微软雅黑" panose="020B0503020204020204" charset="-122"/>
                  <a:ea typeface="微软雅黑" panose="020B0503020204020204" charset="-122"/>
                </a:rPr>
                <a:t>推理能力差</a:t>
              </a:r>
              <a:endParaRPr lang="zh-CN" altLang="en-US" sz="1400" spc="150">
                <a:latin typeface="微软雅黑" panose="020B0503020204020204" charset="-122"/>
                <a:ea typeface="微软雅黑" panose="020B0503020204020204" charset="-122"/>
              </a:endParaRPr>
            </a:p>
            <a:p>
              <a:pPr algn="ctr">
                <a:lnSpc>
                  <a:spcPct val="120000"/>
                </a:lnSpc>
              </a:pPr>
              <a:r>
                <a:rPr lang="en-US" altLang="zh-CN" sz="1400" spc="150">
                  <a:latin typeface="微软雅黑" panose="020B0503020204020204" charset="-122"/>
                  <a:ea typeface="微软雅黑" panose="020B0503020204020204" charset="-122"/>
                </a:rPr>
                <a:t>......</a:t>
              </a:r>
              <a:endParaRPr lang="en-US" altLang="zh-CN" sz="1400" spc="15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57" name="组合 56"/>
          <p:cNvGrpSpPr/>
          <p:nvPr>
            <p:custDataLst>
              <p:tags r:id="rId15"/>
            </p:custDataLst>
          </p:nvPr>
        </p:nvGrpSpPr>
        <p:grpSpPr>
          <a:xfrm>
            <a:off x="2505403" y="3984809"/>
            <a:ext cx="3075442" cy="2702246"/>
            <a:chOff x="-4465963" y="5964490"/>
            <a:chExt cx="2259330" cy="1985167"/>
          </a:xfrm>
        </p:grpSpPr>
        <p:sp>
          <p:nvSpPr>
            <p:cNvPr id="58" name="任意多边形 57"/>
            <p:cNvSpPr/>
            <p:nvPr>
              <p:custDataLst>
                <p:tags r:id="rId16"/>
              </p:custDataLst>
            </p:nvPr>
          </p:nvSpPr>
          <p:spPr>
            <a:xfrm>
              <a:off x="-3465311" y="7371229"/>
              <a:ext cx="344998" cy="160502"/>
            </a:xfrm>
            <a:custGeom>
              <a:avLst/>
              <a:gdLst>
                <a:gd name="connsiteX0" fmla="*/ 277212 w 344998"/>
                <a:gd name="connsiteY0" fmla="*/ 0 h 160502"/>
                <a:gd name="connsiteX1" fmla="*/ 344998 w 344998"/>
                <a:gd name="connsiteY1" fmla="*/ 0 h 160502"/>
                <a:gd name="connsiteX2" fmla="*/ 264747 w 344998"/>
                <a:gd name="connsiteY2" fmla="*/ 160502 h 160502"/>
                <a:gd name="connsiteX3" fmla="*/ 256658 w 344998"/>
                <a:gd name="connsiteY3" fmla="*/ 155048 h 160502"/>
                <a:gd name="connsiteX4" fmla="*/ 204912 w 344998"/>
                <a:gd name="connsiteY4" fmla="*/ 144601 h 160502"/>
                <a:gd name="connsiteX5" fmla="*/ 0 w 344998"/>
                <a:gd name="connsiteY5" fmla="*/ 0 h 160502"/>
                <a:gd name="connsiteX6" fmla="*/ 67786 w 344998"/>
                <a:gd name="connsiteY6" fmla="*/ 0 h 160502"/>
                <a:gd name="connsiteX7" fmla="*/ 140086 w 344998"/>
                <a:gd name="connsiteY7" fmla="*/ 144601 h 160502"/>
                <a:gd name="connsiteX8" fmla="*/ 88340 w 344998"/>
                <a:gd name="connsiteY8" fmla="*/ 155048 h 160502"/>
                <a:gd name="connsiteX9" fmla="*/ 80251 w 344998"/>
                <a:gd name="connsiteY9" fmla="*/ 160501 h 160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44998" h="160502">
                  <a:moveTo>
                    <a:pt x="277212" y="0"/>
                  </a:moveTo>
                  <a:lnTo>
                    <a:pt x="344998" y="0"/>
                  </a:lnTo>
                  <a:lnTo>
                    <a:pt x="264747" y="160502"/>
                  </a:lnTo>
                  <a:lnTo>
                    <a:pt x="256658" y="155048"/>
                  </a:lnTo>
                  <a:lnTo>
                    <a:pt x="204912" y="144601"/>
                  </a:lnTo>
                  <a:close/>
                  <a:moveTo>
                    <a:pt x="0" y="0"/>
                  </a:moveTo>
                  <a:lnTo>
                    <a:pt x="67786" y="0"/>
                  </a:lnTo>
                  <a:lnTo>
                    <a:pt x="140086" y="144601"/>
                  </a:lnTo>
                  <a:lnTo>
                    <a:pt x="88340" y="155048"/>
                  </a:lnTo>
                  <a:lnTo>
                    <a:pt x="80251" y="160501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rgbClr val="F99F7B">
                <a:shade val="50000"/>
              </a:srgbClr>
            </a:lnRef>
            <a:fillRef idx="1">
              <a:srgbClr val="F99F7B"/>
            </a:fillRef>
            <a:effectRef idx="0">
              <a:srgbClr val="F99F7B"/>
            </a:effectRef>
            <a:fontRef idx="minor">
              <a:srgbClr val="FFFFFF"/>
            </a:fontRef>
          </p:style>
          <p:txBody>
            <a:bodyPr rtlCol="0" anchor="ctr">
              <a:normAutofit fontScale="35000" lnSpcReduction="20000"/>
            </a:bodyPr>
            <a:p>
              <a:pPr algn="ctr">
                <a:lnSpc>
                  <a:spcPct val="140000"/>
                </a:lnSpc>
              </a:pPr>
              <a:endParaRPr lang="zh-CN" altLang="en-US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59" name="任意多边形 58"/>
            <p:cNvSpPr/>
            <p:nvPr>
              <p:custDataLst>
                <p:tags r:id="rId17"/>
              </p:custDataLst>
            </p:nvPr>
          </p:nvSpPr>
          <p:spPr>
            <a:xfrm>
              <a:off x="-3509023" y="7517235"/>
              <a:ext cx="432422" cy="432422"/>
            </a:xfrm>
            <a:custGeom>
              <a:avLst/>
              <a:gdLst>
                <a:gd name="connsiteX0" fmla="*/ 234259 w 468518"/>
                <a:gd name="connsiteY0" fmla="*/ 35545 h 468518"/>
                <a:gd name="connsiteX1" fmla="*/ 432973 w 468518"/>
                <a:gd name="connsiteY1" fmla="*/ 234259 h 468518"/>
                <a:gd name="connsiteX2" fmla="*/ 234259 w 468518"/>
                <a:gd name="connsiteY2" fmla="*/ 432973 h 468518"/>
                <a:gd name="connsiteX3" fmla="*/ 35545 w 468518"/>
                <a:gd name="connsiteY3" fmla="*/ 234259 h 468518"/>
                <a:gd name="connsiteX4" fmla="*/ 234259 w 468518"/>
                <a:gd name="connsiteY4" fmla="*/ 35545 h 468518"/>
                <a:gd name="connsiteX5" fmla="*/ 234259 w 468518"/>
                <a:gd name="connsiteY5" fmla="*/ 17341 h 468518"/>
                <a:gd name="connsiteX6" fmla="*/ 17341 w 468518"/>
                <a:gd name="connsiteY6" fmla="*/ 234259 h 468518"/>
                <a:gd name="connsiteX7" fmla="*/ 234259 w 468518"/>
                <a:gd name="connsiteY7" fmla="*/ 451177 h 468518"/>
                <a:gd name="connsiteX8" fmla="*/ 451177 w 468518"/>
                <a:gd name="connsiteY8" fmla="*/ 234259 h 468518"/>
                <a:gd name="connsiteX9" fmla="*/ 234259 w 468518"/>
                <a:gd name="connsiteY9" fmla="*/ 17341 h 468518"/>
                <a:gd name="connsiteX10" fmla="*/ 234259 w 468518"/>
                <a:gd name="connsiteY10" fmla="*/ 0 h 468518"/>
                <a:gd name="connsiteX11" fmla="*/ 468518 w 468518"/>
                <a:gd name="connsiteY11" fmla="*/ 234259 h 468518"/>
                <a:gd name="connsiteX12" fmla="*/ 234259 w 468518"/>
                <a:gd name="connsiteY12" fmla="*/ 468518 h 468518"/>
                <a:gd name="connsiteX13" fmla="*/ 0 w 468518"/>
                <a:gd name="connsiteY13" fmla="*/ 234259 h 468518"/>
                <a:gd name="connsiteX14" fmla="*/ 234259 w 468518"/>
                <a:gd name="connsiteY14" fmla="*/ 0 h 468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68518" h="468518">
                  <a:moveTo>
                    <a:pt x="234259" y="35545"/>
                  </a:moveTo>
                  <a:cubicBezTo>
                    <a:pt x="344006" y="35545"/>
                    <a:pt x="432973" y="124512"/>
                    <a:pt x="432973" y="234259"/>
                  </a:cubicBezTo>
                  <a:cubicBezTo>
                    <a:pt x="432973" y="344006"/>
                    <a:pt x="344006" y="432973"/>
                    <a:pt x="234259" y="432973"/>
                  </a:cubicBezTo>
                  <a:cubicBezTo>
                    <a:pt x="124512" y="432973"/>
                    <a:pt x="35545" y="344006"/>
                    <a:pt x="35545" y="234259"/>
                  </a:cubicBezTo>
                  <a:cubicBezTo>
                    <a:pt x="35545" y="124512"/>
                    <a:pt x="124512" y="35545"/>
                    <a:pt x="234259" y="35545"/>
                  </a:cubicBezTo>
                  <a:close/>
                  <a:moveTo>
                    <a:pt x="234259" y="17341"/>
                  </a:moveTo>
                  <a:cubicBezTo>
                    <a:pt x="114458" y="17341"/>
                    <a:pt x="17341" y="114458"/>
                    <a:pt x="17341" y="234259"/>
                  </a:cubicBezTo>
                  <a:cubicBezTo>
                    <a:pt x="17341" y="354060"/>
                    <a:pt x="114458" y="451177"/>
                    <a:pt x="234259" y="451177"/>
                  </a:cubicBezTo>
                  <a:cubicBezTo>
                    <a:pt x="354060" y="451177"/>
                    <a:pt x="451177" y="354060"/>
                    <a:pt x="451177" y="234259"/>
                  </a:cubicBezTo>
                  <a:cubicBezTo>
                    <a:pt x="451177" y="114458"/>
                    <a:pt x="354060" y="17341"/>
                    <a:pt x="234259" y="17341"/>
                  </a:cubicBezTo>
                  <a:close/>
                  <a:moveTo>
                    <a:pt x="234259" y="0"/>
                  </a:moveTo>
                  <a:cubicBezTo>
                    <a:pt x="363637" y="0"/>
                    <a:pt x="468518" y="104881"/>
                    <a:pt x="468518" y="234259"/>
                  </a:cubicBezTo>
                  <a:cubicBezTo>
                    <a:pt x="468518" y="363637"/>
                    <a:pt x="363637" y="468518"/>
                    <a:pt x="234259" y="468518"/>
                  </a:cubicBezTo>
                  <a:cubicBezTo>
                    <a:pt x="104881" y="468518"/>
                    <a:pt x="0" y="363637"/>
                    <a:pt x="0" y="234259"/>
                  </a:cubicBezTo>
                  <a:cubicBezTo>
                    <a:pt x="0" y="104881"/>
                    <a:pt x="104881" y="0"/>
                    <a:pt x="234259" y="0"/>
                  </a:cubicBezTo>
                  <a:close/>
                </a:path>
              </a:pathLst>
            </a:custGeom>
            <a:solidFill>
              <a:srgbClr val="F5CA73"/>
            </a:solidFill>
            <a:ln>
              <a:noFill/>
            </a:ln>
            <a:effectLst/>
          </p:spPr>
          <p:style>
            <a:lnRef idx="2">
              <a:srgbClr val="F99F7B">
                <a:shade val="50000"/>
              </a:srgbClr>
            </a:lnRef>
            <a:fillRef idx="1">
              <a:srgbClr val="F99F7B"/>
            </a:fillRef>
            <a:effectRef idx="0">
              <a:srgbClr val="F99F7B"/>
            </a:effectRef>
            <a:fontRef idx="minor">
              <a:srgbClr val="FFFFFF"/>
            </a:fontRef>
          </p:style>
          <p:txBody>
            <a:bodyPr rtlCol="0" anchor="ctr">
              <a:normAutofit lnSpcReduction="10000"/>
            </a:bodyPr>
            <a:p>
              <a:pPr algn="ctr">
                <a:lnSpc>
                  <a:spcPct val="120000"/>
                </a:lnSpc>
              </a:pPr>
              <a:r>
                <a:rPr lang="en-US" altLang="zh-CN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</a:rPr>
                <a:t>C</a:t>
              </a:r>
              <a:endParaRPr lang="zh-CN" altLang="en-US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60" name="矩形 59"/>
            <p:cNvSpPr/>
            <p:nvPr>
              <p:custDataLst>
                <p:tags r:id="rId18"/>
              </p:custDataLst>
            </p:nvPr>
          </p:nvSpPr>
          <p:spPr>
            <a:xfrm>
              <a:off x="-4465963" y="5964490"/>
              <a:ext cx="2259330" cy="1406586"/>
            </a:xfrm>
            <a:prstGeom prst="rect">
              <a:avLst/>
            </a:prstGeom>
            <a:ln>
              <a:noFill/>
            </a:ln>
          </p:spPr>
          <p:style>
            <a:lnRef idx="2">
              <a:srgbClr val="F99F7B">
                <a:shade val="50000"/>
              </a:srgbClr>
            </a:lnRef>
            <a:fillRef idx="1">
              <a:srgbClr val="F99F7B"/>
            </a:fillRef>
            <a:effectRef idx="0">
              <a:srgbClr val="F99F7B"/>
            </a:effectRef>
            <a:fontRef idx="minor">
              <a:srgbClr val="FFFFFF"/>
            </a:fontRef>
          </p:style>
          <p:txBody>
            <a:bodyPr rtlCol="0" anchor="ctr">
              <a:normAutofit/>
            </a:bodyPr>
            <a:p>
              <a:pPr algn="ctr">
                <a:lnSpc>
                  <a:spcPct val="120000"/>
                </a:lnSpc>
              </a:pPr>
              <a:r>
                <a:rPr lang="zh-CN" altLang="en-US" sz="1400" spc="150">
                  <a:latin typeface="微软雅黑" panose="020B0503020204020204" charset="-122"/>
                  <a:ea typeface="微软雅黑" panose="020B0503020204020204" charset="-122"/>
                </a:rPr>
                <a:t>记忆能力差</a:t>
              </a:r>
              <a:endParaRPr lang="zh-CN" altLang="en-US" sz="1400" spc="150">
                <a:latin typeface="微软雅黑" panose="020B0503020204020204" charset="-122"/>
                <a:ea typeface="微软雅黑" panose="020B0503020204020204" charset="-122"/>
              </a:endParaRPr>
            </a:p>
            <a:p>
              <a:pPr algn="ctr">
                <a:lnSpc>
                  <a:spcPct val="120000"/>
                </a:lnSpc>
              </a:pPr>
              <a:endParaRPr lang="zh-CN" altLang="en-US" sz="1400" spc="15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364720" cy="68707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04775" y="223520"/>
            <a:ext cx="103790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/>
              <a:t>四、特殊儿童认知训练的原则</a:t>
            </a:r>
            <a:endParaRPr lang="zh-CN" altLang="en-US" sz="3200"/>
          </a:p>
        </p:txBody>
      </p:sp>
      <p:sp>
        <p:nvSpPr>
          <p:cNvPr id="9" name="矩形 8"/>
          <p:cNvSpPr/>
          <p:nvPr>
            <p:custDataLst>
              <p:tags r:id="rId3"/>
            </p:custDataLst>
          </p:nvPr>
        </p:nvSpPr>
        <p:spPr>
          <a:xfrm>
            <a:off x="33374" y="2021196"/>
            <a:ext cx="5880395" cy="2904390"/>
          </a:xfrm>
          <a:prstGeom prst="rect">
            <a:avLst/>
          </a:prstGeom>
          <a:noFill/>
          <a:ln>
            <a:solidFill>
              <a:srgbClr val="FFFFFF">
                <a:lumMod val="75000"/>
              </a:srgbClr>
            </a:solidFill>
          </a:ln>
        </p:spPr>
        <p:style>
          <a:lnRef idx="2">
            <a:srgbClr val="8BB5C7">
              <a:shade val="50000"/>
            </a:srgbClr>
          </a:lnRef>
          <a:fillRef idx="1">
            <a:srgbClr val="8BB5C7"/>
          </a:fillRef>
          <a:effectRef idx="0">
            <a:srgbClr val="8BB5C7"/>
          </a:effectRef>
          <a:fontRef idx="minor">
            <a:srgbClr val="FFFFFF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prstClr val="white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0" name="矩形 9"/>
          <p:cNvSpPr/>
          <p:nvPr>
            <p:custDataLst>
              <p:tags r:id="rId4"/>
            </p:custDataLst>
          </p:nvPr>
        </p:nvSpPr>
        <p:spPr>
          <a:xfrm>
            <a:off x="812387" y="1685401"/>
            <a:ext cx="4321573" cy="755141"/>
          </a:xfrm>
          <a:prstGeom prst="rect">
            <a:avLst/>
          </a:prstGeom>
          <a:solidFill>
            <a:srgbClr val="8BB5C7"/>
          </a:solidFill>
          <a:ln>
            <a:noFill/>
          </a:ln>
        </p:spPr>
        <p:style>
          <a:lnRef idx="2">
            <a:srgbClr val="8BB5C7">
              <a:shade val="50000"/>
            </a:srgbClr>
          </a:lnRef>
          <a:fillRef idx="1">
            <a:srgbClr val="8BB5C7"/>
          </a:fillRef>
          <a:effectRef idx="0">
            <a:srgbClr val="8BB5C7"/>
          </a:effectRef>
          <a:fontRef idx="minor">
            <a:srgbClr val="FFFFFF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prstClr val="white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5" name="矩形 14"/>
          <p:cNvSpPr/>
          <p:nvPr>
            <p:custDataLst>
              <p:tags r:id="rId5"/>
            </p:custDataLst>
          </p:nvPr>
        </p:nvSpPr>
        <p:spPr>
          <a:xfrm>
            <a:off x="6478733" y="2021196"/>
            <a:ext cx="5880395" cy="2904390"/>
          </a:xfrm>
          <a:prstGeom prst="rect">
            <a:avLst/>
          </a:prstGeom>
          <a:noFill/>
          <a:ln>
            <a:solidFill>
              <a:srgbClr val="FFFFFF">
                <a:lumMod val="75000"/>
              </a:srgbClr>
            </a:solidFill>
          </a:ln>
        </p:spPr>
        <p:style>
          <a:lnRef idx="2">
            <a:srgbClr val="8BB5C7">
              <a:shade val="50000"/>
            </a:srgbClr>
          </a:lnRef>
          <a:fillRef idx="1">
            <a:srgbClr val="8BB5C7"/>
          </a:fillRef>
          <a:effectRef idx="0">
            <a:srgbClr val="8BB5C7"/>
          </a:effectRef>
          <a:fontRef idx="minor">
            <a:srgbClr val="FFFFFF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prstClr val="white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8" name="矩形 17"/>
          <p:cNvSpPr/>
          <p:nvPr>
            <p:custDataLst>
              <p:tags r:id="rId6"/>
            </p:custDataLst>
          </p:nvPr>
        </p:nvSpPr>
        <p:spPr>
          <a:xfrm>
            <a:off x="7258541" y="1685401"/>
            <a:ext cx="4321573" cy="755141"/>
          </a:xfrm>
          <a:prstGeom prst="rect">
            <a:avLst/>
          </a:prstGeom>
          <a:solidFill>
            <a:srgbClr val="69A7C5"/>
          </a:solidFill>
          <a:ln>
            <a:noFill/>
          </a:ln>
        </p:spPr>
        <p:style>
          <a:lnRef idx="2">
            <a:srgbClr val="8BB5C7">
              <a:shade val="50000"/>
            </a:srgbClr>
          </a:lnRef>
          <a:fillRef idx="1">
            <a:srgbClr val="8BB5C7"/>
          </a:fillRef>
          <a:effectRef idx="0">
            <a:srgbClr val="8BB5C7"/>
          </a:effectRef>
          <a:fontRef idx="minor">
            <a:srgbClr val="FFFFFF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prstClr val="white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9" name="文本框 18"/>
          <p:cNvSpPr txBox="1"/>
          <p:nvPr>
            <p:custDataLst>
              <p:tags r:id="rId7"/>
            </p:custDataLst>
          </p:nvPr>
        </p:nvSpPr>
        <p:spPr>
          <a:xfrm>
            <a:off x="896733" y="1714047"/>
            <a:ext cx="4122643" cy="698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 anchorCtr="0">
            <a:normAutofit/>
          </a:bodyPr>
          <a:lstStyle>
            <a:defPPr>
              <a:defRPr lang="zh-CN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>
              <a:defRPr>
                <a:latin typeface="Calibri" panose="020F0502020204030204" charset="0"/>
                <a:ea typeface="微软雅黑" panose="020B0503020204020204" charset="-122"/>
              </a:defRPr>
            </a:lvl2pPr>
            <a:lvl3pPr marL="1143000" indent="-228600">
              <a:defRPr>
                <a:latin typeface="Calibri" panose="020F0502020204030204" charset="0"/>
                <a:ea typeface="微软雅黑" panose="020B0503020204020204" charset="-122"/>
              </a:defRPr>
            </a:lvl3pPr>
            <a:lvl4pPr marL="1600200" indent="-228600">
              <a:defRPr>
                <a:latin typeface="Calibri" panose="020F0502020204030204" charset="0"/>
                <a:ea typeface="微软雅黑" panose="020B0503020204020204" charset="-122"/>
              </a:defRPr>
            </a:lvl4pPr>
            <a:lvl5pPr marL="2057400" indent="-228600">
              <a:defRPr>
                <a:latin typeface="Calibri" panose="020F0502020204030204" charset="0"/>
                <a:ea typeface="微软雅黑" panose="020B050302020402020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charset="0"/>
                <a:ea typeface="微软雅黑" panose="020B050302020402020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charset="0"/>
                <a:ea typeface="微软雅黑" panose="020B050302020402020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charset="0"/>
                <a:ea typeface="微软雅黑" panose="020B050302020402020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charset="0"/>
                <a:ea typeface="微软雅黑" panose="020B0503020204020204" charset="-122"/>
              </a:defRPr>
            </a:lvl9pPr>
          </a:lstStyle>
          <a:p>
            <a:pPr>
              <a:lnSpc>
                <a:spcPct val="120000"/>
              </a:lnSpc>
            </a:pPr>
            <a:r>
              <a:rPr lang="zh-CN" altLang="en-US" sz="2000" b="1" spc="300">
                <a:solidFill>
                  <a:srgbClr val="FFFFFF"/>
                </a:solidFill>
                <a:latin typeface="Arial" panose="020B0604020202020204" pitchFamily="34" charset="0"/>
                <a:cs typeface="+mn-ea"/>
                <a:sym typeface="Arial" panose="020B0604020202020204" pitchFamily="34" charset="0"/>
              </a:rPr>
              <a:t>基本原则</a:t>
            </a:r>
            <a:endParaRPr lang="zh-CN" altLang="en-US" sz="2000" b="1" spc="300">
              <a:solidFill>
                <a:srgbClr val="FFFFFF"/>
              </a:solidFill>
              <a:latin typeface="Arial" panose="020B0604020202020204" pitchFamily="34" charset="0"/>
              <a:cs typeface="+mn-ea"/>
              <a:sym typeface="Arial" panose="020B0604020202020204" pitchFamily="34" charset="0"/>
            </a:endParaRPr>
          </a:p>
        </p:txBody>
      </p:sp>
      <p:sp>
        <p:nvSpPr>
          <p:cNvPr id="21" name="文本框 20"/>
          <p:cNvSpPr txBox="1"/>
          <p:nvPr>
            <p:custDataLst>
              <p:tags r:id="rId8"/>
            </p:custDataLst>
          </p:nvPr>
        </p:nvSpPr>
        <p:spPr>
          <a:xfrm>
            <a:off x="812945" y="2647663"/>
            <a:ext cx="4826858" cy="1513466"/>
          </a:xfrm>
          <a:prstGeom prst="rect">
            <a:avLst/>
          </a:prstGeom>
        </p:spPr>
        <p:txBody>
          <a:bodyPr wrap="square">
            <a:noAutofit/>
          </a:bodyPr>
          <a:lstStyle>
            <a:defPPr>
              <a:defRPr lang="zh-CN"/>
            </a:defPPr>
            <a:lvl1pPr>
              <a:defRPr sz="1400">
                <a:solidFill>
                  <a:srgbClr val="474546"/>
                </a:solidFill>
                <a:latin typeface="Arial" panose="020B0604020202020204" pitchFamily="34" charset="0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n-US" altLang="zh-CN" sz="2000" spc="150">
                <a:solidFill>
                  <a:srgbClr val="000000"/>
                </a:solidFill>
                <a:ea typeface="微软雅黑" panose="020B0503020204020204" charset="-122"/>
                <a:sym typeface="Arial" panose="020B0604020202020204" pitchFamily="34" charset="0"/>
              </a:rPr>
              <a:t>1</a:t>
            </a:r>
            <a:r>
              <a:rPr lang="zh-CN" altLang="en-US" sz="2000" spc="150">
                <a:solidFill>
                  <a:srgbClr val="000000"/>
                </a:solidFill>
                <a:ea typeface="微软雅黑" panose="020B0503020204020204" charset="-122"/>
                <a:sym typeface="Arial" panose="020B0604020202020204" pitchFamily="34" charset="0"/>
              </a:rPr>
              <a:t>、科学性原则</a:t>
            </a:r>
            <a:endParaRPr lang="zh-CN" altLang="en-US" sz="2000" spc="150">
              <a:solidFill>
                <a:srgbClr val="000000"/>
              </a:solidFill>
              <a:ea typeface="微软雅黑" panose="020B0503020204020204" charset="-122"/>
              <a:sym typeface="Arial" panose="020B0604020202020204" pitchFamily="34" charset="0"/>
            </a:endParaRPr>
          </a:p>
          <a:p>
            <a:pPr algn="l">
              <a:lnSpc>
                <a:spcPct val="120000"/>
              </a:lnSpc>
            </a:pPr>
            <a:r>
              <a:rPr lang="en-US" altLang="zh-CN" sz="2000" spc="150">
                <a:solidFill>
                  <a:srgbClr val="000000"/>
                </a:solidFill>
                <a:ea typeface="微软雅黑" panose="020B0503020204020204" charset="-122"/>
                <a:sym typeface="Arial" panose="020B0604020202020204" pitchFamily="34" charset="0"/>
              </a:rPr>
              <a:t>2</a:t>
            </a:r>
            <a:r>
              <a:rPr lang="zh-CN" altLang="en-US" sz="2000" spc="150">
                <a:solidFill>
                  <a:srgbClr val="000000"/>
                </a:solidFill>
                <a:ea typeface="微软雅黑" panose="020B0503020204020204" charset="-122"/>
                <a:sym typeface="Arial" panose="020B0604020202020204" pitchFamily="34" charset="0"/>
              </a:rPr>
              <a:t>、发展性原则</a:t>
            </a:r>
            <a:endParaRPr lang="zh-CN" altLang="en-US" sz="2000" spc="150">
              <a:solidFill>
                <a:srgbClr val="000000"/>
              </a:solidFill>
              <a:ea typeface="微软雅黑" panose="020B0503020204020204" charset="-122"/>
              <a:sym typeface="Arial" panose="020B0604020202020204" pitchFamily="34" charset="0"/>
            </a:endParaRPr>
          </a:p>
          <a:p>
            <a:pPr algn="l">
              <a:lnSpc>
                <a:spcPct val="120000"/>
              </a:lnSpc>
            </a:pPr>
            <a:r>
              <a:rPr lang="en-US" altLang="zh-CN" sz="2000" spc="150">
                <a:solidFill>
                  <a:srgbClr val="000000"/>
                </a:solidFill>
                <a:ea typeface="微软雅黑" panose="020B0503020204020204" charset="-122"/>
                <a:sym typeface="Arial" panose="020B0604020202020204" pitchFamily="34" charset="0"/>
              </a:rPr>
              <a:t>3</a:t>
            </a:r>
            <a:r>
              <a:rPr lang="zh-CN" altLang="en-US" sz="2000" spc="150">
                <a:solidFill>
                  <a:srgbClr val="000000"/>
                </a:solidFill>
                <a:ea typeface="微软雅黑" panose="020B0503020204020204" charset="-122"/>
                <a:sym typeface="Arial" panose="020B0604020202020204" pitchFamily="34" charset="0"/>
              </a:rPr>
              <a:t>、差异性原则</a:t>
            </a:r>
            <a:endParaRPr lang="zh-CN" altLang="en-US" sz="2000" spc="150">
              <a:solidFill>
                <a:srgbClr val="000000"/>
              </a:solidFill>
              <a:ea typeface="微软雅黑" panose="020B0503020204020204" charset="-122"/>
              <a:sym typeface="Arial" panose="020B0604020202020204" pitchFamily="34" charset="0"/>
            </a:endParaRPr>
          </a:p>
          <a:p>
            <a:pPr algn="l">
              <a:lnSpc>
                <a:spcPct val="120000"/>
              </a:lnSpc>
            </a:pPr>
            <a:r>
              <a:rPr lang="en-US" altLang="zh-CN" sz="2000" spc="150">
                <a:solidFill>
                  <a:srgbClr val="000000"/>
                </a:solidFill>
                <a:ea typeface="微软雅黑" panose="020B0503020204020204" charset="-122"/>
                <a:sym typeface="Arial" panose="020B0604020202020204" pitchFamily="34" charset="0"/>
              </a:rPr>
              <a:t>4</a:t>
            </a:r>
            <a:r>
              <a:rPr lang="zh-CN" altLang="en-US" sz="2000" spc="150">
                <a:solidFill>
                  <a:srgbClr val="000000"/>
                </a:solidFill>
                <a:ea typeface="微软雅黑" panose="020B0503020204020204" charset="-122"/>
                <a:sym typeface="Arial" panose="020B0604020202020204" pitchFamily="34" charset="0"/>
              </a:rPr>
              <a:t>、活动性原则</a:t>
            </a:r>
            <a:endParaRPr lang="zh-CN" altLang="en-US" sz="2000" spc="150">
              <a:solidFill>
                <a:srgbClr val="000000"/>
              </a:solidFill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4" name="文本框 23"/>
          <p:cNvSpPr txBox="1"/>
          <p:nvPr>
            <p:custDataLst>
              <p:tags r:id="rId9"/>
            </p:custDataLst>
          </p:nvPr>
        </p:nvSpPr>
        <p:spPr>
          <a:xfrm>
            <a:off x="7359598" y="1714047"/>
            <a:ext cx="4122643" cy="698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 anchorCtr="0">
            <a:normAutofit/>
          </a:bodyPr>
          <a:lstStyle>
            <a:defPPr>
              <a:defRPr lang="zh-CN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240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742950" indent="-285750">
              <a:defRPr>
                <a:latin typeface="Calibri" panose="020F0502020204030204" charset="0"/>
                <a:ea typeface="微软雅黑" panose="020B0503020204020204" charset="-122"/>
              </a:defRPr>
            </a:lvl2pPr>
            <a:lvl3pPr marL="1143000" indent="-228600">
              <a:defRPr>
                <a:latin typeface="Calibri" panose="020F0502020204030204" charset="0"/>
                <a:ea typeface="微软雅黑" panose="020B0503020204020204" charset="-122"/>
              </a:defRPr>
            </a:lvl3pPr>
            <a:lvl4pPr marL="1600200" indent="-228600">
              <a:defRPr>
                <a:latin typeface="Calibri" panose="020F0502020204030204" charset="0"/>
                <a:ea typeface="微软雅黑" panose="020B0503020204020204" charset="-122"/>
              </a:defRPr>
            </a:lvl4pPr>
            <a:lvl5pPr marL="2057400" indent="-228600">
              <a:defRPr>
                <a:latin typeface="Calibri" panose="020F0502020204030204" charset="0"/>
                <a:ea typeface="微软雅黑" panose="020B050302020402020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charset="0"/>
                <a:ea typeface="微软雅黑" panose="020B050302020402020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charset="0"/>
                <a:ea typeface="微软雅黑" panose="020B050302020402020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charset="0"/>
                <a:ea typeface="微软雅黑" panose="020B050302020402020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charset="0"/>
                <a:ea typeface="微软雅黑" panose="020B0503020204020204" charset="-122"/>
              </a:defRPr>
            </a:lvl9pPr>
          </a:lstStyle>
          <a:p>
            <a:pPr>
              <a:lnSpc>
                <a:spcPct val="120000"/>
              </a:lnSpc>
            </a:pPr>
            <a:r>
              <a:rPr lang="zh-CN" altLang="en-US" sz="2000" b="1" spc="300">
                <a:solidFill>
                  <a:srgbClr val="FFFFFF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策略性原则</a:t>
            </a:r>
            <a:endParaRPr lang="zh-CN" altLang="en-US" sz="2000" b="1" spc="300">
              <a:solidFill>
                <a:srgbClr val="FFFFFF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6" name="文本框 25"/>
          <p:cNvSpPr txBox="1"/>
          <p:nvPr>
            <p:custDataLst>
              <p:tags r:id="rId10"/>
            </p:custDataLst>
          </p:nvPr>
        </p:nvSpPr>
        <p:spPr>
          <a:xfrm>
            <a:off x="7258669" y="2647481"/>
            <a:ext cx="4826576" cy="1948790"/>
          </a:xfrm>
          <a:prstGeom prst="rect">
            <a:avLst/>
          </a:prstGeom>
        </p:spPr>
        <p:txBody>
          <a:bodyPr wrap="square">
            <a:noAutofit/>
          </a:bodyPr>
          <a:lstStyle>
            <a:defPPr>
              <a:defRPr lang="zh-CN"/>
            </a:defPPr>
            <a:lvl1pPr>
              <a:defRPr sz="1400">
                <a:solidFill>
                  <a:srgbClr val="474546"/>
                </a:solidFill>
                <a:latin typeface="Arial" panose="020B0604020202020204" pitchFamily="34" charset="0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n-US" altLang="zh-CN" sz="2000" spc="150">
                <a:solidFill>
                  <a:srgbClr val="000000"/>
                </a:solidFill>
                <a:ea typeface="微软雅黑" panose="020B0503020204020204" charset="-122"/>
                <a:sym typeface="Arial" panose="020B0604020202020204" pitchFamily="34" charset="0"/>
              </a:rPr>
              <a:t>1</a:t>
            </a:r>
            <a:r>
              <a:rPr lang="zh-CN" altLang="en-US" sz="2000" spc="150">
                <a:solidFill>
                  <a:srgbClr val="000000"/>
                </a:solidFill>
                <a:ea typeface="微软雅黑" panose="020B0503020204020204" charset="-122"/>
                <a:sym typeface="Arial" panose="020B0604020202020204" pitchFamily="34" charset="0"/>
              </a:rPr>
              <a:t>、游戏引导原则</a:t>
            </a:r>
            <a:endParaRPr lang="zh-CN" altLang="en-US" sz="2000" spc="150">
              <a:solidFill>
                <a:srgbClr val="000000"/>
              </a:solidFill>
              <a:ea typeface="微软雅黑" panose="020B0503020204020204" charset="-122"/>
              <a:sym typeface="Arial" panose="020B0604020202020204" pitchFamily="34" charset="0"/>
            </a:endParaRPr>
          </a:p>
          <a:p>
            <a:pPr algn="l">
              <a:lnSpc>
                <a:spcPct val="120000"/>
              </a:lnSpc>
            </a:pPr>
            <a:r>
              <a:rPr lang="en-US" altLang="zh-CN" sz="2000" spc="150">
                <a:solidFill>
                  <a:srgbClr val="000000"/>
                </a:solidFill>
                <a:ea typeface="微软雅黑" panose="020B0503020204020204" charset="-122"/>
                <a:sym typeface="Arial" panose="020B0604020202020204" pitchFamily="34" charset="0"/>
              </a:rPr>
              <a:t>2</a:t>
            </a:r>
            <a:r>
              <a:rPr lang="zh-CN" altLang="en-US" sz="2000" spc="150">
                <a:solidFill>
                  <a:srgbClr val="000000"/>
                </a:solidFill>
                <a:ea typeface="微软雅黑" panose="020B0503020204020204" charset="-122"/>
                <a:sym typeface="Arial" panose="020B0604020202020204" pitchFamily="34" charset="0"/>
              </a:rPr>
              <a:t>、辅助示范原则</a:t>
            </a:r>
            <a:endParaRPr lang="zh-CN" altLang="en-US" sz="2000" spc="150">
              <a:solidFill>
                <a:srgbClr val="000000"/>
              </a:solidFill>
              <a:ea typeface="微软雅黑" panose="020B0503020204020204" charset="-122"/>
              <a:sym typeface="Arial" panose="020B0604020202020204" pitchFamily="34" charset="0"/>
            </a:endParaRPr>
          </a:p>
          <a:p>
            <a:pPr algn="l">
              <a:lnSpc>
                <a:spcPct val="120000"/>
              </a:lnSpc>
            </a:pPr>
            <a:r>
              <a:rPr lang="en-US" altLang="zh-CN" sz="2000" spc="150">
                <a:solidFill>
                  <a:srgbClr val="000000"/>
                </a:solidFill>
                <a:ea typeface="微软雅黑" panose="020B0503020204020204" charset="-122"/>
                <a:sym typeface="Arial" panose="020B0604020202020204" pitchFamily="34" charset="0"/>
              </a:rPr>
              <a:t>3</a:t>
            </a:r>
            <a:r>
              <a:rPr lang="zh-CN" altLang="en-US" sz="2000" spc="150">
                <a:solidFill>
                  <a:srgbClr val="000000"/>
                </a:solidFill>
                <a:ea typeface="微软雅黑" panose="020B0503020204020204" charset="-122"/>
                <a:sym typeface="Arial" panose="020B0604020202020204" pitchFamily="34" charset="0"/>
              </a:rPr>
              <a:t>、协调发展原则</a:t>
            </a:r>
            <a:endParaRPr lang="zh-CN" altLang="en-US" sz="2000" spc="150">
              <a:solidFill>
                <a:srgbClr val="000000"/>
              </a:solidFill>
              <a:ea typeface="微软雅黑" panose="020B0503020204020204" charset="-122"/>
              <a:sym typeface="Arial" panose="020B0604020202020204" pitchFamily="34" charset="0"/>
            </a:endParaRPr>
          </a:p>
          <a:p>
            <a:pPr algn="l">
              <a:lnSpc>
                <a:spcPct val="120000"/>
              </a:lnSpc>
            </a:pPr>
            <a:r>
              <a:rPr lang="en-US" altLang="zh-CN" sz="2000" spc="150">
                <a:solidFill>
                  <a:srgbClr val="000000"/>
                </a:solidFill>
                <a:ea typeface="微软雅黑" panose="020B0503020204020204" charset="-122"/>
                <a:sym typeface="Arial" panose="020B0604020202020204" pitchFamily="34" charset="0"/>
              </a:rPr>
              <a:t>4</a:t>
            </a:r>
            <a:r>
              <a:rPr lang="zh-CN" altLang="en-US" sz="2000" spc="150">
                <a:solidFill>
                  <a:srgbClr val="000000"/>
                </a:solidFill>
                <a:ea typeface="微软雅黑" panose="020B0503020204020204" charset="-122"/>
                <a:sym typeface="Arial" panose="020B0604020202020204" pitchFamily="34" charset="0"/>
              </a:rPr>
              <a:t>、及时反馈原则</a:t>
            </a:r>
            <a:endParaRPr lang="zh-CN" altLang="en-US" sz="2000" spc="150">
              <a:solidFill>
                <a:srgbClr val="000000"/>
              </a:solidFill>
              <a:ea typeface="微软雅黑" panose="020B0503020204020204" charset="-122"/>
              <a:sym typeface="Arial" panose="020B0604020202020204" pitchFamily="34" charset="0"/>
            </a:endParaRPr>
          </a:p>
          <a:p>
            <a:pPr algn="l">
              <a:lnSpc>
                <a:spcPct val="120000"/>
              </a:lnSpc>
            </a:pPr>
            <a:r>
              <a:rPr lang="en-US" altLang="zh-CN" sz="2000" spc="150">
                <a:solidFill>
                  <a:srgbClr val="000000"/>
                </a:solidFill>
                <a:ea typeface="微软雅黑" panose="020B0503020204020204" charset="-122"/>
                <a:sym typeface="Arial" panose="020B0604020202020204" pitchFamily="34" charset="0"/>
              </a:rPr>
              <a:t>5</a:t>
            </a:r>
            <a:r>
              <a:rPr lang="zh-CN" altLang="en-US" sz="2000" spc="150">
                <a:solidFill>
                  <a:srgbClr val="000000"/>
                </a:solidFill>
                <a:ea typeface="微软雅黑" panose="020B0503020204020204" charset="-122"/>
                <a:sym typeface="Arial" panose="020B0604020202020204" pitchFamily="34" charset="0"/>
              </a:rPr>
              <a:t>、迁移拓展原则</a:t>
            </a:r>
            <a:endParaRPr lang="zh-CN" altLang="en-US" sz="2000" spc="150">
              <a:solidFill>
                <a:srgbClr val="000000"/>
              </a:solidFill>
              <a:ea typeface="微软雅黑" panose="020B0503020204020204" charset="-122"/>
              <a:sym typeface="Arial" panose="020B0604020202020204" pitchFamily="34" charset="0"/>
            </a:endParaRPr>
          </a:p>
          <a:p>
            <a:pPr algn="l">
              <a:lnSpc>
                <a:spcPct val="120000"/>
              </a:lnSpc>
            </a:pPr>
            <a:r>
              <a:rPr lang="en-US" altLang="zh-CN" sz="2000" spc="150">
                <a:solidFill>
                  <a:srgbClr val="000000"/>
                </a:solidFill>
                <a:ea typeface="微软雅黑" panose="020B0503020204020204" charset="-122"/>
                <a:sym typeface="Arial" panose="020B0604020202020204" pitchFamily="34" charset="0"/>
              </a:rPr>
              <a:t>6</a:t>
            </a:r>
            <a:r>
              <a:rPr lang="zh-CN" altLang="en-US" sz="2000" spc="150">
                <a:solidFill>
                  <a:srgbClr val="000000"/>
                </a:solidFill>
                <a:ea typeface="微软雅黑" panose="020B0503020204020204" charset="-122"/>
                <a:sym typeface="Arial" panose="020B0604020202020204" pitchFamily="34" charset="0"/>
              </a:rPr>
              <a:t>、循序渐进原则</a:t>
            </a:r>
            <a:endParaRPr lang="zh-CN" altLang="en-US" sz="2000" spc="150">
              <a:solidFill>
                <a:srgbClr val="000000"/>
              </a:solidFill>
              <a:ea typeface="微软雅黑" panose="020B050302020402020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364720" cy="68707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04775" y="223520"/>
            <a:ext cx="103790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/>
              <a:t>五、特殊儿童认知能力基础性训练演示</a:t>
            </a:r>
            <a:endParaRPr lang="zh-CN" altLang="en-US" sz="3200"/>
          </a:p>
        </p:txBody>
      </p:sp>
      <p:sp>
        <p:nvSpPr>
          <p:cNvPr id="20" name="KSO_Shape"/>
          <p:cNvSpPr/>
          <p:nvPr>
            <p:custDataLst>
              <p:tags r:id="rId3"/>
            </p:custDataLst>
          </p:nvPr>
        </p:nvSpPr>
        <p:spPr bwMode="auto">
          <a:xfrm>
            <a:off x="2187277" y="1326978"/>
            <a:ext cx="2510126" cy="2708770"/>
          </a:xfrm>
          <a:custGeom>
            <a:avLst/>
            <a:gdLst>
              <a:gd name="T0" fmla="*/ 2147483646 w 11713"/>
              <a:gd name="T1" fmla="*/ 2147483646 h 12650"/>
              <a:gd name="T2" fmla="*/ 2147483646 w 11713"/>
              <a:gd name="T3" fmla="*/ 2147483646 h 12650"/>
              <a:gd name="T4" fmla="*/ 2147483646 w 11713"/>
              <a:gd name="T5" fmla="*/ 2147483646 h 12650"/>
              <a:gd name="T6" fmla="*/ 2147483646 w 11713"/>
              <a:gd name="T7" fmla="*/ 2147483646 h 12650"/>
              <a:gd name="T8" fmla="*/ 2147483646 w 11713"/>
              <a:gd name="T9" fmla="*/ 2147483646 h 12650"/>
              <a:gd name="T10" fmla="*/ 2147483646 w 11713"/>
              <a:gd name="T11" fmla="*/ 2147483646 h 12650"/>
              <a:gd name="T12" fmla="*/ 2147483646 w 11713"/>
              <a:gd name="T13" fmla="*/ 2147483646 h 12650"/>
              <a:gd name="T14" fmla="*/ 2147483646 w 11713"/>
              <a:gd name="T15" fmla="*/ 2147483646 h 12650"/>
              <a:gd name="T16" fmla="*/ 2147483646 w 11713"/>
              <a:gd name="T17" fmla="*/ 2147483646 h 12650"/>
              <a:gd name="T18" fmla="*/ 2147483646 w 11713"/>
              <a:gd name="T19" fmla="*/ 2147483646 h 12650"/>
              <a:gd name="T20" fmla="*/ 2147483646 w 11713"/>
              <a:gd name="T21" fmla="*/ 2147483646 h 12650"/>
              <a:gd name="T22" fmla="*/ 2147483646 w 11713"/>
              <a:gd name="T23" fmla="*/ 2147483646 h 12650"/>
              <a:gd name="T24" fmla="*/ 2147483646 w 11713"/>
              <a:gd name="T25" fmla="*/ 2147483646 h 12650"/>
              <a:gd name="T26" fmla="*/ 2147483646 w 11713"/>
              <a:gd name="T27" fmla="*/ 2147483646 h 12650"/>
              <a:gd name="T28" fmla="*/ 2147483646 w 11713"/>
              <a:gd name="T29" fmla="*/ 2147483646 h 12650"/>
              <a:gd name="T30" fmla="*/ 2147483646 w 11713"/>
              <a:gd name="T31" fmla="*/ 2147483646 h 12650"/>
              <a:gd name="T32" fmla="*/ 2147483646 w 11713"/>
              <a:gd name="T33" fmla="*/ 2147483646 h 12650"/>
              <a:gd name="T34" fmla="*/ 2147483646 w 11713"/>
              <a:gd name="T35" fmla="*/ 2147483646 h 12650"/>
              <a:gd name="T36" fmla="*/ 2147483646 w 11713"/>
              <a:gd name="T37" fmla="*/ 2147483646 h 12650"/>
              <a:gd name="T38" fmla="*/ 2147483646 w 11713"/>
              <a:gd name="T39" fmla="*/ 2147483646 h 12650"/>
              <a:gd name="T40" fmla="*/ 2147483646 w 11713"/>
              <a:gd name="T41" fmla="*/ 2147483646 h 12650"/>
              <a:gd name="T42" fmla="*/ 2147483646 w 11713"/>
              <a:gd name="T43" fmla="*/ 2147483646 h 12650"/>
              <a:gd name="T44" fmla="*/ 2147483646 w 11713"/>
              <a:gd name="T45" fmla="*/ 2147483646 h 12650"/>
              <a:gd name="T46" fmla="*/ 2147483646 w 11713"/>
              <a:gd name="T47" fmla="*/ 2147483646 h 12650"/>
              <a:gd name="T48" fmla="*/ 2147483646 w 11713"/>
              <a:gd name="T49" fmla="*/ 2147483646 h 12650"/>
              <a:gd name="T50" fmla="*/ 2147483646 w 11713"/>
              <a:gd name="T51" fmla="*/ 2147483646 h 12650"/>
              <a:gd name="T52" fmla="*/ 2147483646 w 11713"/>
              <a:gd name="T53" fmla="*/ 2147483646 h 12650"/>
              <a:gd name="T54" fmla="*/ 2147483646 w 11713"/>
              <a:gd name="T55" fmla="*/ 2147483646 h 12650"/>
              <a:gd name="T56" fmla="*/ 2147483646 w 11713"/>
              <a:gd name="T57" fmla="*/ 2147483646 h 12650"/>
              <a:gd name="T58" fmla="*/ 2147483646 w 11713"/>
              <a:gd name="T59" fmla="*/ 2147483646 h 12650"/>
              <a:gd name="T60" fmla="*/ 2147483646 w 11713"/>
              <a:gd name="T61" fmla="*/ 2147483646 h 12650"/>
              <a:gd name="T62" fmla="*/ 2147483646 w 11713"/>
              <a:gd name="T63" fmla="*/ 2147483646 h 12650"/>
              <a:gd name="T64" fmla="*/ 2147483646 w 11713"/>
              <a:gd name="T65" fmla="*/ 2147483646 h 12650"/>
              <a:gd name="T66" fmla="*/ 2147483646 w 11713"/>
              <a:gd name="T67" fmla="*/ 2147483646 h 12650"/>
              <a:gd name="T68" fmla="*/ 2147483646 w 11713"/>
              <a:gd name="T69" fmla="*/ 2147483646 h 12650"/>
              <a:gd name="T70" fmla="*/ 2147483646 w 11713"/>
              <a:gd name="T71" fmla="*/ 2147483646 h 12650"/>
              <a:gd name="T72" fmla="*/ 2147483646 w 11713"/>
              <a:gd name="T73" fmla="*/ 2147483646 h 12650"/>
              <a:gd name="T74" fmla="*/ 2147483646 w 11713"/>
              <a:gd name="T75" fmla="*/ 2147483646 h 12650"/>
              <a:gd name="T76" fmla="*/ 2147483646 w 11713"/>
              <a:gd name="T77" fmla="*/ 2147483646 h 12650"/>
              <a:gd name="T78" fmla="*/ 2147483646 w 11713"/>
              <a:gd name="T79" fmla="*/ 2147483646 h 12650"/>
              <a:gd name="T80" fmla="*/ 2147483646 w 11713"/>
              <a:gd name="T81" fmla="*/ 2147483646 h 12650"/>
              <a:gd name="T82" fmla="*/ 2147483646 w 11713"/>
              <a:gd name="T83" fmla="*/ 2147483646 h 12650"/>
              <a:gd name="T84" fmla="*/ 2147483646 w 11713"/>
              <a:gd name="T85" fmla="*/ 2147483646 h 12650"/>
              <a:gd name="T86" fmla="*/ 2147483646 w 11713"/>
              <a:gd name="T87" fmla="*/ 2147483646 h 12650"/>
              <a:gd name="T88" fmla="*/ 2147483646 w 11713"/>
              <a:gd name="T89" fmla="*/ 2147483646 h 12650"/>
              <a:gd name="T90" fmla="*/ 2147483646 w 11713"/>
              <a:gd name="T91" fmla="*/ 2147483646 h 12650"/>
              <a:gd name="T92" fmla="*/ 2147483646 w 11713"/>
              <a:gd name="T93" fmla="*/ 2147483646 h 12650"/>
              <a:gd name="T94" fmla="*/ 2147483646 w 11713"/>
              <a:gd name="T95" fmla="*/ 2147483646 h 12650"/>
              <a:gd name="T96" fmla="*/ 2147483646 w 11713"/>
              <a:gd name="T97" fmla="*/ 2147483646 h 12650"/>
              <a:gd name="T98" fmla="*/ 2147483646 w 11713"/>
              <a:gd name="T99" fmla="*/ 2147483646 h 12650"/>
              <a:gd name="T100" fmla="*/ 2147483646 w 11713"/>
              <a:gd name="T101" fmla="*/ 2147483646 h 12650"/>
              <a:gd name="T102" fmla="*/ 2147483646 w 11713"/>
              <a:gd name="T103" fmla="*/ 2147483646 h 12650"/>
              <a:gd name="T104" fmla="*/ 2147483646 w 11713"/>
              <a:gd name="T105" fmla="*/ 2147483646 h 12650"/>
              <a:gd name="T106" fmla="*/ 2147483646 w 11713"/>
              <a:gd name="T107" fmla="*/ 2147483646 h 12650"/>
              <a:gd name="T108" fmla="*/ 2147483646 w 11713"/>
              <a:gd name="T109" fmla="*/ 2147483646 h 12650"/>
              <a:gd name="T110" fmla="*/ 2147483646 w 11713"/>
              <a:gd name="T111" fmla="*/ 2147483646 h 12650"/>
              <a:gd name="T112" fmla="*/ 2147483646 w 11713"/>
              <a:gd name="T113" fmla="*/ 2147483646 h 12650"/>
              <a:gd name="T114" fmla="*/ 2147483646 w 11713"/>
              <a:gd name="T115" fmla="*/ 2147483646 h 12650"/>
              <a:gd name="T116" fmla="*/ 2147483646 w 11713"/>
              <a:gd name="T117" fmla="*/ 2147483646 h 12650"/>
              <a:gd name="T118" fmla="*/ 2147483646 w 11713"/>
              <a:gd name="T119" fmla="*/ 2147483646 h 12650"/>
              <a:gd name="T120" fmla="*/ 2147483646 w 11713"/>
              <a:gd name="T121" fmla="*/ 2147483646 h 12650"/>
              <a:gd name="T122" fmla="*/ 2147483646 w 11713"/>
              <a:gd name="T123" fmla="*/ 2147483646 h 12650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1713" h="12650">
                <a:moveTo>
                  <a:pt x="10716" y="5568"/>
                </a:moveTo>
                <a:lnTo>
                  <a:pt x="10716" y="5568"/>
                </a:lnTo>
                <a:lnTo>
                  <a:pt x="10759" y="5528"/>
                </a:lnTo>
                <a:lnTo>
                  <a:pt x="10801" y="5487"/>
                </a:lnTo>
                <a:lnTo>
                  <a:pt x="10843" y="5446"/>
                </a:lnTo>
                <a:lnTo>
                  <a:pt x="10884" y="5402"/>
                </a:lnTo>
                <a:lnTo>
                  <a:pt x="10924" y="5358"/>
                </a:lnTo>
                <a:lnTo>
                  <a:pt x="10962" y="5314"/>
                </a:lnTo>
                <a:lnTo>
                  <a:pt x="10999" y="5268"/>
                </a:lnTo>
                <a:lnTo>
                  <a:pt x="11035" y="5221"/>
                </a:lnTo>
                <a:lnTo>
                  <a:pt x="11070" y="5173"/>
                </a:lnTo>
                <a:lnTo>
                  <a:pt x="11103" y="5125"/>
                </a:lnTo>
                <a:lnTo>
                  <a:pt x="11136" y="5076"/>
                </a:lnTo>
                <a:lnTo>
                  <a:pt x="11167" y="5026"/>
                </a:lnTo>
                <a:lnTo>
                  <a:pt x="11196" y="4975"/>
                </a:lnTo>
                <a:lnTo>
                  <a:pt x="11224" y="4922"/>
                </a:lnTo>
                <a:lnTo>
                  <a:pt x="11251" y="4870"/>
                </a:lnTo>
                <a:lnTo>
                  <a:pt x="11278" y="4817"/>
                </a:lnTo>
                <a:lnTo>
                  <a:pt x="11302" y="4763"/>
                </a:lnTo>
                <a:lnTo>
                  <a:pt x="11325" y="4708"/>
                </a:lnTo>
                <a:lnTo>
                  <a:pt x="11346" y="4653"/>
                </a:lnTo>
                <a:lnTo>
                  <a:pt x="11366" y="4597"/>
                </a:lnTo>
                <a:lnTo>
                  <a:pt x="11385" y="4540"/>
                </a:lnTo>
                <a:lnTo>
                  <a:pt x="11402" y="4483"/>
                </a:lnTo>
                <a:lnTo>
                  <a:pt x="11417" y="4425"/>
                </a:lnTo>
                <a:lnTo>
                  <a:pt x="11431" y="4366"/>
                </a:lnTo>
                <a:lnTo>
                  <a:pt x="11444" y="4307"/>
                </a:lnTo>
                <a:lnTo>
                  <a:pt x="11454" y="4248"/>
                </a:lnTo>
                <a:lnTo>
                  <a:pt x="11463" y="4187"/>
                </a:lnTo>
                <a:lnTo>
                  <a:pt x="11471" y="4127"/>
                </a:lnTo>
                <a:lnTo>
                  <a:pt x="11477" y="4066"/>
                </a:lnTo>
                <a:lnTo>
                  <a:pt x="11481" y="4004"/>
                </a:lnTo>
                <a:lnTo>
                  <a:pt x="11484" y="3942"/>
                </a:lnTo>
                <a:lnTo>
                  <a:pt x="11484" y="3879"/>
                </a:lnTo>
                <a:lnTo>
                  <a:pt x="11484" y="3821"/>
                </a:lnTo>
                <a:lnTo>
                  <a:pt x="11482" y="3761"/>
                </a:lnTo>
                <a:lnTo>
                  <a:pt x="11478" y="3704"/>
                </a:lnTo>
                <a:lnTo>
                  <a:pt x="11473" y="3645"/>
                </a:lnTo>
                <a:lnTo>
                  <a:pt x="11466" y="3588"/>
                </a:lnTo>
                <a:lnTo>
                  <a:pt x="11457" y="3530"/>
                </a:lnTo>
                <a:lnTo>
                  <a:pt x="11448" y="3474"/>
                </a:lnTo>
                <a:lnTo>
                  <a:pt x="11436" y="3417"/>
                </a:lnTo>
                <a:lnTo>
                  <a:pt x="11424" y="3362"/>
                </a:lnTo>
                <a:lnTo>
                  <a:pt x="11410" y="3307"/>
                </a:lnTo>
                <a:lnTo>
                  <a:pt x="11394" y="3252"/>
                </a:lnTo>
                <a:lnTo>
                  <a:pt x="11378" y="3198"/>
                </a:lnTo>
                <a:lnTo>
                  <a:pt x="11360" y="3145"/>
                </a:lnTo>
                <a:lnTo>
                  <a:pt x="11340" y="3092"/>
                </a:lnTo>
                <a:lnTo>
                  <a:pt x="11320" y="3039"/>
                </a:lnTo>
                <a:lnTo>
                  <a:pt x="11298" y="2987"/>
                </a:lnTo>
                <a:lnTo>
                  <a:pt x="11275" y="2936"/>
                </a:lnTo>
                <a:lnTo>
                  <a:pt x="11250" y="2886"/>
                </a:lnTo>
                <a:lnTo>
                  <a:pt x="11225" y="2836"/>
                </a:lnTo>
                <a:lnTo>
                  <a:pt x="11198" y="2788"/>
                </a:lnTo>
                <a:lnTo>
                  <a:pt x="11170" y="2739"/>
                </a:lnTo>
                <a:lnTo>
                  <a:pt x="11141" y="2692"/>
                </a:lnTo>
                <a:lnTo>
                  <a:pt x="11110" y="2645"/>
                </a:lnTo>
                <a:lnTo>
                  <a:pt x="11079" y="2599"/>
                </a:lnTo>
                <a:lnTo>
                  <a:pt x="11047" y="2553"/>
                </a:lnTo>
                <a:lnTo>
                  <a:pt x="11013" y="2509"/>
                </a:lnTo>
                <a:lnTo>
                  <a:pt x="10978" y="2465"/>
                </a:lnTo>
                <a:lnTo>
                  <a:pt x="10942" y="2422"/>
                </a:lnTo>
                <a:lnTo>
                  <a:pt x="10906" y="2379"/>
                </a:lnTo>
                <a:lnTo>
                  <a:pt x="10868" y="2339"/>
                </a:lnTo>
                <a:lnTo>
                  <a:pt x="10828" y="2299"/>
                </a:lnTo>
                <a:lnTo>
                  <a:pt x="10789" y="2259"/>
                </a:lnTo>
                <a:lnTo>
                  <a:pt x="10748" y="2221"/>
                </a:lnTo>
                <a:lnTo>
                  <a:pt x="10706" y="2183"/>
                </a:lnTo>
                <a:lnTo>
                  <a:pt x="10664" y="2146"/>
                </a:lnTo>
                <a:lnTo>
                  <a:pt x="10621" y="2111"/>
                </a:lnTo>
                <a:lnTo>
                  <a:pt x="10576" y="2076"/>
                </a:lnTo>
                <a:lnTo>
                  <a:pt x="10531" y="2043"/>
                </a:lnTo>
                <a:lnTo>
                  <a:pt x="10485" y="2011"/>
                </a:lnTo>
                <a:lnTo>
                  <a:pt x="10438" y="1979"/>
                </a:lnTo>
                <a:lnTo>
                  <a:pt x="10390" y="1949"/>
                </a:lnTo>
                <a:lnTo>
                  <a:pt x="10341" y="1920"/>
                </a:lnTo>
                <a:lnTo>
                  <a:pt x="10292" y="1892"/>
                </a:lnTo>
                <a:lnTo>
                  <a:pt x="10242" y="1864"/>
                </a:lnTo>
                <a:lnTo>
                  <a:pt x="10190" y="1838"/>
                </a:lnTo>
                <a:lnTo>
                  <a:pt x="10139" y="1814"/>
                </a:lnTo>
                <a:lnTo>
                  <a:pt x="10087" y="1790"/>
                </a:lnTo>
                <a:lnTo>
                  <a:pt x="10034" y="1768"/>
                </a:lnTo>
                <a:lnTo>
                  <a:pt x="9981" y="1746"/>
                </a:lnTo>
                <a:lnTo>
                  <a:pt x="9926" y="1727"/>
                </a:lnTo>
                <a:lnTo>
                  <a:pt x="9871" y="1709"/>
                </a:lnTo>
                <a:lnTo>
                  <a:pt x="9816" y="1691"/>
                </a:lnTo>
                <a:lnTo>
                  <a:pt x="9759" y="1674"/>
                </a:lnTo>
                <a:lnTo>
                  <a:pt x="9703" y="1660"/>
                </a:lnTo>
                <a:lnTo>
                  <a:pt x="9645" y="1646"/>
                </a:lnTo>
                <a:lnTo>
                  <a:pt x="9588" y="1635"/>
                </a:lnTo>
                <a:lnTo>
                  <a:pt x="9529" y="1624"/>
                </a:lnTo>
                <a:lnTo>
                  <a:pt x="9471" y="1615"/>
                </a:lnTo>
                <a:lnTo>
                  <a:pt x="9411" y="1606"/>
                </a:lnTo>
                <a:lnTo>
                  <a:pt x="9352" y="1600"/>
                </a:lnTo>
                <a:lnTo>
                  <a:pt x="9292" y="1595"/>
                </a:lnTo>
                <a:lnTo>
                  <a:pt x="9232" y="1591"/>
                </a:lnTo>
                <a:lnTo>
                  <a:pt x="9170" y="1589"/>
                </a:lnTo>
                <a:lnTo>
                  <a:pt x="9110" y="1588"/>
                </a:lnTo>
                <a:lnTo>
                  <a:pt x="9044" y="1589"/>
                </a:lnTo>
                <a:lnTo>
                  <a:pt x="8979" y="1592"/>
                </a:lnTo>
                <a:lnTo>
                  <a:pt x="8915" y="1596"/>
                </a:lnTo>
                <a:lnTo>
                  <a:pt x="8852" y="1601"/>
                </a:lnTo>
                <a:lnTo>
                  <a:pt x="8788" y="1609"/>
                </a:lnTo>
                <a:lnTo>
                  <a:pt x="8725" y="1618"/>
                </a:lnTo>
                <a:lnTo>
                  <a:pt x="8664" y="1628"/>
                </a:lnTo>
                <a:lnTo>
                  <a:pt x="8602" y="1641"/>
                </a:lnTo>
                <a:lnTo>
                  <a:pt x="8570" y="1595"/>
                </a:lnTo>
                <a:lnTo>
                  <a:pt x="8537" y="1549"/>
                </a:lnTo>
                <a:lnTo>
                  <a:pt x="8505" y="1504"/>
                </a:lnTo>
                <a:lnTo>
                  <a:pt x="8471" y="1460"/>
                </a:lnTo>
                <a:lnTo>
                  <a:pt x="8437" y="1415"/>
                </a:lnTo>
                <a:lnTo>
                  <a:pt x="8402" y="1373"/>
                </a:lnTo>
                <a:lnTo>
                  <a:pt x="8366" y="1330"/>
                </a:lnTo>
                <a:lnTo>
                  <a:pt x="8330" y="1287"/>
                </a:lnTo>
                <a:lnTo>
                  <a:pt x="8292" y="1245"/>
                </a:lnTo>
                <a:lnTo>
                  <a:pt x="8254" y="1203"/>
                </a:lnTo>
                <a:lnTo>
                  <a:pt x="8217" y="1163"/>
                </a:lnTo>
                <a:lnTo>
                  <a:pt x="8177" y="1123"/>
                </a:lnTo>
                <a:lnTo>
                  <a:pt x="8137" y="1083"/>
                </a:lnTo>
                <a:lnTo>
                  <a:pt x="8098" y="1045"/>
                </a:lnTo>
                <a:lnTo>
                  <a:pt x="8057" y="1006"/>
                </a:lnTo>
                <a:lnTo>
                  <a:pt x="8015" y="968"/>
                </a:lnTo>
                <a:lnTo>
                  <a:pt x="7973" y="931"/>
                </a:lnTo>
                <a:lnTo>
                  <a:pt x="7931" y="894"/>
                </a:lnTo>
                <a:lnTo>
                  <a:pt x="7888" y="859"/>
                </a:lnTo>
                <a:lnTo>
                  <a:pt x="7844" y="823"/>
                </a:lnTo>
                <a:lnTo>
                  <a:pt x="7799" y="788"/>
                </a:lnTo>
                <a:lnTo>
                  <a:pt x="7754" y="754"/>
                </a:lnTo>
                <a:lnTo>
                  <a:pt x="7709" y="721"/>
                </a:lnTo>
                <a:lnTo>
                  <a:pt x="7663" y="687"/>
                </a:lnTo>
                <a:lnTo>
                  <a:pt x="7616" y="656"/>
                </a:lnTo>
                <a:lnTo>
                  <a:pt x="7569" y="625"/>
                </a:lnTo>
                <a:lnTo>
                  <a:pt x="7522" y="593"/>
                </a:lnTo>
                <a:lnTo>
                  <a:pt x="7474" y="563"/>
                </a:lnTo>
                <a:lnTo>
                  <a:pt x="7425" y="534"/>
                </a:lnTo>
                <a:lnTo>
                  <a:pt x="7376" y="506"/>
                </a:lnTo>
                <a:lnTo>
                  <a:pt x="7327" y="477"/>
                </a:lnTo>
                <a:lnTo>
                  <a:pt x="7277" y="450"/>
                </a:lnTo>
                <a:lnTo>
                  <a:pt x="7227" y="424"/>
                </a:lnTo>
                <a:lnTo>
                  <a:pt x="7176" y="398"/>
                </a:lnTo>
                <a:lnTo>
                  <a:pt x="7124" y="373"/>
                </a:lnTo>
                <a:lnTo>
                  <a:pt x="7072" y="349"/>
                </a:lnTo>
                <a:lnTo>
                  <a:pt x="7020" y="325"/>
                </a:lnTo>
                <a:lnTo>
                  <a:pt x="6968" y="302"/>
                </a:lnTo>
                <a:lnTo>
                  <a:pt x="6915" y="280"/>
                </a:lnTo>
                <a:lnTo>
                  <a:pt x="6860" y="259"/>
                </a:lnTo>
                <a:lnTo>
                  <a:pt x="6807" y="238"/>
                </a:lnTo>
                <a:lnTo>
                  <a:pt x="6753" y="218"/>
                </a:lnTo>
                <a:lnTo>
                  <a:pt x="6697" y="200"/>
                </a:lnTo>
                <a:lnTo>
                  <a:pt x="6642" y="182"/>
                </a:lnTo>
                <a:lnTo>
                  <a:pt x="6587" y="164"/>
                </a:lnTo>
                <a:lnTo>
                  <a:pt x="6531" y="148"/>
                </a:lnTo>
                <a:lnTo>
                  <a:pt x="6475" y="133"/>
                </a:lnTo>
                <a:lnTo>
                  <a:pt x="6417" y="117"/>
                </a:lnTo>
                <a:lnTo>
                  <a:pt x="6361" y="104"/>
                </a:lnTo>
                <a:lnTo>
                  <a:pt x="6304" y="91"/>
                </a:lnTo>
                <a:lnTo>
                  <a:pt x="6246" y="79"/>
                </a:lnTo>
                <a:lnTo>
                  <a:pt x="6188" y="67"/>
                </a:lnTo>
                <a:lnTo>
                  <a:pt x="6129" y="57"/>
                </a:lnTo>
                <a:lnTo>
                  <a:pt x="6071" y="47"/>
                </a:lnTo>
                <a:lnTo>
                  <a:pt x="6011" y="38"/>
                </a:lnTo>
                <a:lnTo>
                  <a:pt x="5953" y="30"/>
                </a:lnTo>
                <a:lnTo>
                  <a:pt x="5893" y="23"/>
                </a:lnTo>
                <a:lnTo>
                  <a:pt x="5833" y="17"/>
                </a:lnTo>
                <a:lnTo>
                  <a:pt x="5773" y="12"/>
                </a:lnTo>
                <a:lnTo>
                  <a:pt x="5713" y="7"/>
                </a:lnTo>
                <a:lnTo>
                  <a:pt x="5652" y="4"/>
                </a:lnTo>
                <a:lnTo>
                  <a:pt x="5590" y="2"/>
                </a:lnTo>
                <a:lnTo>
                  <a:pt x="5530" y="0"/>
                </a:lnTo>
                <a:lnTo>
                  <a:pt x="5468" y="0"/>
                </a:lnTo>
                <a:lnTo>
                  <a:pt x="5372" y="1"/>
                </a:lnTo>
                <a:lnTo>
                  <a:pt x="5276" y="4"/>
                </a:lnTo>
                <a:lnTo>
                  <a:pt x="5181" y="11"/>
                </a:lnTo>
                <a:lnTo>
                  <a:pt x="5086" y="19"/>
                </a:lnTo>
                <a:lnTo>
                  <a:pt x="4992" y="29"/>
                </a:lnTo>
                <a:lnTo>
                  <a:pt x="4899" y="42"/>
                </a:lnTo>
                <a:lnTo>
                  <a:pt x="4806" y="57"/>
                </a:lnTo>
                <a:lnTo>
                  <a:pt x="4715" y="73"/>
                </a:lnTo>
                <a:lnTo>
                  <a:pt x="4624" y="92"/>
                </a:lnTo>
                <a:lnTo>
                  <a:pt x="4534" y="114"/>
                </a:lnTo>
                <a:lnTo>
                  <a:pt x="4445" y="137"/>
                </a:lnTo>
                <a:lnTo>
                  <a:pt x="4357" y="162"/>
                </a:lnTo>
                <a:lnTo>
                  <a:pt x="4269" y="189"/>
                </a:lnTo>
                <a:lnTo>
                  <a:pt x="4183" y="218"/>
                </a:lnTo>
                <a:lnTo>
                  <a:pt x="4097" y="250"/>
                </a:lnTo>
                <a:lnTo>
                  <a:pt x="4014" y="283"/>
                </a:lnTo>
                <a:lnTo>
                  <a:pt x="3930" y="319"/>
                </a:lnTo>
                <a:lnTo>
                  <a:pt x="3848" y="355"/>
                </a:lnTo>
                <a:lnTo>
                  <a:pt x="3766" y="395"/>
                </a:lnTo>
                <a:lnTo>
                  <a:pt x="3687" y="436"/>
                </a:lnTo>
                <a:lnTo>
                  <a:pt x="3607" y="477"/>
                </a:lnTo>
                <a:lnTo>
                  <a:pt x="3530" y="522"/>
                </a:lnTo>
                <a:lnTo>
                  <a:pt x="3454" y="568"/>
                </a:lnTo>
                <a:lnTo>
                  <a:pt x="3379" y="616"/>
                </a:lnTo>
                <a:lnTo>
                  <a:pt x="3304" y="665"/>
                </a:lnTo>
                <a:lnTo>
                  <a:pt x="3231" y="717"/>
                </a:lnTo>
                <a:lnTo>
                  <a:pt x="3160" y="769"/>
                </a:lnTo>
                <a:lnTo>
                  <a:pt x="3090" y="823"/>
                </a:lnTo>
                <a:lnTo>
                  <a:pt x="3022" y="880"/>
                </a:lnTo>
                <a:lnTo>
                  <a:pt x="2955" y="937"/>
                </a:lnTo>
                <a:lnTo>
                  <a:pt x="2889" y="996"/>
                </a:lnTo>
                <a:lnTo>
                  <a:pt x="2825" y="1056"/>
                </a:lnTo>
                <a:lnTo>
                  <a:pt x="2763" y="1119"/>
                </a:lnTo>
                <a:lnTo>
                  <a:pt x="2701" y="1181"/>
                </a:lnTo>
                <a:lnTo>
                  <a:pt x="2641" y="1246"/>
                </a:lnTo>
                <a:lnTo>
                  <a:pt x="2584" y="1313"/>
                </a:lnTo>
                <a:lnTo>
                  <a:pt x="2528" y="1380"/>
                </a:lnTo>
                <a:lnTo>
                  <a:pt x="2473" y="1449"/>
                </a:lnTo>
                <a:lnTo>
                  <a:pt x="2420" y="1519"/>
                </a:lnTo>
                <a:lnTo>
                  <a:pt x="2369" y="1590"/>
                </a:lnTo>
                <a:lnTo>
                  <a:pt x="2319" y="1663"/>
                </a:lnTo>
                <a:lnTo>
                  <a:pt x="2272" y="1737"/>
                </a:lnTo>
                <a:lnTo>
                  <a:pt x="2226" y="1811"/>
                </a:lnTo>
                <a:lnTo>
                  <a:pt x="2181" y="1887"/>
                </a:lnTo>
                <a:lnTo>
                  <a:pt x="2139" y="1965"/>
                </a:lnTo>
                <a:lnTo>
                  <a:pt x="2098" y="2043"/>
                </a:lnTo>
                <a:lnTo>
                  <a:pt x="2061" y="2122"/>
                </a:lnTo>
                <a:lnTo>
                  <a:pt x="2024" y="2203"/>
                </a:lnTo>
                <a:lnTo>
                  <a:pt x="1990" y="2284"/>
                </a:lnTo>
                <a:lnTo>
                  <a:pt x="1957" y="2367"/>
                </a:lnTo>
                <a:lnTo>
                  <a:pt x="1926" y="2450"/>
                </a:lnTo>
                <a:lnTo>
                  <a:pt x="1898" y="2534"/>
                </a:lnTo>
                <a:lnTo>
                  <a:pt x="1872" y="2620"/>
                </a:lnTo>
                <a:lnTo>
                  <a:pt x="1848" y="2705"/>
                </a:lnTo>
                <a:lnTo>
                  <a:pt x="1826" y="2792"/>
                </a:lnTo>
                <a:lnTo>
                  <a:pt x="1806" y="2880"/>
                </a:lnTo>
                <a:lnTo>
                  <a:pt x="1788" y="2968"/>
                </a:lnTo>
                <a:lnTo>
                  <a:pt x="1774" y="3057"/>
                </a:lnTo>
                <a:lnTo>
                  <a:pt x="1760" y="3147"/>
                </a:lnTo>
                <a:lnTo>
                  <a:pt x="1750" y="3238"/>
                </a:lnTo>
                <a:lnTo>
                  <a:pt x="1741" y="3330"/>
                </a:lnTo>
                <a:lnTo>
                  <a:pt x="1735" y="3422"/>
                </a:lnTo>
                <a:lnTo>
                  <a:pt x="1732" y="3514"/>
                </a:lnTo>
                <a:lnTo>
                  <a:pt x="1730" y="3607"/>
                </a:lnTo>
                <a:lnTo>
                  <a:pt x="1731" y="3681"/>
                </a:lnTo>
                <a:lnTo>
                  <a:pt x="1733" y="3755"/>
                </a:lnTo>
                <a:lnTo>
                  <a:pt x="1737" y="3828"/>
                </a:lnTo>
                <a:lnTo>
                  <a:pt x="1742" y="3901"/>
                </a:lnTo>
                <a:lnTo>
                  <a:pt x="1750" y="3973"/>
                </a:lnTo>
                <a:lnTo>
                  <a:pt x="1758" y="4045"/>
                </a:lnTo>
                <a:lnTo>
                  <a:pt x="1768" y="4117"/>
                </a:lnTo>
                <a:lnTo>
                  <a:pt x="1779" y="4188"/>
                </a:lnTo>
                <a:lnTo>
                  <a:pt x="1730" y="4217"/>
                </a:lnTo>
                <a:lnTo>
                  <a:pt x="1681" y="4248"/>
                </a:lnTo>
                <a:lnTo>
                  <a:pt x="1632" y="4278"/>
                </a:lnTo>
                <a:lnTo>
                  <a:pt x="1584" y="4309"/>
                </a:lnTo>
                <a:lnTo>
                  <a:pt x="1537" y="4342"/>
                </a:lnTo>
                <a:lnTo>
                  <a:pt x="1490" y="4374"/>
                </a:lnTo>
                <a:lnTo>
                  <a:pt x="1443" y="4409"/>
                </a:lnTo>
                <a:lnTo>
                  <a:pt x="1397" y="4442"/>
                </a:lnTo>
                <a:lnTo>
                  <a:pt x="1352" y="4478"/>
                </a:lnTo>
                <a:lnTo>
                  <a:pt x="1307" y="4513"/>
                </a:lnTo>
                <a:lnTo>
                  <a:pt x="1263" y="4549"/>
                </a:lnTo>
                <a:lnTo>
                  <a:pt x="1219" y="4586"/>
                </a:lnTo>
                <a:lnTo>
                  <a:pt x="1176" y="4624"/>
                </a:lnTo>
                <a:lnTo>
                  <a:pt x="1134" y="4661"/>
                </a:lnTo>
                <a:lnTo>
                  <a:pt x="1093" y="4700"/>
                </a:lnTo>
                <a:lnTo>
                  <a:pt x="1052" y="4740"/>
                </a:lnTo>
                <a:lnTo>
                  <a:pt x="1011" y="4780"/>
                </a:lnTo>
                <a:lnTo>
                  <a:pt x="972" y="4821"/>
                </a:lnTo>
                <a:lnTo>
                  <a:pt x="933" y="4862"/>
                </a:lnTo>
                <a:lnTo>
                  <a:pt x="894" y="4904"/>
                </a:lnTo>
                <a:lnTo>
                  <a:pt x="857" y="4946"/>
                </a:lnTo>
                <a:lnTo>
                  <a:pt x="820" y="4989"/>
                </a:lnTo>
                <a:lnTo>
                  <a:pt x="784" y="5033"/>
                </a:lnTo>
                <a:lnTo>
                  <a:pt x="748" y="5077"/>
                </a:lnTo>
                <a:lnTo>
                  <a:pt x="714" y="5122"/>
                </a:lnTo>
                <a:lnTo>
                  <a:pt x="679" y="5167"/>
                </a:lnTo>
                <a:lnTo>
                  <a:pt x="646" y="5213"/>
                </a:lnTo>
                <a:lnTo>
                  <a:pt x="613" y="5259"/>
                </a:lnTo>
                <a:lnTo>
                  <a:pt x="581" y="5306"/>
                </a:lnTo>
                <a:lnTo>
                  <a:pt x="550" y="5354"/>
                </a:lnTo>
                <a:lnTo>
                  <a:pt x="519" y="5402"/>
                </a:lnTo>
                <a:lnTo>
                  <a:pt x="490" y="5450"/>
                </a:lnTo>
                <a:lnTo>
                  <a:pt x="461" y="5499"/>
                </a:lnTo>
                <a:lnTo>
                  <a:pt x="434" y="5548"/>
                </a:lnTo>
                <a:lnTo>
                  <a:pt x="406" y="5598"/>
                </a:lnTo>
                <a:lnTo>
                  <a:pt x="379" y="5648"/>
                </a:lnTo>
                <a:lnTo>
                  <a:pt x="354" y="5698"/>
                </a:lnTo>
                <a:lnTo>
                  <a:pt x="329" y="5750"/>
                </a:lnTo>
                <a:lnTo>
                  <a:pt x="305" y="5802"/>
                </a:lnTo>
                <a:lnTo>
                  <a:pt x="282" y="5854"/>
                </a:lnTo>
                <a:lnTo>
                  <a:pt x="259" y="5906"/>
                </a:lnTo>
                <a:lnTo>
                  <a:pt x="239" y="5960"/>
                </a:lnTo>
                <a:lnTo>
                  <a:pt x="218" y="6013"/>
                </a:lnTo>
                <a:lnTo>
                  <a:pt x="198" y="6066"/>
                </a:lnTo>
                <a:lnTo>
                  <a:pt x="179" y="6120"/>
                </a:lnTo>
                <a:lnTo>
                  <a:pt x="161" y="6175"/>
                </a:lnTo>
                <a:lnTo>
                  <a:pt x="145" y="6230"/>
                </a:lnTo>
                <a:lnTo>
                  <a:pt x="128" y="6285"/>
                </a:lnTo>
                <a:lnTo>
                  <a:pt x="113" y="6341"/>
                </a:lnTo>
                <a:lnTo>
                  <a:pt x="99" y="6397"/>
                </a:lnTo>
                <a:lnTo>
                  <a:pt x="85" y="6454"/>
                </a:lnTo>
                <a:lnTo>
                  <a:pt x="74" y="6510"/>
                </a:lnTo>
                <a:lnTo>
                  <a:pt x="62" y="6566"/>
                </a:lnTo>
                <a:lnTo>
                  <a:pt x="51" y="6624"/>
                </a:lnTo>
                <a:lnTo>
                  <a:pt x="41" y="6681"/>
                </a:lnTo>
                <a:lnTo>
                  <a:pt x="33" y="6740"/>
                </a:lnTo>
                <a:lnTo>
                  <a:pt x="25" y="6798"/>
                </a:lnTo>
                <a:lnTo>
                  <a:pt x="18" y="6857"/>
                </a:lnTo>
                <a:lnTo>
                  <a:pt x="13" y="6915"/>
                </a:lnTo>
                <a:lnTo>
                  <a:pt x="9" y="6975"/>
                </a:lnTo>
                <a:lnTo>
                  <a:pt x="5" y="7034"/>
                </a:lnTo>
                <a:lnTo>
                  <a:pt x="3" y="7094"/>
                </a:lnTo>
                <a:lnTo>
                  <a:pt x="0" y="7153"/>
                </a:lnTo>
                <a:lnTo>
                  <a:pt x="0" y="7214"/>
                </a:lnTo>
                <a:lnTo>
                  <a:pt x="1" y="7295"/>
                </a:lnTo>
                <a:lnTo>
                  <a:pt x="4" y="7377"/>
                </a:lnTo>
                <a:lnTo>
                  <a:pt x="9" y="7457"/>
                </a:lnTo>
                <a:lnTo>
                  <a:pt x="15" y="7538"/>
                </a:lnTo>
                <a:lnTo>
                  <a:pt x="23" y="7618"/>
                </a:lnTo>
                <a:lnTo>
                  <a:pt x="34" y="7697"/>
                </a:lnTo>
                <a:lnTo>
                  <a:pt x="46" y="7776"/>
                </a:lnTo>
                <a:lnTo>
                  <a:pt x="60" y="7854"/>
                </a:lnTo>
                <a:lnTo>
                  <a:pt x="77" y="7932"/>
                </a:lnTo>
                <a:lnTo>
                  <a:pt x="93" y="8010"/>
                </a:lnTo>
                <a:lnTo>
                  <a:pt x="113" y="8086"/>
                </a:lnTo>
                <a:lnTo>
                  <a:pt x="134" y="8161"/>
                </a:lnTo>
                <a:lnTo>
                  <a:pt x="156" y="8236"/>
                </a:lnTo>
                <a:lnTo>
                  <a:pt x="181" y="8311"/>
                </a:lnTo>
                <a:lnTo>
                  <a:pt x="206" y="8385"/>
                </a:lnTo>
                <a:lnTo>
                  <a:pt x="234" y="8458"/>
                </a:lnTo>
                <a:lnTo>
                  <a:pt x="264" y="8530"/>
                </a:lnTo>
                <a:lnTo>
                  <a:pt x="294" y="8601"/>
                </a:lnTo>
                <a:lnTo>
                  <a:pt x="326" y="8671"/>
                </a:lnTo>
                <a:lnTo>
                  <a:pt x="361" y="8741"/>
                </a:lnTo>
                <a:lnTo>
                  <a:pt x="395" y="8810"/>
                </a:lnTo>
                <a:lnTo>
                  <a:pt x="433" y="8878"/>
                </a:lnTo>
                <a:lnTo>
                  <a:pt x="471" y="8946"/>
                </a:lnTo>
                <a:lnTo>
                  <a:pt x="511" y="9011"/>
                </a:lnTo>
                <a:lnTo>
                  <a:pt x="552" y="9077"/>
                </a:lnTo>
                <a:lnTo>
                  <a:pt x="595" y="9141"/>
                </a:lnTo>
                <a:lnTo>
                  <a:pt x="638" y="9205"/>
                </a:lnTo>
                <a:lnTo>
                  <a:pt x="684" y="9267"/>
                </a:lnTo>
                <a:lnTo>
                  <a:pt x="731" y="9329"/>
                </a:lnTo>
                <a:lnTo>
                  <a:pt x="779" y="9388"/>
                </a:lnTo>
                <a:lnTo>
                  <a:pt x="829" y="9448"/>
                </a:lnTo>
                <a:lnTo>
                  <a:pt x="880" y="9506"/>
                </a:lnTo>
                <a:lnTo>
                  <a:pt x="931" y="9564"/>
                </a:lnTo>
                <a:lnTo>
                  <a:pt x="984" y="9620"/>
                </a:lnTo>
                <a:lnTo>
                  <a:pt x="1039" y="9674"/>
                </a:lnTo>
                <a:lnTo>
                  <a:pt x="1095" y="9729"/>
                </a:lnTo>
                <a:lnTo>
                  <a:pt x="1151" y="9781"/>
                </a:lnTo>
                <a:lnTo>
                  <a:pt x="1210" y="9833"/>
                </a:lnTo>
                <a:lnTo>
                  <a:pt x="1269" y="9883"/>
                </a:lnTo>
                <a:lnTo>
                  <a:pt x="1329" y="9932"/>
                </a:lnTo>
                <a:lnTo>
                  <a:pt x="1390" y="9981"/>
                </a:lnTo>
                <a:lnTo>
                  <a:pt x="1453" y="10026"/>
                </a:lnTo>
                <a:lnTo>
                  <a:pt x="1517" y="10072"/>
                </a:lnTo>
                <a:lnTo>
                  <a:pt x="1581" y="10116"/>
                </a:lnTo>
                <a:lnTo>
                  <a:pt x="1647" y="10159"/>
                </a:lnTo>
                <a:lnTo>
                  <a:pt x="1714" y="10200"/>
                </a:lnTo>
                <a:lnTo>
                  <a:pt x="1781" y="10240"/>
                </a:lnTo>
                <a:lnTo>
                  <a:pt x="1850" y="10278"/>
                </a:lnTo>
                <a:lnTo>
                  <a:pt x="1919" y="10316"/>
                </a:lnTo>
                <a:lnTo>
                  <a:pt x="1990" y="10351"/>
                </a:lnTo>
                <a:lnTo>
                  <a:pt x="2061" y="10386"/>
                </a:lnTo>
                <a:lnTo>
                  <a:pt x="2133" y="10418"/>
                </a:lnTo>
                <a:lnTo>
                  <a:pt x="2206" y="10449"/>
                </a:lnTo>
                <a:lnTo>
                  <a:pt x="2280" y="10480"/>
                </a:lnTo>
                <a:lnTo>
                  <a:pt x="2354" y="10508"/>
                </a:lnTo>
                <a:lnTo>
                  <a:pt x="2430" y="10535"/>
                </a:lnTo>
                <a:lnTo>
                  <a:pt x="2507" y="10560"/>
                </a:lnTo>
                <a:lnTo>
                  <a:pt x="2583" y="10583"/>
                </a:lnTo>
                <a:lnTo>
                  <a:pt x="2661" y="10605"/>
                </a:lnTo>
                <a:lnTo>
                  <a:pt x="2740" y="10626"/>
                </a:lnTo>
                <a:lnTo>
                  <a:pt x="2819" y="10645"/>
                </a:lnTo>
                <a:lnTo>
                  <a:pt x="2898" y="10661"/>
                </a:lnTo>
                <a:lnTo>
                  <a:pt x="2979" y="10677"/>
                </a:lnTo>
                <a:lnTo>
                  <a:pt x="3060" y="10691"/>
                </a:lnTo>
                <a:lnTo>
                  <a:pt x="3079" y="10697"/>
                </a:lnTo>
                <a:lnTo>
                  <a:pt x="3099" y="10704"/>
                </a:lnTo>
                <a:lnTo>
                  <a:pt x="3120" y="10713"/>
                </a:lnTo>
                <a:lnTo>
                  <a:pt x="3141" y="10723"/>
                </a:lnTo>
                <a:lnTo>
                  <a:pt x="3162" y="10736"/>
                </a:lnTo>
                <a:lnTo>
                  <a:pt x="3185" y="10752"/>
                </a:lnTo>
                <a:lnTo>
                  <a:pt x="3211" y="10772"/>
                </a:lnTo>
                <a:lnTo>
                  <a:pt x="3238" y="10796"/>
                </a:lnTo>
                <a:lnTo>
                  <a:pt x="3266" y="10826"/>
                </a:lnTo>
                <a:lnTo>
                  <a:pt x="3297" y="10861"/>
                </a:lnTo>
                <a:lnTo>
                  <a:pt x="3331" y="10902"/>
                </a:lnTo>
                <a:lnTo>
                  <a:pt x="3367" y="10950"/>
                </a:lnTo>
                <a:lnTo>
                  <a:pt x="3406" y="11005"/>
                </a:lnTo>
                <a:lnTo>
                  <a:pt x="3448" y="11068"/>
                </a:lnTo>
                <a:lnTo>
                  <a:pt x="3494" y="11140"/>
                </a:lnTo>
                <a:lnTo>
                  <a:pt x="3543" y="11220"/>
                </a:lnTo>
                <a:lnTo>
                  <a:pt x="3567" y="11263"/>
                </a:lnTo>
                <a:lnTo>
                  <a:pt x="3593" y="11305"/>
                </a:lnTo>
                <a:lnTo>
                  <a:pt x="3619" y="11346"/>
                </a:lnTo>
                <a:lnTo>
                  <a:pt x="3645" y="11387"/>
                </a:lnTo>
                <a:lnTo>
                  <a:pt x="3672" y="11427"/>
                </a:lnTo>
                <a:lnTo>
                  <a:pt x="3700" y="11467"/>
                </a:lnTo>
                <a:lnTo>
                  <a:pt x="3730" y="11506"/>
                </a:lnTo>
                <a:lnTo>
                  <a:pt x="3759" y="11545"/>
                </a:lnTo>
                <a:lnTo>
                  <a:pt x="3789" y="11583"/>
                </a:lnTo>
                <a:lnTo>
                  <a:pt x="3820" y="11620"/>
                </a:lnTo>
                <a:lnTo>
                  <a:pt x="3852" y="11658"/>
                </a:lnTo>
                <a:lnTo>
                  <a:pt x="3883" y="11694"/>
                </a:lnTo>
                <a:lnTo>
                  <a:pt x="3916" y="11730"/>
                </a:lnTo>
                <a:lnTo>
                  <a:pt x="3950" y="11765"/>
                </a:lnTo>
                <a:lnTo>
                  <a:pt x="3983" y="11800"/>
                </a:lnTo>
                <a:lnTo>
                  <a:pt x="4018" y="11834"/>
                </a:lnTo>
                <a:lnTo>
                  <a:pt x="4053" y="11868"/>
                </a:lnTo>
                <a:lnTo>
                  <a:pt x="4089" y="11901"/>
                </a:lnTo>
                <a:lnTo>
                  <a:pt x="4125" y="11934"/>
                </a:lnTo>
                <a:lnTo>
                  <a:pt x="4162" y="11965"/>
                </a:lnTo>
                <a:lnTo>
                  <a:pt x="4199" y="11996"/>
                </a:lnTo>
                <a:lnTo>
                  <a:pt x="4237" y="12026"/>
                </a:lnTo>
                <a:lnTo>
                  <a:pt x="4276" y="12057"/>
                </a:lnTo>
                <a:lnTo>
                  <a:pt x="4314" y="12086"/>
                </a:lnTo>
                <a:lnTo>
                  <a:pt x="4353" y="12114"/>
                </a:lnTo>
                <a:lnTo>
                  <a:pt x="4393" y="12142"/>
                </a:lnTo>
                <a:lnTo>
                  <a:pt x="4433" y="12170"/>
                </a:lnTo>
                <a:lnTo>
                  <a:pt x="4474" y="12196"/>
                </a:lnTo>
                <a:lnTo>
                  <a:pt x="4515" y="12222"/>
                </a:lnTo>
                <a:lnTo>
                  <a:pt x="4557" y="12247"/>
                </a:lnTo>
                <a:lnTo>
                  <a:pt x="4598" y="12272"/>
                </a:lnTo>
                <a:lnTo>
                  <a:pt x="4640" y="12295"/>
                </a:lnTo>
                <a:lnTo>
                  <a:pt x="4683" y="12319"/>
                </a:lnTo>
                <a:lnTo>
                  <a:pt x="4726" y="12341"/>
                </a:lnTo>
                <a:lnTo>
                  <a:pt x="4770" y="12363"/>
                </a:lnTo>
                <a:lnTo>
                  <a:pt x="4813" y="12384"/>
                </a:lnTo>
                <a:lnTo>
                  <a:pt x="4857" y="12404"/>
                </a:lnTo>
                <a:lnTo>
                  <a:pt x="4902" y="12423"/>
                </a:lnTo>
                <a:lnTo>
                  <a:pt x="4946" y="12442"/>
                </a:lnTo>
                <a:lnTo>
                  <a:pt x="4992" y="12460"/>
                </a:lnTo>
                <a:lnTo>
                  <a:pt x="5037" y="12477"/>
                </a:lnTo>
                <a:lnTo>
                  <a:pt x="5083" y="12493"/>
                </a:lnTo>
                <a:lnTo>
                  <a:pt x="5128" y="12509"/>
                </a:lnTo>
                <a:lnTo>
                  <a:pt x="5175" y="12524"/>
                </a:lnTo>
                <a:lnTo>
                  <a:pt x="5221" y="12538"/>
                </a:lnTo>
                <a:lnTo>
                  <a:pt x="5268" y="12552"/>
                </a:lnTo>
                <a:lnTo>
                  <a:pt x="5314" y="12564"/>
                </a:lnTo>
                <a:lnTo>
                  <a:pt x="5361" y="12576"/>
                </a:lnTo>
                <a:lnTo>
                  <a:pt x="5409" y="12586"/>
                </a:lnTo>
                <a:lnTo>
                  <a:pt x="5456" y="12597"/>
                </a:lnTo>
                <a:lnTo>
                  <a:pt x="5503" y="12606"/>
                </a:lnTo>
                <a:lnTo>
                  <a:pt x="5551" y="12614"/>
                </a:lnTo>
                <a:lnTo>
                  <a:pt x="5599" y="12622"/>
                </a:lnTo>
                <a:lnTo>
                  <a:pt x="5647" y="12628"/>
                </a:lnTo>
                <a:lnTo>
                  <a:pt x="5695" y="12634"/>
                </a:lnTo>
                <a:lnTo>
                  <a:pt x="5743" y="12639"/>
                </a:lnTo>
                <a:lnTo>
                  <a:pt x="5791" y="12643"/>
                </a:lnTo>
                <a:lnTo>
                  <a:pt x="5839" y="12646"/>
                </a:lnTo>
                <a:lnTo>
                  <a:pt x="5888" y="12649"/>
                </a:lnTo>
                <a:lnTo>
                  <a:pt x="5936" y="12650"/>
                </a:lnTo>
                <a:lnTo>
                  <a:pt x="5985" y="12650"/>
                </a:lnTo>
                <a:lnTo>
                  <a:pt x="6033" y="12650"/>
                </a:lnTo>
                <a:lnTo>
                  <a:pt x="6082" y="12649"/>
                </a:lnTo>
                <a:lnTo>
                  <a:pt x="6130" y="12647"/>
                </a:lnTo>
                <a:lnTo>
                  <a:pt x="6174" y="12641"/>
                </a:lnTo>
                <a:lnTo>
                  <a:pt x="6217" y="12634"/>
                </a:lnTo>
                <a:lnTo>
                  <a:pt x="6260" y="12627"/>
                </a:lnTo>
                <a:lnTo>
                  <a:pt x="6303" y="12620"/>
                </a:lnTo>
                <a:lnTo>
                  <a:pt x="6345" y="12611"/>
                </a:lnTo>
                <a:lnTo>
                  <a:pt x="6388" y="12602"/>
                </a:lnTo>
                <a:lnTo>
                  <a:pt x="6430" y="12593"/>
                </a:lnTo>
                <a:lnTo>
                  <a:pt x="6473" y="12582"/>
                </a:lnTo>
                <a:lnTo>
                  <a:pt x="6515" y="12571"/>
                </a:lnTo>
                <a:lnTo>
                  <a:pt x="6556" y="12559"/>
                </a:lnTo>
                <a:lnTo>
                  <a:pt x="6598" y="12548"/>
                </a:lnTo>
                <a:lnTo>
                  <a:pt x="6640" y="12534"/>
                </a:lnTo>
                <a:lnTo>
                  <a:pt x="6682" y="12520"/>
                </a:lnTo>
                <a:lnTo>
                  <a:pt x="6722" y="12507"/>
                </a:lnTo>
                <a:lnTo>
                  <a:pt x="6763" y="12492"/>
                </a:lnTo>
                <a:lnTo>
                  <a:pt x="6804" y="12477"/>
                </a:lnTo>
                <a:lnTo>
                  <a:pt x="6845" y="12461"/>
                </a:lnTo>
                <a:lnTo>
                  <a:pt x="6884" y="12444"/>
                </a:lnTo>
                <a:lnTo>
                  <a:pt x="6924" y="12426"/>
                </a:lnTo>
                <a:lnTo>
                  <a:pt x="6964" y="12409"/>
                </a:lnTo>
                <a:lnTo>
                  <a:pt x="7003" y="12390"/>
                </a:lnTo>
                <a:lnTo>
                  <a:pt x="7042" y="12371"/>
                </a:lnTo>
                <a:lnTo>
                  <a:pt x="7081" y="12351"/>
                </a:lnTo>
                <a:lnTo>
                  <a:pt x="7119" y="12331"/>
                </a:lnTo>
                <a:lnTo>
                  <a:pt x="7157" y="12311"/>
                </a:lnTo>
                <a:lnTo>
                  <a:pt x="7194" y="12290"/>
                </a:lnTo>
                <a:lnTo>
                  <a:pt x="7232" y="12268"/>
                </a:lnTo>
                <a:lnTo>
                  <a:pt x="7269" y="12245"/>
                </a:lnTo>
                <a:lnTo>
                  <a:pt x="7305" y="12222"/>
                </a:lnTo>
                <a:lnTo>
                  <a:pt x="7342" y="12199"/>
                </a:lnTo>
                <a:lnTo>
                  <a:pt x="7377" y="12175"/>
                </a:lnTo>
                <a:lnTo>
                  <a:pt x="7413" y="12150"/>
                </a:lnTo>
                <a:lnTo>
                  <a:pt x="7447" y="12125"/>
                </a:lnTo>
                <a:lnTo>
                  <a:pt x="7482" y="12099"/>
                </a:lnTo>
                <a:lnTo>
                  <a:pt x="7516" y="12072"/>
                </a:lnTo>
                <a:lnTo>
                  <a:pt x="7549" y="12045"/>
                </a:lnTo>
                <a:lnTo>
                  <a:pt x="7582" y="12018"/>
                </a:lnTo>
                <a:lnTo>
                  <a:pt x="7615" y="11990"/>
                </a:lnTo>
                <a:lnTo>
                  <a:pt x="7647" y="11962"/>
                </a:lnTo>
                <a:lnTo>
                  <a:pt x="7679" y="11932"/>
                </a:lnTo>
                <a:lnTo>
                  <a:pt x="7709" y="11903"/>
                </a:lnTo>
                <a:lnTo>
                  <a:pt x="7741" y="11873"/>
                </a:lnTo>
                <a:lnTo>
                  <a:pt x="7771" y="11843"/>
                </a:lnTo>
                <a:lnTo>
                  <a:pt x="7800" y="11811"/>
                </a:lnTo>
                <a:lnTo>
                  <a:pt x="7829" y="11780"/>
                </a:lnTo>
                <a:lnTo>
                  <a:pt x="7858" y="11748"/>
                </a:lnTo>
                <a:lnTo>
                  <a:pt x="7886" y="11715"/>
                </a:lnTo>
                <a:lnTo>
                  <a:pt x="7913" y="11683"/>
                </a:lnTo>
                <a:lnTo>
                  <a:pt x="7939" y="11649"/>
                </a:lnTo>
                <a:lnTo>
                  <a:pt x="7965" y="11615"/>
                </a:lnTo>
                <a:lnTo>
                  <a:pt x="7991" y="11581"/>
                </a:lnTo>
                <a:lnTo>
                  <a:pt x="8016" y="11546"/>
                </a:lnTo>
                <a:lnTo>
                  <a:pt x="8040" y="11511"/>
                </a:lnTo>
                <a:lnTo>
                  <a:pt x="8063" y="11474"/>
                </a:lnTo>
                <a:lnTo>
                  <a:pt x="8086" y="11438"/>
                </a:lnTo>
                <a:lnTo>
                  <a:pt x="8109" y="11401"/>
                </a:lnTo>
                <a:lnTo>
                  <a:pt x="8130" y="11364"/>
                </a:lnTo>
                <a:lnTo>
                  <a:pt x="8151" y="11327"/>
                </a:lnTo>
                <a:lnTo>
                  <a:pt x="8172" y="11288"/>
                </a:lnTo>
                <a:lnTo>
                  <a:pt x="8191" y="11249"/>
                </a:lnTo>
                <a:lnTo>
                  <a:pt x="8209" y="11211"/>
                </a:lnTo>
                <a:lnTo>
                  <a:pt x="8228" y="11171"/>
                </a:lnTo>
                <a:lnTo>
                  <a:pt x="8245" y="11131"/>
                </a:lnTo>
                <a:lnTo>
                  <a:pt x="8262" y="11091"/>
                </a:lnTo>
                <a:lnTo>
                  <a:pt x="8288" y="11021"/>
                </a:lnTo>
                <a:lnTo>
                  <a:pt x="8312" y="10950"/>
                </a:lnTo>
                <a:lnTo>
                  <a:pt x="8334" y="10879"/>
                </a:lnTo>
                <a:lnTo>
                  <a:pt x="8354" y="10808"/>
                </a:lnTo>
                <a:lnTo>
                  <a:pt x="8371" y="10737"/>
                </a:lnTo>
                <a:lnTo>
                  <a:pt x="8387" y="10665"/>
                </a:lnTo>
                <a:lnTo>
                  <a:pt x="8401" y="10594"/>
                </a:lnTo>
                <a:lnTo>
                  <a:pt x="8412" y="10522"/>
                </a:lnTo>
                <a:lnTo>
                  <a:pt x="8421" y="10449"/>
                </a:lnTo>
                <a:lnTo>
                  <a:pt x="8429" y="10377"/>
                </a:lnTo>
                <a:lnTo>
                  <a:pt x="8434" y="10305"/>
                </a:lnTo>
                <a:lnTo>
                  <a:pt x="8437" y="10233"/>
                </a:lnTo>
                <a:lnTo>
                  <a:pt x="8438" y="10161"/>
                </a:lnTo>
                <a:lnTo>
                  <a:pt x="8437" y="10089"/>
                </a:lnTo>
                <a:lnTo>
                  <a:pt x="8433" y="10017"/>
                </a:lnTo>
                <a:lnTo>
                  <a:pt x="8428" y="9946"/>
                </a:lnTo>
                <a:lnTo>
                  <a:pt x="8419" y="9874"/>
                </a:lnTo>
                <a:lnTo>
                  <a:pt x="8410" y="9803"/>
                </a:lnTo>
                <a:lnTo>
                  <a:pt x="8397" y="9732"/>
                </a:lnTo>
                <a:lnTo>
                  <a:pt x="8383" y="9661"/>
                </a:lnTo>
                <a:lnTo>
                  <a:pt x="8366" y="9591"/>
                </a:lnTo>
                <a:lnTo>
                  <a:pt x="8347" y="9521"/>
                </a:lnTo>
                <a:lnTo>
                  <a:pt x="8326" y="9451"/>
                </a:lnTo>
                <a:lnTo>
                  <a:pt x="8302" y="9381"/>
                </a:lnTo>
                <a:lnTo>
                  <a:pt x="8276" y="9312"/>
                </a:lnTo>
                <a:lnTo>
                  <a:pt x="8249" y="9244"/>
                </a:lnTo>
                <a:lnTo>
                  <a:pt x="8218" y="9176"/>
                </a:lnTo>
                <a:lnTo>
                  <a:pt x="8185" y="9108"/>
                </a:lnTo>
                <a:lnTo>
                  <a:pt x="8151" y="9042"/>
                </a:lnTo>
                <a:lnTo>
                  <a:pt x="8113" y="8975"/>
                </a:lnTo>
                <a:lnTo>
                  <a:pt x="8074" y="8909"/>
                </a:lnTo>
                <a:lnTo>
                  <a:pt x="8032" y="8844"/>
                </a:lnTo>
                <a:lnTo>
                  <a:pt x="8002" y="8803"/>
                </a:lnTo>
                <a:lnTo>
                  <a:pt x="7970" y="8765"/>
                </a:lnTo>
                <a:lnTo>
                  <a:pt x="7939" y="8726"/>
                </a:lnTo>
                <a:lnTo>
                  <a:pt x="7908" y="8689"/>
                </a:lnTo>
                <a:lnTo>
                  <a:pt x="7875" y="8652"/>
                </a:lnTo>
                <a:lnTo>
                  <a:pt x="7842" y="8617"/>
                </a:lnTo>
                <a:lnTo>
                  <a:pt x="7807" y="8581"/>
                </a:lnTo>
                <a:lnTo>
                  <a:pt x="7774" y="8548"/>
                </a:lnTo>
                <a:lnTo>
                  <a:pt x="7738" y="8514"/>
                </a:lnTo>
                <a:lnTo>
                  <a:pt x="7703" y="8482"/>
                </a:lnTo>
                <a:lnTo>
                  <a:pt x="7667" y="8450"/>
                </a:lnTo>
                <a:lnTo>
                  <a:pt x="7631" y="8420"/>
                </a:lnTo>
                <a:lnTo>
                  <a:pt x="7593" y="8390"/>
                </a:lnTo>
                <a:lnTo>
                  <a:pt x="7556" y="8362"/>
                </a:lnTo>
                <a:lnTo>
                  <a:pt x="7518" y="8333"/>
                </a:lnTo>
                <a:lnTo>
                  <a:pt x="7480" y="8306"/>
                </a:lnTo>
                <a:lnTo>
                  <a:pt x="7441" y="8280"/>
                </a:lnTo>
                <a:lnTo>
                  <a:pt x="7401" y="8255"/>
                </a:lnTo>
                <a:lnTo>
                  <a:pt x="7362" y="8231"/>
                </a:lnTo>
                <a:lnTo>
                  <a:pt x="7322" y="8208"/>
                </a:lnTo>
                <a:lnTo>
                  <a:pt x="7281" y="8185"/>
                </a:lnTo>
                <a:lnTo>
                  <a:pt x="7240" y="8164"/>
                </a:lnTo>
                <a:lnTo>
                  <a:pt x="7200" y="8143"/>
                </a:lnTo>
                <a:lnTo>
                  <a:pt x="7158" y="8124"/>
                </a:lnTo>
                <a:lnTo>
                  <a:pt x="7116" y="8105"/>
                </a:lnTo>
                <a:lnTo>
                  <a:pt x="7073" y="8087"/>
                </a:lnTo>
                <a:lnTo>
                  <a:pt x="7032" y="8070"/>
                </a:lnTo>
                <a:lnTo>
                  <a:pt x="6989" y="8055"/>
                </a:lnTo>
                <a:lnTo>
                  <a:pt x="6945" y="8040"/>
                </a:lnTo>
                <a:lnTo>
                  <a:pt x="6902" y="8026"/>
                </a:lnTo>
                <a:lnTo>
                  <a:pt x="6858" y="8013"/>
                </a:lnTo>
                <a:lnTo>
                  <a:pt x="6814" y="8001"/>
                </a:lnTo>
                <a:lnTo>
                  <a:pt x="6770" y="7990"/>
                </a:lnTo>
                <a:lnTo>
                  <a:pt x="6727" y="7980"/>
                </a:lnTo>
                <a:lnTo>
                  <a:pt x="6682" y="7971"/>
                </a:lnTo>
                <a:lnTo>
                  <a:pt x="6638" y="7964"/>
                </a:lnTo>
                <a:lnTo>
                  <a:pt x="6593" y="7956"/>
                </a:lnTo>
                <a:lnTo>
                  <a:pt x="6548" y="7950"/>
                </a:lnTo>
                <a:lnTo>
                  <a:pt x="6503" y="7945"/>
                </a:lnTo>
                <a:lnTo>
                  <a:pt x="6458" y="7941"/>
                </a:lnTo>
                <a:lnTo>
                  <a:pt x="6413" y="7938"/>
                </a:lnTo>
                <a:lnTo>
                  <a:pt x="6367" y="7936"/>
                </a:lnTo>
                <a:lnTo>
                  <a:pt x="6322" y="7935"/>
                </a:lnTo>
                <a:lnTo>
                  <a:pt x="6277" y="7935"/>
                </a:lnTo>
                <a:lnTo>
                  <a:pt x="6232" y="7936"/>
                </a:lnTo>
                <a:lnTo>
                  <a:pt x="6187" y="7938"/>
                </a:lnTo>
                <a:lnTo>
                  <a:pt x="6141" y="7941"/>
                </a:lnTo>
                <a:lnTo>
                  <a:pt x="6096" y="7945"/>
                </a:lnTo>
                <a:lnTo>
                  <a:pt x="6050" y="7950"/>
                </a:lnTo>
                <a:lnTo>
                  <a:pt x="6005" y="7955"/>
                </a:lnTo>
                <a:lnTo>
                  <a:pt x="5959" y="7963"/>
                </a:lnTo>
                <a:lnTo>
                  <a:pt x="5914" y="7971"/>
                </a:lnTo>
                <a:lnTo>
                  <a:pt x="5869" y="7980"/>
                </a:lnTo>
                <a:lnTo>
                  <a:pt x="5824" y="7991"/>
                </a:lnTo>
                <a:lnTo>
                  <a:pt x="5779" y="8002"/>
                </a:lnTo>
                <a:lnTo>
                  <a:pt x="5735" y="8015"/>
                </a:lnTo>
                <a:lnTo>
                  <a:pt x="5690" y="8029"/>
                </a:lnTo>
                <a:lnTo>
                  <a:pt x="5645" y="8042"/>
                </a:lnTo>
                <a:lnTo>
                  <a:pt x="5601" y="8058"/>
                </a:lnTo>
                <a:lnTo>
                  <a:pt x="5556" y="8074"/>
                </a:lnTo>
                <a:lnTo>
                  <a:pt x="5512" y="8092"/>
                </a:lnTo>
                <a:lnTo>
                  <a:pt x="5468" y="8112"/>
                </a:lnTo>
                <a:lnTo>
                  <a:pt x="5425" y="8132"/>
                </a:lnTo>
                <a:lnTo>
                  <a:pt x="5382" y="8153"/>
                </a:lnTo>
                <a:lnTo>
                  <a:pt x="5344" y="8172"/>
                </a:lnTo>
                <a:lnTo>
                  <a:pt x="5307" y="8192"/>
                </a:lnTo>
                <a:lnTo>
                  <a:pt x="5271" y="8213"/>
                </a:lnTo>
                <a:lnTo>
                  <a:pt x="5234" y="8235"/>
                </a:lnTo>
                <a:lnTo>
                  <a:pt x="5199" y="8258"/>
                </a:lnTo>
                <a:lnTo>
                  <a:pt x="5164" y="8282"/>
                </a:lnTo>
                <a:lnTo>
                  <a:pt x="5130" y="8306"/>
                </a:lnTo>
                <a:lnTo>
                  <a:pt x="5096" y="8332"/>
                </a:lnTo>
                <a:lnTo>
                  <a:pt x="5063" y="8359"/>
                </a:lnTo>
                <a:lnTo>
                  <a:pt x="5031" y="8385"/>
                </a:lnTo>
                <a:lnTo>
                  <a:pt x="4998" y="8413"/>
                </a:lnTo>
                <a:lnTo>
                  <a:pt x="4967" y="8441"/>
                </a:lnTo>
                <a:lnTo>
                  <a:pt x="4937" y="8470"/>
                </a:lnTo>
                <a:lnTo>
                  <a:pt x="4906" y="8500"/>
                </a:lnTo>
                <a:lnTo>
                  <a:pt x="4877" y="8530"/>
                </a:lnTo>
                <a:lnTo>
                  <a:pt x="4849" y="8561"/>
                </a:lnTo>
                <a:lnTo>
                  <a:pt x="4821" y="8594"/>
                </a:lnTo>
                <a:lnTo>
                  <a:pt x="4794" y="8625"/>
                </a:lnTo>
                <a:lnTo>
                  <a:pt x="4766" y="8658"/>
                </a:lnTo>
                <a:lnTo>
                  <a:pt x="4740" y="8692"/>
                </a:lnTo>
                <a:lnTo>
                  <a:pt x="4715" y="8726"/>
                </a:lnTo>
                <a:lnTo>
                  <a:pt x="4691" y="8761"/>
                </a:lnTo>
                <a:lnTo>
                  <a:pt x="4667" y="8795"/>
                </a:lnTo>
                <a:lnTo>
                  <a:pt x="4644" y="8832"/>
                </a:lnTo>
                <a:lnTo>
                  <a:pt x="4622" y="8867"/>
                </a:lnTo>
                <a:lnTo>
                  <a:pt x="4600" y="8904"/>
                </a:lnTo>
                <a:lnTo>
                  <a:pt x="4580" y="8941"/>
                </a:lnTo>
                <a:lnTo>
                  <a:pt x="4560" y="8978"/>
                </a:lnTo>
                <a:lnTo>
                  <a:pt x="4541" y="9017"/>
                </a:lnTo>
                <a:lnTo>
                  <a:pt x="4523" y="9054"/>
                </a:lnTo>
                <a:lnTo>
                  <a:pt x="4505" y="9093"/>
                </a:lnTo>
                <a:lnTo>
                  <a:pt x="4489" y="9132"/>
                </a:lnTo>
                <a:lnTo>
                  <a:pt x="4473" y="9171"/>
                </a:lnTo>
                <a:lnTo>
                  <a:pt x="4458" y="9211"/>
                </a:lnTo>
                <a:lnTo>
                  <a:pt x="4444" y="9250"/>
                </a:lnTo>
                <a:lnTo>
                  <a:pt x="4430" y="9291"/>
                </a:lnTo>
                <a:lnTo>
                  <a:pt x="4419" y="9332"/>
                </a:lnTo>
                <a:lnTo>
                  <a:pt x="4407" y="9373"/>
                </a:lnTo>
                <a:lnTo>
                  <a:pt x="4397" y="9413"/>
                </a:lnTo>
                <a:lnTo>
                  <a:pt x="4387" y="9454"/>
                </a:lnTo>
                <a:lnTo>
                  <a:pt x="4378" y="9496"/>
                </a:lnTo>
                <a:lnTo>
                  <a:pt x="4371" y="9538"/>
                </a:lnTo>
                <a:lnTo>
                  <a:pt x="4363" y="9579"/>
                </a:lnTo>
                <a:lnTo>
                  <a:pt x="4358" y="9621"/>
                </a:lnTo>
                <a:lnTo>
                  <a:pt x="4353" y="9663"/>
                </a:lnTo>
                <a:lnTo>
                  <a:pt x="4349" y="9705"/>
                </a:lnTo>
                <a:lnTo>
                  <a:pt x="4347" y="9747"/>
                </a:lnTo>
                <a:lnTo>
                  <a:pt x="4345" y="9789"/>
                </a:lnTo>
                <a:lnTo>
                  <a:pt x="4344" y="9831"/>
                </a:lnTo>
                <a:lnTo>
                  <a:pt x="4344" y="9874"/>
                </a:lnTo>
                <a:lnTo>
                  <a:pt x="4346" y="9916"/>
                </a:lnTo>
                <a:lnTo>
                  <a:pt x="4348" y="9959"/>
                </a:lnTo>
                <a:lnTo>
                  <a:pt x="4351" y="10000"/>
                </a:lnTo>
                <a:lnTo>
                  <a:pt x="4355" y="10042"/>
                </a:lnTo>
                <a:lnTo>
                  <a:pt x="4360" y="10085"/>
                </a:lnTo>
                <a:lnTo>
                  <a:pt x="4368" y="10127"/>
                </a:lnTo>
                <a:lnTo>
                  <a:pt x="4375" y="10168"/>
                </a:lnTo>
                <a:lnTo>
                  <a:pt x="4383" y="10210"/>
                </a:lnTo>
                <a:lnTo>
                  <a:pt x="4394" y="10252"/>
                </a:lnTo>
                <a:lnTo>
                  <a:pt x="4404" y="10294"/>
                </a:lnTo>
                <a:lnTo>
                  <a:pt x="4417" y="10335"/>
                </a:lnTo>
                <a:lnTo>
                  <a:pt x="4430" y="10375"/>
                </a:lnTo>
                <a:lnTo>
                  <a:pt x="4444" y="10417"/>
                </a:lnTo>
                <a:lnTo>
                  <a:pt x="4459" y="10457"/>
                </a:lnTo>
                <a:lnTo>
                  <a:pt x="4474" y="10489"/>
                </a:lnTo>
                <a:lnTo>
                  <a:pt x="4488" y="10522"/>
                </a:lnTo>
                <a:lnTo>
                  <a:pt x="4503" y="10553"/>
                </a:lnTo>
                <a:lnTo>
                  <a:pt x="4519" y="10584"/>
                </a:lnTo>
                <a:lnTo>
                  <a:pt x="4536" y="10614"/>
                </a:lnTo>
                <a:lnTo>
                  <a:pt x="4552" y="10646"/>
                </a:lnTo>
                <a:lnTo>
                  <a:pt x="4570" y="10675"/>
                </a:lnTo>
                <a:lnTo>
                  <a:pt x="4589" y="10705"/>
                </a:lnTo>
                <a:lnTo>
                  <a:pt x="4608" y="10735"/>
                </a:lnTo>
                <a:lnTo>
                  <a:pt x="4627" y="10763"/>
                </a:lnTo>
                <a:lnTo>
                  <a:pt x="4646" y="10791"/>
                </a:lnTo>
                <a:lnTo>
                  <a:pt x="4667" y="10819"/>
                </a:lnTo>
                <a:lnTo>
                  <a:pt x="4688" y="10846"/>
                </a:lnTo>
                <a:lnTo>
                  <a:pt x="4710" y="10873"/>
                </a:lnTo>
                <a:lnTo>
                  <a:pt x="4732" y="10901"/>
                </a:lnTo>
                <a:lnTo>
                  <a:pt x="4755" y="10927"/>
                </a:lnTo>
                <a:lnTo>
                  <a:pt x="4778" y="10952"/>
                </a:lnTo>
                <a:lnTo>
                  <a:pt x="4802" y="10977"/>
                </a:lnTo>
                <a:lnTo>
                  <a:pt x="4826" y="11002"/>
                </a:lnTo>
                <a:lnTo>
                  <a:pt x="4851" y="11026"/>
                </a:lnTo>
                <a:lnTo>
                  <a:pt x="4876" y="11049"/>
                </a:lnTo>
                <a:lnTo>
                  <a:pt x="4901" y="11072"/>
                </a:lnTo>
                <a:lnTo>
                  <a:pt x="4927" y="11095"/>
                </a:lnTo>
                <a:lnTo>
                  <a:pt x="4954" y="11117"/>
                </a:lnTo>
                <a:lnTo>
                  <a:pt x="4981" y="11138"/>
                </a:lnTo>
                <a:lnTo>
                  <a:pt x="5008" y="11159"/>
                </a:lnTo>
                <a:lnTo>
                  <a:pt x="5036" y="11179"/>
                </a:lnTo>
                <a:lnTo>
                  <a:pt x="5064" y="11198"/>
                </a:lnTo>
                <a:lnTo>
                  <a:pt x="5092" y="11218"/>
                </a:lnTo>
                <a:lnTo>
                  <a:pt x="5122" y="11236"/>
                </a:lnTo>
                <a:lnTo>
                  <a:pt x="5151" y="11254"/>
                </a:lnTo>
                <a:lnTo>
                  <a:pt x="5180" y="11271"/>
                </a:lnTo>
                <a:lnTo>
                  <a:pt x="5209" y="11288"/>
                </a:lnTo>
                <a:lnTo>
                  <a:pt x="5240" y="11304"/>
                </a:lnTo>
                <a:lnTo>
                  <a:pt x="5271" y="11319"/>
                </a:lnTo>
                <a:lnTo>
                  <a:pt x="5301" y="11333"/>
                </a:lnTo>
                <a:lnTo>
                  <a:pt x="5332" y="11348"/>
                </a:lnTo>
                <a:lnTo>
                  <a:pt x="5364" y="11361"/>
                </a:lnTo>
                <a:lnTo>
                  <a:pt x="5395" y="11374"/>
                </a:lnTo>
                <a:lnTo>
                  <a:pt x="5428" y="11385"/>
                </a:lnTo>
                <a:lnTo>
                  <a:pt x="5460" y="11397"/>
                </a:lnTo>
                <a:lnTo>
                  <a:pt x="5492" y="11407"/>
                </a:lnTo>
                <a:lnTo>
                  <a:pt x="5525" y="11417"/>
                </a:lnTo>
                <a:lnTo>
                  <a:pt x="5558" y="11426"/>
                </a:lnTo>
                <a:lnTo>
                  <a:pt x="5590" y="11433"/>
                </a:lnTo>
                <a:lnTo>
                  <a:pt x="5624" y="11442"/>
                </a:lnTo>
                <a:lnTo>
                  <a:pt x="5657" y="11448"/>
                </a:lnTo>
                <a:lnTo>
                  <a:pt x="5692" y="11454"/>
                </a:lnTo>
                <a:lnTo>
                  <a:pt x="5725" y="11459"/>
                </a:lnTo>
                <a:lnTo>
                  <a:pt x="5759" y="11464"/>
                </a:lnTo>
                <a:lnTo>
                  <a:pt x="5793" y="11467"/>
                </a:lnTo>
                <a:lnTo>
                  <a:pt x="5827" y="11470"/>
                </a:lnTo>
                <a:lnTo>
                  <a:pt x="5862" y="11472"/>
                </a:lnTo>
                <a:lnTo>
                  <a:pt x="5896" y="11473"/>
                </a:lnTo>
                <a:lnTo>
                  <a:pt x="5931" y="11473"/>
                </a:lnTo>
                <a:lnTo>
                  <a:pt x="5965" y="11473"/>
                </a:lnTo>
                <a:lnTo>
                  <a:pt x="6001" y="11471"/>
                </a:lnTo>
                <a:lnTo>
                  <a:pt x="6035" y="11469"/>
                </a:lnTo>
                <a:lnTo>
                  <a:pt x="6071" y="11466"/>
                </a:lnTo>
                <a:lnTo>
                  <a:pt x="6105" y="11461"/>
                </a:lnTo>
                <a:lnTo>
                  <a:pt x="6141" y="11457"/>
                </a:lnTo>
                <a:lnTo>
                  <a:pt x="6175" y="11451"/>
                </a:lnTo>
                <a:lnTo>
                  <a:pt x="6211" y="11445"/>
                </a:lnTo>
                <a:lnTo>
                  <a:pt x="6246" y="11436"/>
                </a:lnTo>
                <a:lnTo>
                  <a:pt x="6279" y="11426"/>
                </a:lnTo>
                <a:lnTo>
                  <a:pt x="6310" y="11413"/>
                </a:lnTo>
                <a:lnTo>
                  <a:pt x="6341" y="11401"/>
                </a:lnTo>
                <a:lnTo>
                  <a:pt x="6373" y="11387"/>
                </a:lnTo>
                <a:lnTo>
                  <a:pt x="6403" y="11374"/>
                </a:lnTo>
                <a:lnTo>
                  <a:pt x="6434" y="11359"/>
                </a:lnTo>
                <a:lnTo>
                  <a:pt x="6463" y="11343"/>
                </a:lnTo>
                <a:lnTo>
                  <a:pt x="6494" y="11327"/>
                </a:lnTo>
                <a:lnTo>
                  <a:pt x="6522" y="11310"/>
                </a:lnTo>
                <a:lnTo>
                  <a:pt x="6551" y="11293"/>
                </a:lnTo>
                <a:lnTo>
                  <a:pt x="6579" y="11275"/>
                </a:lnTo>
                <a:lnTo>
                  <a:pt x="6606" y="11256"/>
                </a:lnTo>
                <a:lnTo>
                  <a:pt x="6635" y="11237"/>
                </a:lnTo>
                <a:lnTo>
                  <a:pt x="6661" y="11217"/>
                </a:lnTo>
                <a:lnTo>
                  <a:pt x="6687" y="11196"/>
                </a:lnTo>
                <a:lnTo>
                  <a:pt x="6713" y="11175"/>
                </a:lnTo>
                <a:lnTo>
                  <a:pt x="6738" y="11154"/>
                </a:lnTo>
                <a:lnTo>
                  <a:pt x="6763" y="11132"/>
                </a:lnTo>
                <a:lnTo>
                  <a:pt x="6787" y="11110"/>
                </a:lnTo>
                <a:lnTo>
                  <a:pt x="6810" y="11087"/>
                </a:lnTo>
                <a:lnTo>
                  <a:pt x="6833" y="11063"/>
                </a:lnTo>
                <a:lnTo>
                  <a:pt x="6856" y="11038"/>
                </a:lnTo>
                <a:lnTo>
                  <a:pt x="6878" y="11014"/>
                </a:lnTo>
                <a:lnTo>
                  <a:pt x="6899" y="10989"/>
                </a:lnTo>
                <a:lnTo>
                  <a:pt x="6920" y="10963"/>
                </a:lnTo>
                <a:lnTo>
                  <a:pt x="6940" y="10938"/>
                </a:lnTo>
                <a:lnTo>
                  <a:pt x="6958" y="10911"/>
                </a:lnTo>
                <a:lnTo>
                  <a:pt x="6977" y="10885"/>
                </a:lnTo>
                <a:lnTo>
                  <a:pt x="6995" y="10858"/>
                </a:lnTo>
                <a:lnTo>
                  <a:pt x="7013" y="10831"/>
                </a:lnTo>
                <a:lnTo>
                  <a:pt x="7029" y="10802"/>
                </a:lnTo>
                <a:lnTo>
                  <a:pt x="7045" y="10774"/>
                </a:lnTo>
                <a:lnTo>
                  <a:pt x="7060" y="10746"/>
                </a:lnTo>
                <a:lnTo>
                  <a:pt x="7074" y="10717"/>
                </a:lnTo>
                <a:lnTo>
                  <a:pt x="7088" y="10688"/>
                </a:lnTo>
                <a:lnTo>
                  <a:pt x="7101" y="10658"/>
                </a:lnTo>
                <a:lnTo>
                  <a:pt x="7113" y="10628"/>
                </a:lnTo>
                <a:lnTo>
                  <a:pt x="7124" y="10599"/>
                </a:lnTo>
                <a:lnTo>
                  <a:pt x="7136" y="10569"/>
                </a:lnTo>
                <a:lnTo>
                  <a:pt x="7145" y="10537"/>
                </a:lnTo>
                <a:lnTo>
                  <a:pt x="7155" y="10507"/>
                </a:lnTo>
                <a:lnTo>
                  <a:pt x="7162" y="10476"/>
                </a:lnTo>
                <a:lnTo>
                  <a:pt x="7169" y="10444"/>
                </a:lnTo>
                <a:lnTo>
                  <a:pt x="7177" y="10413"/>
                </a:lnTo>
                <a:lnTo>
                  <a:pt x="7182" y="10382"/>
                </a:lnTo>
                <a:lnTo>
                  <a:pt x="7187" y="10350"/>
                </a:lnTo>
                <a:lnTo>
                  <a:pt x="7190" y="10318"/>
                </a:lnTo>
                <a:lnTo>
                  <a:pt x="7193" y="10287"/>
                </a:lnTo>
                <a:lnTo>
                  <a:pt x="7195" y="10254"/>
                </a:lnTo>
                <a:lnTo>
                  <a:pt x="7197" y="10222"/>
                </a:lnTo>
                <a:lnTo>
                  <a:pt x="7198" y="10189"/>
                </a:lnTo>
                <a:lnTo>
                  <a:pt x="7197" y="10157"/>
                </a:lnTo>
                <a:lnTo>
                  <a:pt x="7194" y="10125"/>
                </a:lnTo>
                <a:lnTo>
                  <a:pt x="7192" y="10092"/>
                </a:lnTo>
                <a:lnTo>
                  <a:pt x="7188" y="10060"/>
                </a:lnTo>
                <a:lnTo>
                  <a:pt x="7184" y="10026"/>
                </a:lnTo>
                <a:lnTo>
                  <a:pt x="7179" y="9994"/>
                </a:lnTo>
                <a:lnTo>
                  <a:pt x="7171" y="9962"/>
                </a:lnTo>
                <a:lnTo>
                  <a:pt x="7164" y="9928"/>
                </a:lnTo>
                <a:lnTo>
                  <a:pt x="7156" y="9896"/>
                </a:lnTo>
                <a:lnTo>
                  <a:pt x="7145" y="9864"/>
                </a:lnTo>
                <a:lnTo>
                  <a:pt x="7135" y="9831"/>
                </a:lnTo>
                <a:lnTo>
                  <a:pt x="7123" y="9799"/>
                </a:lnTo>
                <a:lnTo>
                  <a:pt x="7110" y="9766"/>
                </a:lnTo>
                <a:lnTo>
                  <a:pt x="7099" y="9744"/>
                </a:lnTo>
                <a:lnTo>
                  <a:pt x="7087" y="9724"/>
                </a:lnTo>
                <a:lnTo>
                  <a:pt x="7074" y="9703"/>
                </a:lnTo>
                <a:lnTo>
                  <a:pt x="7062" y="9683"/>
                </a:lnTo>
                <a:lnTo>
                  <a:pt x="7048" y="9662"/>
                </a:lnTo>
                <a:lnTo>
                  <a:pt x="7034" y="9643"/>
                </a:lnTo>
                <a:lnTo>
                  <a:pt x="7004" y="9605"/>
                </a:lnTo>
                <a:lnTo>
                  <a:pt x="6973" y="9569"/>
                </a:lnTo>
                <a:lnTo>
                  <a:pt x="6941" y="9534"/>
                </a:lnTo>
                <a:lnTo>
                  <a:pt x="6907" y="9501"/>
                </a:lnTo>
                <a:lnTo>
                  <a:pt x="6872" y="9471"/>
                </a:lnTo>
                <a:lnTo>
                  <a:pt x="6836" y="9442"/>
                </a:lnTo>
                <a:lnTo>
                  <a:pt x="6801" y="9415"/>
                </a:lnTo>
                <a:lnTo>
                  <a:pt x="6765" y="9391"/>
                </a:lnTo>
                <a:lnTo>
                  <a:pt x="6729" y="9368"/>
                </a:lnTo>
                <a:lnTo>
                  <a:pt x="6693" y="9350"/>
                </a:lnTo>
                <a:lnTo>
                  <a:pt x="6659" y="9332"/>
                </a:lnTo>
                <a:lnTo>
                  <a:pt x="6624" y="9317"/>
                </a:lnTo>
                <a:lnTo>
                  <a:pt x="6592" y="9305"/>
                </a:lnTo>
                <a:lnTo>
                  <a:pt x="6570" y="9294"/>
                </a:lnTo>
                <a:lnTo>
                  <a:pt x="6548" y="9285"/>
                </a:lnTo>
                <a:lnTo>
                  <a:pt x="6527" y="9276"/>
                </a:lnTo>
                <a:lnTo>
                  <a:pt x="6506" y="9268"/>
                </a:lnTo>
                <a:lnTo>
                  <a:pt x="6484" y="9260"/>
                </a:lnTo>
                <a:lnTo>
                  <a:pt x="6463" y="9254"/>
                </a:lnTo>
                <a:lnTo>
                  <a:pt x="6443" y="9247"/>
                </a:lnTo>
                <a:lnTo>
                  <a:pt x="6422" y="9242"/>
                </a:lnTo>
                <a:lnTo>
                  <a:pt x="6401" y="9238"/>
                </a:lnTo>
                <a:lnTo>
                  <a:pt x="6380" y="9234"/>
                </a:lnTo>
                <a:lnTo>
                  <a:pt x="6359" y="9230"/>
                </a:lnTo>
                <a:lnTo>
                  <a:pt x="6339" y="9227"/>
                </a:lnTo>
                <a:lnTo>
                  <a:pt x="6318" y="9225"/>
                </a:lnTo>
                <a:lnTo>
                  <a:pt x="6297" y="9224"/>
                </a:lnTo>
                <a:lnTo>
                  <a:pt x="6258" y="9223"/>
                </a:lnTo>
                <a:lnTo>
                  <a:pt x="6218" y="9224"/>
                </a:lnTo>
                <a:lnTo>
                  <a:pt x="6178" y="9229"/>
                </a:lnTo>
                <a:lnTo>
                  <a:pt x="6139" y="9235"/>
                </a:lnTo>
                <a:lnTo>
                  <a:pt x="6100" y="9243"/>
                </a:lnTo>
                <a:lnTo>
                  <a:pt x="6062" y="9254"/>
                </a:lnTo>
                <a:lnTo>
                  <a:pt x="6025" y="9266"/>
                </a:lnTo>
                <a:lnTo>
                  <a:pt x="5987" y="9281"/>
                </a:lnTo>
                <a:lnTo>
                  <a:pt x="5951" y="9297"/>
                </a:lnTo>
                <a:lnTo>
                  <a:pt x="5914" y="9316"/>
                </a:lnTo>
                <a:lnTo>
                  <a:pt x="5879" y="9336"/>
                </a:lnTo>
                <a:lnTo>
                  <a:pt x="5843" y="9358"/>
                </a:lnTo>
                <a:lnTo>
                  <a:pt x="5809" y="9382"/>
                </a:lnTo>
                <a:lnTo>
                  <a:pt x="5774" y="9407"/>
                </a:lnTo>
                <a:lnTo>
                  <a:pt x="5741" y="9434"/>
                </a:lnTo>
                <a:lnTo>
                  <a:pt x="5708" y="9461"/>
                </a:lnTo>
                <a:lnTo>
                  <a:pt x="5676" y="9492"/>
                </a:lnTo>
                <a:lnTo>
                  <a:pt x="5644" y="9522"/>
                </a:lnTo>
                <a:lnTo>
                  <a:pt x="5613" y="9553"/>
                </a:lnTo>
                <a:lnTo>
                  <a:pt x="5582" y="9587"/>
                </a:lnTo>
                <a:lnTo>
                  <a:pt x="5553" y="9621"/>
                </a:lnTo>
                <a:lnTo>
                  <a:pt x="5524" y="9656"/>
                </a:lnTo>
                <a:lnTo>
                  <a:pt x="5494" y="9692"/>
                </a:lnTo>
                <a:lnTo>
                  <a:pt x="5466" y="9729"/>
                </a:lnTo>
                <a:lnTo>
                  <a:pt x="5439" y="9766"/>
                </a:lnTo>
                <a:lnTo>
                  <a:pt x="5435" y="9734"/>
                </a:lnTo>
                <a:lnTo>
                  <a:pt x="5431" y="9703"/>
                </a:lnTo>
                <a:lnTo>
                  <a:pt x="5429" y="9671"/>
                </a:lnTo>
                <a:lnTo>
                  <a:pt x="5429" y="9642"/>
                </a:lnTo>
                <a:lnTo>
                  <a:pt x="5429" y="9612"/>
                </a:lnTo>
                <a:lnTo>
                  <a:pt x="5430" y="9584"/>
                </a:lnTo>
                <a:lnTo>
                  <a:pt x="5433" y="9555"/>
                </a:lnTo>
                <a:lnTo>
                  <a:pt x="5437" y="9528"/>
                </a:lnTo>
                <a:lnTo>
                  <a:pt x="5442" y="9501"/>
                </a:lnTo>
                <a:lnTo>
                  <a:pt x="5448" y="9475"/>
                </a:lnTo>
                <a:lnTo>
                  <a:pt x="5456" y="9450"/>
                </a:lnTo>
                <a:lnTo>
                  <a:pt x="5464" y="9425"/>
                </a:lnTo>
                <a:lnTo>
                  <a:pt x="5472" y="9401"/>
                </a:lnTo>
                <a:lnTo>
                  <a:pt x="5483" y="9377"/>
                </a:lnTo>
                <a:lnTo>
                  <a:pt x="5494" y="9354"/>
                </a:lnTo>
                <a:lnTo>
                  <a:pt x="5507" y="9332"/>
                </a:lnTo>
                <a:lnTo>
                  <a:pt x="5519" y="9310"/>
                </a:lnTo>
                <a:lnTo>
                  <a:pt x="5534" y="9289"/>
                </a:lnTo>
                <a:lnTo>
                  <a:pt x="5549" y="9269"/>
                </a:lnTo>
                <a:lnTo>
                  <a:pt x="5564" y="9249"/>
                </a:lnTo>
                <a:lnTo>
                  <a:pt x="5581" y="9230"/>
                </a:lnTo>
                <a:lnTo>
                  <a:pt x="5598" y="9212"/>
                </a:lnTo>
                <a:lnTo>
                  <a:pt x="5615" y="9194"/>
                </a:lnTo>
                <a:lnTo>
                  <a:pt x="5634" y="9176"/>
                </a:lnTo>
                <a:lnTo>
                  <a:pt x="5654" y="9160"/>
                </a:lnTo>
                <a:lnTo>
                  <a:pt x="5674" y="9144"/>
                </a:lnTo>
                <a:lnTo>
                  <a:pt x="5695" y="9128"/>
                </a:lnTo>
                <a:lnTo>
                  <a:pt x="5716" y="9114"/>
                </a:lnTo>
                <a:lnTo>
                  <a:pt x="5738" y="9099"/>
                </a:lnTo>
                <a:lnTo>
                  <a:pt x="5761" y="9085"/>
                </a:lnTo>
                <a:lnTo>
                  <a:pt x="5783" y="9073"/>
                </a:lnTo>
                <a:lnTo>
                  <a:pt x="5807" y="9060"/>
                </a:lnTo>
                <a:lnTo>
                  <a:pt x="5831" y="9048"/>
                </a:lnTo>
                <a:lnTo>
                  <a:pt x="5855" y="9036"/>
                </a:lnTo>
                <a:lnTo>
                  <a:pt x="5880" y="9026"/>
                </a:lnTo>
                <a:lnTo>
                  <a:pt x="5905" y="9017"/>
                </a:lnTo>
                <a:lnTo>
                  <a:pt x="5930" y="9006"/>
                </a:lnTo>
                <a:lnTo>
                  <a:pt x="5956" y="8998"/>
                </a:lnTo>
                <a:lnTo>
                  <a:pt x="5982" y="8989"/>
                </a:lnTo>
                <a:lnTo>
                  <a:pt x="6008" y="8981"/>
                </a:lnTo>
                <a:lnTo>
                  <a:pt x="6061" y="8967"/>
                </a:lnTo>
                <a:lnTo>
                  <a:pt x="6116" y="8956"/>
                </a:lnTo>
                <a:lnTo>
                  <a:pt x="6170" y="8947"/>
                </a:lnTo>
                <a:lnTo>
                  <a:pt x="6225" y="8939"/>
                </a:lnTo>
                <a:lnTo>
                  <a:pt x="6280" y="8934"/>
                </a:lnTo>
                <a:lnTo>
                  <a:pt x="6335" y="8932"/>
                </a:lnTo>
                <a:lnTo>
                  <a:pt x="6389" y="8931"/>
                </a:lnTo>
                <a:lnTo>
                  <a:pt x="6444" y="8933"/>
                </a:lnTo>
                <a:lnTo>
                  <a:pt x="6497" y="8936"/>
                </a:lnTo>
                <a:lnTo>
                  <a:pt x="6549" y="8941"/>
                </a:lnTo>
                <a:lnTo>
                  <a:pt x="6599" y="8950"/>
                </a:lnTo>
                <a:lnTo>
                  <a:pt x="6649" y="8959"/>
                </a:lnTo>
                <a:lnTo>
                  <a:pt x="6691" y="8971"/>
                </a:lnTo>
                <a:lnTo>
                  <a:pt x="6733" y="8984"/>
                </a:lnTo>
                <a:lnTo>
                  <a:pt x="6774" y="8999"/>
                </a:lnTo>
                <a:lnTo>
                  <a:pt x="6813" y="9015"/>
                </a:lnTo>
                <a:lnTo>
                  <a:pt x="6852" y="9033"/>
                </a:lnTo>
                <a:lnTo>
                  <a:pt x="6889" y="9053"/>
                </a:lnTo>
                <a:lnTo>
                  <a:pt x="6927" y="9074"/>
                </a:lnTo>
                <a:lnTo>
                  <a:pt x="6963" y="9096"/>
                </a:lnTo>
                <a:lnTo>
                  <a:pt x="6997" y="9120"/>
                </a:lnTo>
                <a:lnTo>
                  <a:pt x="7030" y="9145"/>
                </a:lnTo>
                <a:lnTo>
                  <a:pt x="7063" y="9171"/>
                </a:lnTo>
                <a:lnTo>
                  <a:pt x="7094" y="9198"/>
                </a:lnTo>
                <a:lnTo>
                  <a:pt x="7126" y="9226"/>
                </a:lnTo>
                <a:lnTo>
                  <a:pt x="7155" y="9257"/>
                </a:lnTo>
                <a:lnTo>
                  <a:pt x="7183" y="9287"/>
                </a:lnTo>
                <a:lnTo>
                  <a:pt x="7211" y="9319"/>
                </a:lnTo>
                <a:lnTo>
                  <a:pt x="7237" y="9352"/>
                </a:lnTo>
                <a:lnTo>
                  <a:pt x="7262" y="9386"/>
                </a:lnTo>
                <a:lnTo>
                  <a:pt x="7287" y="9421"/>
                </a:lnTo>
                <a:lnTo>
                  <a:pt x="7310" y="9456"/>
                </a:lnTo>
                <a:lnTo>
                  <a:pt x="7333" y="9493"/>
                </a:lnTo>
                <a:lnTo>
                  <a:pt x="7354" y="9530"/>
                </a:lnTo>
                <a:lnTo>
                  <a:pt x="7375" y="9569"/>
                </a:lnTo>
                <a:lnTo>
                  <a:pt x="7394" y="9608"/>
                </a:lnTo>
                <a:lnTo>
                  <a:pt x="7413" y="9646"/>
                </a:lnTo>
                <a:lnTo>
                  <a:pt x="7430" y="9687"/>
                </a:lnTo>
                <a:lnTo>
                  <a:pt x="7446" y="9728"/>
                </a:lnTo>
                <a:lnTo>
                  <a:pt x="7462" y="9768"/>
                </a:lnTo>
                <a:lnTo>
                  <a:pt x="7476" y="9810"/>
                </a:lnTo>
                <a:lnTo>
                  <a:pt x="7489" y="9853"/>
                </a:lnTo>
                <a:lnTo>
                  <a:pt x="7501" y="9896"/>
                </a:lnTo>
                <a:lnTo>
                  <a:pt x="7513" y="9939"/>
                </a:lnTo>
                <a:lnTo>
                  <a:pt x="7522" y="9993"/>
                </a:lnTo>
                <a:lnTo>
                  <a:pt x="7531" y="10046"/>
                </a:lnTo>
                <a:lnTo>
                  <a:pt x="7536" y="10101"/>
                </a:lnTo>
                <a:lnTo>
                  <a:pt x="7540" y="10154"/>
                </a:lnTo>
                <a:lnTo>
                  <a:pt x="7542" y="10208"/>
                </a:lnTo>
                <a:lnTo>
                  <a:pt x="7542" y="10261"/>
                </a:lnTo>
                <a:lnTo>
                  <a:pt x="7540" y="10315"/>
                </a:lnTo>
                <a:lnTo>
                  <a:pt x="7537" y="10367"/>
                </a:lnTo>
                <a:lnTo>
                  <a:pt x="7531" y="10420"/>
                </a:lnTo>
                <a:lnTo>
                  <a:pt x="7523" y="10471"/>
                </a:lnTo>
                <a:lnTo>
                  <a:pt x="7514" y="10524"/>
                </a:lnTo>
                <a:lnTo>
                  <a:pt x="7502" y="10575"/>
                </a:lnTo>
                <a:lnTo>
                  <a:pt x="7490" y="10626"/>
                </a:lnTo>
                <a:lnTo>
                  <a:pt x="7475" y="10676"/>
                </a:lnTo>
                <a:lnTo>
                  <a:pt x="7459" y="10725"/>
                </a:lnTo>
                <a:lnTo>
                  <a:pt x="7441" y="10774"/>
                </a:lnTo>
                <a:lnTo>
                  <a:pt x="7421" y="10822"/>
                </a:lnTo>
                <a:lnTo>
                  <a:pt x="7400" y="10870"/>
                </a:lnTo>
                <a:lnTo>
                  <a:pt x="7377" y="10916"/>
                </a:lnTo>
                <a:lnTo>
                  <a:pt x="7352" y="10963"/>
                </a:lnTo>
                <a:lnTo>
                  <a:pt x="7326" y="11008"/>
                </a:lnTo>
                <a:lnTo>
                  <a:pt x="7298" y="11052"/>
                </a:lnTo>
                <a:lnTo>
                  <a:pt x="7269" y="11096"/>
                </a:lnTo>
                <a:lnTo>
                  <a:pt x="7237" y="11138"/>
                </a:lnTo>
                <a:lnTo>
                  <a:pt x="7205" y="11179"/>
                </a:lnTo>
                <a:lnTo>
                  <a:pt x="7171" y="11219"/>
                </a:lnTo>
                <a:lnTo>
                  <a:pt x="7136" y="11259"/>
                </a:lnTo>
                <a:lnTo>
                  <a:pt x="7098" y="11296"/>
                </a:lnTo>
                <a:lnTo>
                  <a:pt x="7061" y="11334"/>
                </a:lnTo>
                <a:lnTo>
                  <a:pt x="7021" y="11370"/>
                </a:lnTo>
                <a:lnTo>
                  <a:pt x="6979" y="11404"/>
                </a:lnTo>
                <a:lnTo>
                  <a:pt x="6938" y="11436"/>
                </a:lnTo>
                <a:lnTo>
                  <a:pt x="6888" y="11474"/>
                </a:lnTo>
                <a:lnTo>
                  <a:pt x="6838" y="11508"/>
                </a:lnTo>
                <a:lnTo>
                  <a:pt x="6788" y="11541"/>
                </a:lnTo>
                <a:lnTo>
                  <a:pt x="6737" y="11572"/>
                </a:lnTo>
                <a:lnTo>
                  <a:pt x="6686" y="11600"/>
                </a:lnTo>
                <a:lnTo>
                  <a:pt x="6635" y="11628"/>
                </a:lnTo>
                <a:lnTo>
                  <a:pt x="6582" y="11653"/>
                </a:lnTo>
                <a:lnTo>
                  <a:pt x="6529" y="11676"/>
                </a:lnTo>
                <a:lnTo>
                  <a:pt x="6476" y="11696"/>
                </a:lnTo>
                <a:lnTo>
                  <a:pt x="6423" y="11715"/>
                </a:lnTo>
                <a:lnTo>
                  <a:pt x="6368" y="11732"/>
                </a:lnTo>
                <a:lnTo>
                  <a:pt x="6314" y="11748"/>
                </a:lnTo>
                <a:lnTo>
                  <a:pt x="6260" y="11761"/>
                </a:lnTo>
                <a:lnTo>
                  <a:pt x="6204" y="11773"/>
                </a:lnTo>
                <a:lnTo>
                  <a:pt x="6150" y="11782"/>
                </a:lnTo>
                <a:lnTo>
                  <a:pt x="6095" y="11789"/>
                </a:lnTo>
                <a:lnTo>
                  <a:pt x="6039" y="11796"/>
                </a:lnTo>
                <a:lnTo>
                  <a:pt x="5983" y="11800"/>
                </a:lnTo>
                <a:lnTo>
                  <a:pt x="5928" y="11802"/>
                </a:lnTo>
                <a:lnTo>
                  <a:pt x="5872" y="11802"/>
                </a:lnTo>
                <a:lnTo>
                  <a:pt x="5816" y="11800"/>
                </a:lnTo>
                <a:lnTo>
                  <a:pt x="5761" y="11797"/>
                </a:lnTo>
                <a:lnTo>
                  <a:pt x="5704" y="11792"/>
                </a:lnTo>
                <a:lnTo>
                  <a:pt x="5649" y="11785"/>
                </a:lnTo>
                <a:lnTo>
                  <a:pt x="5594" y="11777"/>
                </a:lnTo>
                <a:lnTo>
                  <a:pt x="5537" y="11766"/>
                </a:lnTo>
                <a:lnTo>
                  <a:pt x="5482" y="11754"/>
                </a:lnTo>
                <a:lnTo>
                  <a:pt x="5428" y="11740"/>
                </a:lnTo>
                <a:lnTo>
                  <a:pt x="5372" y="11725"/>
                </a:lnTo>
                <a:lnTo>
                  <a:pt x="5318" y="11707"/>
                </a:lnTo>
                <a:lnTo>
                  <a:pt x="5263" y="11688"/>
                </a:lnTo>
                <a:lnTo>
                  <a:pt x="5208" y="11667"/>
                </a:lnTo>
                <a:lnTo>
                  <a:pt x="5169" y="11651"/>
                </a:lnTo>
                <a:lnTo>
                  <a:pt x="5129" y="11633"/>
                </a:lnTo>
                <a:lnTo>
                  <a:pt x="5090" y="11615"/>
                </a:lnTo>
                <a:lnTo>
                  <a:pt x="5052" y="11595"/>
                </a:lnTo>
                <a:lnTo>
                  <a:pt x="5014" y="11575"/>
                </a:lnTo>
                <a:lnTo>
                  <a:pt x="4976" y="11555"/>
                </a:lnTo>
                <a:lnTo>
                  <a:pt x="4940" y="11534"/>
                </a:lnTo>
                <a:lnTo>
                  <a:pt x="4904" y="11512"/>
                </a:lnTo>
                <a:lnTo>
                  <a:pt x="4869" y="11489"/>
                </a:lnTo>
                <a:lnTo>
                  <a:pt x="4834" y="11465"/>
                </a:lnTo>
                <a:lnTo>
                  <a:pt x="4800" y="11441"/>
                </a:lnTo>
                <a:lnTo>
                  <a:pt x="4766" y="11416"/>
                </a:lnTo>
                <a:lnTo>
                  <a:pt x="4733" y="11390"/>
                </a:lnTo>
                <a:lnTo>
                  <a:pt x="4702" y="11363"/>
                </a:lnTo>
                <a:lnTo>
                  <a:pt x="4669" y="11336"/>
                </a:lnTo>
                <a:lnTo>
                  <a:pt x="4639" y="11309"/>
                </a:lnTo>
                <a:lnTo>
                  <a:pt x="4609" y="11281"/>
                </a:lnTo>
                <a:lnTo>
                  <a:pt x="4580" y="11252"/>
                </a:lnTo>
                <a:lnTo>
                  <a:pt x="4550" y="11222"/>
                </a:lnTo>
                <a:lnTo>
                  <a:pt x="4522" y="11192"/>
                </a:lnTo>
                <a:lnTo>
                  <a:pt x="4494" y="11161"/>
                </a:lnTo>
                <a:lnTo>
                  <a:pt x="4468" y="11129"/>
                </a:lnTo>
                <a:lnTo>
                  <a:pt x="4442" y="11098"/>
                </a:lnTo>
                <a:lnTo>
                  <a:pt x="4416" y="11066"/>
                </a:lnTo>
                <a:lnTo>
                  <a:pt x="4391" y="11032"/>
                </a:lnTo>
                <a:lnTo>
                  <a:pt x="4367" y="10999"/>
                </a:lnTo>
                <a:lnTo>
                  <a:pt x="4344" y="10965"/>
                </a:lnTo>
                <a:lnTo>
                  <a:pt x="4321" y="10931"/>
                </a:lnTo>
                <a:lnTo>
                  <a:pt x="4299" y="10896"/>
                </a:lnTo>
                <a:lnTo>
                  <a:pt x="4277" y="10861"/>
                </a:lnTo>
                <a:lnTo>
                  <a:pt x="4257" y="10824"/>
                </a:lnTo>
                <a:lnTo>
                  <a:pt x="4237" y="10789"/>
                </a:lnTo>
                <a:lnTo>
                  <a:pt x="4217" y="10752"/>
                </a:lnTo>
                <a:lnTo>
                  <a:pt x="4198" y="10715"/>
                </a:lnTo>
                <a:lnTo>
                  <a:pt x="4181" y="10677"/>
                </a:lnTo>
                <a:lnTo>
                  <a:pt x="4164" y="10640"/>
                </a:lnTo>
                <a:lnTo>
                  <a:pt x="4147" y="10601"/>
                </a:lnTo>
                <a:lnTo>
                  <a:pt x="4133" y="10562"/>
                </a:lnTo>
                <a:lnTo>
                  <a:pt x="4117" y="10524"/>
                </a:lnTo>
                <a:lnTo>
                  <a:pt x="4103" y="10485"/>
                </a:lnTo>
                <a:lnTo>
                  <a:pt x="4090" y="10445"/>
                </a:lnTo>
                <a:lnTo>
                  <a:pt x="4077" y="10406"/>
                </a:lnTo>
                <a:lnTo>
                  <a:pt x="4066" y="10365"/>
                </a:lnTo>
                <a:lnTo>
                  <a:pt x="4054" y="10324"/>
                </a:lnTo>
                <a:lnTo>
                  <a:pt x="4044" y="10283"/>
                </a:lnTo>
                <a:lnTo>
                  <a:pt x="4034" y="10243"/>
                </a:lnTo>
                <a:lnTo>
                  <a:pt x="4026" y="10202"/>
                </a:lnTo>
                <a:lnTo>
                  <a:pt x="4018" y="10160"/>
                </a:lnTo>
                <a:lnTo>
                  <a:pt x="4010" y="10118"/>
                </a:lnTo>
                <a:lnTo>
                  <a:pt x="4004" y="10077"/>
                </a:lnTo>
                <a:lnTo>
                  <a:pt x="3999" y="10035"/>
                </a:lnTo>
                <a:lnTo>
                  <a:pt x="3994" y="9993"/>
                </a:lnTo>
                <a:lnTo>
                  <a:pt x="3990" y="9950"/>
                </a:lnTo>
                <a:lnTo>
                  <a:pt x="3986" y="9907"/>
                </a:lnTo>
                <a:lnTo>
                  <a:pt x="3984" y="9865"/>
                </a:lnTo>
                <a:lnTo>
                  <a:pt x="3982" y="9823"/>
                </a:lnTo>
                <a:lnTo>
                  <a:pt x="3981" y="9780"/>
                </a:lnTo>
                <a:lnTo>
                  <a:pt x="3981" y="9736"/>
                </a:lnTo>
                <a:lnTo>
                  <a:pt x="3982" y="9693"/>
                </a:lnTo>
                <a:lnTo>
                  <a:pt x="3984" y="9650"/>
                </a:lnTo>
                <a:lnTo>
                  <a:pt x="3986" y="9608"/>
                </a:lnTo>
                <a:lnTo>
                  <a:pt x="3990" y="9564"/>
                </a:lnTo>
                <a:lnTo>
                  <a:pt x="3994" y="9521"/>
                </a:lnTo>
                <a:lnTo>
                  <a:pt x="3999" y="9478"/>
                </a:lnTo>
                <a:lnTo>
                  <a:pt x="4004" y="9440"/>
                </a:lnTo>
                <a:lnTo>
                  <a:pt x="4010" y="9403"/>
                </a:lnTo>
                <a:lnTo>
                  <a:pt x="4018" y="9365"/>
                </a:lnTo>
                <a:lnTo>
                  <a:pt x="4026" y="9328"/>
                </a:lnTo>
                <a:lnTo>
                  <a:pt x="4034" y="9291"/>
                </a:lnTo>
                <a:lnTo>
                  <a:pt x="4043" y="9255"/>
                </a:lnTo>
                <a:lnTo>
                  <a:pt x="4053" y="9218"/>
                </a:lnTo>
                <a:lnTo>
                  <a:pt x="4063" y="9182"/>
                </a:lnTo>
                <a:lnTo>
                  <a:pt x="4074" y="9145"/>
                </a:lnTo>
                <a:lnTo>
                  <a:pt x="4086" y="9109"/>
                </a:lnTo>
                <a:lnTo>
                  <a:pt x="4098" y="9074"/>
                </a:lnTo>
                <a:lnTo>
                  <a:pt x="4111" y="9038"/>
                </a:lnTo>
                <a:lnTo>
                  <a:pt x="4124" y="9003"/>
                </a:lnTo>
                <a:lnTo>
                  <a:pt x="4138" y="8968"/>
                </a:lnTo>
                <a:lnTo>
                  <a:pt x="4152" y="8933"/>
                </a:lnTo>
                <a:lnTo>
                  <a:pt x="4168" y="8899"/>
                </a:lnTo>
                <a:lnTo>
                  <a:pt x="4184" y="8865"/>
                </a:lnTo>
                <a:lnTo>
                  <a:pt x="4200" y="8831"/>
                </a:lnTo>
                <a:lnTo>
                  <a:pt x="4217" y="8797"/>
                </a:lnTo>
                <a:lnTo>
                  <a:pt x="4235" y="8764"/>
                </a:lnTo>
                <a:lnTo>
                  <a:pt x="4253" y="8731"/>
                </a:lnTo>
                <a:lnTo>
                  <a:pt x="4271" y="8699"/>
                </a:lnTo>
                <a:lnTo>
                  <a:pt x="4291" y="8667"/>
                </a:lnTo>
                <a:lnTo>
                  <a:pt x="4311" y="8634"/>
                </a:lnTo>
                <a:lnTo>
                  <a:pt x="4331" y="8603"/>
                </a:lnTo>
                <a:lnTo>
                  <a:pt x="4352" y="8571"/>
                </a:lnTo>
                <a:lnTo>
                  <a:pt x="4374" y="8540"/>
                </a:lnTo>
                <a:lnTo>
                  <a:pt x="4396" y="8509"/>
                </a:lnTo>
                <a:lnTo>
                  <a:pt x="4418" y="8479"/>
                </a:lnTo>
                <a:lnTo>
                  <a:pt x="4441" y="8449"/>
                </a:lnTo>
                <a:lnTo>
                  <a:pt x="4465" y="8419"/>
                </a:lnTo>
                <a:lnTo>
                  <a:pt x="4489" y="8390"/>
                </a:lnTo>
                <a:lnTo>
                  <a:pt x="4513" y="8362"/>
                </a:lnTo>
                <a:lnTo>
                  <a:pt x="4538" y="8333"/>
                </a:lnTo>
                <a:lnTo>
                  <a:pt x="4564" y="8305"/>
                </a:lnTo>
                <a:lnTo>
                  <a:pt x="4590" y="8277"/>
                </a:lnTo>
                <a:lnTo>
                  <a:pt x="4616" y="8250"/>
                </a:lnTo>
                <a:lnTo>
                  <a:pt x="4643" y="8223"/>
                </a:lnTo>
                <a:lnTo>
                  <a:pt x="4670" y="8197"/>
                </a:lnTo>
                <a:lnTo>
                  <a:pt x="4699" y="8171"/>
                </a:lnTo>
                <a:lnTo>
                  <a:pt x="4727" y="8145"/>
                </a:lnTo>
                <a:lnTo>
                  <a:pt x="4756" y="8120"/>
                </a:lnTo>
                <a:lnTo>
                  <a:pt x="4785" y="8095"/>
                </a:lnTo>
                <a:lnTo>
                  <a:pt x="4816" y="8071"/>
                </a:lnTo>
                <a:lnTo>
                  <a:pt x="4845" y="8047"/>
                </a:lnTo>
                <a:lnTo>
                  <a:pt x="4876" y="8024"/>
                </a:lnTo>
                <a:lnTo>
                  <a:pt x="4907" y="8001"/>
                </a:lnTo>
                <a:lnTo>
                  <a:pt x="4939" y="7978"/>
                </a:lnTo>
                <a:lnTo>
                  <a:pt x="4970" y="7957"/>
                </a:lnTo>
                <a:lnTo>
                  <a:pt x="5002" y="7936"/>
                </a:lnTo>
                <a:lnTo>
                  <a:pt x="5036" y="7915"/>
                </a:lnTo>
                <a:lnTo>
                  <a:pt x="5068" y="7895"/>
                </a:lnTo>
                <a:lnTo>
                  <a:pt x="5103" y="7875"/>
                </a:lnTo>
                <a:lnTo>
                  <a:pt x="5136" y="7855"/>
                </a:lnTo>
                <a:lnTo>
                  <a:pt x="5171" y="7836"/>
                </a:lnTo>
                <a:lnTo>
                  <a:pt x="5205" y="7819"/>
                </a:lnTo>
                <a:lnTo>
                  <a:pt x="5241" y="7801"/>
                </a:lnTo>
                <a:lnTo>
                  <a:pt x="5276" y="7783"/>
                </a:lnTo>
                <a:lnTo>
                  <a:pt x="5312" y="7766"/>
                </a:lnTo>
                <a:lnTo>
                  <a:pt x="5348" y="7751"/>
                </a:lnTo>
                <a:lnTo>
                  <a:pt x="5385" y="7735"/>
                </a:lnTo>
                <a:lnTo>
                  <a:pt x="5421" y="7720"/>
                </a:lnTo>
                <a:lnTo>
                  <a:pt x="5459" y="7706"/>
                </a:lnTo>
                <a:lnTo>
                  <a:pt x="5496" y="7692"/>
                </a:lnTo>
                <a:lnTo>
                  <a:pt x="5554" y="7673"/>
                </a:lnTo>
                <a:lnTo>
                  <a:pt x="5610" y="7657"/>
                </a:lnTo>
                <a:lnTo>
                  <a:pt x="5668" y="7641"/>
                </a:lnTo>
                <a:lnTo>
                  <a:pt x="5724" y="7627"/>
                </a:lnTo>
                <a:lnTo>
                  <a:pt x="5782" y="7615"/>
                </a:lnTo>
                <a:lnTo>
                  <a:pt x="5839" y="7603"/>
                </a:lnTo>
                <a:lnTo>
                  <a:pt x="5896" y="7594"/>
                </a:lnTo>
                <a:lnTo>
                  <a:pt x="5954" y="7586"/>
                </a:lnTo>
                <a:lnTo>
                  <a:pt x="6011" y="7578"/>
                </a:lnTo>
                <a:lnTo>
                  <a:pt x="6069" y="7573"/>
                </a:lnTo>
                <a:lnTo>
                  <a:pt x="6126" y="7568"/>
                </a:lnTo>
                <a:lnTo>
                  <a:pt x="6184" y="7565"/>
                </a:lnTo>
                <a:lnTo>
                  <a:pt x="6241" y="7564"/>
                </a:lnTo>
                <a:lnTo>
                  <a:pt x="6298" y="7563"/>
                </a:lnTo>
                <a:lnTo>
                  <a:pt x="6355" y="7564"/>
                </a:lnTo>
                <a:lnTo>
                  <a:pt x="6412" y="7566"/>
                </a:lnTo>
                <a:lnTo>
                  <a:pt x="6469" y="7569"/>
                </a:lnTo>
                <a:lnTo>
                  <a:pt x="6526" y="7573"/>
                </a:lnTo>
                <a:lnTo>
                  <a:pt x="6582" y="7579"/>
                </a:lnTo>
                <a:lnTo>
                  <a:pt x="6638" y="7587"/>
                </a:lnTo>
                <a:lnTo>
                  <a:pt x="6694" y="7595"/>
                </a:lnTo>
                <a:lnTo>
                  <a:pt x="6750" y="7604"/>
                </a:lnTo>
                <a:lnTo>
                  <a:pt x="6806" y="7615"/>
                </a:lnTo>
                <a:lnTo>
                  <a:pt x="6861" y="7626"/>
                </a:lnTo>
                <a:lnTo>
                  <a:pt x="6916" y="7640"/>
                </a:lnTo>
                <a:lnTo>
                  <a:pt x="6970" y="7655"/>
                </a:lnTo>
                <a:lnTo>
                  <a:pt x="7024" y="7669"/>
                </a:lnTo>
                <a:lnTo>
                  <a:pt x="7079" y="7686"/>
                </a:lnTo>
                <a:lnTo>
                  <a:pt x="7132" y="7704"/>
                </a:lnTo>
                <a:lnTo>
                  <a:pt x="7185" y="7723"/>
                </a:lnTo>
                <a:lnTo>
                  <a:pt x="7237" y="7742"/>
                </a:lnTo>
                <a:lnTo>
                  <a:pt x="7289" y="7763"/>
                </a:lnTo>
                <a:lnTo>
                  <a:pt x="7342" y="7786"/>
                </a:lnTo>
                <a:lnTo>
                  <a:pt x="7393" y="7809"/>
                </a:lnTo>
                <a:lnTo>
                  <a:pt x="7444" y="7833"/>
                </a:lnTo>
                <a:lnTo>
                  <a:pt x="7494" y="7858"/>
                </a:lnTo>
                <a:lnTo>
                  <a:pt x="7543" y="7885"/>
                </a:lnTo>
                <a:lnTo>
                  <a:pt x="7592" y="7913"/>
                </a:lnTo>
                <a:lnTo>
                  <a:pt x="7641" y="7941"/>
                </a:lnTo>
                <a:lnTo>
                  <a:pt x="7689" y="7971"/>
                </a:lnTo>
                <a:lnTo>
                  <a:pt x="7736" y="8001"/>
                </a:lnTo>
                <a:lnTo>
                  <a:pt x="7783" y="8033"/>
                </a:lnTo>
                <a:lnTo>
                  <a:pt x="7829" y="8065"/>
                </a:lnTo>
                <a:lnTo>
                  <a:pt x="7874" y="8098"/>
                </a:lnTo>
                <a:lnTo>
                  <a:pt x="7919" y="8133"/>
                </a:lnTo>
                <a:lnTo>
                  <a:pt x="7963" y="8168"/>
                </a:lnTo>
                <a:lnTo>
                  <a:pt x="8006" y="8205"/>
                </a:lnTo>
                <a:lnTo>
                  <a:pt x="8049" y="8243"/>
                </a:lnTo>
                <a:lnTo>
                  <a:pt x="8090" y="8281"/>
                </a:lnTo>
                <a:lnTo>
                  <a:pt x="8131" y="8320"/>
                </a:lnTo>
                <a:lnTo>
                  <a:pt x="8171" y="8361"/>
                </a:lnTo>
                <a:lnTo>
                  <a:pt x="8211" y="8401"/>
                </a:lnTo>
                <a:lnTo>
                  <a:pt x="8248" y="8443"/>
                </a:lnTo>
                <a:lnTo>
                  <a:pt x="8286" y="8486"/>
                </a:lnTo>
                <a:lnTo>
                  <a:pt x="8322" y="8530"/>
                </a:lnTo>
                <a:lnTo>
                  <a:pt x="8358" y="8574"/>
                </a:lnTo>
                <a:lnTo>
                  <a:pt x="8393" y="8620"/>
                </a:lnTo>
                <a:lnTo>
                  <a:pt x="8427" y="8666"/>
                </a:lnTo>
                <a:lnTo>
                  <a:pt x="8459" y="8713"/>
                </a:lnTo>
                <a:lnTo>
                  <a:pt x="8491" y="8761"/>
                </a:lnTo>
                <a:lnTo>
                  <a:pt x="8522" y="8809"/>
                </a:lnTo>
                <a:lnTo>
                  <a:pt x="8551" y="8858"/>
                </a:lnTo>
                <a:lnTo>
                  <a:pt x="8580" y="8909"/>
                </a:lnTo>
                <a:lnTo>
                  <a:pt x="8607" y="8959"/>
                </a:lnTo>
                <a:lnTo>
                  <a:pt x="8644" y="9035"/>
                </a:lnTo>
                <a:lnTo>
                  <a:pt x="8678" y="9112"/>
                </a:lnTo>
                <a:lnTo>
                  <a:pt x="8711" y="9188"/>
                </a:lnTo>
                <a:lnTo>
                  <a:pt x="8740" y="9264"/>
                </a:lnTo>
                <a:lnTo>
                  <a:pt x="8767" y="9341"/>
                </a:lnTo>
                <a:lnTo>
                  <a:pt x="8792" y="9419"/>
                </a:lnTo>
                <a:lnTo>
                  <a:pt x="8815" y="9496"/>
                </a:lnTo>
                <a:lnTo>
                  <a:pt x="8835" y="9573"/>
                </a:lnTo>
                <a:lnTo>
                  <a:pt x="8854" y="9652"/>
                </a:lnTo>
                <a:lnTo>
                  <a:pt x="8869" y="9729"/>
                </a:lnTo>
                <a:lnTo>
                  <a:pt x="8883" y="9807"/>
                </a:lnTo>
                <a:lnTo>
                  <a:pt x="8895" y="9885"/>
                </a:lnTo>
                <a:lnTo>
                  <a:pt x="8903" y="9964"/>
                </a:lnTo>
                <a:lnTo>
                  <a:pt x="8910" y="10042"/>
                </a:lnTo>
                <a:lnTo>
                  <a:pt x="8915" y="10120"/>
                </a:lnTo>
                <a:lnTo>
                  <a:pt x="8917" y="10199"/>
                </a:lnTo>
                <a:lnTo>
                  <a:pt x="8917" y="10277"/>
                </a:lnTo>
                <a:lnTo>
                  <a:pt x="8916" y="10356"/>
                </a:lnTo>
                <a:lnTo>
                  <a:pt x="8912" y="10435"/>
                </a:lnTo>
                <a:lnTo>
                  <a:pt x="8906" y="10513"/>
                </a:lnTo>
                <a:lnTo>
                  <a:pt x="8898" y="10591"/>
                </a:lnTo>
                <a:lnTo>
                  <a:pt x="8887" y="10670"/>
                </a:lnTo>
                <a:lnTo>
                  <a:pt x="8875" y="10748"/>
                </a:lnTo>
                <a:lnTo>
                  <a:pt x="8860" y="10826"/>
                </a:lnTo>
                <a:lnTo>
                  <a:pt x="8843" y="10904"/>
                </a:lnTo>
                <a:lnTo>
                  <a:pt x="8825" y="10982"/>
                </a:lnTo>
                <a:lnTo>
                  <a:pt x="8804" y="11059"/>
                </a:lnTo>
                <a:lnTo>
                  <a:pt x="8781" y="11137"/>
                </a:lnTo>
                <a:lnTo>
                  <a:pt x="8756" y="11214"/>
                </a:lnTo>
                <a:lnTo>
                  <a:pt x="8728" y="11291"/>
                </a:lnTo>
                <a:lnTo>
                  <a:pt x="8699" y="11367"/>
                </a:lnTo>
                <a:lnTo>
                  <a:pt x="8669" y="11444"/>
                </a:lnTo>
                <a:lnTo>
                  <a:pt x="8737" y="11437"/>
                </a:lnTo>
                <a:lnTo>
                  <a:pt x="8806" y="11428"/>
                </a:lnTo>
                <a:lnTo>
                  <a:pt x="8874" y="11417"/>
                </a:lnTo>
                <a:lnTo>
                  <a:pt x="8943" y="11403"/>
                </a:lnTo>
                <a:lnTo>
                  <a:pt x="9010" y="11388"/>
                </a:lnTo>
                <a:lnTo>
                  <a:pt x="9079" y="11371"/>
                </a:lnTo>
                <a:lnTo>
                  <a:pt x="9147" y="11352"/>
                </a:lnTo>
                <a:lnTo>
                  <a:pt x="9215" y="11331"/>
                </a:lnTo>
                <a:lnTo>
                  <a:pt x="9283" y="11308"/>
                </a:lnTo>
                <a:lnTo>
                  <a:pt x="9351" y="11285"/>
                </a:lnTo>
                <a:lnTo>
                  <a:pt x="9417" y="11260"/>
                </a:lnTo>
                <a:lnTo>
                  <a:pt x="9482" y="11234"/>
                </a:lnTo>
                <a:lnTo>
                  <a:pt x="9548" y="11206"/>
                </a:lnTo>
                <a:lnTo>
                  <a:pt x="9613" y="11177"/>
                </a:lnTo>
                <a:lnTo>
                  <a:pt x="9677" y="11148"/>
                </a:lnTo>
                <a:lnTo>
                  <a:pt x="9739" y="11117"/>
                </a:lnTo>
                <a:lnTo>
                  <a:pt x="9802" y="11085"/>
                </a:lnTo>
                <a:lnTo>
                  <a:pt x="9864" y="11052"/>
                </a:lnTo>
                <a:lnTo>
                  <a:pt x="9925" y="11018"/>
                </a:lnTo>
                <a:lnTo>
                  <a:pt x="9985" y="10982"/>
                </a:lnTo>
                <a:lnTo>
                  <a:pt x="10044" y="10946"/>
                </a:lnTo>
                <a:lnTo>
                  <a:pt x="10103" y="10909"/>
                </a:lnTo>
                <a:lnTo>
                  <a:pt x="10161" y="10870"/>
                </a:lnTo>
                <a:lnTo>
                  <a:pt x="10219" y="10831"/>
                </a:lnTo>
                <a:lnTo>
                  <a:pt x="10274" y="10790"/>
                </a:lnTo>
                <a:lnTo>
                  <a:pt x="10330" y="10748"/>
                </a:lnTo>
                <a:lnTo>
                  <a:pt x="10385" y="10705"/>
                </a:lnTo>
                <a:lnTo>
                  <a:pt x="10438" y="10663"/>
                </a:lnTo>
                <a:lnTo>
                  <a:pt x="10491" y="10618"/>
                </a:lnTo>
                <a:lnTo>
                  <a:pt x="10542" y="10572"/>
                </a:lnTo>
                <a:lnTo>
                  <a:pt x="10594" y="10526"/>
                </a:lnTo>
                <a:lnTo>
                  <a:pt x="10644" y="10479"/>
                </a:lnTo>
                <a:lnTo>
                  <a:pt x="10693" y="10430"/>
                </a:lnTo>
                <a:lnTo>
                  <a:pt x="10741" y="10381"/>
                </a:lnTo>
                <a:lnTo>
                  <a:pt x="10788" y="10330"/>
                </a:lnTo>
                <a:lnTo>
                  <a:pt x="10835" y="10280"/>
                </a:lnTo>
                <a:lnTo>
                  <a:pt x="10880" y="10228"/>
                </a:lnTo>
                <a:lnTo>
                  <a:pt x="10924" y="10176"/>
                </a:lnTo>
                <a:lnTo>
                  <a:pt x="10966" y="10121"/>
                </a:lnTo>
                <a:lnTo>
                  <a:pt x="11009" y="10067"/>
                </a:lnTo>
                <a:lnTo>
                  <a:pt x="11050" y="10013"/>
                </a:lnTo>
                <a:lnTo>
                  <a:pt x="11090" y="9956"/>
                </a:lnTo>
                <a:lnTo>
                  <a:pt x="11128" y="9900"/>
                </a:lnTo>
                <a:lnTo>
                  <a:pt x="11166" y="9843"/>
                </a:lnTo>
                <a:lnTo>
                  <a:pt x="11203" y="9784"/>
                </a:lnTo>
                <a:lnTo>
                  <a:pt x="11238" y="9726"/>
                </a:lnTo>
                <a:lnTo>
                  <a:pt x="11272" y="9666"/>
                </a:lnTo>
                <a:lnTo>
                  <a:pt x="11306" y="9606"/>
                </a:lnTo>
                <a:lnTo>
                  <a:pt x="11338" y="9545"/>
                </a:lnTo>
                <a:lnTo>
                  <a:pt x="11368" y="9483"/>
                </a:lnTo>
                <a:lnTo>
                  <a:pt x="11398" y="9421"/>
                </a:lnTo>
                <a:lnTo>
                  <a:pt x="11427" y="9358"/>
                </a:lnTo>
                <a:lnTo>
                  <a:pt x="11454" y="9294"/>
                </a:lnTo>
                <a:lnTo>
                  <a:pt x="11479" y="9231"/>
                </a:lnTo>
                <a:lnTo>
                  <a:pt x="11504" y="9166"/>
                </a:lnTo>
                <a:lnTo>
                  <a:pt x="11527" y="9100"/>
                </a:lnTo>
                <a:lnTo>
                  <a:pt x="11549" y="9034"/>
                </a:lnTo>
                <a:lnTo>
                  <a:pt x="11570" y="8967"/>
                </a:lnTo>
                <a:lnTo>
                  <a:pt x="11590" y="8901"/>
                </a:lnTo>
                <a:lnTo>
                  <a:pt x="11608" y="8834"/>
                </a:lnTo>
                <a:lnTo>
                  <a:pt x="11624" y="8765"/>
                </a:lnTo>
                <a:lnTo>
                  <a:pt x="11639" y="8697"/>
                </a:lnTo>
                <a:lnTo>
                  <a:pt x="11653" y="8628"/>
                </a:lnTo>
                <a:lnTo>
                  <a:pt x="11666" y="8558"/>
                </a:lnTo>
                <a:lnTo>
                  <a:pt x="11676" y="8488"/>
                </a:lnTo>
                <a:lnTo>
                  <a:pt x="11687" y="8418"/>
                </a:lnTo>
                <a:lnTo>
                  <a:pt x="11694" y="8347"/>
                </a:lnTo>
                <a:lnTo>
                  <a:pt x="11702" y="8275"/>
                </a:lnTo>
                <a:lnTo>
                  <a:pt x="11707" y="8204"/>
                </a:lnTo>
                <a:lnTo>
                  <a:pt x="11711" y="8132"/>
                </a:lnTo>
                <a:lnTo>
                  <a:pt x="11713" y="8059"/>
                </a:lnTo>
                <a:lnTo>
                  <a:pt x="11713" y="7987"/>
                </a:lnTo>
                <a:lnTo>
                  <a:pt x="11712" y="7899"/>
                </a:lnTo>
                <a:lnTo>
                  <a:pt x="11709" y="7812"/>
                </a:lnTo>
                <a:lnTo>
                  <a:pt x="11704" y="7726"/>
                </a:lnTo>
                <a:lnTo>
                  <a:pt x="11696" y="7640"/>
                </a:lnTo>
                <a:lnTo>
                  <a:pt x="11686" y="7554"/>
                </a:lnTo>
                <a:lnTo>
                  <a:pt x="11674" y="7470"/>
                </a:lnTo>
                <a:lnTo>
                  <a:pt x="11661" y="7385"/>
                </a:lnTo>
                <a:lnTo>
                  <a:pt x="11644" y="7302"/>
                </a:lnTo>
                <a:lnTo>
                  <a:pt x="11626" y="7219"/>
                </a:lnTo>
                <a:lnTo>
                  <a:pt x="11606" y="7138"/>
                </a:lnTo>
                <a:lnTo>
                  <a:pt x="11585" y="7056"/>
                </a:lnTo>
                <a:lnTo>
                  <a:pt x="11561" y="6976"/>
                </a:lnTo>
                <a:lnTo>
                  <a:pt x="11534" y="6896"/>
                </a:lnTo>
                <a:lnTo>
                  <a:pt x="11507" y="6817"/>
                </a:lnTo>
                <a:lnTo>
                  <a:pt x="11478" y="6740"/>
                </a:lnTo>
                <a:lnTo>
                  <a:pt x="11447" y="6662"/>
                </a:lnTo>
                <a:lnTo>
                  <a:pt x="11413" y="6586"/>
                </a:lnTo>
                <a:lnTo>
                  <a:pt x="11378" y="6511"/>
                </a:lnTo>
                <a:lnTo>
                  <a:pt x="11341" y="6437"/>
                </a:lnTo>
                <a:lnTo>
                  <a:pt x="11303" y="6364"/>
                </a:lnTo>
                <a:lnTo>
                  <a:pt x="11263" y="6291"/>
                </a:lnTo>
                <a:lnTo>
                  <a:pt x="11221" y="6220"/>
                </a:lnTo>
                <a:lnTo>
                  <a:pt x="11177" y="6150"/>
                </a:lnTo>
                <a:lnTo>
                  <a:pt x="11132" y="6081"/>
                </a:lnTo>
                <a:lnTo>
                  <a:pt x="11085" y="6012"/>
                </a:lnTo>
                <a:lnTo>
                  <a:pt x="11037" y="5945"/>
                </a:lnTo>
                <a:lnTo>
                  <a:pt x="10987" y="5879"/>
                </a:lnTo>
                <a:lnTo>
                  <a:pt x="10936" y="5814"/>
                </a:lnTo>
                <a:lnTo>
                  <a:pt x="10883" y="5751"/>
                </a:lnTo>
                <a:lnTo>
                  <a:pt x="10828" y="5689"/>
                </a:lnTo>
                <a:lnTo>
                  <a:pt x="10772" y="5627"/>
                </a:lnTo>
                <a:lnTo>
                  <a:pt x="10716" y="5568"/>
                </a:lnTo>
                <a:close/>
              </a:path>
            </a:pathLst>
          </a:custGeom>
          <a:solidFill>
            <a:srgbClr val="E779A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144000" rIns="72000" bIns="468000" anchor="ctr">
            <a:normAutofit/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p>
            <a:pPr algn="ctr">
              <a:defRPr/>
            </a:pPr>
            <a:r>
              <a:rPr lang="zh-CN" altLang="en-US" sz="3200" smtClean="0">
                <a:solidFill>
                  <a:srgbClr val="FFFFFF"/>
                </a:solidFill>
                <a:latin typeface="Calibri Light" panose="020F030202020403020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回合教学的基本结构</a:t>
            </a:r>
            <a:endParaRPr lang="zh-CN" altLang="en-US" sz="3200" smtClean="0">
              <a:solidFill>
                <a:srgbClr val="FFFFFF"/>
              </a:solidFill>
              <a:latin typeface="Calibri Light" panose="020F0302020204030204" charset="0"/>
              <a:ea typeface="宋体" panose="02010600030101010101" pitchFamily="2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1" name="文本框 20"/>
          <p:cNvSpPr txBox="1"/>
          <p:nvPr>
            <p:custDataLst>
              <p:tags r:id="rId4"/>
            </p:custDataLst>
          </p:nvPr>
        </p:nvSpPr>
        <p:spPr>
          <a:xfrm>
            <a:off x="1308298" y="4035750"/>
            <a:ext cx="4336841" cy="2664258"/>
          </a:xfrm>
          <a:prstGeom prst="rect">
            <a:avLst/>
          </a:prstGeom>
          <a:noFill/>
        </p:spPr>
        <p:txBody>
          <a:bodyPr wrap="square" rtlCol="0" anchor="t" anchorCtr="0">
            <a:normAutofit/>
          </a:bodyPr>
          <a:p>
            <a:pPr algn="just">
              <a:lnSpc>
                <a:spcPct val="130000"/>
              </a:lnSpc>
            </a:pPr>
            <a:r>
              <a:rPr lang="en-US" altLang="zh-CN" dirty="0">
                <a:sym typeface="Arial" panose="020B0604020202020204" pitchFamily="34" charset="0"/>
              </a:rPr>
              <a:t>1</a:t>
            </a:r>
            <a:r>
              <a:rPr lang="zh-CN" altLang="en-US" dirty="0">
                <a:sym typeface="Arial" panose="020B0604020202020204" pitchFamily="34" charset="0"/>
              </a:rPr>
              <a:t>、（获取注意力）线索（指令）</a:t>
            </a:r>
            <a:endParaRPr lang="zh-CN" altLang="en-US" dirty="0">
              <a:sym typeface="Arial" panose="020B0604020202020204" pitchFamily="34" charset="0"/>
            </a:endParaRPr>
          </a:p>
          <a:p>
            <a:pPr algn="just">
              <a:lnSpc>
                <a:spcPct val="130000"/>
              </a:lnSpc>
            </a:pPr>
            <a:r>
              <a:rPr lang="en-US" altLang="zh-CN" dirty="0">
                <a:sym typeface="Arial" panose="020B0604020202020204" pitchFamily="34" charset="0"/>
              </a:rPr>
              <a:t>2</a:t>
            </a:r>
            <a:r>
              <a:rPr lang="zh-CN" altLang="en-US" dirty="0">
                <a:sym typeface="Arial" panose="020B0604020202020204" pitchFamily="34" charset="0"/>
              </a:rPr>
              <a:t>、辅助</a:t>
            </a:r>
            <a:endParaRPr lang="zh-CN" altLang="en-US" dirty="0">
              <a:sym typeface="Arial" panose="020B0604020202020204" pitchFamily="34" charset="0"/>
            </a:endParaRPr>
          </a:p>
          <a:p>
            <a:pPr algn="just">
              <a:lnSpc>
                <a:spcPct val="130000"/>
              </a:lnSpc>
            </a:pPr>
            <a:r>
              <a:rPr lang="en-US" altLang="zh-CN" dirty="0">
                <a:sym typeface="Arial" panose="020B0604020202020204" pitchFamily="34" charset="0"/>
              </a:rPr>
              <a:t>3</a:t>
            </a:r>
            <a:r>
              <a:rPr lang="zh-CN" altLang="en-US" dirty="0">
                <a:sym typeface="Arial" panose="020B0604020202020204" pitchFamily="34" charset="0"/>
              </a:rPr>
              <a:t>、回应（目标行为）</a:t>
            </a:r>
            <a:endParaRPr lang="zh-CN" altLang="en-US" dirty="0">
              <a:sym typeface="Arial" panose="020B0604020202020204" pitchFamily="34" charset="0"/>
            </a:endParaRPr>
          </a:p>
          <a:p>
            <a:pPr algn="just">
              <a:lnSpc>
                <a:spcPct val="130000"/>
              </a:lnSpc>
            </a:pPr>
            <a:r>
              <a:rPr lang="en-US" altLang="zh-CN" dirty="0">
                <a:sym typeface="Arial" panose="020B0604020202020204" pitchFamily="34" charset="0"/>
              </a:rPr>
              <a:t>4</a:t>
            </a:r>
            <a:r>
              <a:rPr lang="zh-CN" altLang="en-US" dirty="0">
                <a:sym typeface="Arial" panose="020B0604020202020204" pitchFamily="34" charset="0"/>
              </a:rPr>
              <a:t>、结果（反馈）</a:t>
            </a:r>
            <a:endParaRPr lang="zh-CN" altLang="en-US" dirty="0">
              <a:sym typeface="Arial" panose="020B0604020202020204" pitchFamily="34" charset="0"/>
            </a:endParaRPr>
          </a:p>
          <a:p>
            <a:pPr algn="just">
              <a:lnSpc>
                <a:spcPct val="130000"/>
              </a:lnSpc>
            </a:pPr>
            <a:r>
              <a:rPr lang="en-US" altLang="zh-CN" dirty="0">
                <a:sym typeface="Arial" panose="020B0604020202020204" pitchFamily="34" charset="0"/>
              </a:rPr>
              <a:t>5</a:t>
            </a:r>
            <a:r>
              <a:rPr lang="zh-CN" altLang="en-US" dirty="0">
                <a:sym typeface="Arial" panose="020B0604020202020204" pitchFamily="34" charset="0"/>
              </a:rPr>
              <a:t>、暂停</a:t>
            </a: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22" name="KSO_Shape"/>
          <p:cNvSpPr/>
          <p:nvPr>
            <p:custDataLst>
              <p:tags r:id="rId5"/>
            </p:custDataLst>
          </p:nvPr>
        </p:nvSpPr>
        <p:spPr bwMode="auto">
          <a:xfrm>
            <a:off x="7166760" y="1326978"/>
            <a:ext cx="2510126" cy="2708770"/>
          </a:xfrm>
          <a:custGeom>
            <a:avLst/>
            <a:gdLst>
              <a:gd name="T0" fmla="*/ 2147483646 w 11713"/>
              <a:gd name="T1" fmla="*/ 2147483646 h 12650"/>
              <a:gd name="T2" fmla="*/ 2147483646 w 11713"/>
              <a:gd name="T3" fmla="*/ 2147483646 h 12650"/>
              <a:gd name="T4" fmla="*/ 2147483646 w 11713"/>
              <a:gd name="T5" fmla="*/ 2147483646 h 12650"/>
              <a:gd name="T6" fmla="*/ 2147483646 w 11713"/>
              <a:gd name="T7" fmla="*/ 2147483646 h 12650"/>
              <a:gd name="T8" fmla="*/ 2147483646 w 11713"/>
              <a:gd name="T9" fmla="*/ 2147483646 h 12650"/>
              <a:gd name="T10" fmla="*/ 2147483646 w 11713"/>
              <a:gd name="T11" fmla="*/ 2147483646 h 12650"/>
              <a:gd name="T12" fmla="*/ 2147483646 w 11713"/>
              <a:gd name="T13" fmla="*/ 2147483646 h 12650"/>
              <a:gd name="T14" fmla="*/ 2147483646 w 11713"/>
              <a:gd name="T15" fmla="*/ 2147483646 h 12650"/>
              <a:gd name="T16" fmla="*/ 2147483646 w 11713"/>
              <a:gd name="T17" fmla="*/ 2147483646 h 12650"/>
              <a:gd name="T18" fmla="*/ 2147483646 w 11713"/>
              <a:gd name="T19" fmla="*/ 2147483646 h 12650"/>
              <a:gd name="T20" fmla="*/ 2147483646 w 11713"/>
              <a:gd name="T21" fmla="*/ 2147483646 h 12650"/>
              <a:gd name="T22" fmla="*/ 2147483646 w 11713"/>
              <a:gd name="T23" fmla="*/ 2147483646 h 12650"/>
              <a:gd name="T24" fmla="*/ 2147483646 w 11713"/>
              <a:gd name="T25" fmla="*/ 2147483646 h 12650"/>
              <a:gd name="T26" fmla="*/ 2147483646 w 11713"/>
              <a:gd name="T27" fmla="*/ 2147483646 h 12650"/>
              <a:gd name="T28" fmla="*/ 2147483646 w 11713"/>
              <a:gd name="T29" fmla="*/ 2147483646 h 12650"/>
              <a:gd name="T30" fmla="*/ 2147483646 w 11713"/>
              <a:gd name="T31" fmla="*/ 2147483646 h 12650"/>
              <a:gd name="T32" fmla="*/ 2147483646 w 11713"/>
              <a:gd name="T33" fmla="*/ 2147483646 h 12650"/>
              <a:gd name="T34" fmla="*/ 2147483646 w 11713"/>
              <a:gd name="T35" fmla="*/ 2147483646 h 12650"/>
              <a:gd name="T36" fmla="*/ 2147483646 w 11713"/>
              <a:gd name="T37" fmla="*/ 2147483646 h 12650"/>
              <a:gd name="T38" fmla="*/ 2147483646 w 11713"/>
              <a:gd name="T39" fmla="*/ 2147483646 h 12650"/>
              <a:gd name="T40" fmla="*/ 2147483646 w 11713"/>
              <a:gd name="T41" fmla="*/ 2147483646 h 12650"/>
              <a:gd name="T42" fmla="*/ 2147483646 w 11713"/>
              <a:gd name="T43" fmla="*/ 2147483646 h 12650"/>
              <a:gd name="T44" fmla="*/ 2147483646 w 11713"/>
              <a:gd name="T45" fmla="*/ 2147483646 h 12650"/>
              <a:gd name="T46" fmla="*/ 2147483646 w 11713"/>
              <a:gd name="T47" fmla="*/ 2147483646 h 12650"/>
              <a:gd name="T48" fmla="*/ 2147483646 w 11713"/>
              <a:gd name="T49" fmla="*/ 2147483646 h 12650"/>
              <a:gd name="T50" fmla="*/ 2147483646 w 11713"/>
              <a:gd name="T51" fmla="*/ 2147483646 h 12650"/>
              <a:gd name="T52" fmla="*/ 2147483646 w 11713"/>
              <a:gd name="T53" fmla="*/ 2147483646 h 12650"/>
              <a:gd name="T54" fmla="*/ 2147483646 w 11713"/>
              <a:gd name="T55" fmla="*/ 2147483646 h 12650"/>
              <a:gd name="T56" fmla="*/ 2147483646 w 11713"/>
              <a:gd name="T57" fmla="*/ 2147483646 h 12650"/>
              <a:gd name="T58" fmla="*/ 2147483646 w 11713"/>
              <a:gd name="T59" fmla="*/ 2147483646 h 12650"/>
              <a:gd name="T60" fmla="*/ 2147483646 w 11713"/>
              <a:gd name="T61" fmla="*/ 2147483646 h 12650"/>
              <a:gd name="T62" fmla="*/ 2147483646 w 11713"/>
              <a:gd name="T63" fmla="*/ 2147483646 h 12650"/>
              <a:gd name="T64" fmla="*/ 2147483646 w 11713"/>
              <a:gd name="T65" fmla="*/ 2147483646 h 12650"/>
              <a:gd name="T66" fmla="*/ 2147483646 w 11713"/>
              <a:gd name="T67" fmla="*/ 2147483646 h 12650"/>
              <a:gd name="T68" fmla="*/ 2147483646 w 11713"/>
              <a:gd name="T69" fmla="*/ 2147483646 h 12650"/>
              <a:gd name="T70" fmla="*/ 2147483646 w 11713"/>
              <a:gd name="T71" fmla="*/ 2147483646 h 12650"/>
              <a:gd name="T72" fmla="*/ 2147483646 w 11713"/>
              <a:gd name="T73" fmla="*/ 2147483646 h 12650"/>
              <a:gd name="T74" fmla="*/ 2147483646 w 11713"/>
              <a:gd name="T75" fmla="*/ 2147483646 h 12650"/>
              <a:gd name="T76" fmla="*/ 2147483646 w 11713"/>
              <a:gd name="T77" fmla="*/ 2147483646 h 12650"/>
              <a:gd name="T78" fmla="*/ 2147483646 w 11713"/>
              <a:gd name="T79" fmla="*/ 2147483646 h 12650"/>
              <a:gd name="T80" fmla="*/ 2147483646 w 11713"/>
              <a:gd name="T81" fmla="*/ 2147483646 h 12650"/>
              <a:gd name="T82" fmla="*/ 2147483646 w 11713"/>
              <a:gd name="T83" fmla="*/ 2147483646 h 12650"/>
              <a:gd name="T84" fmla="*/ 2147483646 w 11713"/>
              <a:gd name="T85" fmla="*/ 2147483646 h 12650"/>
              <a:gd name="T86" fmla="*/ 2147483646 w 11713"/>
              <a:gd name="T87" fmla="*/ 2147483646 h 12650"/>
              <a:gd name="T88" fmla="*/ 2147483646 w 11713"/>
              <a:gd name="T89" fmla="*/ 2147483646 h 12650"/>
              <a:gd name="T90" fmla="*/ 2147483646 w 11713"/>
              <a:gd name="T91" fmla="*/ 2147483646 h 12650"/>
              <a:gd name="T92" fmla="*/ 2147483646 w 11713"/>
              <a:gd name="T93" fmla="*/ 2147483646 h 12650"/>
              <a:gd name="T94" fmla="*/ 2147483646 w 11713"/>
              <a:gd name="T95" fmla="*/ 2147483646 h 12650"/>
              <a:gd name="T96" fmla="*/ 2147483646 w 11713"/>
              <a:gd name="T97" fmla="*/ 2147483646 h 12650"/>
              <a:gd name="T98" fmla="*/ 2147483646 w 11713"/>
              <a:gd name="T99" fmla="*/ 2147483646 h 12650"/>
              <a:gd name="T100" fmla="*/ 2147483646 w 11713"/>
              <a:gd name="T101" fmla="*/ 2147483646 h 12650"/>
              <a:gd name="T102" fmla="*/ 2147483646 w 11713"/>
              <a:gd name="T103" fmla="*/ 2147483646 h 12650"/>
              <a:gd name="T104" fmla="*/ 2147483646 w 11713"/>
              <a:gd name="T105" fmla="*/ 2147483646 h 12650"/>
              <a:gd name="T106" fmla="*/ 2147483646 w 11713"/>
              <a:gd name="T107" fmla="*/ 2147483646 h 12650"/>
              <a:gd name="T108" fmla="*/ 2147483646 w 11713"/>
              <a:gd name="T109" fmla="*/ 2147483646 h 12650"/>
              <a:gd name="T110" fmla="*/ 2147483646 w 11713"/>
              <a:gd name="T111" fmla="*/ 2147483646 h 12650"/>
              <a:gd name="T112" fmla="*/ 2147483646 w 11713"/>
              <a:gd name="T113" fmla="*/ 2147483646 h 12650"/>
              <a:gd name="T114" fmla="*/ 2147483646 w 11713"/>
              <a:gd name="T115" fmla="*/ 2147483646 h 12650"/>
              <a:gd name="T116" fmla="*/ 2147483646 w 11713"/>
              <a:gd name="T117" fmla="*/ 2147483646 h 12650"/>
              <a:gd name="T118" fmla="*/ 2147483646 w 11713"/>
              <a:gd name="T119" fmla="*/ 2147483646 h 12650"/>
              <a:gd name="T120" fmla="*/ 2147483646 w 11713"/>
              <a:gd name="T121" fmla="*/ 2147483646 h 12650"/>
              <a:gd name="T122" fmla="*/ 2147483646 w 11713"/>
              <a:gd name="T123" fmla="*/ 2147483646 h 12650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1713" h="12650">
                <a:moveTo>
                  <a:pt x="10716" y="5568"/>
                </a:moveTo>
                <a:lnTo>
                  <a:pt x="10716" y="5568"/>
                </a:lnTo>
                <a:lnTo>
                  <a:pt x="10759" y="5528"/>
                </a:lnTo>
                <a:lnTo>
                  <a:pt x="10801" y="5487"/>
                </a:lnTo>
                <a:lnTo>
                  <a:pt x="10843" y="5446"/>
                </a:lnTo>
                <a:lnTo>
                  <a:pt x="10884" y="5402"/>
                </a:lnTo>
                <a:lnTo>
                  <a:pt x="10924" y="5358"/>
                </a:lnTo>
                <a:lnTo>
                  <a:pt x="10962" y="5314"/>
                </a:lnTo>
                <a:lnTo>
                  <a:pt x="10999" y="5268"/>
                </a:lnTo>
                <a:lnTo>
                  <a:pt x="11035" y="5221"/>
                </a:lnTo>
                <a:lnTo>
                  <a:pt x="11070" y="5173"/>
                </a:lnTo>
                <a:lnTo>
                  <a:pt x="11103" y="5125"/>
                </a:lnTo>
                <a:lnTo>
                  <a:pt x="11136" y="5076"/>
                </a:lnTo>
                <a:lnTo>
                  <a:pt x="11167" y="5026"/>
                </a:lnTo>
                <a:lnTo>
                  <a:pt x="11196" y="4975"/>
                </a:lnTo>
                <a:lnTo>
                  <a:pt x="11224" y="4922"/>
                </a:lnTo>
                <a:lnTo>
                  <a:pt x="11251" y="4870"/>
                </a:lnTo>
                <a:lnTo>
                  <a:pt x="11278" y="4817"/>
                </a:lnTo>
                <a:lnTo>
                  <a:pt x="11302" y="4763"/>
                </a:lnTo>
                <a:lnTo>
                  <a:pt x="11325" y="4708"/>
                </a:lnTo>
                <a:lnTo>
                  <a:pt x="11346" y="4653"/>
                </a:lnTo>
                <a:lnTo>
                  <a:pt x="11366" y="4597"/>
                </a:lnTo>
                <a:lnTo>
                  <a:pt x="11385" y="4540"/>
                </a:lnTo>
                <a:lnTo>
                  <a:pt x="11402" y="4483"/>
                </a:lnTo>
                <a:lnTo>
                  <a:pt x="11417" y="4425"/>
                </a:lnTo>
                <a:lnTo>
                  <a:pt x="11431" y="4366"/>
                </a:lnTo>
                <a:lnTo>
                  <a:pt x="11444" y="4307"/>
                </a:lnTo>
                <a:lnTo>
                  <a:pt x="11454" y="4248"/>
                </a:lnTo>
                <a:lnTo>
                  <a:pt x="11463" y="4187"/>
                </a:lnTo>
                <a:lnTo>
                  <a:pt x="11471" y="4127"/>
                </a:lnTo>
                <a:lnTo>
                  <a:pt x="11477" y="4066"/>
                </a:lnTo>
                <a:lnTo>
                  <a:pt x="11481" y="4004"/>
                </a:lnTo>
                <a:lnTo>
                  <a:pt x="11484" y="3942"/>
                </a:lnTo>
                <a:lnTo>
                  <a:pt x="11484" y="3879"/>
                </a:lnTo>
                <a:lnTo>
                  <a:pt x="11484" y="3821"/>
                </a:lnTo>
                <a:lnTo>
                  <a:pt x="11482" y="3761"/>
                </a:lnTo>
                <a:lnTo>
                  <a:pt x="11478" y="3704"/>
                </a:lnTo>
                <a:lnTo>
                  <a:pt x="11473" y="3645"/>
                </a:lnTo>
                <a:lnTo>
                  <a:pt x="11466" y="3588"/>
                </a:lnTo>
                <a:lnTo>
                  <a:pt x="11457" y="3530"/>
                </a:lnTo>
                <a:lnTo>
                  <a:pt x="11448" y="3474"/>
                </a:lnTo>
                <a:lnTo>
                  <a:pt x="11436" y="3417"/>
                </a:lnTo>
                <a:lnTo>
                  <a:pt x="11424" y="3362"/>
                </a:lnTo>
                <a:lnTo>
                  <a:pt x="11410" y="3307"/>
                </a:lnTo>
                <a:lnTo>
                  <a:pt x="11394" y="3252"/>
                </a:lnTo>
                <a:lnTo>
                  <a:pt x="11378" y="3198"/>
                </a:lnTo>
                <a:lnTo>
                  <a:pt x="11360" y="3145"/>
                </a:lnTo>
                <a:lnTo>
                  <a:pt x="11340" y="3092"/>
                </a:lnTo>
                <a:lnTo>
                  <a:pt x="11320" y="3039"/>
                </a:lnTo>
                <a:lnTo>
                  <a:pt x="11298" y="2987"/>
                </a:lnTo>
                <a:lnTo>
                  <a:pt x="11275" y="2936"/>
                </a:lnTo>
                <a:lnTo>
                  <a:pt x="11250" y="2886"/>
                </a:lnTo>
                <a:lnTo>
                  <a:pt x="11225" y="2836"/>
                </a:lnTo>
                <a:lnTo>
                  <a:pt x="11198" y="2788"/>
                </a:lnTo>
                <a:lnTo>
                  <a:pt x="11170" y="2739"/>
                </a:lnTo>
                <a:lnTo>
                  <a:pt x="11141" y="2692"/>
                </a:lnTo>
                <a:lnTo>
                  <a:pt x="11110" y="2645"/>
                </a:lnTo>
                <a:lnTo>
                  <a:pt x="11079" y="2599"/>
                </a:lnTo>
                <a:lnTo>
                  <a:pt x="11047" y="2553"/>
                </a:lnTo>
                <a:lnTo>
                  <a:pt x="11013" y="2509"/>
                </a:lnTo>
                <a:lnTo>
                  <a:pt x="10978" y="2465"/>
                </a:lnTo>
                <a:lnTo>
                  <a:pt x="10942" y="2422"/>
                </a:lnTo>
                <a:lnTo>
                  <a:pt x="10906" y="2379"/>
                </a:lnTo>
                <a:lnTo>
                  <a:pt x="10868" y="2339"/>
                </a:lnTo>
                <a:lnTo>
                  <a:pt x="10828" y="2299"/>
                </a:lnTo>
                <a:lnTo>
                  <a:pt x="10789" y="2259"/>
                </a:lnTo>
                <a:lnTo>
                  <a:pt x="10748" y="2221"/>
                </a:lnTo>
                <a:lnTo>
                  <a:pt x="10706" y="2183"/>
                </a:lnTo>
                <a:lnTo>
                  <a:pt x="10664" y="2146"/>
                </a:lnTo>
                <a:lnTo>
                  <a:pt x="10621" y="2111"/>
                </a:lnTo>
                <a:lnTo>
                  <a:pt x="10576" y="2076"/>
                </a:lnTo>
                <a:lnTo>
                  <a:pt x="10531" y="2043"/>
                </a:lnTo>
                <a:lnTo>
                  <a:pt x="10485" y="2011"/>
                </a:lnTo>
                <a:lnTo>
                  <a:pt x="10438" y="1979"/>
                </a:lnTo>
                <a:lnTo>
                  <a:pt x="10390" y="1949"/>
                </a:lnTo>
                <a:lnTo>
                  <a:pt x="10341" y="1920"/>
                </a:lnTo>
                <a:lnTo>
                  <a:pt x="10292" y="1892"/>
                </a:lnTo>
                <a:lnTo>
                  <a:pt x="10242" y="1864"/>
                </a:lnTo>
                <a:lnTo>
                  <a:pt x="10190" y="1838"/>
                </a:lnTo>
                <a:lnTo>
                  <a:pt x="10139" y="1814"/>
                </a:lnTo>
                <a:lnTo>
                  <a:pt x="10087" y="1790"/>
                </a:lnTo>
                <a:lnTo>
                  <a:pt x="10034" y="1768"/>
                </a:lnTo>
                <a:lnTo>
                  <a:pt x="9981" y="1746"/>
                </a:lnTo>
                <a:lnTo>
                  <a:pt x="9926" y="1727"/>
                </a:lnTo>
                <a:lnTo>
                  <a:pt x="9871" y="1709"/>
                </a:lnTo>
                <a:lnTo>
                  <a:pt x="9816" y="1691"/>
                </a:lnTo>
                <a:lnTo>
                  <a:pt x="9759" y="1674"/>
                </a:lnTo>
                <a:lnTo>
                  <a:pt x="9703" y="1660"/>
                </a:lnTo>
                <a:lnTo>
                  <a:pt x="9645" y="1646"/>
                </a:lnTo>
                <a:lnTo>
                  <a:pt x="9588" y="1635"/>
                </a:lnTo>
                <a:lnTo>
                  <a:pt x="9529" y="1624"/>
                </a:lnTo>
                <a:lnTo>
                  <a:pt x="9471" y="1615"/>
                </a:lnTo>
                <a:lnTo>
                  <a:pt x="9411" y="1606"/>
                </a:lnTo>
                <a:lnTo>
                  <a:pt x="9352" y="1600"/>
                </a:lnTo>
                <a:lnTo>
                  <a:pt x="9292" y="1595"/>
                </a:lnTo>
                <a:lnTo>
                  <a:pt x="9232" y="1591"/>
                </a:lnTo>
                <a:lnTo>
                  <a:pt x="9170" y="1589"/>
                </a:lnTo>
                <a:lnTo>
                  <a:pt x="9110" y="1588"/>
                </a:lnTo>
                <a:lnTo>
                  <a:pt x="9044" y="1589"/>
                </a:lnTo>
                <a:lnTo>
                  <a:pt x="8979" y="1592"/>
                </a:lnTo>
                <a:lnTo>
                  <a:pt x="8915" y="1596"/>
                </a:lnTo>
                <a:lnTo>
                  <a:pt x="8852" y="1601"/>
                </a:lnTo>
                <a:lnTo>
                  <a:pt x="8788" y="1609"/>
                </a:lnTo>
                <a:lnTo>
                  <a:pt x="8725" y="1618"/>
                </a:lnTo>
                <a:lnTo>
                  <a:pt x="8664" y="1628"/>
                </a:lnTo>
                <a:lnTo>
                  <a:pt x="8602" y="1641"/>
                </a:lnTo>
                <a:lnTo>
                  <a:pt x="8570" y="1595"/>
                </a:lnTo>
                <a:lnTo>
                  <a:pt x="8537" y="1549"/>
                </a:lnTo>
                <a:lnTo>
                  <a:pt x="8505" y="1504"/>
                </a:lnTo>
                <a:lnTo>
                  <a:pt x="8471" y="1460"/>
                </a:lnTo>
                <a:lnTo>
                  <a:pt x="8437" y="1415"/>
                </a:lnTo>
                <a:lnTo>
                  <a:pt x="8402" y="1373"/>
                </a:lnTo>
                <a:lnTo>
                  <a:pt x="8366" y="1330"/>
                </a:lnTo>
                <a:lnTo>
                  <a:pt x="8330" y="1287"/>
                </a:lnTo>
                <a:lnTo>
                  <a:pt x="8292" y="1245"/>
                </a:lnTo>
                <a:lnTo>
                  <a:pt x="8254" y="1203"/>
                </a:lnTo>
                <a:lnTo>
                  <a:pt x="8217" y="1163"/>
                </a:lnTo>
                <a:lnTo>
                  <a:pt x="8177" y="1123"/>
                </a:lnTo>
                <a:lnTo>
                  <a:pt x="8137" y="1083"/>
                </a:lnTo>
                <a:lnTo>
                  <a:pt x="8098" y="1045"/>
                </a:lnTo>
                <a:lnTo>
                  <a:pt x="8057" y="1006"/>
                </a:lnTo>
                <a:lnTo>
                  <a:pt x="8015" y="968"/>
                </a:lnTo>
                <a:lnTo>
                  <a:pt x="7973" y="931"/>
                </a:lnTo>
                <a:lnTo>
                  <a:pt x="7931" y="894"/>
                </a:lnTo>
                <a:lnTo>
                  <a:pt x="7888" y="859"/>
                </a:lnTo>
                <a:lnTo>
                  <a:pt x="7844" y="823"/>
                </a:lnTo>
                <a:lnTo>
                  <a:pt x="7799" y="788"/>
                </a:lnTo>
                <a:lnTo>
                  <a:pt x="7754" y="754"/>
                </a:lnTo>
                <a:lnTo>
                  <a:pt x="7709" y="721"/>
                </a:lnTo>
                <a:lnTo>
                  <a:pt x="7663" y="687"/>
                </a:lnTo>
                <a:lnTo>
                  <a:pt x="7616" y="656"/>
                </a:lnTo>
                <a:lnTo>
                  <a:pt x="7569" y="625"/>
                </a:lnTo>
                <a:lnTo>
                  <a:pt x="7522" y="593"/>
                </a:lnTo>
                <a:lnTo>
                  <a:pt x="7474" y="563"/>
                </a:lnTo>
                <a:lnTo>
                  <a:pt x="7425" y="534"/>
                </a:lnTo>
                <a:lnTo>
                  <a:pt x="7376" y="506"/>
                </a:lnTo>
                <a:lnTo>
                  <a:pt x="7327" y="477"/>
                </a:lnTo>
                <a:lnTo>
                  <a:pt x="7277" y="450"/>
                </a:lnTo>
                <a:lnTo>
                  <a:pt x="7227" y="424"/>
                </a:lnTo>
                <a:lnTo>
                  <a:pt x="7176" y="398"/>
                </a:lnTo>
                <a:lnTo>
                  <a:pt x="7124" y="373"/>
                </a:lnTo>
                <a:lnTo>
                  <a:pt x="7072" y="349"/>
                </a:lnTo>
                <a:lnTo>
                  <a:pt x="7020" y="325"/>
                </a:lnTo>
                <a:lnTo>
                  <a:pt x="6968" y="302"/>
                </a:lnTo>
                <a:lnTo>
                  <a:pt x="6915" y="280"/>
                </a:lnTo>
                <a:lnTo>
                  <a:pt x="6860" y="259"/>
                </a:lnTo>
                <a:lnTo>
                  <a:pt x="6807" y="238"/>
                </a:lnTo>
                <a:lnTo>
                  <a:pt x="6753" y="218"/>
                </a:lnTo>
                <a:lnTo>
                  <a:pt x="6697" y="200"/>
                </a:lnTo>
                <a:lnTo>
                  <a:pt x="6642" y="182"/>
                </a:lnTo>
                <a:lnTo>
                  <a:pt x="6587" y="164"/>
                </a:lnTo>
                <a:lnTo>
                  <a:pt x="6531" y="148"/>
                </a:lnTo>
                <a:lnTo>
                  <a:pt x="6475" y="133"/>
                </a:lnTo>
                <a:lnTo>
                  <a:pt x="6417" y="117"/>
                </a:lnTo>
                <a:lnTo>
                  <a:pt x="6361" y="104"/>
                </a:lnTo>
                <a:lnTo>
                  <a:pt x="6304" y="91"/>
                </a:lnTo>
                <a:lnTo>
                  <a:pt x="6246" y="79"/>
                </a:lnTo>
                <a:lnTo>
                  <a:pt x="6188" y="67"/>
                </a:lnTo>
                <a:lnTo>
                  <a:pt x="6129" y="57"/>
                </a:lnTo>
                <a:lnTo>
                  <a:pt x="6071" y="47"/>
                </a:lnTo>
                <a:lnTo>
                  <a:pt x="6011" y="38"/>
                </a:lnTo>
                <a:lnTo>
                  <a:pt x="5953" y="30"/>
                </a:lnTo>
                <a:lnTo>
                  <a:pt x="5893" y="23"/>
                </a:lnTo>
                <a:lnTo>
                  <a:pt x="5833" y="17"/>
                </a:lnTo>
                <a:lnTo>
                  <a:pt x="5773" y="12"/>
                </a:lnTo>
                <a:lnTo>
                  <a:pt x="5713" y="7"/>
                </a:lnTo>
                <a:lnTo>
                  <a:pt x="5652" y="4"/>
                </a:lnTo>
                <a:lnTo>
                  <a:pt x="5590" y="2"/>
                </a:lnTo>
                <a:lnTo>
                  <a:pt x="5530" y="0"/>
                </a:lnTo>
                <a:lnTo>
                  <a:pt x="5468" y="0"/>
                </a:lnTo>
                <a:lnTo>
                  <a:pt x="5372" y="1"/>
                </a:lnTo>
                <a:lnTo>
                  <a:pt x="5276" y="4"/>
                </a:lnTo>
                <a:lnTo>
                  <a:pt x="5181" y="11"/>
                </a:lnTo>
                <a:lnTo>
                  <a:pt x="5086" y="19"/>
                </a:lnTo>
                <a:lnTo>
                  <a:pt x="4992" y="29"/>
                </a:lnTo>
                <a:lnTo>
                  <a:pt x="4899" y="42"/>
                </a:lnTo>
                <a:lnTo>
                  <a:pt x="4806" y="57"/>
                </a:lnTo>
                <a:lnTo>
                  <a:pt x="4715" y="73"/>
                </a:lnTo>
                <a:lnTo>
                  <a:pt x="4624" y="92"/>
                </a:lnTo>
                <a:lnTo>
                  <a:pt x="4534" y="114"/>
                </a:lnTo>
                <a:lnTo>
                  <a:pt x="4445" y="137"/>
                </a:lnTo>
                <a:lnTo>
                  <a:pt x="4357" y="162"/>
                </a:lnTo>
                <a:lnTo>
                  <a:pt x="4269" y="189"/>
                </a:lnTo>
                <a:lnTo>
                  <a:pt x="4183" y="218"/>
                </a:lnTo>
                <a:lnTo>
                  <a:pt x="4097" y="250"/>
                </a:lnTo>
                <a:lnTo>
                  <a:pt x="4014" y="283"/>
                </a:lnTo>
                <a:lnTo>
                  <a:pt x="3930" y="319"/>
                </a:lnTo>
                <a:lnTo>
                  <a:pt x="3848" y="355"/>
                </a:lnTo>
                <a:lnTo>
                  <a:pt x="3766" y="395"/>
                </a:lnTo>
                <a:lnTo>
                  <a:pt x="3687" y="436"/>
                </a:lnTo>
                <a:lnTo>
                  <a:pt x="3607" y="477"/>
                </a:lnTo>
                <a:lnTo>
                  <a:pt x="3530" y="522"/>
                </a:lnTo>
                <a:lnTo>
                  <a:pt x="3454" y="568"/>
                </a:lnTo>
                <a:lnTo>
                  <a:pt x="3379" y="616"/>
                </a:lnTo>
                <a:lnTo>
                  <a:pt x="3304" y="665"/>
                </a:lnTo>
                <a:lnTo>
                  <a:pt x="3231" y="717"/>
                </a:lnTo>
                <a:lnTo>
                  <a:pt x="3160" y="769"/>
                </a:lnTo>
                <a:lnTo>
                  <a:pt x="3090" y="823"/>
                </a:lnTo>
                <a:lnTo>
                  <a:pt x="3022" y="880"/>
                </a:lnTo>
                <a:lnTo>
                  <a:pt x="2955" y="937"/>
                </a:lnTo>
                <a:lnTo>
                  <a:pt x="2889" y="996"/>
                </a:lnTo>
                <a:lnTo>
                  <a:pt x="2825" y="1056"/>
                </a:lnTo>
                <a:lnTo>
                  <a:pt x="2763" y="1119"/>
                </a:lnTo>
                <a:lnTo>
                  <a:pt x="2701" y="1181"/>
                </a:lnTo>
                <a:lnTo>
                  <a:pt x="2641" y="1246"/>
                </a:lnTo>
                <a:lnTo>
                  <a:pt x="2584" y="1313"/>
                </a:lnTo>
                <a:lnTo>
                  <a:pt x="2528" y="1380"/>
                </a:lnTo>
                <a:lnTo>
                  <a:pt x="2473" y="1449"/>
                </a:lnTo>
                <a:lnTo>
                  <a:pt x="2420" y="1519"/>
                </a:lnTo>
                <a:lnTo>
                  <a:pt x="2369" y="1590"/>
                </a:lnTo>
                <a:lnTo>
                  <a:pt x="2319" y="1663"/>
                </a:lnTo>
                <a:lnTo>
                  <a:pt x="2272" y="1737"/>
                </a:lnTo>
                <a:lnTo>
                  <a:pt x="2226" y="1811"/>
                </a:lnTo>
                <a:lnTo>
                  <a:pt x="2181" y="1887"/>
                </a:lnTo>
                <a:lnTo>
                  <a:pt x="2139" y="1965"/>
                </a:lnTo>
                <a:lnTo>
                  <a:pt x="2098" y="2043"/>
                </a:lnTo>
                <a:lnTo>
                  <a:pt x="2061" y="2122"/>
                </a:lnTo>
                <a:lnTo>
                  <a:pt x="2024" y="2203"/>
                </a:lnTo>
                <a:lnTo>
                  <a:pt x="1990" y="2284"/>
                </a:lnTo>
                <a:lnTo>
                  <a:pt x="1957" y="2367"/>
                </a:lnTo>
                <a:lnTo>
                  <a:pt x="1926" y="2450"/>
                </a:lnTo>
                <a:lnTo>
                  <a:pt x="1898" y="2534"/>
                </a:lnTo>
                <a:lnTo>
                  <a:pt x="1872" y="2620"/>
                </a:lnTo>
                <a:lnTo>
                  <a:pt x="1848" y="2705"/>
                </a:lnTo>
                <a:lnTo>
                  <a:pt x="1826" y="2792"/>
                </a:lnTo>
                <a:lnTo>
                  <a:pt x="1806" y="2880"/>
                </a:lnTo>
                <a:lnTo>
                  <a:pt x="1788" y="2968"/>
                </a:lnTo>
                <a:lnTo>
                  <a:pt x="1774" y="3057"/>
                </a:lnTo>
                <a:lnTo>
                  <a:pt x="1760" y="3147"/>
                </a:lnTo>
                <a:lnTo>
                  <a:pt x="1750" y="3238"/>
                </a:lnTo>
                <a:lnTo>
                  <a:pt x="1741" y="3330"/>
                </a:lnTo>
                <a:lnTo>
                  <a:pt x="1735" y="3422"/>
                </a:lnTo>
                <a:lnTo>
                  <a:pt x="1732" y="3514"/>
                </a:lnTo>
                <a:lnTo>
                  <a:pt x="1730" y="3607"/>
                </a:lnTo>
                <a:lnTo>
                  <a:pt x="1731" y="3681"/>
                </a:lnTo>
                <a:lnTo>
                  <a:pt x="1733" y="3755"/>
                </a:lnTo>
                <a:lnTo>
                  <a:pt x="1737" y="3828"/>
                </a:lnTo>
                <a:lnTo>
                  <a:pt x="1742" y="3901"/>
                </a:lnTo>
                <a:lnTo>
                  <a:pt x="1750" y="3973"/>
                </a:lnTo>
                <a:lnTo>
                  <a:pt x="1758" y="4045"/>
                </a:lnTo>
                <a:lnTo>
                  <a:pt x="1768" y="4117"/>
                </a:lnTo>
                <a:lnTo>
                  <a:pt x="1779" y="4188"/>
                </a:lnTo>
                <a:lnTo>
                  <a:pt x="1730" y="4217"/>
                </a:lnTo>
                <a:lnTo>
                  <a:pt x="1681" y="4248"/>
                </a:lnTo>
                <a:lnTo>
                  <a:pt x="1632" y="4278"/>
                </a:lnTo>
                <a:lnTo>
                  <a:pt x="1584" y="4309"/>
                </a:lnTo>
                <a:lnTo>
                  <a:pt x="1537" y="4342"/>
                </a:lnTo>
                <a:lnTo>
                  <a:pt x="1490" y="4374"/>
                </a:lnTo>
                <a:lnTo>
                  <a:pt x="1443" y="4409"/>
                </a:lnTo>
                <a:lnTo>
                  <a:pt x="1397" y="4442"/>
                </a:lnTo>
                <a:lnTo>
                  <a:pt x="1352" y="4478"/>
                </a:lnTo>
                <a:lnTo>
                  <a:pt x="1307" y="4513"/>
                </a:lnTo>
                <a:lnTo>
                  <a:pt x="1263" y="4549"/>
                </a:lnTo>
                <a:lnTo>
                  <a:pt x="1219" y="4586"/>
                </a:lnTo>
                <a:lnTo>
                  <a:pt x="1176" y="4624"/>
                </a:lnTo>
                <a:lnTo>
                  <a:pt x="1134" y="4661"/>
                </a:lnTo>
                <a:lnTo>
                  <a:pt x="1093" y="4700"/>
                </a:lnTo>
                <a:lnTo>
                  <a:pt x="1052" y="4740"/>
                </a:lnTo>
                <a:lnTo>
                  <a:pt x="1011" y="4780"/>
                </a:lnTo>
                <a:lnTo>
                  <a:pt x="972" y="4821"/>
                </a:lnTo>
                <a:lnTo>
                  <a:pt x="933" y="4862"/>
                </a:lnTo>
                <a:lnTo>
                  <a:pt x="894" y="4904"/>
                </a:lnTo>
                <a:lnTo>
                  <a:pt x="857" y="4946"/>
                </a:lnTo>
                <a:lnTo>
                  <a:pt x="820" y="4989"/>
                </a:lnTo>
                <a:lnTo>
                  <a:pt x="784" y="5033"/>
                </a:lnTo>
                <a:lnTo>
                  <a:pt x="748" y="5077"/>
                </a:lnTo>
                <a:lnTo>
                  <a:pt x="714" y="5122"/>
                </a:lnTo>
                <a:lnTo>
                  <a:pt x="679" y="5167"/>
                </a:lnTo>
                <a:lnTo>
                  <a:pt x="646" y="5213"/>
                </a:lnTo>
                <a:lnTo>
                  <a:pt x="613" y="5259"/>
                </a:lnTo>
                <a:lnTo>
                  <a:pt x="581" y="5306"/>
                </a:lnTo>
                <a:lnTo>
                  <a:pt x="550" y="5354"/>
                </a:lnTo>
                <a:lnTo>
                  <a:pt x="519" y="5402"/>
                </a:lnTo>
                <a:lnTo>
                  <a:pt x="490" y="5450"/>
                </a:lnTo>
                <a:lnTo>
                  <a:pt x="461" y="5499"/>
                </a:lnTo>
                <a:lnTo>
                  <a:pt x="434" y="5548"/>
                </a:lnTo>
                <a:lnTo>
                  <a:pt x="406" y="5598"/>
                </a:lnTo>
                <a:lnTo>
                  <a:pt x="379" y="5648"/>
                </a:lnTo>
                <a:lnTo>
                  <a:pt x="354" y="5698"/>
                </a:lnTo>
                <a:lnTo>
                  <a:pt x="329" y="5750"/>
                </a:lnTo>
                <a:lnTo>
                  <a:pt x="305" y="5802"/>
                </a:lnTo>
                <a:lnTo>
                  <a:pt x="282" y="5854"/>
                </a:lnTo>
                <a:lnTo>
                  <a:pt x="259" y="5906"/>
                </a:lnTo>
                <a:lnTo>
                  <a:pt x="239" y="5960"/>
                </a:lnTo>
                <a:lnTo>
                  <a:pt x="218" y="6013"/>
                </a:lnTo>
                <a:lnTo>
                  <a:pt x="198" y="6066"/>
                </a:lnTo>
                <a:lnTo>
                  <a:pt x="179" y="6120"/>
                </a:lnTo>
                <a:lnTo>
                  <a:pt x="161" y="6175"/>
                </a:lnTo>
                <a:lnTo>
                  <a:pt x="145" y="6230"/>
                </a:lnTo>
                <a:lnTo>
                  <a:pt x="128" y="6285"/>
                </a:lnTo>
                <a:lnTo>
                  <a:pt x="113" y="6341"/>
                </a:lnTo>
                <a:lnTo>
                  <a:pt x="99" y="6397"/>
                </a:lnTo>
                <a:lnTo>
                  <a:pt x="85" y="6454"/>
                </a:lnTo>
                <a:lnTo>
                  <a:pt x="74" y="6510"/>
                </a:lnTo>
                <a:lnTo>
                  <a:pt x="62" y="6566"/>
                </a:lnTo>
                <a:lnTo>
                  <a:pt x="51" y="6624"/>
                </a:lnTo>
                <a:lnTo>
                  <a:pt x="41" y="6681"/>
                </a:lnTo>
                <a:lnTo>
                  <a:pt x="33" y="6740"/>
                </a:lnTo>
                <a:lnTo>
                  <a:pt x="25" y="6798"/>
                </a:lnTo>
                <a:lnTo>
                  <a:pt x="18" y="6857"/>
                </a:lnTo>
                <a:lnTo>
                  <a:pt x="13" y="6915"/>
                </a:lnTo>
                <a:lnTo>
                  <a:pt x="9" y="6975"/>
                </a:lnTo>
                <a:lnTo>
                  <a:pt x="5" y="7034"/>
                </a:lnTo>
                <a:lnTo>
                  <a:pt x="3" y="7094"/>
                </a:lnTo>
                <a:lnTo>
                  <a:pt x="0" y="7153"/>
                </a:lnTo>
                <a:lnTo>
                  <a:pt x="0" y="7214"/>
                </a:lnTo>
                <a:lnTo>
                  <a:pt x="1" y="7295"/>
                </a:lnTo>
                <a:lnTo>
                  <a:pt x="4" y="7377"/>
                </a:lnTo>
                <a:lnTo>
                  <a:pt x="9" y="7457"/>
                </a:lnTo>
                <a:lnTo>
                  <a:pt x="15" y="7538"/>
                </a:lnTo>
                <a:lnTo>
                  <a:pt x="23" y="7618"/>
                </a:lnTo>
                <a:lnTo>
                  <a:pt x="34" y="7697"/>
                </a:lnTo>
                <a:lnTo>
                  <a:pt x="46" y="7776"/>
                </a:lnTo>
                <a:lnTo>
                  <a:pt x="60" y="7854"/>
                </a:lnTo>
                <a:lnTo>
                  <a:pt x="77" y="7932"/>
                </a:lnTo>
                <a:lnTo>
                  <a:pt x="93" y="8010"/>
                </a:lnTo>
                <a:lnTo>
                  <a:pt x="113" y="8086"/>
                </a:lnTo>
                <a:lnTo>
                  <a:pt x="134" y="8161"/>
                </a:lnTo>
                <a:lnTo>
                  <a:pt x="156" y="8236"/>
                </a:lnTo>
                <a:lnTo>
                  <a:pt x="181" y="8311"/>
                </a:lnTo>
                <a:lnTo>
                  <a:pt x="206" y="8385"/>
                </a:lnTo>
                <a:lnTo>
                  <a:pt x="234" y="8458"/>
                </a:lnTo>
                <a:lnTo>
                  <a:pt x="264" y="8530"/>
                </a:lnTo>
                <a:lnTo>
                  <a:pt x="294" y="8601"/>
                </a:lnTo>
                <a:lnTo>
                  <a:pt x="326" y="8671"/>
                </a:lnTo>
                <a:lnTo>
                  <a:pt x="361" y="8741"/>
                </a:lnTo>
                <a:lnTo>
                  <a:pt x="395" y="8810"/>
                </a:lnTo>
                <a:lnTo>
                  <a:pt x="433" y="8878"/>
                </a:lnTo>
                <a:lnTo>
                  <a:pt x="471" y="8946"/>
                </a:lnTo>
                <a:lnTo>
                  <a:pt x="511" y="9011"/>
                </a:lnTo>
                <a:lnTo>
                  <a:pt x="552" y="9077"/>
                </a:lnTo>
                <a:lnTo>
                  <a:pt x="595" y="9141"/>
                </a:lnTo>
                <a:lnTo>
                  <a:pt x="638" y="9205"/>
                </a:lnTo>
                <a:lnTo>
                  <a:pt x="684" y="9267"/>
                </a:lnTo>
                <a:lnTo>
                  <a:pt x="731" y="9329"/>
                </a:lnTo>
                <a:lnTo>
                  <a:pt x="779" y="9388"/>
                </a:lnTo>
                <a:lnTo>
                  <a:pt x="829" y="9448"/>
                </a:lnTo>
                <a:lnTo>
                  <a:pt x="880" y="9506"/>
                </a:lnTo>
                <a:lnTo>
                  <a:pt x="931" y="9564"/>
                </a:lnTo>
                <a:lnTo>
                  <a:pt x="984" y="9620"/>
                </a:lnTo>
                <a:lnTo>
                  <a:pt x="1039" y="9674"/>
                </a:lnTo>
                <a:lnTo>
                  <a:pt x="1095" y="9729"/>
                </a:lnTo>
                <a:lnTo>
                  <a:pt x="1151" y="9781"/>
                </a:lnTo>
                <a:lnTo>
                  <a:pt x="1210" y="9833"/>
                </a:lnTo>
                <a:lnTo>
                  <a:pt x="1269" y="9883"/>
                </a:lnTo>
                <a:lnTo>
                  <a:pt x="1329" y="9932"/>
                </a:lnTo>
                <a:lnTo>
                  <a:pt x="1390" y="9981"/>
                </a:lnTo>
                <a:lnTo>
                  <a:pt x="1453" y="10026"/>
                </a:lnTo>
                <a:lnTo>
                  <a:pt x="1517" y="10072"/>
                </a:lnTo>
                <a:lnTo>
                  <a:pt x="1581" y="10116"/>
                </a:lnTo>
                <a:lnTo>
                  <a:pt x="1647" y="10159"/>
                </a:lnTo>
                <a:lnTo>
                  <a:pt x="1714" y="10200"/>
                </a:lnTo>
                <a:lnTo>
                  <a:pt x="1781" y="10240"/>
                </a:lnTo>
                <a:lnTo>
                  <a:pt x="1850" y="10278"/>
                </a:lnTo>
                <a:lnTo>
                  <a:pt x="1919" y="10316"/>
                </a:lnTo>
                <a:lnTo>
                  <a:pt x="1990" y="10351"/>
                </a:lnTo>
                <a:lnTo>
                  <a:pt x="2061" y="10386"/>
                </a:lnTo>
                <a:lnTo>
                  <a:pt x="2133" y="10418"/>
                </a:lnTo>
                <a:lnTo>
                  <a:pt x="2206" y="10449"/>
                </a:lnTo>
                <a:lnTo>
                  <a:pt x="2280" y="10480"/>
                </a:lnTo>
                <a:lnTo>
                  <a:pt x="2354" y="10508"/>
                </a:lnTo>
                <a:lnTo>
                  <a:pt x="2430" y="10535"/>
                </a:lnTo>
                <a:lnTo>
                  <a:pt x="2507" y="10560"/>
                </a:lnTo>
                <a:lnTo>
                  <a:pt x="2583" y="10583"/>
                </a:lnTo>
                <a:lnTo>
                  <a:pt x="2661" y="10605"/>
                </a:lnTo>
                <a:lnTo>
                  <a:pt x="2740" y="10626"/>
                </a:lnTo>
                <a:lnTo>
                  <a:pt x="2819" y="10645"/>
                </a:lnTo>
                <a:lnTo>
                  <a:pt x="2898" y="10661"/>
                </a:lnTo>
                <a:lnTo>
                  <a:pt x="2979" y="10677"/>
                </a:lnTo>
                <a:lnTo>
                  <a:pt x="3060" y="10691"/>
                </a:lnTo>
                <a:lnTo>
                  <a:pt x="3079" y="10697"/>
                </a:lnTo>
                <a:lnTo>
                  <a:pt x="3099" y="10704"/>
                </a:lnTo>
                <a:lnTo>
                  <a:pt x="3120" y="10713"/>
                </a:lnTo>
                <a:lnTo>
                  <a:pt x="3141" y="10723"/>
                </a:lnTo>
                <a:lnTo>
                  <a:pt x="3162" y="10736"/>
                </a:lnTo>
                <a:lnTo>
                  <a:pt x="3185" y="10752"/>
                </a:lnTo>
                <a:lnTo>
                  <a:pt x="3211" y="10772"/>
                </a:lnTo>
                <a:lnTo>
                  <a:pt x="3238" y="10796"/>
                </a:lnTo>
                <a:lnTo>
                  <a:pt x="3266" y="10826"/>
                </a:lnTo>
                <a:lnTo>
                  <a:pt x="3297" y="10861"/>
                </a:lnTo>
                <a:lnTo>
                  <a:pt x="3331" y="10902"/>
                </a:lnTo>
                <a:lnTo>
                  <a:pt x="3367" y="10950"/>
                </a:lnTo>
                <a:lnTo>
                  <a:pt x="3406" y="11005"/>
                </a:lnTo>
                <a:lnTo>
                  <a:pt x="3448" y="11068"/>
                </a:lnTo>
                <a:lnTo>
                  <a:pt x="3494" y="11140"/>
                </a:lnTo>
                <a:lnTo>
                  <a:pt x="3543" y="11220"/>
                </a:lnTo>
                <a:lnTo>
                  <a:pt x="3567" y="11263"/>
                </a:lnTo>
                <a:lnTo>
                  <a:pt x="3593" y="11305"/>
                </a:lnTo>
                <a:lnTo>
                  <a:pt x="3619" y="11346"/>
                </a:lnTo>
                <a:lnTo>
                  <a:pt x="3645" y="11387"/>
                </a:lnTo>
                <a:lnTo>
                  <a:pt x="3672" y="11427"/>
                </a:lnTo>
                <a:lnTo>
                  <a:pt x="3700" y="11467"/>
                </a:lnTo>
                <a:lnTo>
                  <a:pt x="3730" y="11506"/>
                </a:lnTo>
                <a:lnTo>
                  <a:pt x="3759" y="11545"/>
                </a:lnTo>
                <a:lnTo>
                  <a:pt x="3789" y="11583"/>
                </a:lnTo>
                <a:lnTo>
                  <a:pt x="3820" y="11620"/>
                </a:lnTo>
                <a:lnTo>
                  <a:pt x="3852" y="11658"/>
                </a:lnTo>
                <a:lnTo>
                  <a:pt x="3883" y="11694"/>
                </a:lnTo>
                <a:lnTo>
                  <a:pt x="3916" y="11730"/>
                </a:lnTo>
                <a:lnTo>
                  <a:pt x="3950" y="11765"/>
                </a:lnTo>
                <a:lnTo>
                  <a:pt x="3983" y="11800"/>
                </a:lnTo>
                <a:lnTo>
                  <a:pt x="4018" y="11834"/>
                </a:lnTo>
                <a:lnTo>
                  <a:pt x="4053" y="11868"/>
                </a:lnTo>
                <a:lnTo>
                  <a:pt x="4089" y="11901"/>
                </a:lnTo>
                <a:lnTo>
                  <a:pt x="4125" y="11934"/>
                </a:lnTo>
                <a:lnTo>
                  <a:pt x="4162" y="11965"/>
                </a:lnTo>
                <a:lnTo>
                  <a:pt x="4199" y="11996"/>
                </a:lnTo>
                <a:lnTo>
                  <a:pt x="4237" y="12026"/>
                </a:lnTo>
                <a:lnTo>
                  <a:pt x="4276" y="12057"/>
                </a:lnTo>
                <a:lnTo>
                  <a:pt x="4314" y="12086"/>
                </a:lnTo>
                <a:lnTo>
                  <a:pt x="4353" y="12114"/>
                </a:lnTo>
                <a:lnTo>
                  <a:pt x="4393" y="12142"/>
                </a:lnTo>
                <a:lnTo>
                  <a:pt x="4433" y="12170"/>
                </a:lnTo>
                <a:lnTo>
                  <a:pt x="4474" y="12196"/>
                </a:lnTo>
                <a:lnTo>
                  <a:pt x="4515" y="12222"/>
                </a:lnTo>
                <a:lnTo>
                  <a:pt x="4557" y="12247"/>
                </a:lnTo>
                <a:lnTo>
                  <a:pt x="4598" y="12272"/>
                </a:lnTo>
                <a:lnTo>
                  <a:pt x="4640" y="12295"/>
                </a:lnTo>
                <a:lnTo>
                  <a:pt x="4683" y="12319"/>
                </a:lnTo>
                <a:lnTo>
                  <a:pt x="4726" y="12341"/>
                </a:lnTo>
                <a:lnTo>
                  <a:pt x="4770" y="12363"/>
                </a:lnTo>
                <a:lnTo>
                  <a:pt x="4813" y="12384"/>
                </a:lnTo>
                <a:lnTo>
                  <a:pt x="4857" y="12404"/>
                </a:lnTo>
                <a:lnTo>
                  <a:pt x="4902" y="12423"/>
                </a:lnTo>
                <a:lnTo>
                  <a:pt x="4946" y="12442"/>
                </a:lnTo>
                <a:lnTo>
                  <a:pt x="4992" y="12460"/>
                </a:lnTo>
                <a:lnTo>
                  <a:pt x="5037" y="12477"/>
                </a:lnTo>
                <a:lnTo>
                  <a:pt x="5083" y="12493"/>
                </a:lnTo>
                <a:lnTo>
                  <a:pt x="5128" y="12509"/>
                </a:lnTo>
                <a:lnTo>
                  <a:pt x="5175" y="12524"/>
                </a:lnTo>
                <a:lnTo>
                  <a:pt x="5221" y="12538"/>
                </a:lnTo>
                <a:lnTo>
                  <a:pt x="5268" y="12552"/>
                </a:lnTo>
                <a:lnTo>
                  <a:pt x="5314" y="12564"/>
                </a:lnTo>
                <a:lnTo>
                  <a:pt x="5361" y="12576"/>
                </a:lnTo>
                <a:lnTo>
                  <a:pt x="5409" y="12586"/>
                </a:lnTo>
                <a:lnTo>
                  <a:pt x="5456" y="12597"/>
                </a:lnTo>
                <a:lnTo>
                  <a:pt x="5503" y="12606"/>
                </a:lnTo>
                <a:lnTo>
                  <a:pt x="5551" y="12614"/>
                </a:lnTo>
                <a:lnTo>
                  <a:pt x="5599" y="12622"/>
                </a:lnTo>
                <a:lnTo>
                  <a:pt x="5647" y="12628"/>
                </a:lnTo>
                <a:lnTo>
                  <a:pt x="5695" y="12634"/>
                </a:lnTo>
                <a:lnTo>
                  <a:pt x="5743" y="12639"/>
                </a:lnTo>
                <a:lnTo>
                  <a:pt x="5791" y="12643"/>
                </a:lnTo>
                <a:lnTo>
                  <a:pt x="5839" y="12646"/>
                </a:lnTo>
                <a:lnTo>
                  <a:pt x="5888" y="12649"/>
                </a:lnTo>
                <a:lnTo>
                  <a:pt x="5936" y="12650"/>
                </a:lnTo>
                <a:lnTo>
                  <a:pt x="5985" y="12650"/>
                </a:lnTo>
                <a:lnTo>
                  <a:pt x="6033" y="12650"/>
                </a:lnTo>
                <a:lnTo>
                  <a:pt x="6082" y="12649"/>
                </a:lnTo>
                <a:lnTo>
                  <a:pt x="6130" y="12647"/>
                </a:lnTo>
                <a:lnTo>
                  <a:pt x="6174" y="12641"/>
                </a:lnTo>
                <a:lnTo>
                  <a:pt x="6217" y="12634"/>
                </a:lnTo>
                <a:lnTo>
                  <a:pt x="6260" y="12627"/>
                </a:lnTo>
                <a:lnTo>
                  <a:pt x="6303" y="12620"/>
                </a:lnTo>
                <a:lnTo>
                  <a:pt x="6345" y="12611"/>
                </a:lnTo>
                <a:lnTo>
                  <a:pt x="6388" y="12602"/>
                </a:lnTo>
                <a:lnTo>
                  <a:pt x="6430" y="12593"/>
                </a:lnTo>
                <a:lnTo>
                  <a:pt x="6473" y="12582"/>
                </a:lnTo>
                <a:lnTo>
                  <a:pt x="6515" y="12571"/>
                </a:lnTo>
                <a:lnTo>
                  <a:pt x="6556" y="12559"/>
                </a:lnTo>
                <a:lnTo>
                  <a:pt x="6598" y="12548"/>
                </a:lnTo>
                <a:lnTo>
                  <a:pt x="6640" y="12534"/>
                </a:lnTo>
                <a:lnTo>
                  <a:pt x="6682" y="12520"/>
                </a:lnTo>
                <a:lnTo>
                  <a:pt x="6722" y="12507"/>
                </a:lnTo>
                <a:lnTo>
                  <a:pt x="6763" y="12492"/>
                </a:lnTo>
                <a:lnTo>
                  <a:pt x="6804" y="12477"/>
                </a:lnTo>
                <a:lnTo>
                  <a:pt x="6845" y="12461"/>
                </a:lnTo>
                <a:lnTo>
                  <a:pt x="6884" y="12444"/>
                </a:lnTo>
                <a:lnTo>
                  <a:pt x="6924" y="12426"/>
                </a:lnTo>
                <a:lnTo>
                  <a:pt x="6964" y="12409"/>
                </a:lnTo>
                <a:lnTo>
                  <a:pt x="7003" y="12390"/>
                </a:lnTo>
                <a:lnTo>
                  <a:pt x="7042" y="12371"/>
                </a:lnTo>
                <a:lnTo>
                  <a:pt x="7081" y="12351"/>
                </a:lnTo>
                <a:lnTo>
                  <a:pt x="7119" y="12331"/>
                </a:lnTo>
                <a:lnTo>
                  <a:pt x="7157" y="12311"/>
                </a:lnTo>
                <a:lnTo>
                  <a:pt x="7194" y="12290"/>
                </a:lnTo>
                <a:lnTo>
                  <a:pt x="7232" y="12268"/>
                </a:lnTo>
                <a:lnTo>
                  <a:pt x="7269" y="12245"/>
                </a:lnTo>
                <a:lnTo>
                  <a:pt x="7305" y="12222"/>
                </a:lnTo>
                <a:lnTo>
                  <a:pt x="7342" y="12199"/>
                </a:lnTo>
                <a:lnTo>
                  <a:pt x="7377" y="12175"/>
                </a:lnTo>
                <a:lnTo>
                  <a:pt x="7413" y="12150"/>
                </a:lnTo>
                <a:lnTo>
                  <a:pt x="7447" y="12125"/>
                </a:lnTo>
                <a:lnTo>
                  <a:pt x="7482" y="12099"/>
                </a:lnTo>
                <a:lnTo>
                  <a:pt x="7516" y="12072"/>
                </a:lnTo>
                <a:lnTo>
                  <a:pt x="7549" y="12045"/>
                </a:lnTo>
                <a:lnTo>
                  <a:pt x="7582" y="12018"/>
                </a:lnTo>
                <a:lnTo>
                  <a:pt x="7615" y="11990"/>
                </a:lnTo>
                <a:lnTo>
                  <a:pt x="7647" y="11962"/>
                </a:lnTo>
                <a:lnTo>
                  <a:pt x="7679" y="11932"/>
                </a:lnTo>
                <a:lnTo>
                  <a:pt x="7709" y="11903"/>
                </a:lnTo>
                <a:lnTo>
                  <a:pt x="7741" y="11873"/>
                </a:lnTo>
                <a:lnTo>
                  <a:pt x="7771" y="11843"/>
                </a:lnTo>
                <a:lnTo>
                  <a:pt x="7800" y="11811"/>
                </a:lnTo>
                <a:lnTo>
                  <a:pt x="7829" y="11780"/>
                </a:lnTo>
                <a:lnTo>
                  <a:pt x="7858" y="11748"/>
                </a:lnTo>
                <a:lnTo>
                  <a:pt x="7886" y="11715"/>
                </a:lnTo>
                <a:lnTo>
                  <a:pt x="7913" y="11683"/>
                </a:lnTo>
                <a:lnTo>
                  <a:pt x="7939" y="11649"/>
                </a:lnTo>
                <a:lnTo>
                  <a:pt x="7965" y="11615"/>
                </a:lnTo>
                <a:lnTo>
                  <a:pt x="7991" y="11581"/>
                </a:lnTo>
                <a:lnTo>
                  <a:pt x="8016" y="11546"/>
                </a:lnTo>
                <a:lnTo>
                  <a:pt x="8040" y="11511"/>
                </a:lnTo>
                <a:lnTo>
                  <a:pt x="8063" y="11474"/>
                </a:lnTo>
                <a:lnTo>
                  <a:pt x="8086" y="11438"/>
                </a:lnTo>
                <a:lnTo>
                  <a:pt x="8109" y="11401"/>
                </a:lnTo>
                <a:lnTo>
                  <a:pt x="8130" y="11364"/>
                </a:lnTo>
                <a:lnTo>
                  <a:pt x="8151" y="11327"/>
                </a:lnTo>
                <a:lnTo>
                  <a:pt x="8172" y="11288"/>
                </a:lnTo>
                <a:lnTo>
                  <a:pt x="8191" y="11249"/>
                </a:lnTo>
                <a:lnTo>
                  <a:pt x="8209" y="11211"/>
                </a:lnTo>
                <a:lnTo>
                  <a:pt x="8228" y="11171"/>
                </a:lnTo>
                <a:lnTo>
                  <a:pt x="8245" y="11131"/>
                </a:lnTo>
                <a:lnTo>
                  <a:pt x="8262" y="11091"/>
                </a:lnTo>
                <a:lnTo>
                  <a:pt x="8288" y="11021"/>
                </a:lnTo>
                <a:lnTo>
                  <a:pt x="8312" y="10950"/>
                </a:lnTo>
                <a:lnTo>
                  <a:pt x="8334" y="10879"/>
                </a:lnTo>
                <a:lnTo>
                  <a:pt x="8354" y="10808"/>
                </a:lnTo>
                <a:lnTo>
                  <a:pt x="8371" y="10737"/>
                </a:lnTo>
                <a:lnTo>
                  <a:pt x="8387" y="10665"/>
                </a:lnTo>
                <a:lnTo>
                  <a:pt x="8401" y="10594"/>
                </a:lnTo>
                <a:lnTo>
                  <a:pt x="8412" y="10522"/>
                </a:lnTo>
                <a:lnTo>
                  <a:pt x="8421" y="10449"/>
                </a:lnTo>
                <a:lnTo>
                  <a:pt x="8429" y="10377"/>
                </a:lnTo>
                <a:lnTo>
                  <a:pt x="8434" y="10305"/>
                </a:lnTo>
                <a:lnTo>
                  <a:pt x="8437" y="10233"/>
                </a:lnTo>
                <a:lnTo>
                  <a:pt x="8438" y="10161"/>
                </a:lnTo>
                <a:lnTo>
                  <a:pt x="8437" y="10089"/>
                </a:lnTo>
                <a:lnTo>
                  <a:pt x="8433" y="10017"/>
                </a:lnTo>
                <a:lnTo>
                  <a:pt x="8428" y="9946"/>
                </a:lnTo>
                <a:lnTo>
                  <a:pt x="8419" y="9874"/>
                </a:lnTo>
                <a:lnTo>
                  <a:pt x="8410" y="9803"/>
                </a:lnTo>
                <a:lnTo>
                  <a:pt x="8397" y="9732"/>
                </a:lnTo>
                <a:lnTo>
                  <a:pt x="8383" y="9661"/>
                </a:lnTo>
                <a:lnTo>
                  <a:pt x="8366" y="9591"/>
                </a:lnTo>
                <a:lnTo>
                  <a:pt x="8347" y="9521"/>
                </a:lnTo>
                <a:lnTo>
                  <a:pt x="8326" y="9451"/>
                </a:lnTo>
                <a:lnTo>
                  <a:pt x="8302" y="9381"/>
                </a:lnTo>
                <a:lnTo>
                  <a:pt x="8276" y="9312"/>
                </a:lnTo>
                <a:lnTo>
                  <a:pt x="8249" y="9244"/>
                </a:lnTo>
                <a:lnTo>
                  <a:pt x="8218" y="9176"/>
                </a:lnTo>
                <a:lnTo>
                  <a:pt x="8185" y="9108"/>
                </a:lnTo>
                <a:lnTo>
                  <a:pt x="8151" y="9042"/>
                </a:lnTo>
                <a:lnTo>
                  <a:pt x="8113" y="8975"/>
                </a:lnTo>
                <a:lnTo>
                  <a:pt x="8074" y="8909"/>
                </a:lnTo>
                <a:lnTo>
                  <a:pt x="8032" y="8844"/>
                </a:lnTo>
                <a:lnTo>
                  <a:pt x="8002" y="8803"/>
                </a:lnTo>
                <a:lnTo>
                  <a:pt x="7970" y="8765"/>
                </a:lnTo>
                <a:lnTo>
                  <a:pt x="7939" y="8726"/>
                </a:lnTo>
                <a:lnTo>
                  <a:pt x="7908" y="8689"/>
                </a:lnTo>
                <a:lnTo>
                  <a:pt x="7875" y="8652"/>
                </a:lnTo>
                <a:lnTo>
                  <a:pt x="7842" y="8617"/>
                </a:lnTo>
                <a:lnTo>
                  <a:pt x="7807" y="8581"/>
                </a:lnTo>
                <a:lnTo>
                  <a:pt x="7774" y="8548"/>
                </a:lnTo>
                <a:lnTo>
                  <a:pt x="7738" y="8514"/>
                </a:lnTo>
                <a:lnTo>
                  <a:pt x="7703" y="8482"/>
                </a:lnTo>
                <a:lnTo>
                  <a:pt x="7667" y="8450"/>
                </a:lnTo>
                <a:lnTo>
                  <a:pt x="7631" y="8420"/>
                </a:lnTo>
                <a:lnTo>
                  <a:pt x="7593" y="8390"/>
                </a:lnTo>
                <a:lnTo>
                  <a:pt x="7556" y="8362"/>
                </a:lnTo>
                <a:lnTo>
                  <a:pt x="7518" y="8333"/>
                </a:lnTo>
                <a:lnTo>
                  <a:pt x="7480" y="8306"/>
                </a:lnTo>
                <a:lnTo>
                  <a:pt x="7441" y="8280"/>
                </a:lnTo>
                <a:lnTo>
                  <a:pt x="7401" y="8255"/>
                </a:lnTo>
                <a:lnTo>
                  <a:pt x="7362" y="8231"/>
                </a:lnTo>
                <a:lnTo>
                  <a:pt x="7322" y="8208"/>
                </a:lnTo>
                <a:lnTo>
                  <a:pt x="7281" y="8185"/>
                </a:lnTo>
                <a:lnTo>
                  <a:pt x="7240" y="8164"/>
                </a:lnTo>
                <a:lnTo>
                  <a:pt x="7200" y="8143"/>
                </a:lnTo>
                <a:lnTo>
                  <a:pt x="7158" y="8124"/>
                </a:lnTo>
                <a:lnTo>
                  <a:pt x="7116" y="8105"/>
                </a:lnTo>
                <a:lnTo>
                  <a:pt x="7073" y="8087"/>
                </a:lnTo>
                <a:lnTo>
                  <a:pt x="7032" y="8070"/>
                </a:lnTo>
                <a:lnTo>
                  <a:pt x="6989" y="8055"/>
                </a:lnTo>
                <a:lnTo>
                  <a:pt x="6945" y="8040"/>
                </a:lnTo>
                <a:lnTo>
                  <a:pt x="6902" y="8026"/>
                </a:lnTo>
                <a:lnTo>
                  <a:pt x="6858" y="8013"/>
                </a:lnTo>
                <a:lnTo>
                  <a:pt x="6814" y="8001"/>
                </a:lnTo>
                <a:lnTo>
                  <a:pt x="6770" y="7990"/>
                </a:lnTo>
                <a:lnTo>
                  <a:pt x="6727" y="7980"/>
                </a:lnTo>
                <a:lnTo>
                  <a:pt x="6682" y="7971"/>
                </a:lnTo>
                <a:lnTo>
                  <a:pt x="6638" y="7964"/>
                </a:lnTo>
                <a:lnTo>
                  <a:pt x="6593" y="7956"/>
                </a:lnTo>
                <a:lnTo>
                  <a:pt x="6548" y="7950"/>
                </a:lnTo>
                <a:lnTo>
                  <a:pt x="6503" y="7945"/>
                </a:lnTo>
                <a:lnTo>
                  <a:pt x="6458" y="7941"/>
                </a:lnTo>
                <a:lnTo>
                  <a:pt x="6413" y="7938"/>
                </a:lnTo>
                <a:lnTo>
                  <a:pt x="6367" y="7936"/>
                </a:lnTo>
                <a:lnTo>
                  <a:pt x="6322" y="7935"/>
                </a:lnTo>
                <a:lnTo>
                  <a:pt x="6277" y="7935"/>
                </a:lnTo>
                <a:lnTo>
                  <a:pt x="6232" y="7936"/>
                </a:lnTo>
                <a:lnTo>
                  <a:pt x="6187" y="7938"/>
                </a:lnTo>
                <a:lnTo>
                  <a:pt x="6141" y="7941"/>
                </a:lnTo>
                <a:lnTo>
                  <a:pt x="6096" y="7945"/>
                </a:lnTo>
                <a:lnTo>
                  <a:pt x="6050" y="7950"/>
                </a:lnTo>
                <a:lnTo>
                  <a:pt x="6005" y="7955"/>
                </a:lnTo>
                <a:lnTo>
                  <a:pt x="5959" y="7963"/>
                </a:lnTo>
                <a:lnTo>
                  <a:pt x="5914" y="7971"/>
                </a:lnTo>
                <a:lnTo>
                  <a:pt x="5869" y="7980"/>
                </a:lnTo>
                <a:lnTo>
                  <a:pt x="5824" y="7991"/>
                </a:lnTo>
                <a:lnTo>
                  <a:pt x="5779" y="8002"/>
                </a:lnTo>
                <a:lnTo>
                  <a:pt x="5735" y="8015"/>
                </a:lnTo>
                <a:lnTo>
                  <a:pt x="5690" y="8029"/>
                </a:lnTo>
                <a:lnTo>
                  <a:pt x="5645" y="8042"/>
                </a:lnTo>
                <a:lnTo>
                  <a:pt x="5601" y="8058"/>
                </a:lnTo>
                <a:lnTo>
                  <a:pt x="5556" y="8074"/>
                </a:lnTo>
                <a:lnTo>
                  <a:pt x="5512" y="8092"/>
                </a:lnTo>
                <a:lnTo>
                  <a:pt x="5468" y="8112"/>
                </a:lnTo>
                <a:lnTo>
                  <a:pt x="5425" y="8132"/>
                </a:lnTo>
                <a:lnTo>
                  <a:pt x="5382" y="8153"/>
                </a:lnTo>
                <a:lnTo>
                  <a:pt x="5344" y="8172"/>
                </a:lnTo>
                <a:lnTo>
                  <a:pt x="5307" y="8192"/>
                </a:lnTo>
                <a:lnTo>
                  <a:pt x="5271" y="8213"/>
                </a:lnTo>
                <a:lnTo>
                  <a:pt x="5234" y="8235"/>
                </a:lnTo>
                <a:lnTo>
                  <a:pt x="5199" y="8258"/>
                </a:lnTo>
                <a:lnTo>
                  <a:pt x="5164" y="8282"/>
                </a:lnTo>
                <a:lnTo>
                  <a:pt x="5130" y="8306"/>
                </a:lnTo>
                <a:lnTo>
                  <a:pt x="5096" y="8332"/>
                </a:lnTo>
                <a:lnTo>
                  <a:pt x="5063" y="8359"/>
                </a:lnTo>
                <a:lnTo>
                  <a:pt x="5031" y="8385"/>
                </a:lnTo>
                <a:lnTo>
                  <a:pt x="4998" y="8413"/>
                </a:lnTo>
                <a:lnTo>
                  <a:pt x="4967" y="8441"/>
                </a:lnTo>
                <a:lnTo>
                  <a:pt x="4937" y="8470"/>
                </a:lnTo>
                <a:lnTo>
                  <a:pt x="4906" y="8500"/>
                </a:lnTo>
                <a:lnTo>
                  <a:pt x="4877" y="8530"/>
                </a:lnTo>
                <a:lnTo>
                  <a:pt x="4849" y="8561"/>
                </a:lnTo>
                <a:lnTo>
                  <a:pt x="4821" y="8594"/>
                </a:lnTo>
                <a:lnTo>
                  <a:pt x="4794" y="8625"/>
                </a:lnTo>
                <a:lnTo>
                  <a:pt x="4766" y="8658"/>
                </a:lnTo>
                <a:lnTo>
                  <a:pt x="4740" y="8692"/>
                </a:lnTo>
                <a:lnTo>
                  <a:pt x="4715" y="8726"/>
                </a:lnTo>
                <a:lnTo>
                  <a:pt x="4691" y="8761"/>
                </a:lnTo>
                <a:lnTo>
                  <a:pt x="4667" y="8795"/>
                </a:lnTo>
                <a:lnTo>
                  <a:pt x="4644" y="8832"/>
                </a:lnTo>
                <a:lnTo>
                  <a:pt x="4622" y="8867"/>
                </a:lnTo>
                <a:lnTo>
                  <a:pt x="4600" y="8904"/>
                </a:lnTo>
                <a:lnTo>
                  <a:pt x="4580" y="8941"/>
                </a:lnTo>
                <a:lnTo>
                  <a:pt x="4560" y="8978"/>
                </a:lnTo>
                <a:lnTo>
                  <a:pt x="4541" y="9017"/>
                </a:lnTo>
                <a:lnTo>
                  <a:pt x="4523" y="9054"/>
                </a:lnTo>
                <a:lnTo>
                  <a:pt x="4505" y="9093"/>
                </a:lnTo>
                <a:lnTo>
                  <a:pt x="4489" y="9132"/>
                </a:lnTo>
                <a:lnTo>
                  <a:pt x="4473" y="9171"/>
                </a:lnTo>
                <a:lnTo>
                  <a:pt x="4458" y="9211"/>
                </a:lnTo>
                <a:lnTo>
                  <a:pt x="4444" y="9250"/>
                </a:lnTo>
                <a:lnTo>
                  <a:pt x="4430" y="9291"/>
                </a:lnTo>
                <a:lnTo>
                  <a:pt x="4419" y="9332"/>
                </a:lnTo>
                <a:lnTo>
                  <a:pt x="4407" y="9373"/>
                </a:lnTo>
                <a:lnTo>
                  <a:pt x="4397" y="9413"/>
                </a:lnTo>
                <a:lnTo>
                  <a:pt x="4387" y="9454"/>
                </a:lnTo>
                <a:lnTo>
                  <a:pt x="4378" y="9496"/>
                </a:lnTo>
                <a:lnTo>
                  <a:pt x="4371" y="9538"/>
                </a:lnTo>
                <a:lnTo>
                  <a:pt x="4363" y="9579"/>
                </a:lnTo>
                <a:lnTo>
                  <a:pt x="4358" y="9621"/>
                </a:lnTo>
                <a:lnTo>
                  <a:pt x="4353" y="9663"/>
                </a:lnTo>
                <a:lnTo>
                  <a:pt x="4349" y="9705"/>
                </a:lnTo>
                <a:lnTo>
                  <a:pt x="4347" y="9747"/>
                </a:lnTo>
                <a:lnTo>
                  <a:pt x="4345" y="9789"/>
                </a:lnTo>
                <a:lnTo>
                  <a:pt x="4344" y="9831"/>
                </a:lnTo>
                <a:lnTo>
                  <a:pt x="4344" y="9874"/>
                </a:lnTo>
                <a:lnTo>
                  <a:pt x="4346" y="9916"/>
                </a:lnTo>
                <a:lnTo>
                  <a:pt x="4348" y="9959"/>
                </a:lnTo>
                <a:lnTo>
                  <a:pt x="4351" y="10000"/>
                </a:lnTo>
                <a:lnTo>
                  <a:pt x="4355" y="10042"/>
                </a:lnTo>
                <a:lnTo>
                  <a:pt x="4360" y="10085"/>
                </a:lnTo>
                <a:lnTo>
                  <a:pt x="4368" y="10127"/>
                </a:lnTo>
                <a:lnTo>
                  <a:pt x="4375" y="10168"/>
                </a:lnTo>
                <a:lnTo>
                  <a:pt x="4383" y="10210"/>
                </a:lnTo>
                <a:lnTo>
                  <a:pt x="4394" y="10252"/>
                </a:lnTo>
                <a:lnTo>
                  <a:pt x="4404" y="10294"/>
                </a:lnTo>
                <a:lnTo>
                  <a:pt x="4417" y="10335"/>
                </a:lnTo>
                <a:lnTo>
                  <a:pt x="4430" y="10375"/>
                </a:lnTo>
                <a:lnTo>
                  <a:pt x="4444" y="10417"/>
                </a:lnTo>
                <a:lnTo>
                  <a:pt x="4459" y="10457"/>
                </a:lnTo>
                <a:lnTo>
                  <a:pt x="4474" y="10489"/>
                </a:lnTo>
                <a:lnTo>
                  <a:pt x="4488" y="10522"/>
                </a:lnTo>
                <a:lnTo>
                  <a:pt x="4503" y="10553"/>
                </a:lnTo>
                <a:lnTo>
                  <a:pt x="4519" y="10584"/>
                </a:lnTo>
                <a:lnTo>
                  <a:pt x="4536" y="10614"/>
                </a:lnTo>
                <a:lnTo>
                  <a:pt x="4552" y="10646"/>
                </a:lnTo>
                <a:lnTo>
                  <a:pt x="4570" y="10675"/>
                </a:lnTo>
                <a:lnTo>
                  <a:pt x="4589" y="10705"/>
                </a:lnTo>
                <a:lnTo>
                  <a:pt x="4608" y="10735"/>
                </a:lnTo>
                <a:lnTo>
                  <a:pt x="4627" y="10763"/>
                </a:lnTo>
                <a:lnTo>
                  <a:pt x="4646" y="10791"/>
                </a:lnTo>
                <a:lnTo>
                  <a:pt x="4667" y="10819"/>
                </a:lnTo>
                <a:lnTo>
                  <a:pt x="4688" y="10846"/>
                </a:lnTo>
                <a:lnTo>
                  <a:pt x="4710" y="10873"/>
                </a:lnTo>
                <a:lnTo>
                  <a:pt x="4732" y="10901"/>
                </a:lnTo>
                <a:lnTo>
                  <a:pt x="4755" y="10927"/>
                </a:lnTo>
                <a:lnTo>
                  <a:pt x="4778" y="10952"/>
                </a:lnTo>
                <a:lnTo>
                  <a:pt x="4802" y="10977"/>
                </a:lnTo>
                <a:lnTo>
                  <a:pt x="4826" y="11002"/>
                </a:lnTo>
                <a:lnTo>
                  <a:pt x="4851" y="11026"/>
                </a:lnTo>
                <a:lnTo>
                  <a:pt x="4876" y="11049"/>
                </a:lnTo>
                <a:lnTo>
                  <a:pt x="4901" y="11072"/>
                </a:lnTo>
                <a:lnTo>
                  <a:pt x="4927" y="11095"/>
                </a:lnTo>
                <a:lnTo>
                  <a:pt x="4954" y="11117"/>
                </a:lnTo>
                <a:lnTo>
                  <a:pt x="4981" y="11138"/>
                </a:lnTo>
                <a:lnTo>
                  <a:pt x="5008" y="11159"/>
                </a:lnTo>
                <a:lnTo>
                  <a:pt x="5036" y="11179"/>
                </a:lnTo>
                <a:lnTo>
                  <a:pt x="5064" y="11198"/>
                </a:lnTo>
                <a:lnTo>
                  <a:pt x="5092" y="11218"/>
                </a:lnTo>
                <a:lnTo>
                  <a:pt x="5122" y="11236"/>
                </a:lnTo>
                <a:lnTo>
                  <a:pt x="5151" y="11254"/>
                </a:lnTo>
                <a:lnTo>
                  <a:pt x="5180" y="11271"/>
                </a:lnTo>
                <a:lnTo>
                  <a:pt x="5209" y="11288"/>
                </a:lnTo>
                <a:lnTo>
                  <a:pt x="5240" y="11304"/>
                </a:lnTo>
                <a:lnTo>
                  <a:pt x="5271" y="11319"/>
                </a:lnTo>
                <a:lnTo>
                  <a:pt x="5301" y="11333"/>
                </a:lnTo>
                <a:lnTo>
                  <a:pt x="5332" y="11348"/>
                </a:lnTo>
                <a:lnTo>
                  <a:pt x="5364" y="11361"/>
                </a:lnTo>
                <a:lnTo>
                  <a:pt x="5395" y="11374"/>
                </a:lnTo>
                <a:lnTo>
                  <a:pt x="5428" y="11385"/>
                </a:lnTo>
                <a:lnTo>
                  <a:pt x="5460" y="11397"/>
                </a:lnTo>
                <a:lnTo>
                  <a:pt x="5492" y="11407"/>
                </a:lnTo>
                <a:lnTo>
                  <a:pt x="5525" y="11417"/>
                </a:lnTo>
                <a:lnTo>
                  <a:pt x="5558" y="11426"/>
                </a:lnTo>
                <a:lnTo>
                  <a:pt x="5590" y="11433"/>
                </a:lnTo>
                <a:lnTo>
                  <a:pt x="5624" y="11442"/>
                </a:lnTo>
                <a:lnTo>
                  <a:pt x="5657" y="11448"/>
                </a:lnTo>
                <a:lnTo>
                  <a:pt x="5692" y="11454"/>
                </a:lnTo>
                <a:lnTo>
                  <a:pt x="5725" y="11459"/>
                </a:lnTo>
                <a:lnTo>
                  <a:pt x="5759" y="11464"/>
                </a:lnTo>
                <a:lnTo>
                  <a:pt x="5793" y="11467"/>
                </a:lnTo>
                <a:lnTo>
                  <a:pt x="5827" y="11470"/>
                </a:lnTo>
                <a:lnTo>
                  <a:pt x="5862" y="11472"/>
                </a:lnTo>
                <a:lnTo>
                  <a:pt x="5896" y="11473"/>
                </a:lnTo>
                <a:lnTo>
                  <a:pt x="5931" y="11473"/>
                </a:lnTo>
                <a:lnTo>
                  <a:pt x="5965" y="11473"/>
                </a:lnTo>
                <a:lnTo>
                  <a:pt x="6001" y="11471"/>
                </a:lnTo>
                <a:lnTo>
                  <a:pt x="6035" y="11469"/>
                </a:lnTo>
                <a:lnTo>
                  <a:pt x="6071" y="11466"/>
                </a:lnTo>
                <a:lnTo>
                  <a:pt x="6105" y="11461"/>
                </a:lnTo>
                <a:lnTo>
                  <a:pt x="6141" y="11457"/>
                </a:lnTo>
                <a:lnTo>
                  <a:pt x="6175" y="11451"/>
                </a:lnTo>
                <a:lnTo>
                  <a:pt x="6211" y="11445"/>
                </a:lnTo>
                <a:lnTo>
                  <a:pt x="6246" y="11436"/>
                </a:lnTo>
                <a:lnTo>
                  <a:pt x="6279" y="11426"/>
                </a:lnTo>
                <a:lnTo>
                  <a:pt x="6310" y="11413"/>
                </a:lnTo>
                <a:lnTo>
                  <a:pt x="6341" y="11401"/>
                </a:lnTo>
                <a:lnTo>
                  <a:pt x="6373" y="11387"/>
                </a:lnTo>
                <a:lnTo>
                  <a:pt x="6403" y="11374"/>
                </a:lnTo>
                <a:lnTo>
                  <a:pt x="6434" y="11359"/>
                </a:lnTo>
                <a:lnTo>
                  <a:pt x="6463" y="11343"/>
                </a:lnTo>
                <a:lnTo>
                  <a:pt x="6494" y="11327"/>
                </a:lnTo>
                <a:lnTo>
                  <a:pt x="6522" y="11310"/>
                </a:lnTo>
                <a:lnTo>
                  <a:pt x="6551" y="11293"/>
                </a:lnTo>
                <a:lnTo>
                  <a:pt x="6579" y="11275"/>
                </a:lnTo>
                <a:lnTo>
                  <a:pt x="6606" y="11256"/>
                </a:lnTo>
                <a:lnTo>
                  <a:pt x="6635" y="11237"/>
                </a:lnTo>
                <a:lnTo>
                  <a:pt x="6661" y="11217"/>
                </a:lnTo>
                <a:lnTo>
                  <a:pt x="6687" y="11196"/>
                </a:lnTo>
                <a:lnTo>
                  <a:pt x="6713" y="11175"/>
                </a:lnTo>
                <a:lnTo>
                  <a:pt x="6738" y="11154"/>
                </a:lnTo>
                <a:lnTo>
                  <a:pt x="6763" y="11132"/>
                </a:lnTo>
                <a:lnTo>
                  <a:pt x="6787" y="11110"/>
                </a:lnTo>
                <a:lnTo>
                  <a:pt x="6810" y="11087"/>
                </a:lnTo>
                <a:lnTo>
                  <a:pt x="6833" y="11063"/>
                </a:lnTo>
                <a:lnTo>
                  <a:pt x="6856" y="11038"/>
                </a:lnTo>
                <a:lnTo>
                  <a:pt x="6878" y="11014"/>
                </a:lnTo>
                <a:lnTo>
                  <a:pt x="6899" y="10989"/>
                </a:lnTo>
                <a:lnTo>
                  <a:pt x="6920" y="10963"/>
                </a:lnTo>
                <a:lnTo>
                  <a:pt x="6940" y="10938"/>
                </a:lnTo>
                <a:lnTo>
                  <a:pt x="6958" y="10911"/>
                </a:lnTo>
                <a:lnTo>
                  <a:pt x="6977" y="10885"/>
                </a:lnTo>
                <a:lnTo>
                  <a:pt x="6995" y="10858"/>
                </a:lnTo>
                <a:lnTo>
                  <a:pt x="7013" y="10831"/>
                </a:lnTo>
                <a:lnTo>
                  <a:pt x="7029" y="10802"/>
                </a:lnTo>
                <a:lnTo>
                  <a:pt x="7045" y="10774"/>
                </a:lnTo>
                <a:lnTo>
                  <a:pt x="7060" y="10746"/>
                </a:lnTo>
                <a:lnTo>
                  <a:pt x="7074" y="10717"/>
                </a:lnTo>
                <a:lnTo>
                  <a:pt x="7088" y="10688"/>
                </a:lnTo>
                <a:lnTo>
                  <a:pt x="7101" y="10658"/>
                </a:lnTo>
                <a:lnTo>
                  <a:pt x="7113" y="10628"/>
                </a:lnTo>
                <a:lnTo>
                  <a:pt x="7124" y="10599"/>
                </a:lnTo>
                <a:lnTo>
                  <a:pt x="7136" y="10569"/>
                </a:lnTo>
                <a:lnTo>
                  <a:pt x="7145" y="10537"/>
                </a:lnTo>
                <a:lnTo>
                  <a:pt x="7155" y="10507"/>
                </a:lnTo>
                <a:lnTo>
                  <a:pt x="7162" y="10476"/>
                </a:lnTo>
                <a:lnTo>
                  <a:pt x="7169" y="10444"/>
                </a:lnTo>
                <a:lnTo>
                  <a:pt x="7177" y="10413"/>
                </a:lnTo>
                <a:lnTo>
                  <a:pt x="7182" y="10382"/>
                </a:lnTo>
                <a:lnTo>
                  <a:pt x="7187" y="10350"/>
                </a:lnTo>
                <a:lnTo>
                  <a:pt x="7190" y="10318"/>
                </a:lnTo>
                <a:lnTo>
                  <a:pt x="7193" y="10287"/>
                </a:lnTo>
                <a:lnTo>
                  <a:pt x="7195" y="10254"/>
                </a:lnTo>
                <a:lnTo>
                  <a:pt x="7197" y="10222"/>
                </a:lnTo>
                <a:lnTo>
                  <a:pt x="7198" y="10189"/>
                </a:lnTo>
                <a:lnTo>
                  <a:pt x="7197" y="10157"/>
                </a:lnTo>
                <a:lnTo>
                  <a:pt x="7194" y="10125"/>
                </a:lnTo>
                <a:lnTo>
                  <a:pt x="7192" y="10092"/>
                </a:lnTo>
                <a:lnTo>
                  <a:pt x="7188" y="10060"/>
                </a:lnTo>
                <a:lnTo>
                  <a:pt x="7184" y="10026"/>
                </a:lnTo>
                <a:lnTo>
                  <a:pt x="7179" y="9994"/>
                </a:lnTo>
                <a:lnTo>
                  <a:pt x="7171" y="9962"/>
                </a:lnTo>
                <a:lnTo>
                  <a:pt x="7164" y="9928"/>
                </a:lnTo>
                <a:lnTo>
                  <a:pt x="7156" y="9896"/>
                </a:lnTo>
                <a:lnTo>
                  <a:pt x="7145" y="9864"/>
                </a:lnTo>
                <a:lnTo>
                  <a:pt x="7135" y="9831"/>
                </a:lnTo>
                <a:lnTo>
                  <a:pt x="7123" y="9799"/>
                </a:lnTo>
                <a:lnTo>
                  <a:pt x="7110" y="9766"/>
                </a:lnTo>
                <a:lnTo>
                  <a:pt x="7099" y="9744"/>
                </a:lnTo>
                <a:lnTo>
                  <a:pt x="7087" y="9724"/>
                </a:lnTo>
                <a:lnTo>
                  <a:pt x="7074" y="9703"/>
                </a:lnTo>
                <a:lnTo>
                  <a:pt x="7062" y="9683"/>
                </a:lnTo>
                <a:lnTo>
                  <a:pt x="7048" y="9662"/>
                </a:lnTo>
                <a:lnTo>
                  <a:pt x="7034" y="9643"/>
                </a:lnTo>
                <a:lnTo>
                  <a:pt x="7004" y="9605"/>
                </a:lnTo>
                <a:lnTo>
                  <a:pt x="6973" y="9569"/>
                </a:lnTo>
                <a:lnTo>
                  <a:pt x="6941" y="9534"/>
                </a:lnTo>
                <a:lnTo>
                  <a:pt x="6907" y="9501"/>
                </a:lnTo>
                <a:lnTo>
                  <a:pt x="6872" y="9471"/>
                </a:lnTo>
                <a:lnTo>
                  <a:pt x="6836" y="9442"/>
                </a:lnTo>
                <a:lnTo>
                  <a:pt x="6801" y="9415"/>
                </a:lnTo>
                <a:lnTo>
                  <a:pt x="6765" y="9391"/>
                </a:lnTo>
                <a:lnTo>
                  <a:pt x="6729" y="9368"/>
                </a:lnTo>
                <a:lnTo>
                  <a:pt x="6693" y="9350"/>
                </a:lnTo>
                <a:lnTo>
                  <a:pt x="6659" y="9332"/>
                </a:lnTo>
                <a:lnTo>
                  <a:pt x="6624" y="9317"/>
                </a:lnTo>
                <a:lnTo>
                  <a:pt x="6592" y="9305"/>
                </a:lnTo>
                <a:lnTo>
                  <a:pt x="6570" y="9294"/>
                </a:lnTo>
                <a:lnTo>
                  <a:pt x="6548" y="9285"/>
                </a:lnTo>
                <a:lnTo>
                  <a:pt x="6527" y="9276"/>
                </a:lnTo>
                <a:lnTo>
                  <a:pt x="6506" y="9268"/>
                </a:lnTo>
                <a:lnTo>
                  <a:pt x="6484" y="9260"/>
                </a:lnTo>
                <a:lnTo>
                  <a:pt x="6463" y="9254"/>
                </a:lnTo>
                <a:lnTo>
                  <a:pt x="6443" y="9247"/>
                </a:lnTo>
                <a:lnTo>
                  <a:pt x="6422" y="9242"/>
                </a:lnTo>
                <a:lnTo>
                  <a:pt x="6401" y="9238"/>
                </a:lnTo>
                <a:lnTo>
                  <a:pt x="6380" y="9234"/>
                </a:lnTo>
                <a:lnTo>
                  <a:pt x="6359" y="9230"/>
                </a:lnTo>
                <a:lnTo>
                  <a:pt x="6339" y="9227"/>
                </a:lnTo>
                <a:lnTo>
                  <a:pt x="6318" y="9225"/>
                </a:lnTo>
                <a:lnTo>
                  <a:pt x="6297" y="9224"/>
                </a:lnTo>
                <a:lnTo>
                  <a:pt x="6258" y="9223"/>
                </a:lnTo>
                <a:lnTo>
                  <a:pt x="6218" y="9224"/>
                </a:lnTo>
                <a:lnTo>
                  <a:pt x="6178" y="9229"/>
                </a:lnTo>
                <a:lnTo>
                  <a:pt x="6139" y="9235"/>
                </a:lnTo>
                <a:lnTo>
                  <a:pt x="6100" y="9243"/>
                </a:lnTo>
                <a:lnTo>
                  <a:pt x="6062" y="9254"/>
                </a:lnTo>
                <a:lnTo>
                  <a:pt x="6025" y="9266"/>
                </a:lnTo>
                <a:lnTo>
                  <a:pt x="5987" y="9281"/>
                </a:lnTo>
                <a:lnTo>
                  <a:pt x="5951" y="9297"/>
                </a:lnTo>
                <a:lnTo>
                  <a:pt x="5914" y="9316"/>
                </a:lnTo>
                <a:lnTo>
                  <a:pt x="5879" y="9336"/>
                </a:lnTo>
                <a:lnTo>
                  <a:pt x="5843" y="9358"/>
                </a:lnTo>
                <a:lnTo>
                  <a:pt x="5809" y="9382"/>
                </a:lnTo>
                <a:lnTo>
                  <a:pt x="5774" y="9407"/>
                </a:lnTo>
                <a:lnTo>
                  <a:pt x="5741" y="9434"/>
                </a:lnTo>
                <a:lnTo>
                  <a:pt x="5708" y="9461"/>
                </a:lnTo>
                <a:lnTo>
                  <a:pt x="5676" y="9492"/>
                </a:lnTo>
                <a:lnTo>
                  <a:pt x="5644" y="9522"/>
                </a:lnTo>
                <a:lnTo>
                  <a:pt x="5613" y="9553"/>
                </a:lnTo>
                <a:lnTo>
                  <a:pt x="5582" y="9587"/>
                </a:lnTo>
                <a:lnTo>
                  <a:pt x="5553" y="9621"/>
                </a:lnTo>
                <a:lnTo>
                  <a:pt x="5524" y="9656"/>
                </a:lnTo>
                <a:lnTo>
                  <a:pt x="5494" y="9692"/>
                </a:lnTo>
                <a:lnTo>
                  <a:pt x="5466" y="9729"/>
                </a:lnTo>
                <a:lnTo>
                  <a:pt x="5439" y="9766"/>
                </a:lnTo>
                <a:lnTo>
                  <a:pt x="5435" y="9734"/>
                </a:lnTo>
                <a:lnTo>
                  <a:pt x="5431" y="9703"/>
                </a:lnTo>
                <a:lnTo>
                  <a:pt x="5429" y="9671"/>
                </a:lnTo>
                <a:lnTo>
                  <a:pt x="5429" y="9642"/>
                </a:lnTo>
                <a:lnTo>
                  <a:pt x="5429" y="9612"/>
                </a:lnTo>
                <a:lnTo>
                  <a:pt x="5430" y="9584"/>
                </a:lnTo>
                <a:lnTo>
                  <a:pt x="5433" y="9555"/>
                </a:lnTo>
                <a:lnTo>
                  <a:pt x="5437" y="9528"/>
                </a:lnTo>
                <a:lnTo>
                  <a:pt x="5442" y="9501"/>
                </a:lnTo>
                <a:lnTo>
                  <a:pt x="5448" y="9475"/>
                </a:lnTo>
                <a:lnTo>
                  <a:pt x="5456" y="9450"/>
                </a:lnTo>
                <a:lnTo>
                  <a:pt x="5464" y="9425"/>
                </a:lnTo>
                <a:lnTo>
                  <a:pt x="5472" y="9401"/>
                </a:lnTo>
                <a:lnTo>
                  <a:pt x="5483" y="9377"/>
                </a:lnTo>
                <a:lnTo>
                  <a:pt x="5494" y="9354"/>
                </a:lnTo>
                <a:lnTo>
                  <a:pt x="5507" y="9332"/>
                </a:lnTo>
                <a:lnTo>
                  <a:pt x="5519" y="9310"/>
                </a:lnTo>
                <a:lnTo>
                  <a:pt x="5534" y="9289"/>
                </a:lnTo>
                <a:lnTo>
                  <a:pt x="5549" y="9269"/>
                </a:lnTo>
                <a:lnTo>
                  <a:pt x="5564" y="9249"/>
                </a:lnTo>
                <a:lnTo>
                  <a:pt x="5581" y="9230"/>
                </a:lnTo>
                <a:lnTo>
                  <a:pt x="5598" y="9212"/>
                </a:lnTo>
                <a:lnTo>
                  <a:pt x="5615" y="9194"/>
                </a:lnTo>
                <a:lnTo>
                  <a:pt x="5634" y="9176"/>
                </a:lnTo>
                <a:lnTo>
                  <a:pt x="5654" y="9160"/>
                </a:lnTo>
                <a:lnTo>
                  <a:pt x="5674" y="9144"/>
                </a:lnTo>
                <a:lnTo>
                  <a:pt x="5695" y="9128"/>
                </a:lnTo>
                <a:lnTo>
                  <a:pt x="5716" y="9114"/>
                </a:lnTo>
                <a:lnTo>
                  <a:pt x="5738" y="9099"/>
                </a:lnTo>
                <a:lnTo>
                  <a:pt x="5761" y="9085"/>
                </a:lnTo>
                <a:lnTo>
                  <a:pt x="5783" y="9073"/>
                </a:lnTo>
                <a:lnTo>
                  <a:pt x="5807" y="9060"/>
                </a:lnTo>
                <a:lnTo>
                  <a:pt x="5831" y="9048"/>
                </a:lnTo>
                <a:lnTo>
                  <a:pt x="5855" y="9036"/>
                </a:lnTo>
                <a:lnTo>
                  <a:pt x="5880" y="9026"/>
                </a:lnTo>
                <a:lnTo>
                  <a:pt x="5905" y="9017"/>
                </a:lnTo>
                <a:lnTo>
                  <a:pt x="5930" y="9006"/>
                </a:lnTo>
                <a:lnTo>
                  <a:pt x="5956" y="8998"/>
                </a:lnTo>
                <a:lnTo>
                  <a:pt x="5982" y="8989"/>
                </a:lnTo>
                <a:lnTo>
                  <a:pt x="6008" y="8981"/>
                </a:lnTo>
                <a:lnTo>
                  <a:pt x="6061" y="8967"/>
                </a:lnTo>
                <a:lnTo>
                  <a:pt x="6116" y="8956"/>
                </a:lnTo>
                <a:lnTo>
                  <a:pt x="6170" y="8947"/>
                </a:lnTo>
                <a:lnTo>
                  <a:pt x="6225" y="8939"/>
                </a:lnTo>
                <a:lnTo>
                  <a:pt x="6280" y="8934"/>
                </a:lnTo>
                <a:lnTo>
                  <a:pt x="6335" y="8932"/>
                </a:lnTo>
                <a:lnTo>
                  <a:pt x="6389" y="8931"/>
                </a:lnTo>
                <a:lnTo>
                  <a:pt x="6444" y="8933"/>
                </a:lnTo>
                <a:lnTo>
                  <a:pt x="6497" y="8936"/>
                </a:lnTo>
                <a:lnTo>
                  <a:pt x="6549" y="8941"/>
                </a:lnTo>
                <a:lnTo>
                  <a:pt x="6599" y="8950"/>
                </a:lnTo>
                <a:lnTo>
                  <a:pt x="6649" y="8959"/>
                </a:lnTo>
                <a:lnTo>
                  <a:pt x="6691" y="8971"/>
                </a:lnTo>
                <a:lnTo>
                  <a:pt x="6733" y="8984"/>
                </a:lnTo>
                <a:lnTo>
                  <a:pt x="6774" y="8999"/>
                </a:lnTo>
                <a:lnTo>
                  <a:pt x="6813" y="9015"/>
                </a:lnTo>
                <a:lnTo>
                  <a:pt x="6852" y="9033"/>
                </a:lnTo>
                <a:lnTo>
                  <a:pt x="6889" y="9053"/>
                </a:lnTo>
                <a:lnTo>
                  <a:pt x="6927" y="9074"/>
                </a:lnTo>
                <a:lnTo>
                  <a:pt x="6963" y="9096"/>
                </a:lnTo>
                <a:lnTo>
                  <a:pt x="6997" y="9120"/>
                </a:lnTo>
                <a:lnTo>
                  <a:pt x="7030" y="9145"/>
                </a:lnTo>
                <a:lnTo>
                  <a:pt x="7063" y="9171"/>
                </a:lnTo>
                <a:lnTo>
                  <a:pt x="7094" y="9198"/>
                </a:lnTo>
                <a:lnTo>
                  <a:pt x="7126" y="9226"/>
                </a:lnTo>
                <a:lnTo>
                  <a:pt x="7155" y="9257"/>
                </a:lnTo>
                <a:lnTo>
                  <a:pt x="7183" y="9287"/>
                </a:lnTo>
                <a:lnTo>
                  <a:pt x="7211" y="9319"/>
                </a:lnTo>
                <a:lnTo>
                  <a:pt x="7237" y="9352"/>
                </a:lnTo>
                <a:lnTo>
                  <a:pt x="7262" y="9386"/>
                </a:lnTo>
                <a:lnTo>
                  <a:pt x="7287" y="9421"/>
                </a:lnTo>
                <a:lnTo>
                  <a:pt x="7310" y="9456"/>
                </a:lnTo>
                <a:lnTo>
                  <a:pt x="7333" y="9493"/>
                </a:lnTo>
                <a:lnTo>
                  <a:pt x="7354" y="9530"/>
                </a:lnTo>
                <a:lnTo>
                  <a:pt x="7375" y="9569"/>
                </a:lnTo>
                <a:lnTo>
                  <a:pt x="7394" y="9608"/>
                </a:lnTo>
                <a:lnTo>
                  <a:pt x="7413" y="9646"/>
                </a:lnTo>
                <a:lnTo>
                  <a:pt x="7430" y="9687"/>
                </a:lnTo>
                <a:lnTo>
                  <a:pt x="7446" y="9728"/>
                </a:lnTo>
                <a:lnTo>
                  <a:pt x="7462" y="9768"/>
                </a:lnTo>
                <a:lnTo>
                  <a:pt x="7476" y="9810"/>
                </a:lnTo>
                <a:lnTo>
                  <a:pt x="7489" y="9853"/>
                </a:lnTo>
                <a:lnTo>
                  <a:pt x="7501" y="9896"/>
                </a:lnTo>
                <a:lnTo>
                  <a:pt x="7513" y="9939"/>
                </a:lnTo>
                <a:lnTo>
                  <a:pt x="7522" y="9993"/>
                </a:lnTo>
                <a:lnTo>
                  <a:pt x="7531" y="10046"/>
                </a:lnTo>
                <a:lnTo>
                  <a:pt x="7536" y="10101"/>
                </a:lnTo>
                <a:lnTo>
                  <a:pt x="7540" y="10154"/>
                </a:lnTo>
                <a:lnTo>
                  <a:pt x="7542" y="10208"/>
                </a:lnTo>
                <a:lnTo>
                  <a:pt x="7542" y="10261"/>
                </a:lnTo>
                <a:lnTo>
                  <a:pt x="7540" y="10315"/>
                </a:lnTo>
                <a:lnTo>
                  <a:pt x="7537" y="10367"/>
                </a:lnTo>
                <a:lnTo>
                  <a:pt x="7531" y="10420"/>
                </a:lnTo>
                <a:lnTo>
                  <a:pt x="7523" y="10471"/>
                </a:lnTo>
                <a:lnTo>
                  <a:pt x="7514" y="10524"/>
                </a:lnTo>
                <a:lnTo>
                  <a:pt x="7502" y="10575"/>
                </a:lnTo>
                <a:lnTo>
                  <a:pt x="7490" y="10626"/>
                </a:lnTo>
                <a:lnTo>
                  <a:pt x="7475" y="10676"/>
                </a:lnTo>
                <a:lnTo>
                  <a:pt x="7459" y="10725"/>
                </a:lnTo>
                <a:lnTo>
                  <a:pt x="7441" y="10774"/>
                </a:lnTo>
                <a:lnTo>
                  <a:pt x="7421" y="10822"/>
                </a:lnTo>
                <a:lnTo>
                  <a:pt x="7400" y="10870"/>
                </a:lnTo>
                <a:lnTo>
                  <a:pt x="7377" y="10916"/>
                </a:lnTo>
                <a:lnTo>
                  <a:pt x="7352" y="10963"/>
                </a:lnTo>
                <a:lnTo>
                  <a:pt x="7326" y="11008"/>
                </a:lnTo>
                <a:lnTo>
                  <a:pt x="7298" y="11052"/>
                </a:lnTo>
                <a:lnTo>
                  <a:pt x="7269" y="11096"/>
                </a:lnTo>
                <a:lnTo>
                  <a:pt x="7237" y="11138"/>
                </a:lnTo>
                <a:lnTo>
                  <a:pt x="7205" y="11179"/>
                </a:lnTo>
                <a:lnTo>
                  <a:pt x="7171" y="11219"/>
                </a:lnTo>
                <a:lnTo>
                  <a:pt x="7136" y="11259"/>
                </a:lnTo>
                <a:lnTo>
                  <a:pt x="7098" y="11296"/>
                </a:lnTo>
                <a:lnTo>
                  <a:pt x="7061" y="11334"/>
                </a:lnTo>
                <a:lnTo>
                  <a:pt x="7021" y="11370"/>
                </a:lnTo>
                <a:lnTo>
                  <a:pt x="6979" y="11404"/>
                </a:lnTo>
                <a:lnTo>
                  <a:pt x="6938" y="11436"/>
                </a:lnTo>
                <a:lnTo>
                  <a:pt x="6888" y="11474"/>
                </a:lnTo>
                <a:lnTo>
                  <a:pt x="6838" y="11508"/>
                </a:lnTo>
                <a:lnTo>
                  <a:pt x="6788" y="11541"/>
                </a:lnTo>
                <a:lnTo>
                  <a:pt x="6737" y="11572"/>
                </a:lnTo>
                <a:lnTo>
                  <a:pt x="6686" y="11600"/>
                </a:lnTo>
                <a:lnTo>
                  <a:pt x="6635" y="11628"/>
                </a:lnTo>
                <a:lnTo>
                  <a:pt x="6582" y="11653"/>
                </a:lnTo>
                <a:lnTo>
                  <a:pt x="6529" y="11676"/>
                </a:lnTo>
                <a:lnTo>
                  <a:pt x="6476" y="11696"/>
                </a:lnTo>
                <a:lnTo>
                  <a:pt x="6423" y="11715"/>
                </a:lnTo>
                <a:lnTo>
                  <a:pt x="6368" y="11732"/>
                </a:lnTo>
                <a:lnTo>
                  <a:pt x="6314" y="11748"/>
                </a:lnTo>
                <a:lnTo>
                  <a:pt x="6260" y="11761"/>
                </a:lnTo>
                <a:lnTo>
                  <a:pt x="6204" y="11773"/>
                </a:lnTo>
                <a:lnTo>
                  <a:pt x="6150" y="11782"/>
                </a:lnTo>
                <a:lnTo>
                  <a:pt x="6095" y="11789"/>
                </a:lnTo>
                <a:lnTo>
                  <a:pt x="6039" y="11796"/>
                </a:lnTo>
                <a:lnTo>
                  <a:pt x="5983" y="11800"/>
                </a:lnTo>
                <a:lnTo>
                  <a:pt x="5928" y="11802"/>
                </a:lnTo>
                <a:lnTo>
                  <a:pt x="5872" y="11802"/>
                </a:lnTo>
                <a:lnTo>
                  <a:pt x="5816" y="11800"/>
                </a:lnTo>
                <a:lnTo>
                  <a:pt x="5761" y="11797"/>
                </a:lnTo>
                <a:lnTo>
                  <a:pt x="5704" y="11792"/>
                </a:lnTo>
                <a:lnTo>
                  <a:pt x="5649" y="11785"/>
                </a:lnTo>
                <a:lnTo>
                  <a:pt x="5594" y="11777"/>
                </a:lnTo>
                <a:lnTo>
                  <a:pt x="5537" y="11766"/>
                </a:lnTo>
                <a:lnTo>
                  <a:pt x="5482" y="11754"/>
                </a:lnTo>
                <a:lnTo>
                  <a:pt x="5428" y="11740"/>
                </a:lnTo>
                <a:lnTo>
                  <a:pt x="5372" y="11725"/>
                </a:lnTo>
                <a:lnTo>
                  <a:pt x="5318" y="11707"/>
                </a:lnTo>
                <a:lnTo>
                  <a:pt x="5263" y="11688"/>
                </a:lnTo>
                <a:lnTo>
                  <a:pt x="5208" y="11667"/>
                </a:lnTo>
                <a:lnTo>
                  <a:pt x="5169" y="11651"/>
                </a:lnTo>
                <a:lnTo>
                  <a:pt x="5129" y="11633"/>
                </a:lnTo>
                <a:lnTo>
                  <a:pt x="5090" y="11615"/>
                </a:lnTo>
                <a:lnTo>
                  <a:pt x="5052" y="11595"/>
                </a:lnTo>
                <a:lnTo>
                  <a:pt x="5014" y="11575"/>
                </a:lnTo>
                <a:lnTo>
                  <a:pt x="4976" y="11555"/>
                </a:lnTo>
                <a:lnTo>
                  <a:pt x="4940" y="11534"/>
                </a:lnTo>
                <a:lnTo>
                  <a:pt x="4904" y="11512"/>
                </a:lnTo>
                <a:lnTo>
                  <a:pt x="4869" y="11489"/>
                </a:lnTo>
                <a:lnTo>
                  <a:pt x="4834" y="11465"/>
                </a:lnTo>
                <a:lnTo>
                  <a:pt x="4800" y="11441"/>
                </a:lnTo>
                <a:lnTo>
                  <a:pt x="4766" y="11416"/>
                </a:lnTo>
                <a:lnTo>
                  <a:pt x="4733" y="11390"/>
                </a:lnTo>
                <a:lnTo>
                  <a:pt x="4702" y="11363"/>
                </a:lnTo>
                <a:lnTo>
                  <a:pt x="4669" y="11336"/>
                </a:lnTo>
                <a:lnTo>
                  <a:pt x="4639" y="11309"/>
                </a:lnTo>
                <a:lnTo>
                  <a:pt x="4609" y="11281"/>
                </a:lnTo>
                <a:lnTo>
                  <a:pt x="4580" y="11252"/>
                </a:lnTo>
                <a:lnTo>
                  <a:pt x="4550" y="11222"/>
                </a:lnTo>
                <a:lnTo>
                  <a:pt x="4522" y="11192"/>
                </a:lnTo>
                <a:lnTo>
                  <a:pt x="4494" y="11161"/>
                </a:lnTo>
                <a:lnTo>
                  <a:pt x="4468" y="11129"/>
                </a:lnTo>
                <a:lnTo>
                  <a:pt x="4442" y="11098"/>
                </a:lnTo>
                <a:lnTo>
                  <a:pt x="4416" y="11066"/>
                </a:lnTo>
                <a:lnTo>
                  <a:pt x="4391" y="11032"/>
                </a:lnTo>
                <a:lnTo>
                  <a:pt x="4367" y="10999"/>
                </a:lnTo>
                <a:lnTo>
                  <a:pt x="4344" y="10965"/>
                </a:lnTo>
                <a:lnTo>
                  <a:pt x="4321" y="10931"/>
                </a:lnTo>
                <a:lnTo>
                  <a:pt x="4299" y="10896"/>
                </a:lnTo>
                <a:lnTo>
                  <a:pt x="4277" y="10861"/>
                </a:lnTo>
                <a:lnTo>
                  <a:pt x="4257" y="10824"/>
                </a:lnTo>
                <a:lnTo>
                  <a:pt x="4237" y="10789"/>
                </a:lnTo>
                <a:lnTo>
                  <a:pt x="4217" y="10752"/>
                </a:lnTo>
                <a:lnTo>
                  <a:pt x="4198" y="10715"/>
                </a:lnTo>
                <a:lnTo>
                  <a:pt x="4181" y="10677"/>
                </a:lnTo>
                <a:lnTo>
                  <a:pt x="4164" y="10640"/>
                </a:lnTo>
                <a:lnTo>
                  <a:pt x="4147" y="10601"/>
                </a:lnTo>
                <a:lnTo>
                  <a:pt x="4133" y="10562"/>
                </a:lnTo>
                <a:lnTo>
                  <a:pt x="4117" y="10524"/>
                </a:lnTo>
                <a:lnTo>
                  <a:pt x="4103" y="10485"/>
                </a:lnTo>
                <a:lnTo>
                  <a:pt x="4090" y="10445"/>
                </a:lnTo>
                <a:lnTo>
                  <a:pt x="4077" y="10406"/>
                </a:lnTo>
                <a:lnTo>
                  <a:pt x="4066" y="10365"/>
                </a:lnTo>
                <a:lnTo>
                  <a:pt x="4054" y="10324"/>
                </a:lnTo>
                <a:lnTo>
                  <a:pt x="4044" y="10283"/>
                </a:lnTo>
                <a:lnTo>
                  <a:pt x="4034" y="10243"/>
                </a:lnTo>
                <a:lnTo>
                  <a:pt x="4026" y="10202"/>
                </a:lnTo>
                <a:lnTo>
                  <a:pt x="4018" y="10160"/>
                </a:lnTo>
                <a:lnTo>
                  <a:pt x="4010" y="10118"/>
                </a:lnTo>
                <a:lnTo>
                  <a:pt x="4004" y="10077"/>
                </a:lnTo>
                <a:lnTo>
                  <a:pt x="3999" y="10035"/>
                </a:lnTo>
                <a:lnTo>
                  <a:pt x="3994" y="9993"/>
                </a:lnTo>
                <a:lnTo>
                  <a:pt x="3990" y="9950"/>
                </a:lnTo>
                <a:lnTo>
                  <a:pt x="3986" y="9907"/>
                </a:lnTo>
                <a:lnTo>
                  <a:pt x="3984" y="9865"/>
                </a:lnTo>
                <a:lnTo>
                  <a:pt x="3982" y="9823"/>
                </a:lnTo>
                <a:lnTo>
                  <a:pt x="3981" y="9780"/>
                </a:lnTo>
                <a:lnTo>
                  <a:pt x="3981" y="9736"/>
                </a:lnTo>
                <a:lnTo>
                  <a:pt x="3982" y="9693"/>
                </a:lnTo>
                <a:lnTo>
                  <a:pt x="3984" y="9650"/>
                </a:lnTo>
                <a:lnTo>
                  <a:pt x="3986" y="9608"/>
                </a:lnTo>
                <a:lnTo>
                  <a:pt x="3990" y="9564"/>
                </a:lnTo>
                <a:lnTo>
                  <a:pt x="3994" y="9521"/>
                </a:lnTo>
                <a:lnTo>
                  <a:pt x="3999" y="9478"/>
                </a:lnTo>
                <a:lnTo>
                  <a:pt x="4004" y="9440"/>
                </a:lnTo>
                <a:lnTo>
                  <a:pt x="4010" y="9403"/>
                </a:lnTo>
                <a:lnTo>
                  <a:pt x="4018" y="9365"/>
                </a:lnTo>
                <a:lnTo>
                  <a:pt x="4026" y="9328"/>
                </a:lnTo>
                <a:lnTo>
                  <a:pt x="4034" y="9291"/>
                </a:lnTo>
                <a:lnTo>
                  <a:pt x="4043" y="9255"/>
                </a:lnTo>
                <a:lnTo>
                  <a:pt x="4053" y="9218"/>
                </a:lnTo>
                <a:lnTo>
                  <a:pt x="4063" y="9182"/>
                </a:lnTo>
                <a:lnTo>
                  <a:pt x="4074" y="9145"/>
                </a:lnTo>
                <a:lnTo>
                  <a:pt x="4086" y="9109"/>
                </a:lnTo>
                <a:lnTo>
                  <a:pt x="4098" y="9074"/>
                </a:lnTo>
                <a:lnTo>
                  <a:pt x="4111" y="9038"/>
                </a:lnTo>
                <a:lnTo>
                  <a:pt x="4124" y="9003"/>
                </a:lnTo>
                <a:lnTo>
                  <a:pt x="4138" y="8968"/>
                </a:lnTo>
                <a:lnTo>
                  <a:pt x="4152" y="8933"/>
                </a:lnTo>
                <a:lnTo>
                  <a:pt x="4168" y="8899"/>
                </a:lnTo>
                <a:lnTo>
                  <a:pt x="4184" y="8865"/>
                </a:lnTo>
                <a:lnTo>
                  <a:pt x="4200" y="8831"/>
                </a:lnTo>
                <a:lnTo>
                  <a:pt x="4217" y="8797"/>
                </a:lnTo>
                <a:lnTo>
                  <a:pt x="4235" y="8764"/>
                </a:lnTo>
                <a:lnTo>
                  <a:pt x="4253" y="8731"/>
                </a:lnTo>
                <a:lnTo>
                  <a:pt x="4271" y="8699"/>
                </a:lnTo>
                <a:lnTo>
                  <a:pt x="4291" y="8667"/>
                </a:lnTo>
                <a:lnTo>
                  <a:pt x="4311" y="8634"/>
                </a:lnTo>
                <a:lnTo>
                  <a:pt x="4331" y="8603"/>
                </a:lnTo>
                <a:lnTo>
                  <a:pt x="4352" y="8571"/>
                </a:lnTo>
                <a:lnTo>
                  <a:pt x="4374" y="8540"/>
                </a:lnTo>
                <a:lnTo>
                  <a:pt x="4396" y="8509"/>
                </a:lnTo>
                <a:lnTo>
                  <a:pt x="4418" y="8479"/>
                </a:lnTo>
                <a:lnTo>
                  <a:pt x="4441" y="8449"/>
                </a:lnTo>
                <a:lnTo>
                  <a:pt x="4465" y="8419"/>
                </a:lnTo>
                <a:lnTo>
                  <a:pt x="4489" y="8390"/>
                </a:lnTo>
                <a:lnTo>
                  <a:pt x="4513" y="8362"/>
                </a:lnTo>
                <a:lnTo>
                  <a:pt x="4538" y="8333"/>
                </a:lnTo>
                <a:lnTo>
                  <a:pt x="4564" y="8305"/>
                </a:lnTo>
                <a:lnTo>
                  <a:pt x="4590" y="8277"/>
                </a:lnTo>
                <a:lnTo>
                  <a:pt x="4616" y="8250"/>
                </a:lnTo>
                <a:lnTo>
                  <a:pt x="4643" y="8223"/>
                </a:lnTo>
                <a:lnTo>
                  <a:pt x="4670" y="8197"/>
                </a:lnTo>
                <a:lnTo>
                  <a:pt x="4699" y="8171"/>
                </a:lnTo>
                <a:lnTo>
                  <a:pt x="4727" y="8145"/>
                </a:lnTo>
                <a:lnTo>
                  <a:pt x="4756" y="8120"/>
                </a:lnTo>
                <a:lnTo>
                  <a:pt x="4785" y="8095"/>
                </a:lnTo>
                <a:lnTo>
                  <a:pt x="4816" y="8071"/>
                </a:lnTo>
                <a:lnTo>
                  <a:pt x="4845" y="8047"/>
                </a:lnTo>
                <a:lnTo>
                  <a:pt x="4876" y="8024"/>
                </a:lnTo>
                <a:lnTo>
                  <a:pt x="4907" y="8001"/>
                </a:lnTo>
                <a:lnTo>
                  <a:pt x="4939" y="7978"/>
                </a:lnTo>
                <a:lnTo>
                  <a:pt x="4970" y="7957"/>
                </a:lnTo>
                <a:lnTo>
                  <a:pt x="5002" y="7936"/>
                </a:lnTo>
                <a:lnTo>
                  <a:pt x="5036" y="7915"/>
                </a:lnTo>
                <a:lnTo>
                  <a:pt x="5068" y="7895"/>
                </a:lnTo>
                <a:lnTo>
                  <a:pt x="5103" y="7875"/>
                </a:lnTo>
                <a:lnTo>
                  <a:pt x="5136" y="7855"/>
                </a:lnTo>
                <a:lnTo>
                  <a:pt x="5171" y="7836"/>
                </a:lnTo>
                <a:lnTo>
                  <a:pt x="5205" y="7819"/>
                </a:lnTo>
                <a:lnTo>
                  <a:pt x="5241" y="7801"/>
                </a:lnTo>
                <a:lnTo>
                  <a:pt x="5276" y="7783"/>
                </a:lnTo>
                <a:lnTo>
                  <a:pt x="5312" y="7766"/>
                </a:lnTo>
                <a:lnTo>
                  <a:pt x="5348" y="7751"/>
                </a:lnTo>
                <a:lnTo>
                  <a:pt x="5385" y="7735"/>
                </a:lnTo>
                <a:lnTo>
                  <a:pt x="5421" y="7720"/>
                </a:lnTo>
                <a:lnTo>
                  <a:pt x="5459" y="7706"/>
                </a:lnTo>
                <a:lnTo>
                  <a:pt x="5496" y="7692"/>
                </a:lnTo>
                <a:lnTo>
                  <a:pt x="5554" y="7673"/>
                </a:lnTo>
                <a:lnTo>
                  <a:pt x="5610" y="7657"/>
                </a:lnTo>
                <a:lnTo>
                  <a:pt x="5668" y="7641"/>
                </a:lnTo>
                <a:lnTo>
                  <a:pt x="5724" y="7627"/>
                </a:lnTo>
                <a:lnTo>
                  <a:pt x="5782" y="7615"/>
                </a:lnTo>
                <a:lnTo>
                  <a:pt x="5839" y="7603"/>
                </a:lnTo>
                <a:lnTo>
                  <a:pt x="5896" y="7594"/>
                </a:lnTo>
                <a:lnTo>
                  <a:pt x="5954" y="7586"/>
                </a:lnTo>
                <a:lnTo>
                  <a:pt x="6011" y="7578"/>
                </a:lnTo>
                <a:lnTo>
                  <a:pt x="6069" y="7573"/>
                </a:lnTo>
                <a:lnTo>
                  <a:pt x="6126" y="7568"/>
                </a:lnTo>
                <a:lnTo>
                  <a:pt x="6184" y="7565"/>
                </a:lnTo>
                <a:lnTo>
                  <a:pt x="6241" y="7564"/>
                </a:lnTo>
                <a:lnTo>
                  <a:pt x="6298" y="7563"/>
                </a:lnTo>
                <a:lnTo>
                  <a:pt x="6355" y="7564"/>
                </a:lnTo>
                <a:lnTo>
                  <a:pt x="6412" y="7566"/>
                </a:lnTo>
                <a:lnTo>
                  <a:pt x="6469" y="7569"/>
                </a:lnTo>
                <a:lnTo>
                  <a:pt x="6526" y="7573"/>
                </a:lnTo>
                <a:lnTo>
                  <a:pt x="6582" y="7579"/>
                </a:lnTo>
                <a:lnTo>
                  <a:pt x="6638" y="7587"/>
                </a:lnTo>
                <a:lnTo>
                  <a:pt x="6694" y="7595"/>
                </a:lnTo>
                <a:lnTo>
                  <a:pt x="6750" y="7604"/>
                </a:lnTo>
                <a:lnTo>
                  <a:pt x="6806" y="7615"/>
                </a:lnTo>
                <a:lnTo>
                  <a:pt x="6861" y="7626"/>
                </a:lnTo>
                <a:lnTo>
                  <a:pt x="6916" y="7640"/>
                </a:lnTo>
                <a:lnTo>
                  <a:pt x="6970" y="7655"/>
                </a:lnTo>
                <a:lnTo>
                  <a:pt x="7024" y="7669"/>
                </a:lnTo>
                <a:lnTo>
                  <a:pt x="7079" y="7686"/>
                </a:lnTo>
                <a:lnTo>
                  <a:pt x="7132" y="7704"/>
                </a:lnTo>
                <a:lnTo>
                  <a:pt x="7185" y="7723"/>
                </a:lnTo>
                <a:lnTo>
                  <a:pt x="7237" y="7742"/>
                </a:lnTo>
                <a:lnTo>
                  <a:pt x="7289" y="7763"/>
                </a:lnTo>
                <a:lnTo>
                  <a:pt x="7342" y="7786"/>
                </a:lnTo>
                <a:lnTo>
                  <a:pt x="7393" y="7809"/>
                </a:lnTo>
                <a:lnTo>
                  <a:pt x="7444" y="7833"/>
                </a:lnTo>
                <a:lnTo>
                  <a:pt x="7494" y="7858"/>
                </a:lnTo>
                <a:lnTo>
                  <a:pt x="7543" y="7885"/>
                </a:lnTo>
                <a:lnTo>
                  <a:pt x="7592" y="7913"/>
                </a:lnTo>
                <a:lnTo>
                  <a:pt x="7641" y="7941"/>
                </a:lnTo>
                <a:lnTo>
                  <a:pt x="7689" y="7971"/>
                </a:lnTo>
                <a:lnTo>
                  <a:pt x="7736" y="8001"/>
                </a:lnTo>
                <a:lnTo>
                  <a:pt x="7783" y="8033"/>
                </a:lnTo>
                <a:lnTo>
                  <a:pt x="7829" y="8065"/>
                </a:lnTo>
                <a:lnTo>
                  <a:pt x="7874" y="8098"/>
                </a:lnTo>
                <a:lnTo>
                  <a:pt x="7919" y="8133"/>
                </a:lnTo>
                <a:lnTo>
                  <a:pt x="7963" y="8168"/>
                </a:lnTo>
                <a:lnTo>
                  <a:pt x="8006" y="8205"/>
                </a:lnTo>
                <a:lnTo>
                  <a:pt x="8049" y="8243"/>
                </a:lnTo>
                <a:lnTo>
                  <a:pt x="8090" y="8281"/>
                </a:lnTo>
                <a:lnTo>
                  <a:pt x="8131" y="8320"/>
                </a:lnTo>
                <a:lnTo>
                  <a:pt x="8171" y="8361"/>
                </a:lnTo>
                <a:lnTo>
                  <a:pt x="8211" y="8401"/>
                </a:lnTo>
                <a:lnTo>
                  <a:pt x="8248" y="8443"/>
                </a:lnTo>
                <a:lnTo>
                  <a:pt x="8286" y="8486"/>
                </a:lnTo>
                <a:lnTo>
                  <a:pt x="8322" y="8530"/>
                </a:lnTo>
                <a:lnTo>
                  <a:pt x="8358" y="8574"/>
                </a:lnTo>
                <a:lnTo>
                  <a:pt x="8393" y="8620"/>
                </a:lnTo>
                <a:lnTo>
                  <a:pt x="8427" y="8666"/>
                </a:lnTo>
                <a:lnTo>
                  <a:pt x="8459" y="8713"/>
                </a:lnTo>
                <a:lnTo>
                  <a:pt x="8491" y="8761"/>
                </a:lnTo>
                <a:lnTo>
                  <a:pt x="8522" y="8809"/>
                </a:lnTo>
                <a:lnTo>
                  <a:pt x="8551" y="8858"/>
                </a:lnTo>
                <a:lnTo>
                  <a:pt x="8580" y="8909"/>
                </a:lnTo>
                <a:lnTo>
                  <a:pt x="8607" y="8959"/>
                </a:lnTo>
                <a:lnTo>
                  <a:pt x="8644" y="9035"/>
                </a:lnTo>
                <a:lnTo>
                  <a:pt x="8678" y="9112"/>
                </a:lnTo>
                <a:lnTo>
                  <a:pt x="8711" y="9188"/>
                </a:lnTo>
                <a:lnTo>
                  <a:pt x="8740" y="9264"/>
                </a:lnTo>
                <a:lnTo>
                  <a:pt x="8767" y="9341"/>
                </a:lnTo>
                <a:lnTo>
                  <a:pt x="8792" y="9419"/>
                </a:lnTo>
                <a:lnTo>
                  <a:pt x="8815" y="9496"/>
                </a:lnTo>
                <a:lnTo>
                  <a:pt x="8835" y="9573"/>
                </a:lnTo>
                <a:lnTo>
                  <a:pt x="8854" y="9652"/>
                </a:lnTo>
                <a:lnTo>
                  <a:pt x="8869" y="9729"/>
                </a:lnTo>
                <a:lnTo>
                  <a:pt x="8883" y="9807"/>
                </a:lnTo>
                <a:lnTo>
                  <a:pt x="8895" y="9885"/>
                </a:lnTo>
                <a:lnTo>
                  <a:pt x="8903" y="9964"/>
                </a:lnTo>
                <a:lnTo>
                  <a:pt x="8910" y="10042"/>
                </a:lnTo>
                <a:lnTo>
                  <a:pt x="8915" y="10120"/>
                </a:lnTo>
                <a:lnTo>
                  <a:pt x="8917" y="10199"/>
                </a:lnTo>
                <a:lnTo>
                  <a:pt x="8917" y="10277"/>
                </a:lnTo>
                <a:lnTo>
                  <a:pt x="8916" y="10356"/>
                </a:lnTo>
                <a:lnTo>
                  <a:pt x="8912" y="10435"/>
                </a:lnTo>
                <a:lnTo>
                  <a:pt x="8906" y="10513"/>
                </a:lnTo>
                <a:lnTo>
                  <a:pt x="8898" y="10591"/>
                </a:lnTo>
                <a:lnTo>
                  <a:pt x="8887" y="10670"/>
                </a:lnTo>
                <a:lnTo>
                  <a:pt x="8875" y="10748"/>
                </a:lnTo>
                <a:lnTo>
                  <a:pt x="8860" y="10826"/>
                </a:lnTo>
                <a:lnTo>
                  <a:pt x="8843" y="10904"/>
                </a:lnTo>
                <a:lnTo>
                  <a:pt x="8825" y="10982"/>
                </a:lnTo>
                <a:lnTo>
                  <a:pt x="8804" y="11059"/>
                </a:lnTo>
                <a:lnTo>
                  <a:pt x="8781" y="11137"/>
                </a:lnTo>
                <a:lnTo>
                  <a:pt x="8756" y="11214"/>
                </a:lnTo>
                <a:lnTo>
                  <a:pt x="8728" y="11291"/>
                </a:lnTo>
                <a:lnTo>
                  <a:pt x="8699" y="11367"/>
                </a:lnTo>
                <a:lnTo>
                  <a:pt x="8669" y="11444"/>
                </a:lnTo>
                <a:lnTo>
                  <a:pt x="8737" y="11437"/>
                </a:lnTo>
                <a:lnTo>
                  <a:pt x="8806" y="11428"/>
                </a:lnTo>
                <a:lnTo>
                  <a:pt x="8874" y="11417"/>
                </a:lnTo>
                <a:lnTo>
                  <a:pt x="8943" y="11403"/>
                </a:lnTo>
                <a:lnTo>
                  <a:pt x="9010" y="11388"/>
                </a:lnTo>
                <a:lnTo>
                  <a:pt x="9079" y="11371"/>
                </a:lnTo>
                <a:lnTo>
                  <a:pt x="9147" y="11352"/>
                </a:lnTo>
                <a:lnTo>
                  <a:pt x="9215" y="11331"/>
                </a:lnTo>
                <a:lnTo>
                  <a:pt x="9283" y="11308"/>
                </a:lnTo>
                <a:lnTo>
                  <a:pt x="9351" y="11285"/>
                </a:lnTo>
                <a:lnTo>
                  <a:pt x="9417" y="11260"/>
                </a:lnTo>
                <a:lnTo>
                  <a:pt x="9482" y="11234"/>
                </a:lnTo>
                <a:lnTo>
                  <a:pt x="9548" y="11206"/>
                </a:lnTo>
                <a:lnTo>
                  <a:pt x="9613" y="11177"/>
                </a:lnTo>
                <a:lnTo>
                  <a:pt x="9677" y="11148"/>
                </a:lnTo>
                <a:lnTo>
                  <a:pt x="9739" y="11117"/>
                </a:lnTo>
                <a:lnTo>
                  <a:pt x="9802" y="11085"/>
                </a:lnTo>
                <a:lnTo>
                  <a:pt x="9864" y="11052"/>
                </a:lnTo>
                <a:lnTo>
                  <a:pt x="9925" y="11018"/>
                </a:lnTo>
                <a:lnTo>
                  <a:pt x="9985" y="10982"/>
                </a:lnTo>
                <a:lnTo>
                  <a:pt x="10044" y="10946"/>
                </a:lnTo>
                <a:lnTo>
                  <a:pt x="10103" y="10909"/>
                </a:lnTo>
                <a:lnTo>
                  <a:pt x="10161" y="10870"/>
                </a:lnTo>
                <a:lnTo>
                  <a:pt x="10219" y="10831"/>
                </a:lnTo>
                <a:lnTo>
                  <a:pt x="10274" y="10790"/>
                </a:lnTo>
                <a:lnTo>
                  <a:pt x="10330" y="10748"/>
                </a:lnTo>
                <a:lnTo>
                  <a:pt x="10385" y="10705"/>
                </a:lnTo>
                <a:lnTo>
                  <a:pt x="10438" y="10663"/>
                </a:lnTo>
                <a:lnTo>
                  <a:pt x="10491" y="10618"/>
                </a:lnTo>
                <a:lnTo>
                  <a:pt x="10542" y="10572"/>
                </a:lnTo>
                <a:lnTo>
                  <a:pt x="10594" y="10526"/>
                </a:lnTo>
                <a:lnTo>
                  <a:pt x="10644" y="10479"/>
                </a:lnTo>
                <a:lnTo>
                  <a:pt x="10693" y="10430"/>
                </a:lnTo>
                <a:lnTo>
                  <a:pt x="10741" y="10381"/>
                </a:lnTo>
                <a:lnTo>
                  <a:pt x="10788" y="10330"/>
                </a:lnTo>
                <a:lnTo>
                  <a:pt x="10835" y="10280"/>
                </a:lnTo>
                <a:lnTo>
                  <a:pt x="10880" y="10228"/>
                </a:lnTo>
                <a:lnTo>
                  <a:pt x="10924" y="10176"/>
                </a:lnTo>
                <a:lnTo>
                  <a:pt x="10966" y="10121"/>
                </a:lnTo>
                <a:lnTo>
                  <a:pt x="11009" y="10067"/>
                </a:lnTo>
                <a:lnTo>
                  <a:pt x="11050" y="10013"/>
                </a:lnTo>
                <a:lnTo>
                  <a:pt x="11090" y="9956"/>
                </a:lnTo>
                <a:lnTo>
                  <a:pt x="11128" y="9900"/>
                </a:lnTo>
                <a:lnTo>
                  <a:pt x="11166" y="9843"/>
                </a:lnTo>
                <a:lnTo>
                  <a:pt x="11203" y="9784"/>
                </a:lnTo>
                <a:lnTo>
                  <a:pt x="11238" y="9726"/>
                </a:lnTo>
                <a:lnTo>
                  <a:pt x="11272" y="9666"/>
                </a:lnTo>
                <a:lnTo>
                  <a:pt x="11306" y="9606"/>
                </a:lnTo>
                <a:lnTo>
                  <a:pt x="11338" y="9545"/>
                </a:lnTo>
                <a:lnTo>
                  <a:pt x="11368" y="9483"/>
                </a:lnTo>
                <a:lnTo>
                  <a:pt x="11398" y="9421"/>
                </a:lnTo>
                <a:lnTo>
                  <a:pt x="11427" y="9358"/>
                </a:lnTo>
                <a:lnTo>
                  <a:pt x="11454" y="9294"/>
                </a:lnTo>
                <a:lnTo>
                  <a:pt x="11479" y="9231"/>
                </a:lnTo>
                <a:lnTo>
                  <a:pt x="11504" y="9166"/>
                </a:lnTo>
                <a:lnTo>
                  <a:pt x="11527" y="9100"/>
                </a:lnTo>
                <a:lnTo>
                  <a:pt x="11549" y="9034"/>
                </a:lnTo>
                <a:lnTo>
                  <a:pt x="11570" y="8967"/>
                </a:lnTo>
                <a:lnTo>
                  <a:pt x="11590" y="8901"/>
                </a:lnTo>
                <a:lnTo>
                  <a:pt x="11608" y="8834"/>
                </a:lnTo>
                <a:lnTo>
                  <a:pt x="11624" y="8765"/>
                </a:lnTo>
                <a:lnTo>
                  <a:pt x="11639" y="8697"/>
                </a:lnTo>
                <a:lnTo>
                  <a:pt x="11653" y="8628"/>
                </a:lnTo>
                <a:lnTo>
                  <a:pt x="11666" y="8558"/>
                </a:lnTo>
                <a:lnTo>
                  <a:pt x="11676" y="8488"/>
                </a:lnTo>
                <a:lnTo>
                  <a:pt x="11687" y="8418"/>
                </a:lnTo>
                <a:lnTo>
                  <a:pt x="11694" y="8347"/>
                </a:lnTo>
                <a:lnTo>
                  <a:pt x="11702" y="8275"/>
                </a:lnTo>
                <a:lnTo>
                  <a:pt x="11707" y="8204"/>
                </a:lnTo>
                <a:lnTo>
                  <a:pt x="11711" y="8132"/>
                </a:lnTo>
                <a:lnTo>
                  <a:pt x="11713" y="8059"/>
                </a:lnTo>
                <a:lnTo>
                  <a:pt x="11713" y="7987"/>
                </a:lnTo>
                <a:lnTo>
                  <a:pt x="11712" y="7899"/>
                </a:lnTo>
                <a:lnTo>
                  <a:pt x="11709" y="7812"/>
                </a:lnTo>
                <a:lnTo>
                  <a:pt x="11704" y="7726"/>
                </a:lnTo>
                <a:lnTo>
                  <a:pt x="11696" y="7640"/>
                </a:lnTo>
                <a:lnTo>
                  <a:pt x="11686" y="7554"/>
                </a:lnTo>
                <a:lnTo>
                  <a:pt x="11674" y="7470"/>
                </a:lnTo>
                <a:lnTo>
                  <a:pt x="11661" y="7385"/>
                </a:lnTo>
                <a:lnTo>
                  <a:pt x="11644" y="7302"/>
                </a:lnTo>
                <a:lnTo>
                  <a:pt x="11626" y="7219"/>
                </a:lnTo>
                <a:lnTo>
                  <a:pt x="11606" y="7138"/>
                </a:lnTo>
                <a:lnTo>
                  <a:pt x="11585" y="7056"/>
                </a:lnTo>
                <a:lnTo>
                  <a:pt x="11561" y="6976"/>
                </a:lnTo>
                <a:lnTo>
                  <a:pt x="11534" y="6896"/>
                </a:lnTo>
                <a:lnTo>
                  <a:pt x="11507" y="6817"/>
                </a:lnTo>
                <a:lnTo>
                  <a:pt x="11478" y="6740"/>
                </a:lnTo>
                <a:lnTo>
                  <a:pt x="11447" y="6662"/>
                </a:lnTo>
                <a:lnTo>
                  <a:pt x="11413" y="6586"/>
                </a:lnTo>
                <a:lnTo>
                  <a:pt x="11378" y="6511"/>
                </a:lnTo>
                <a:lnTo>
                  <a:pt x="11341" y="6437"/>
                </a:lnTo>
                <a:lnTo>
                  <a:pt x="11303" y="6364"/>
                </a:lnTo>
                <a:lnTo>
                  <a:pt x="11263" y="6291"/>
                </a:lnTo>
                <a:lnTo>
                  <a:pt x="11221" y="6220"/>
                </a:lnTo>
                <a:lnTo>
                  <a:pt x="11177" y="6150"/>
                </a:lnTo>
                <a:lnTo>
                  <a:pt x="11132" y="6081"/>
                </a:lnTo>
                <a:lnTo>
                  <a:pt x="11085" y="6012"/>
                </a:lnTo>
                <a:lnTo>
                  <a:pt x="11037" y="5945"/>
                </a:lnTo>
                <a:lnTo>
                  <a:pt x="10987" y="5879"/>
                </a:lnTo>
                <a:lnTo>
                  <a:pt x="10936" y="5814"/>
                </a:lnTo>
                <a:lnTo>
                  <a:pt x="10883" y="5751"/>
                </a:lnTo>
                <a:lnTo>
                  <a:pt x="10828" y="5689"/>
                </a:lnTo>
                <a:lnTo>
                  <a:pt x="10772" y="5627"/>
                </a:lnTo>
                <a:lnTo>
                  <a:pt x="10716" y="5568"/>
                </a:lnTo>
                <a:close/>
              </a:path>
            </a:pathLst>
          </a:custGeom>
          <a:solidFill>
            <a:srgbClr val="FFC91D"/>
          </a:solidFill>
          <a:ln>
            <a:noFill/>
          </a:ln>
        </p:spPr>
        <p:txBody>
          <a:bodyPr lIns="144000" rIns="72000" bIns="468000" anchor="ctr">
            <a:normAutofit/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p>
            <a:pPr algn="ctr">
              <a:defRPr/>
            </a:pPr>
            <a:r>
              <a:rPr lang="zh-CN" altLang="en-US" sz="3200" smtClean="0">
                <a:solidFill>
                  <a:srgbClr val="FFFFFF"/>
                </a:solidFill>
                <a:latin typeface="Calibri Light" panose="020F030202020403020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基础性训练演示</a:t>
            </a:r>
            <a:endParaRPr lang="zh-CN" altLang="en-US" sz="3200" smtClean="0">
              <a:solidFill>
                <a:srgbClr val="FFFFFF"/>
              </a:solidFill>
              <a:latin typeface="Calibri Light" panose="020F0302020204030204" charset="0"/>
              <a:ea typeface="宋体" panose="02010600030101010101" pitchFamily="2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3" name="文本框 22"/>
          <p:cNvSpPr txBox="1"/>
          <p:nvPr>
            <p:custDataLst>
              <p:tags r:id="rId6"/>
            </p:custDataLst>
          </p:nvPr>
        </p:nvSpPr>
        <p:spPr>
          <a:xfrm>
            <a:off x="6287781" y="4035750"/>
            <a:ext cx="4336841" cy="2664258"/>
          </a:xfrm>
          <a:prstGeom prst="rect">
            <a:avLst/>
          </a:prstGeom>
          <a:noFill/>
        </p:spPr>
        <p:txBody>
          <a:bodyPr wrap="square" rtlCol="0" anchor="t" anchorCtr="0">
            <a:normAutofit/>
          </a:bodyPr>
          <a:p>
            <a:pPr algn="just">
              <a:lnSpc>
                <a:spcPct val="130000"/>
              </a:lnSpc>
            </a:pPr>
            <a:r>
              <a:rPr lang="en-US" altLang="zh-CN" dirty="0">
                <a:sym typeface="Arial" panose="020B0604020202020204" pitchFamily="34" charset="0"/>
              </a:rPr>
              <a:t>1</a:t>
            </a:r>
            <a:r>
              <a:rPr lang="zh-CN" altLang="en-US" dirty="0">
                <a:sym typeface="Arial" panose="020B0604020202020204" pitchFamily="34" charset="0"/>
              </a:rPr>
              <a:t>、动作模仿</a:t>
            </a:r>
            <a:endParaRPr lang="zh-CN" altLang="en-US" dirty="0">
              <a:sym typeface="Arial" panose="020B0604020202020204" pitchFamily="34" charset="0"/>
            </a:endParaRPr>
          </a:p>
          <a:p>
            <a:pPr algn="just">
              <a:lnSpc>
                <a:spcPct val="130000"/>
              </a:lnSpc>
            </a:pPr>
            <a:r>
              <a:rPr lang="en-US" altLang="zh-CN" dirty="0">
                <a:sym typeface="Arial" panose="020B0604020202020204" pitchFamily="34" charset="0"/>
              </a:rPr>
              <a:t>2</a:t>
            </a:r>
            <a:r>
              <a:rPr lang="zh-CN" altLang="en-US" dirty="0">
                <a:sym typeface="Arial" panose="020B0604020202020204" pitchFamily="34" charset="0"/>
              </a:rPr>
              <a:t>、指令听从</a:t>
            </a:r>
            <a:endParaRPr lang="zh-CN" altLang="en-US" dirty="0">
              <a:sym typeface="Arial" panose="020B0604020202020204" pitchFamily="34" charset="0"/>
            </a:endParaRPr>
          </a:p>
          <a:p>
            <a:pPr algn="just">
              <a:lnSpc>
                <a:spcPct val="130000"/>
              </a:lnSpc>
            </a:pPr>
            <a:r>
              <a:rPr lang="en-US" altLang="zh-CN" dirty="0">
                <a:sym typeface="Arial" panose="020B0604020202020204" pitchFamily="34" charset="0"/>
              </a:rPr>
              <a:t>3</a:t>
            </a:r>
            <a:r>
              <a:rPr lang="zh-CN" altLang="en-US" dirty="0">
                <a:sym typeface="Arial" panose="020B0604020202020204" pitchFamily="34" charset="0"/>
              </a:rPr>
              <a:t>、感知觉反应</a:t>
            </a:r>
            <a:endParaRPr lang="zh-CN" altLang="en-US" dirty="0">
              <a:sym typeface="Arial" panose="020B0604020202020204" pitchFamily="34" charset="0"/>
            </a:endParaRPr>
          </a:p>
          <a:p>
            <a:pPr algn="just">
              <a:lnSpc>
                <a:spcPct val="130000"/>
              </a:lnSpc>
            </a:pPr>
            <a:r>
              <a:rPr lang="en-US" altLang="zh-CN" dirty="0">
                <a:sym typeface="Arial" panose="020B0604020202020204" pitchFamily="34" charset="0"/>
              </a:rPr>
              <a:t>4</a:t>
            </a:r>
            <a:r>
              <a:rPr lang="zh-CN" altLang="en-US" dirty="0">
                <a:sym typeface="Arial" panose="020B0604020202020204" pitchFamily="34" charset="0"/>
              </a:rPr>
              <a:t>、词汇区辨</a:t>
            </a:r>
            <a:endParaRPr lang="zh-CN" altLang="en-US" dirty="0">
              <a:sym typeface="Arial" panose="020B0604020202020204" pitchFamily="34" charset="0"/>
            </a:endParaRPr>
          </a:p>
          <a:p>
            <a:pPr algn="just">
              <a:lnSpc>
                <a:spcPct val="130000"/>
              </a:lnSpc>
            </a:pPr>
            <a:r>
              <a:rPr lang="en-US" altLang="zh-CN" dirty="0">
                <a:sym typeface="Arial" panose="020B0604020202020204" pitchFamily="34" charset="0"/>
              </a:rPr>
              <a:t>5</a:t>
            </a:r>
            <a:r>
              <a:rPr lang="zh-CN" altLang="en-US" dirty="0">
                <a:sym typeface="Arial" panose="020B0604020202020204" pitchFamily="34" charset="0"/>
              </a:rPr>
              <a:t>、复诵</a:t>
            </a:r>
            <a:endParaRPr lang="zh-CN" altLang="en-US" dirty="0">
              <a:sym typeface="Arial" panose="020B0604020202020204" pitchFamily="34" charset="0"/>
            </a:endParaRPr>
          </a:p>
          <a:p>
            <a:pPr algn="just">
              <a:lnSpc>
                <a:spcPct val="130000"/>
              </a:lnSpc>
            </a:pPr>
            <a:r>
              <a:rPr lang="en-US" altLang="zh-CN" dirty="0">
                <a:sym typeface="Arial" panose="020B0604020202020204" pitchFamily="34" charset="0"/>
              </a:rPr>
              <a:t>6</a:t>
            </a:r>
            <a:r>
              <a:rPr lang="zh-CN" altLang="en-US" dirty="0">
                <a:sym typeface="Arial" panose="020B0604020202020204" pitchFamily="34" charset="0"/>
              </a:rPr>
              <a:t>、命名</a:t>
            </a:r>
            <a:endParaRPr lang="zh-CN" altLang="en-US" dirty="0">
              <a:sym typeface="Arial" panose="020B0604020202020204" pitchFamily="34" charset="0"/>
            </a:endParaRPr>
          </a:p>
          <a:p>
            <a:pPr algn="just">
              <a:lnSpc>
                <a:spcPct val="130000"/>
              </a:lnSpc>
            </a:pPr>
            <a:r>
              <a:rPr lang="en-US" altLang="zh-CN" dirty="0">
                <a:sym typeface="Arial" panose="020B0604020202020204" pitchFamily="34" charset="0"/>
              </a:rPr>
              <a:t>7</a:t>
            </a:r>
            <a:r>
              <a:rPr lang="zh-CN" altLang="en-US" dirty="0">
                <a:sym typeface="Arial" panose="020B0604020202020204" pitchFamily="34" charset="0"/>
              </a:rPr>
              <a:t>、绘画与手工</a:t>
            </a:r>
            <a:endParaRPr lang="zh-CN" altLang="en-US" dirty="0"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364720" cy="6870700"/>
          </a:xfrm>
          <a:prstGeom prst="rect">
            <a:avLst/>
          </a:prstGeom>
        </p:spPr>
      </p:pic>
      <p:sp>
        <p:nvSpPr>
          <p:cNvPr id="22" name="KSO_Shape"/>
          <p:cNvSpPr/>
          <p:nvPr>
            <p:custDataLst>
              <p:tags r:id="rId3"/>
            </p:custDataLst>
          </p:nvPr>
        </p:nvSpPr>
        <p:spPr bwMode="auto">
          <a:xfrm>
            <a:off x="796440" y="1945468"/>
            <a:ext cx="2510126" cy="2708770"/>
          </a:xfrm>
          <a:custGeom>
            <a:avLst/>
            <a:gdLst>
              <a:gd name="T0" fmla="*/ 2147483646 w 11713"/>
              <a:gd name="T1" fmla="*/ 2147483646 h 12650"/>
              <a:gd name="T2" fmla="*/ 2147483646 w 11713"/>
              <a:gd name="T3" fmla="*/ 2147483646 h 12650"/>
              <a:gd name="T4" fmla="*/ 2147483646 w 11713"/>
              <a:gd name="T5" fmla="*/ 2147483646 h 12650"/>
              <a:gd name="T6" fmla="*/ 2147483646 w 11713"/>
              <a:gd name="T7" fmla="*/ 2147483646 h 12650"/>
              <a:gd name="T8" fmla="*/ 2147483646 w 11713"/>
              <a:gd name="T9" fmla="*/ 2147483646 h 12650"/>
              <a:gd name="T10" fmla="*/ 2147483646 w 11713"/>
              <a:gd name="T11" fmla="*/ 2147483646 h 12650"/>
              <a:gd name="T12" fmla="*/ 2147483646 w 11713"/>
              <a:gd name="T13" fmla="*/ 2147483646 h 12650"/>
              <a:gd name="T14" fmla="*/ 2147483646 w 11713"/>
              <a:gd name="T15" fmla="*/ 2147483646 h 12650"/>
              <a:gd name="T16" fmla="*/ 2147483646 w 11713"/>
              <a:gd name="T17" fmla="*/ 2147483646 h 12650"/>
              <a:gd name="T18" fmla="*/ 2147483646 w 11713"/>
              <a:gd name="T19" fmla="*/ 2147483646 h 12650"/>
              <a:gd name="T20" fmla="*/ 2147483646 w 11713"/>
              <a:gd name="T21" fmla="*/ 2147483646 h 12650"/>
              <a:gd name="T22" fmla="*/ 2147483646 w 11713"/>
              <a:gd name="T23" fmla="*/ 2147483646 h 12650"/>
              <a:gd name="T24" fmla="*/ 2147483646 w 11713"/>
              <a:gd name="T25" fmla="*/ 2147483646 h 12650"/>
              <a:gd name="T26" fmla="*/ 2147483646 w 11713"/>
              <a:gd name="T27" fmla="*/ 2147483646 h 12650"/>
              <a:gd name="T28" fmla="*/ 2147483646 w 11713"/>
              <a:gd name="T29" fmla="*/ 2147483646 h 12650"/>
              <a:gd name="T30" fmla="*/ 2147483646 w 11713"/>
              <a:gd name="T31" fmla="*/ 2147483646 h 12650"/>
              <a:gd name="T32" fmla="*/ 2147483646 w 11713"/>
              <a:gd name="T33" fmla="*/ 2147483646 h 12650"/>
              <a:gd name="T34" fmla="*/ 2147483646 w 11713"/>
              <a:gd name="T35" fmla="*/ 2147483646 h 12650"/>
              <a:gd name="T36" fmla="*/ 2147483646 w 11713"/>
              <a:gd name="T37" fmla="*/ 2147483646 h 12650"/>
              <a:gd name="T38" fmla="*/ 2147483646 w 11713"/>
              <a:gd name="T39" fmla="*/ 2147483646 h 12650"/>
              <a:gd name="T40" fmla="*/ 2147483646 w 11713"/>
              <a:gd name="T41" fmla="*/ 2147483646 h 12650"/>
              <a:gd name="T42" fmla="*/ 2147483646 w 11713"/>
              <a:gd name="T43" fmla="*/ 2147483646 h 12650"/>
              <a:gd name="T44" fmla="*/ 2147483646 w 11713"/>
              <a:gd name="T45" fmla="*/ 2147483646 h 12650"/>
              <a:gd name="T46" fmla="*/ 2147483646 w 11713"/>
              <a:gd name="T47" fmla="*/ 2147483646 h 12650"/>
              <a:gd name="T48" fmla="*/ 2147483646 w 11713"/>
              <a:gd name="T49" fmla="*/ 2147483646 h 12650"/>
              <a:gd name="T50" fmla="*/ 2147483646 w 11713"/>
              <a:gd name="T51" fmla="*/ 2147483646 h 12650"/>
              <a:gd name="T52" fmla="*/ 2147483646 w 11713"/>
              <a:gd name="T53" fmla="*/ 2147483646 h 12650"/>
              <a:gd name="T54" fmla="*/ 2147483646 w 11713"/>
              <a:gd name="T55" fmla="*/ 2147483646 h 12650"/>
              <a:gd name="T56" fmla="*/ 2147483646 w 11713"/>
              <a:gd name="T57" fmla="*/ 2147483646 h 12650"/>
              <a:gd name="T58" fmla="*/ 2147483646 w 11713"/>
              <a:gd name="T59" fmla="*/ 2147483646 h 12650"/>
              <a:gd name="T60" fmla="*/ 2147483646 w 11713"/>
              <a:gd name="T61" fmla="*/ 2147483646 h 12650"/>
              <a:gd name="T62" fmla="*/ 2147483646 w 11713"/>
              <a:gd name="T63" fmla="*/ 2147483646 h 12650"/>
              <a:gd name="T64" fmla="*/ 2147483646 w 11713"/>
              <a:gd name="T65" fmla="*/ 2147483646 h 12650"/>
              <a:gd name="T66" fmla="*/ 2147483646 w 11713"/>
              <a:gd name="T67" fmla="*/ 2147483646 h 12650"/>
              <a:gd name="T68" fmla="*/ 2147483646 w 11713"/>
              <a:gd name="T69" fmla="*/ 2147483646 h 12650"/>
              <a:gd name="T70" fmla="*/ 2147483646 w 11713"/>
              <a:gd name="T71" fmla="*/ 2147483646 h 12650"/>
              <a:gd name="T72" fmla="*/ 2147483646 w 11713"/>
              <a:gd name="T73" fmla="*/ 2147483646 h 12650"/>
              <a:gd name="T74" fmla="*/ 2147483646 w 11713"/>
              <a:gd name="T75" fmla="*/ 2147483646 h 12650"/>
              <a:gd name="T76" fmla="*/ 2147483646 w 11713"/>
              <a:gd name="T77" fmla="*/ 2147483646 h 12650"/>
              <a:gd name="T78" fmla="*/ 2147483646 w 11713"/>
              <a:gd name="T79" fmla="*/ 2147483646 h 12650"/>
              <a:gd name="T80" fmla="*/ 2147483646 w 11713"/>
              <a:gd name="T81" fmla="*/ 2147483646 h 12650"/>
              <a:gd name="T82" fmla="*/ 2147483646 w 11713"/>
              <a:gd name="T83" fmla="*/ 2147483646 h 12650"/>
              <a:gd name="T84" fmla="*/ 2147483646 w 11713"/>
              <a:gd name="T85" fmla="*/ 2147483646 h 12650"/>
              <a:gd name="T86" fmla="*/ 2147483646 w 11713"/>
              <a:gd name="T87" fmla="*/ 2147483646 h 12650"/>
              <a:gd name="T88" fmla="*/ 2147483646 w 11713"/>
              <a:gd name="T89" fmla="*/ 2147483646 h 12650"/>
              <a:gd name="T90" fmla="*/ 2147483646 w 11713"/>
              <a:gd name="T91" fmla="*/ 2147483646 h 12650"/>
              <a:gd name="T92" fmla="*/ 2147483646 w 11713"/>
              <a:gd name="T93" fmla="*/ 2147483646 h 12650"/>
              <a:gd name="T94" fmla="*/ 2147483646 w 11713"/>
              <a:gd name="T95" fmla="*/ 2147483646 h 12650"/>
              <a:gd name="T96" fmla="*/ 2147483646 w 11713"/>
              <a:gd name="T97" fmla="*/ 2147483646 h 12650"/>
              <a:gd name="T98" fmla="*/ 2147483646 w 11713"/>
              <a:gd name="T99" fmla="*/ 2147483646 h 12650"/>
              <a:gd name="T100" fmla="*/ 2147483646 w 11713"/>
              <a:gd name="T101" fmla="*/ 2147483646 h 12650"/>
              <a:gd name="T102" fmla="*/ 2147483646 w 11713"/>
              <a:gd name="T103" fmla="*/ 2147483646 h 12650"/>
              <a:gd name="T104" fmla="*/ 2147483646 w 11713"/>
              <a:gd name="T105" fmla="*/ 2147483646 h 12650"/>
              <a:gd name="T106" fmla="*/ 2147483646 w 11713"/>
              <a:gd name="T107" fmla="*/ 2147483646 h 12650"/>
              <a:gd name="T108" fmla="*/ 2147483646 w 11713"/>
              <a:gd name="T109" fmla="*/ 2147483646 h 12650"/>
              <a:gd name="T110" fmla="*/ 2147483646 w 11713"/>
              <a:gd name="T111" fmla="*/ 2147483646 h 12650"/>
              <a:gd name="T112" fmla="*/ 2147483646 w 11713"/>
              <a:gd name="T113" fmla="*/ 2147483646 h 12650"/>
              <a:gd name="T114" fmla="*/ 2147483646 w 11713"/>
              <a:gd name="T115" fmla="*/ 2147483646 h 12650"/>
              <a:gd name="T116" fmla="*/ 2147483646 w 11713"/>
              <a:gd name="T117" fmla="*/ 2147483646 h 12650"/>
              <a:gd name="T118" fmla="*/ 2147483646 w 11713"/>
              <a:gd name="T119" fmla="*/ 2147483646 h 12650"/>
              <a:gd name="T120" fmla="*/ 2147483646 w 11713"/>
              <a:gd name="T121" fmla="*/ 2147483646 h 12650"/>
              <a:gd name="T122" fmla="*/ 2147483646 w 11713"/>
              <a:gd name="T123" fmla="*/ 2147483646 h 12650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1713" h="12650">
                <a:moveTo>
                  <a:pt x="10716" y="5568"/>
                </a:moveTo>
                <a:lnTo>
                  <a:pt x="10716" y="5568"/>
                </a:lnTo>
                <a:lnTo>
                  <a:pt x="10759" y="5528"/>
                </a:lnTo>
                <a:lnTo>
                  <a:pt x="10801" y="5487"/>
                </a:lnTo>
                <a:lnTo>
                  <a:pt x="10843" y="5446"/>
                </a:lnTo>
                <a:lnTo>
                  <a:pt x="10884" y="5402"/>
                </a:lnTo>
                <a:lnTo>
                  <a:pt x="10924" y="5358"/>
                </a:lnTo>
                <a:lnTo>
                  <a:pt x="10962" y="5314"/>
                </a:lnTo>
                <a:lnTo>
                  <a:pt x="10999" y="5268"/>
                </a:lnTo>
                <a:lnTo>
                  <a:pt x="11035" y="5221"/>
                </a:lnTo>
                <a:lnTo>
                  <a:pt x="11070" y="5173"/>
                </a:lnTo>
                <a:lnTo>
                  <a:pt x="11103" y="5125"/>
                </a:lnTo>
                <a:lnTo>
                  <a:pt x="11136" y="5076"/>
                </a:lnTo>
                <a:lnTo>
                  <a:pt x="11167" y="5026"/>
                </a:lnTo>
                <a:lnTo>
                  <a:pt x="11196" y="4975"/>
                </a:lnTo>
                <a:lnTo>
                  <a:pt x="11224" y="4922"/>
                </a:lnTo>
                <a:lnTo>
                  <a:pt x="11251" y="4870"/>
                </a:lnTo>
                <a:lnTo>
                  <a:pt x="11278" y="4817"/>
                </a:lnTo>
                <a:lnTo>
                  <a:pt x="11302" y="4763"/>
                </a:lnTo>
                <a:lnTo>
                  <a:pt x="11325" y="4708"/>
                </a:lnTo>
                <a:lnTo>
                  <a:pt x="11346" y="4653"/>
                </a:lnTo>
                <a:lnTo>
                  <a:pt x="11366" y="4597"/>
                </a:lnTo>
                <a:lnTo>
                  <a:pt x="11385" y="4540"/>
                </a:lnTo>
                <a:lnTo>
                  <a:pt x="11402" y="4483"/>
                </a:lnTo>
                <a:lnTo>
                  <a:pt x="11417" y="4425"/>
                </a:lnTo>
                <a:lnTo>
                  <a:pt x="11431" y="4366"/>
                </a:lnTo>
                <a:lnTo>
                  <a:pt x="11444" y="4307"/>
                </a:lnTo>
                <a:lnTo>
                  <a:pt x="11454" y="4248"/>
                </a:lnTo>
                <a:lnTo>
                  <a:pt x="11463" y="4187"/>
                </a:lnTo>
                <a:lnTo>
                  <a:pt x="11471" y="4127"/>
                </a:lnTo>
                <a:lnTo>
                  <a:pt x="11477" y="4066"/>
                </a:lnTo>
                <a:lnTo>
                  <a:pt x="11481" y="4004"/>
                </a:lnTo>
                <a:lnTo>
                  <a:pt x="11484" y="3942"/>
                </a:lnTo>
                <a:lnTo>
                  <a:pt x="11484" y="3879"/>
                </a:lnTo>
                <a:lnTo>
                  <a:pt x="11484" y="3821"/>
                </a:lnTo>
                <a:lnTo>
                  <a:pt x="11482" y="3761"/>
                </a:lnTo>
                <a:lnTo>
                  <a:pt x="11478" y="3704"/>
                </a:lnTo>
                <a:lnTo>
                  <a:pt x="11473" y="3645"/>
                </a:lnTo>
                <a:lnTo>
                  <a:pt x="11466" y="3588"/>
                </a:lnTo>
                <a:lnTo>
                  <a:pt x="11457" y="3530"/>
                </a:lnTo>
                <a:lnTo>
                  <a:pt x="11448" y="3474"/>
                </a:lnTo>
                <a:lnTo>
                  <a:pt x="11436" y="3417"/>
                </a:lnTo>
                <a:lnTo>
                  <a:pt x="11424" y="3362"/>
                </a:lnTo>
                <a:lnTo>
                  <a:pt x="11410" y="3307"/>
                </a:lnTo>
                <a:lnTo>
                  <a:pt x="11394" y="3252"/>
                </a:lnTo>
                <a:lnTo>
                  <a:pt x="11378" y="3198"/>
                </a:lnTo>
                <a:lnTo>
                  <a:pt x="11360" y="3145"/>
                </a:lnTo>
                <a:lnTo>
                  <a:pt x="11340" y="3092"/>
                </a:lnTo>
                <a:lnTo>
                  <a:pt x="11320" y="3039"/>
                </a:lnTo>
                <a:lnTo>
                  <a:pt x="11298" y="2987"/>
                </a:lnTo>
                <a:lnTo>
                  <a:pt x="11275" y="2936"/>
                </a:lnTo>
                <a:lnTo>
                  <a:pt x="11250" y="2886"/>
                </a:lnTo>
                <a:lnTo>
                  <a:pt x="11225" y="2836"/>
                </a:lnTo>
                <a:lnTo>
                  <a:pt x="11198" y="2788"/>
                </a:lnTo>
                <a:lnTo>
                  <a:pt x="11170" y="2739"/>
                </a:lnTo>
                <a:lnTo>
                  <a:pt x="11141" y="2692"/>
                </a:lnTo>
                <a:lnTo>
                  <a:pt x="11110" y="2645"/>
                </a:lnTo>
                <a:lnTo>
                  <a:pt x="11079" y="2599"/>
                </a:lnTo>
                <a:lnTo>
                  <a:pt x="11047" y="2553"/>
                </a:lnTo>
                <a:lnTo>
                  <a:pt x="11013" y="2509"/>
                </a:lnTo>
                <a:lnTo>
                  <a:pt x="10978" y="2465"/>
                </a:lnTo>
                <a:lnTo>
                  <a:pt x="10942" y="2422"/>
                </a:lnTo>
                <a:lnTo>
                  <a:pt x="10906" y="2379"/>
                </a:lnTo>
                <a:lnTo>
                  <a:pt x="10868" y="2339"/>
                </a:lnTo>
                <a:lnTo>
                  <a:pt x="10828" y="2299"/>
                </a:lnTo>
                <a:lnTo>
                  <a:pt x="10789" y="2259"/>
                </a:lnTo>
                <a:lnTo>
                  <a:pt x="10748" y="2221"/>
                </a:lnTo>
                <a:lnTo>
                  <a:pt x="10706" y="2183"/>
                </a:lnTo>
                <a:lnTo>
                  <a:pt x="10664" y="2146"/>
                </a:lnTo>
                <a:lnTo>
                  <a:pt x="10621" y="2111"/>
                </a:lnTo>
                <a:lnTo>
                  <a:pt x="10576" y="2076"/>
                </a:lnTo>
                <a:lnTo>
                  <a:pt x="10531" y="2043"/>
                </a:lnTo>
                <a:lnTo>
                  <a:pt x="10485" y="2011"/>
                </a:lnTo>
                <a:lnTo>
                  <a:pt x="10438" y="1979"/>
                </a:lnTo>
                <a:lnTo>
                  <a:pt x="10390" y="1949"/>
                </a:lnTo>
                <a:lnTo>
                  <a:pt x="10341" y="1920"/>
                </a:lnTo>
                <a:lnTo>
                  <a:pt x="10292" y="1892"/>
                </a:lnTo>
                <a:lnTo>
                  <a:pt x="10242" y="1864"/>
                </a:lnTo>
                <a:lnTo>
                  <a:pt x="10190" y="1838"/>
                </a:lnTo>
                <a:lnTo>
                  <a:pt x="10139" y="1814"/>
                </a:lnTo>
                <a:lnTo>
                  <a:pt x="10087" y="1790"/>
                </a:lnTo>
                <a:lnTo>
                  <a:pt x="10034" y="1768"/>
                </a:lnTo>
                <a:lnTo>
                  <a:pt x="9981" y="1746"/>
                </a:lnTo>
                <a:lnTo>
                  <a:pt x="9926" y="1727"/>
                </a:lnTo>
                <a:lnTo>
                  <a:pt x="9871" y="1709"/>
                </a:lnTo>
                <a:lnTo>
                  <a:pt x="9816" y="1691"/>
                </a:lnTo>
                <a:lnTo>
                  <a:pt x="9759" y="1674"/>
                </a:lnTo>
                <a:lnTo>
                  <a:pt x="9703" y="1660"/>
                </a:lnTo>
                <a:lnTo>
                  <a:pt x="9645" y="1646"/>
                </a:lnTo>
                <a:lnTo>
                  <a:pt x="9588" y="1635"/>
                </a:lnTo>
                <a:lnTo>
                  <a:pt x="9529" y="1624"/>
                </a:lnTo>
                <a:lnTo>
                  <a:pt x="9471" y="1615"/>
                </a:lnTo>
                <a:lnTo>
                  <a:pt x="9411" y="1606"/>
                </a:lnTo>
                <a:lnTo>
                  <a:pt x="9352" y="1600"/>
                </a:lnTo>
                <a:lnTo>
                  <a:pt x="9292" y="1595"/>
                </a:lnTo>
                <a:lnTo>
                  <a:pt x="9232" y="1591"/>
                </a:lnTo>
                <a:lnTo>
                  <a:pt x="9170" y="1589"/>
                </a:lnTo>
                <a:lnTo>
                  <a:pt x="9110" y="1588"/>
                </a:lnTo>
                <a:lnTo>
                  <a:pt x="9044" y="1589"/>
                </a:lnTo>
                <a:lnTo>
                  <a:pt x="8979" y="1592"/>
                </a:lnTo>
                <a:lnTo>
                  <a:pt x="8915" y="1596"/>
                </a:lnTo>
                <a:lnTo>
                  <a:pt x="8852" y="1601"/>
                </a:lnTo>
                <a:lnTo>
                  <a:pt x="8788" y="1609"/>
                </a:lnTo>
                <a:lnTo>
                  <a:pt x="8725" y="1618"/>
                </a:lnTo>
                <a:lnTo>
                  <a:pt x="8664" y="1628"/>
                </a:lnTo>
                <a:lnTo>
                  <a:pt x="8602" y="1641"/>
                </a:lnTo>
                <a:lnTo>
                  <a:pt x="8570" y="1595"/>
                </a:lnTo>
                <a:lnTo>
                  <a:pt x="8537" y="1549"/>
                </a:lnTo>
                <a:lnTo>
                  <a:pt x="8505" y="1504"/>
                </a:lnTo>
                <a:lnTo>
                  <a:pt x="8471" y="1460"/>
                </a:lnTo>
                <a:lnTo>
                  <a:pt x="8437" y="1415"/>
                </a:lnTo>
                <a:lnTo>
                  <a:pt x="8402" y="1373"/>
                </a:lnTo>
                <a:lnTo>
                  <a:pt x="8366" y="1330"/>
                </a:lnTo>
                <a:lnTo>
                  <a:pt x="8330" y="1287"/>
                </a:lnTo>
                <a:lnTo>
                  <a:pt x="8292" y="1245"/>
                </a:lnTo>
                <a:lnTo>
                  <a:pt x="8254" y="1203"/>
                </a:lnTo>
                <a:lnTo>
                  <a:pt x="8217" y="1163"/>
                </a:lnTo>
                <a:lnTo>
                  <a:pt x="8177" y="1123"/>
                </a:lnTo>
                <a:lnTo>
                  <a:pt x="8137" y="1083"/>
                </a:lnTo>
                <a:lnTo>
                  <a:pt x="8098" y="1045"/>
                </a:lnTo>
                <a:lnTo>
                  <a:pt x="8057" y="1006"/>
                </a:lnTo>
                <a:lnTo>
                  <a:pt x="8015" y="968"/>
                </a:lnTo>
                <a:lnTo>
                  <a:pt x="7973" y="931"/>
                </a:lnTo>
                <a:lnTo>
                  <a:pt x="7931" y="894"/>
                </a:lnTo>
                <a:lnTo>
                  <a:pt x="7888" y="859"/>
                </a:lnTo>
                <a:lnTo>
                  <a:pt x="7844" y="823"/>
                </a:lnTo>
                <a:lnTo>
                  <a:pt x="7799" y="788"/>
                </a:lnTo>
                <a:lnTo>
                  <a:pt x="7754" y="754"/>
                </a:lnTo>
                <a:lnTo>
                  <a:pt x="7709" y="721"/>
                </a:lnTo>
                <a:lnTo>
                  <a:pt x="7663" y="687"/>
                </a:lnTo>
                <a:lnTo>
                  <a:pt x="7616" y="656"/>
                </a:lnTo>
                <a:lnTo>
                  <a:pt x="7569" y="625"/>
                </a:lnTo>
                <a:lnTo>
                  <a:pt x="7522" y="593"/>
                </a:lnTo>
                <a:lnTo>
                  <a:pt x="7474" y="563"/>
                </a:lnTo>
                <a:lnTo>
                  <a:pt x="7425" y="534"/>
                </a:lnTo>
                <a:lnTo>
                  <a:pt x="7376" y="506"/>
                </a:lnTo>
                <a:lnTo>
                  <a:pt x="7327" y="477"/>
                </a:lnTo>
                <a:lnTo>
                  <a:pt x="7277" y="450"/>
                </a:lnTo>
                <a:lnTo>
                  <a:pt x="7227" y="424"/>
                </a:lnTo>
                <a:lnTo>
                  <a:pt x="7176" y="398"/>
                </a:lnTo>
                <a:lnTo>
                  <a:pt x="7124" y="373"/>
                </a:lnTo>
                <a:lnTo>
                  <a:pt x="7072" y="349"/>
                </a:lnTo>
                <a:lnTo>
                  <a:pt x="7020" y="325"/>
                </a:lnTo>
                <a:lnTo>
                  <a:pt x="6968" y="302"/>
                </a:lnTo>
                <a:lnTo>
                  <a:pt x="6915" y="280"/>
                </a:lnTo>
                <a:lnTo>
                  <a:pt x="6860" y="259"/>
                </a:lnTo>
                <a:lnTo>
                  <a:pt x="6807" y="238"/>
                </a:lnTo>
                <a:lnTo>
                  <a:pt x="6753" y="218"/>
                </a:lnTo>
                <a:lnTo>
                  <a:pt x="6697" y="200"/>
                </a:lnTo>
                <a:lnTo>
                  <a:pt x="6642" y="182"/>
                </a:lnTo>
                <a:lnTo>
                  <a:pt x="6587" y="164"/>
                </a:lnTo>
                <a:lnTo>
                  <a:pt x="6531" y="148"/>
                </a:lnTo>
                <a:lnTo>
                  <a:pt x="6475" y="133"/>
                </a:lnTo>
                <a:lnTo>
                  <a:pt x="6417" y="117"/>
                </a:lnTo>
                <a:lnTo>
                  <a:pt x="6361" y="104"/>
                </a:lnTo>
                <a:lnTo>
                  <a:pt x="6304" y="91"/>
                </a:lnTo>
                <a:lnTo>
                  <a:pt x="6246" y="79"/>
                </a:lnTo>
                <a:lnTo>
                  <a:pt x="6188" y="67"/>
                </a:lnTo>
                <a:lnTo>
                  <a:pt x="6129" y="57"/>
                </a:lnTo>
                <a:lnTo>
                  <a:pt x="6071" y="47"/>
                </a:lnTo>
                <a:lnTo>
                  <a:pt x="6011" y="38"/>
                </a:lnTo>
                <a:lnTo>
                  <a:pt x="5953" y="30"/>
                </a:lnTo>
                <a:lnTo>
                  <a:pt x="5893" y="23"/>
                </a:lnTo>
                <a:lnTo>
                  <a:pt x="5833" y="17"/>
                </a:lnTo>
                <a:lnTo>
                  <a:pt x="5773" y="12"/>
                </a:lnTo>
                <a:lnTo>
                  <a:pt x="5713" y="7"/>
                </a:lnTo>
                <a:lnTo>
                  <a:pt x="5652" y="4"/>
                </a:lnTo>
                <a:lnTo>
                  <a:pt x="5590" y="2"/>
                </a:lnTo>
                <a:lnTo>
                  <a:pt x="5530" y="0"/>
                </a:lnTo>
                <a:lnTo>
                  <a:pt x="5468" y="0"/>
                </a:lnTo>
                <a:lnTo>
                  <a:pt x="5372" y="1"/>
                </a:lnTo>
                <a:lnTo>
                  <a:pt x="5276" y="4"/>
                </a:lnTo>
                <a:lnTo>
                  <a:pt x="5181" y="11"/>
                </a:lnTo>
                <a:lnTo>
                  <a:pt x="5086" y="19"/>
                </a:lnTo>
                <a:lnTo>
                  <a:pt x="4992" y="29"/>
                </a:lnTo>
                <a:lnTo>
                  <a:pt x="4899" y="42"/>
                </a:lnTo>
                <a:lnTo>
                  <a:pt x="4806" y="57"/>
                </a:lnTo>
                <a:lnTo>
                  <a:pt x="4715" y="73"/>
                </a:lnTo>
                <a:lnTo>
                  <a:pt x="4624" y="92"/>
                </a:lnTo>
                <a:lnTo>
                  <a:pt x="4534" y="114"/>
                </a:lnTo>
                <a:lnTo>
                  <a:pt x="4445" y="137"/>
                </a:lnTo>
                <a:lnTo>
                  <a:pt x="4357" y="162"/>
                </a:lnTo>
                <a:lnTo>
                  <a:pt x="4269" y="189"/>
                </a:lnTo>
                <a:lnTo>
                  <a:pt x="4183" y="218"/>
                </a:lnTo>
                <a:lnTo>
                  <a:pt x="4097" y="250"/>
                </a:lnTo>
                <a:lnTo>
                  <a:pt x="4014" y="283"/>
                </a:lnTo>
                <a:lnTo>
                  <a:pt x="3930" y="319"/>
                </a:lnTo>
                <a:lnTo>
                  <a:pt x="3848" y="355"/>
                </a:lnTo>
                <a:lnTo>
                  <a:pt x="3766" y="395"/>
                </a:lnTo>
                <a:lnTo>
                  <a:pt x="3687" y="436"/>
                </a:lnTo>
                <a:lnTo>
                  <a:pt x="3607" y="477"/>
                </a:lnTo>
                <a:lnTo>
                  <a:pt x="3530" y="522"/>
                </a:lnTo>
                <a:lnTo>
                  <a:pt x="3454" y="568"/>
                </a:lnTo>
                <a:lnTo>
                  <a:pt x="3379" y="616"/>
                </a:lnTo>
                <a:lnTo>
                  <a:pt x="3304" y="665"/>
                </a:lnTo>
                <a:lnTo>
                  <a:pt x="3231" y="717"/>
                </a:lnTo>
                <a:lnTo>
                  <a:pt x="3160" y="769"/>
                </a:lnTo>
                <a:lnTo>
                  <a:pt x="3090" y="823"/>
                </a:lnTo>
                <a:lnTo>
                  <a:pt x="3022" y="880"/>
                </a:lnTo>
                <a:lnTo>
                  <a:pt x="2955" y="937"/>
                </a:lnTo>
                <a:lnTo>
                  <a:pt x="2889" y="996"/>
                </a:lnTo>
                <a:lnTo>
                  <a:pt x="2825" y="1056"/>
                </a:lnTo>
                <a:lnTo>
                  <a:pt x="2763" y="1119"/>
                </a:lnTo>
                <a:lnTo>
                  <a:pt x="2701" y="1181"/>
                </a:lnTo>
                <a:lnTo>
                  <a:pt x="2641" y="1246"/>
                </a:lnTo>
                <a:lnTo>
                  <a:pt x="2584" y="1313"/>
                </a:lnTo>
                <a:lnTo>
                  <a:pt x="2528" y="1380"/>
                </a:lnTo>
                <a:lnTo>
                  <a:pt x="2473" y="1449"/>
                </a:lnTo>
                <a:lnTo>
                  <a:pt x="2420" y="1519"/>
                </a:lnTo>
                <a:lnTo>
                  <a:pt x="2369" y="1590"/>
                </a:lnTo>
                <a:lnTo>
                  <a:pt x="2319" y="1663"/>
                </a:lnTo>
                <a:lnTo>
                  <a:pt x="2272" y="1737"/>
                </a:lnTo>
                <a:lnTo>
                  <a:pt x="2226" y="1811"/>
                </a:lnTo>
                <a:lnTo>
                  <a:pt x="2181" y="1887"/>
                </a:lnTo>
                <a:lnTo>
                  <a:pt x="2139" y="1965"/>
                </a:lnTo>
                <a:lnTo>
                  <a:pt x="2098" y="2043"/>
                </a:lnTo>
                <a:lnTo>
                  <a:pt x="2061" y="2122"/>
                </a:lnTo>
                <a:lnTo>
                  <a:pt x="2024" y="2203"/>
                </a:lnTo>
                <a:lnTo>
                  <a:pt x="1990" y="2284"/>
                </a:lnTo>
                <a:lnTo>
                  <a:pt x="1957" y="2367"/>
                </a:lnTo>
                <a:lnTo>
                  <a:pt x="1926" y="2450"/>
                </a:lnTo>
                <a:lnTo>
                  <a:pt x="1898" y="2534"/>
                </a:lnTo>
                <a:lnTo>
                  <a:pt x="1872" y="2620"/>
                </a:lnTo>
                <a:lnTo>
                  <a:pt x="1848" y="2705"/>
                </a:lnTo>
                <a:lnTo>
                  <a:pt x="1826" y="2792"/>
                </a:lnTo>
                <a:lnTo>
                  <a:pt x="1806" y="2880"/>
                </a:lnTo>
                <a:lnTo>
                  <a:pt x="1788" y="2968"/>
                </a:lnTo>
                <a:lnTo>
                  <a:pt x="1774" y="3057"/>
                </a:lnTo>
                <a:lnTo>
                  <a:pt x="1760" y="3147"/>
                </a:lnTo>
                <a:lnTo>
                  <a:pt x="1750" y="3238"/>
                </a:lnTo>
                <a:lnTo>
                  <a:pt x="1741" y="3330"/>
                </a:lnTo>
                <a:lnTo>
                  <a:pt x="1735" y="3422"/>
                </a:lnTo>
                <a:lnTo>
                  <a:pt x="1732" y="3514"/>
                </a:lnTo>
                <a:lnTo>
                  <a:pt x="1730" y="3607"/>
                </a:lnTo>
                <a:lnTo>
                  <a:pt x="1731" y="3681"/>
                </a:lnTo>
                <a:lnTo>
                  <a:pt x="1733" y="3755"/>
                </a:lnTo>
                <a:lnTo>
                  <a:pt x="1737" y="3828"/>
                </a:lnTo>
                <a:lnTo>
                  <a:pt x="1742" y="3901"/>
                </a:lnTo>
                <a:lnTo>
                  <a:pt x="1750" y="3973"/>
                </a:lnTo>
                <a:lnTo>
                  <a:pt x="1758" y="4045"/>
                </a:lnTo>
                <a:lnTo>
                  <a:pt x="1768" y="4117"/>
                </a:lnTo>
                <a:lnTo>
                  <a:pt x="1779" y="4188"/>
                </a:lnTo>
                <a:lnTo>
                  <a:pt x="1730" y="4217"/>
                </a:lnTo>
                <a:lnTo>
                  <a:pt x="1681" y="4248"/>
                </a:lnTo>
                <a:lnTo>
                  <a:pt x="1632" y="4278"/>
                </a:lnTo>
                <a:lnTo>
                  <a:pt x="1584" y="4309"/>
                </a:lnTo>
                <a:lnTo>
                  <a:pt x="1537" y="4342"/>
                </a:lnTo>
                <a:lnTo>
                  <a:pt x="1490" y="4374"/>
                </a:lnTo>
                <a:lnTo>
                  <a:pt x="1443" y="4409"/>
                </a:lnTo>
                <a:lnTo>
                  <a:pt x="1397" y="4442"/>
                </a:lnTo>
                <a:lnTo>
                  <a:pt x="1352" y="4478"/>
                </a:lnTo>
                <a:lnTo>
                  <a:pt x="1307" y="4513"/>
                </a:lnTo>
                <a:lnTo>
                  <a:pt x="1263" y="4549"/>
                </a:lnTo>
                <a:lnTo>
                  <a:pt x="1219" y="4586"/>
                </a:lnTo>
                <a:lnTo>
                  <a:pt x="1176" y="4624"/>
                </a:lnTo>
                <a:lnTo>
                  <a:pt x="1134" y="4661"/>
                </a:lnTo>
                <a:lnTo>
                  <a:pt x="1093" y="4700"/>
                </a:lnTo>
                <a:lnTo>
                  <a:pt x="1052" y="4740"/>
                </a:lnTo>
                <a:lnTo>
                  <a:pt x="1011" y="4780"/>
                </a:lnTo>
                <a:lnTo>
                  <a:pt x="972" y="4821"/>
                </a:lnTo>
                <a:lnTo>
                  <a:pt x="933" y="4862"/>
                </a:lnTo>
                <a:lnTo>
                  <a:pt x="894" y="4904"/>
                </a:lnTo>
                <a:lnTo>
                  <a:pt x="857" y="4946"/>
                </a:lnTo>
                <a:lnTo>
                  <a:pt x="820" y="4989"/>
                </a:lnTo>
                <a:lnTo>
                  <a:pt x="784" y="5033"/>
                </a:lnTo>
                <a:lnTo>
                  <a:pt x="748" y="5077"/>
                </a:lnTo>
                <a:lnTo>
                  <a:pt x="714" y="5122"/>
                </a:lnTo>
                <a:lnTo>
                  <a:pt x="679" y="5167"/>
                </a:lnTo>
                <a:lnTo>
                  <a:pt x="646" y="5213"/>
                </a:lnTo>
                <a:lnTo>
                  <a:pt x="613" y="5259"/>
                </a:lnTo>
                <a:lnTo>
                  <a:pt x="581" y="5306"/>
                </a:lnTo>
                <a:lnTo>
                  <a:pt x="550" y="5354"/>
                </a:lnTo>
                <a:lnTo>
                  <a:pt x="519" y="5402"/>
                </a:lnTo>
                <a:lnTo>
                  <a:pt x="490" y="5450"/>
                </a:lnTo>
                <a:lnTo>
                  <a:pt x="461" y="5499"/>
                </a:lnTo>
                <a:lnTo>
                  <a:pt x="434" y="5548"/>
                </a:lnTo>
                <a:lnTo>
                  <a:pt x="406" y="5598"/>
                </a:lnTo>
                <a:lnTo>
                  <a:pt x="379" y="5648"/>
                </a:lnTo>
                <a:lnTo>
                  <a:pt x="354" y="5698"/>
                </a:lnTo>
                <a:lnTo>
                  <a:pt x="329" y="5750"/>
                </a:lnTo>
                <a:lnTo>
                  <a:pt x="305" y="5802"/>
                </a:lnTo>
                <a:lnTo>
                  <a:pt x="282" y="5854"/>
                </a:lnTo>
                <a:lnTo>
                  <a:pt x="259" y="5906"/>
                </a:lnTo>
                <a:lnTo>
                  <a:pt x="239" y="5960"/>
                </a:lnTo>
                <a:lnTo>
                  <a:pt x="218" y="6013"/>
                </a:lnTo>
                <a:lnTo>
                  <a:pt x="198" y="6066"/>
                </a:lnTo>
                <a:lnTo>
                  <a:pt x="179" y="6120"/>
                </a:lnTo>
                <a:lnTo>
                  <a:pt x="161" y="6175"/>
                </a:lnTo>
                <a:lnTo>
                  <a:pt x="145" y="6230"/>
                </a:lnTo>
                <a:lnTo>
                  <a:pt x="128" y="6285"/>
                </a:lnTo>
                <a:lnTo>
                  <a:pt x="113" y="6341"/>
                </a:lnTo>
                <a:lnTo>
                  <a:pt x="99" y="6397"/>
                </a:lnTo>
                <a:lnTo>
                  <a:pt x="85" y="6454"/>
                </a:lnTo>
                <a:lnTo>
                  <a:pt x="74" y="6510"/>
                </a:lnTo>
                <a:lnTo>
                  <a:pt x="62" y="6566"/>
                </a:lnTo>
                <a:lnTo>
                  <a:pt x="51" y="6624"/>
                </a:lnTo>
                <a:lnTo>
                  <a:pt x="41" y="6681"/>
                </a:lnTo>
                <a:lnTo>
                  <a:pt x="33" y="6740"/>
                </a:lnTo>
                <a:lnTo>
                  <a:pt x="25" y="6798"/>
                </a:lnTo>
                <a:lnTo>
                  <a:pt x="18" y="6857"/>
                </a:lnTo>
                <a:lnTo>
                  <a:pt x="13" y="6915"/>
                </a:lnTo>
                <a:lnTo>
                  <a:pt x="9" y="6975"/>
                </a:lnTo>
                <a:lnTo>
                  <a:pt x="5" y="7034"/>
                </a:lnTo>
                <a:lnTo>
                  <a:pt x="3" y="7094"/>
                </a:lnTo>
                <a:lnTo>
                  <a:pt x="0" y="7153"/>
                </a:lnTo>
                <a:lnTo>
                  <a:pt x="0" y="7214"/>
                </a:lnTo>
                <a:lnTo>
                  <a:pt x="1" y="7295"/>
                </a:lnTo>
                <a:lnTo>
                  <a:pt x="4" y="7377"/>
                </a:lnTo>
                <a:lnTo>
                  <a:pt x="9" y="7457"/>
                </a:lnTo>
                <a:lnTo>
                  <a:pt x="15" y="7538"/>
                </a:lnTo>
                <a:lnTo>
                  <a:pt x="23" y="7618"/>
                </a:lnTo>
                <a:lnTo>
                  <a:pt x="34" y="7697"/>
                </a:lnTo>
                <a:lnTo>
                  <a:pt x="46" y="7776"/>
                </a:lnTo>
                <a:lnTo>
                  <a:pt x="60" y="7854"/>
                </a:lnTo>
                <a:lnTo>
                  <a:pt x="77" y="7932"/>
                </a:lnTo>
                <a:lnTo>
                  <a:pt x="93" y="8010"/>
                </a:lnTo>
                <a:lnTo>
                  <a:pt x="113" y="8086"/>
                </a:lnTo>
                <a:lnTo>
                  <a:pt x="134" y="8161"/>
                </a:lnTo>
                <a:lnTo>
                  <a:pt x="156" y="8236"/>
                </a:lnTo>
                <a:lnTo>
                  <a:pt x="181" y="8311"/>
                </a:lnTo>
                <a:lnTo>
                  <a:pt x="206" y="8385"/>
                </a:lnTo>
                <a:lnTo>
                  <a:pt x="234" y="8458"/>
                </a:lnTo>
                <a:lnTo>
                  <a:pt x="264" y="8530"/>
                </a:lnTo>
                <a:lnTo>
                  <a:pt x="294" y="8601"/>
                </a:lnTo>
                <a:lnTo>
                  <a:pt x="326" y="8671"/>
                </a:lnTo>
                <a:lnTo>
                  <a:pt x="361" y="8741"/>
                </a:lnTo>
                <a:lnTo>
                  <a:pt x="395" y="8810"/>
                </a:lnTo>
                <a:lnTo>
                  <a:pt x="433" y="8878"/>
                </a:lnTo>
                <a:lnTo>
                  <a:pt x="471" y="8946"/>
                </a:lnTo>
                <a:lnTo>
                  <a:pt x="511" y="9011"/>
                </a:lnTo>
                <a:lnTo>
                  <a:pt x="552" y="9077"/>
                </a:lnTo>
                <a:lnTo>
                  <a:pt x="595" y="9141"/>
                </a:lnTo>
                <a:lnTo>
                  <a:pt x="638" y="9205"/>
                </a:lnTo>
                <a:lnTo>
                  <a:pt x="684" y="9267"/>
                </a:lnTo>
                <a:lnTo>
                  <a:pt x="731" y="9329"/>
                </a:lnTo>
                <a:lnTo>
                  <a:pt x="779" y="9388"/>
                </a:lnTo>
                <a:lnTo>
                  <a:pt x="829" y="9448"/>
                </a:lnTo>
                <a:lnTo>
                  <a:pt x="880" y="9506"/>
                </a:lnTo>
                <a:lnTo>
                  <a:pt x="931" y="9564"/>
                </a:lnTo>
                <a:lnTo>
                  <a:pt x="984" y="9620"/>
                </a:lnTo>
                <a:lnTo>
                  <a:pt x="1039" y="9674"/>
                </a:lnTo>
                <a:lnTo>
                  <a:pt x="1095" y="9729"/>
                </a:lnTo>
                <a:lnTo>
                  <a:pt x="1151" y="9781"/>
                </a:lnTo>
                <a:lnTo>
                  <a:pt x="1210" y="9833"/>
                </a:lnTo>
                <a:lnTo>
                  <a:pt x="1269" y="9883"/>
                </a:lnTo>
                <a:lnTo>
                  <a:pt x="1329" y="9932"/>
                </a:lnTo>
                <a:lnTo>
                  <a:pt x="1390" y="9981"/>
                </a:lnTo>
                <a:lnTo>
                  <a:pt x="1453" y="10026"/>
                </a:lnTo>
                <a:lnTo>
                  <a:pt x="1517" y="10072"/>
                </a:lnTo>
                <a:lnTo>
                  <a:pt x="1581" y="10116"/>
                </a:lnTo>
                <a:lnTo>
                  <a:pt x="1647" y="10159"/>
                </a:lnTo>
                <a:lnTo>
                  <a:pt x="1714" y="10200"/>
                </a:lnTo>
                <a:lnTo>
                  <a:pt x="1781" y="10240"/>
                </a:lnTo>
                <a:lnTo>
                  <a:pt x="1850" y="10278"/>
                </a:lnTo>
                <a:lnTo>
                  <a:pt x="1919" y="10316"/>
                </a:lnTo>
                <a:lnTo>
                  <a:pt x="1990" y="10351"/>
                </a:lnTo>
                <a:lnTo>
                  <a:pt x="2061" y="10386"/>
                </a:lnTo>
                <a:lnTo>
                  <a:pt x="2133" y="10418"/>
                </a:lnTo>
                <a:lnTo>
                  <a:pt x="2206" y="10449"/>
                </a:lnTo>
                <a:lnTo>
                  <a:pt x="2280" y="10480"/>
                </a:lnTo>
                <a:lnTo>
                  <a:pt x="2354" y="10508"/>
                </a:lnTo>
                <a:lnTo>
                  <a:pt x="2430" y="10535"/>
                </a:lnTo>
                <a:lnTo>
                  <a:pt x="2507" y="10560"/>
                </a:lnTo>
                <a:lnTo>
                  <a:pt x="2583" y="10583"/>
                </a:lnTo>
                <a:lnTo>
                  <a:pt x="2661" y="10605"/>
                </a:lnTo>
                <a:lnTo>
                  <a:pt x="2740" y="10626"/>
                </a:lnTo>
                <a:lnTo>
                  <a:pt x="2819" y="10645"/>
                </a:lnTo>
                <a:lnTo>
                  <a:pt x="2898" y="10661"/>
                </a:lnTo>
                <a:lnTo>
                  <a:pt x="2979" y="10677"/>
                </a:lnTo>
                <a:lnTo>
                  <a:pt x="3060" y="10691"/>
                </a:lnTo>
                <a:lnTo>
                  <a:pt x="3079" y="10697"/>
                </a:lnTo>
                <a:lnTo>
                  <a:pt x="3099" y="10704"/>
                </a:lnTo>
                <a:lnTo>
                  <a:pt x="3120" y="10713"/>
                </a:lnTo>
                <a:lnTo>
                  <a:pt x="3141" y="10723"/>
                </a:lnTo>
                <a:lnTo>
                  <a:pt x="3162" y="10736"/>
                </a:lnTo>
                <a:lnTo>
                  <a:pt x="3185" y="10752"/>
                </a:lnTo>
                <a:lnTo>
                  <a:pt x="3211" y="10772"/>
                </a:lnTo>
                <a:lnTo>
                  <a:pt x="3238" y="10796"/>
                </a:lnTo>
                <a:lnTo>
                  <a:pt x="3266" y="10826"/>
                </a:lnTo>
                <a:lnTo>
                  <a:pt x="3297" y="10861"/>
                </a:lnTo>
                <a:lnTo>
                  <a:pt x="3331" y="10902"/>
                </a:lnTo>
                <a:lnTo>
                  <a:pt x="3367" y="10950"/>
                </a:lnTo>
                <a:lnTo>
                  <a:pt x="3406" y="11005"/>
                </a:lnTo>
                <a:lnTo>
                  <a:pt x="3448" y="11068"/>
                </a:lnTo>
                <a:lnTo>
                  <a:pt x="3494" y="11140"/>
                </a:lnTo>
                <a:lnTo>
                  <a:pt x="3543" y="11220"/>
                </a:lnTo>
                <a:lnTo>
                  <a:pt x="3567" y="11263"/>
                </a:lnTo>
                <a:lnTo>
                  <a:pt x="3593" y="11305"/>
                </a:lnTo>
                <a:lnTo>
                  <a:pt x="3619" y="11346"/>
                </a:lnTo>
                <a:lnTo>
                  <a:pt x="3645" y="11387"/>
                </a:lnTo>
                <a:lnTo>
                  <a:pt x="3672" y="11427"/>
                </a:lnTo>
                <a:lnTo>
                  <a:pt x="3700" y="11467"/>
                </a:lnTo>
                <a:lnTo>
                  <a:pt x="3730" y="11506"/>
                </a:lnTo>
                <a:lnTo>
                  <a:pt x="3759" y="11545"/>
                </a:lnTo>
                <a:lnTo>
                  <a:pt x="3789" y="11583"/>
                </a:lnTo>
                <a:lnTo>
                  <a:pt x="3820" y="11620"/>
                </a:lnTo>
                <a:lnTo>
                  <a:pt x="3852" y="11658"/>
                </a:lnTo>
                <a:lnTo>
                  <a:pt x="3883" y="11694"/>
                </a:lnTo>
                <a:lnTo>
                  <a:pt x="3916" y="11730"/>
                </a:lnTo>
                <a:lnTo>
                  <a:pt x="3950" y="11765"/>
                </a:lnTo>
                <a:lnTo>
                  <a:pt x="3983" y="11800"/>
                </a:lnTo>
                <a:lnTo>
                  <a:pt x="4018" y="11834"/>
                </a:lnTo>
                <a:lnTo>
                  <a:pt x="4053" y="11868"/>
                </a:lnTo>
                <a:lnTo>
                  <a:pt x="4089" y="11901"/>
                </a:lnTo>
                <a:lnTo>
                  <a:pt x="4125" y="11934"/>
                </a:lnTo>
                <a:lnTo>
                  <a:pt x="4162" y="11965"/>
                </a:lnTo>
                <a:lnTo>
                  <a:pt x="4199" y="11996"/>
                </a:lnTo>
                <a:lnTo>
                  <a:pt x="4237" y="12026"/>
                </a:lnTo>
                <a:lnTo>
                  <a:pt x="4276" y="12057"/>
                </a:lnTo>
                <a:lnTo>
                  <a:pt x="4314" y="12086"/>
                </a:lnTo>
                <a:lnTo>
                  <a:pt x="4353" y="12114"/>
                </a:lnTo>
                <a:lnTo>
                  <a:pt x="4393" y="12142"/>
                </a:lnTo>
                <a:lnTo>
                  <a:pt x="4433" y="12170"/>
                </a:lnTo>
                <a:lnTo>
                  <a:pt x="4474" y="12196"/>
                </a:lnTo>
                <a:lnTo>
                  <a:pt x="4515" y="12222"/>
                </a:lnTo>
                <a:lnTo>
                  <a:pt x="4557" y="12247"/>
                </a:lnTo>
                <a:lnTo>
                  <a:pt x="4598" y="12272"/>
                </a:lnTo>
                <a:lnTo>
                  <a:pt x="4640" y="12295"/>
                </a:lnTo>
                <a:lnTo>
                  <a:pt x="4683" y="12319"/>
                </a:lnTo>
                <a:lnTo>
                  <a:pt x="4726" y="12341"/>
                </a:lnTo>
                <a:lnTo>
                  <a:pt x="4770" y="12363"/>
                </a:lnTo>
                <a:lnTo>
                  <a:pt x="4813" y="12384"/>
                </a:lnTo>
                <a:lnTo>
                  <a:pt x="4857" y="12404"/>
                </a:lnTo>
                <a:lnTo>
                  <a:pt x="4902" y="12423"/>
                </a:lnTo>
                <a:lnTo>
                  <a:pt x="4946" y="12442"/>
                </a:lnTo>
                <a:lnTo>
                  <a:pt x="4992" y="12460"/>
                </a:lnTo>
                <a:lnTo>
                  <a:pt x="5037" y="12477"/>
                </a:lnTo>
                <a:lnTo>
                  <a:pt x="5083" y="12493"/>
                </a:lnTo>
                <a:lnTo>
                  <a:pt x="5128" y="12509"/>
                </a:lnTo>
                <a:lnTo>
                  <a:pt x="5175" y="12524"/>
                </a:lnTo>
                <a:lnTo>
                  <a:pt x="5221" y="12538"/>
                </a:lnTo>
                <a:lnTo>
                  <a:pt x="5268" y="12552"/>
                </a:lnTo>
                <a:lnTo>
                  <a:pt x="5314" y="12564"/>
                </a:lnTo>
                <a:lnTo>
                  <a:pt x="5361" y="12576"/>
                </a:lnTo>
                <a:lnTo>
                  <a:pt x="5409" y="12586"/>
                </a:lnTo>
                <a:lnTo>
                  <a:pt x="5456" y="12597"/>
                </a:lnTo>
                <a:lnTo>
                  <a:pt x="5503" y="12606"/>
                </a:lnTo>
                <a:lnTo>
                  <a:pt x="5551" y="12614"/>
                </a:lnTo>
                <a:lnTo>
                  <a:pt x="5599" y="12622"/>
                </a:lnTo>
                <a:lnTo>
                  <a:pt x="5647" y="12628"/>
                </a:lnTo>
                <a:lnTo>
                  <a:pt x="5695" y="12634"/>
                </a:lnTo>
                <a:lnTo>
                  <a:pt x="5743" y="12639"/>
                </a:lnTo>
                <a:lnTo>
                  <a:pt x="5791" y="12643"/>
                </a:lnTo>
                <a:lnTo>
                  <a:pt x="5839" y="12646"/>
                </a:lnTo>
                <a:lnTo>
                  <a:pt x="5888" y="12649"/>
                </a:lnTo>
                <a:lnTo>
                  <a:pt x="5936" y="12650"/>
                </a:lnTo>
                <a:lnTo>
                  <a:pt x="5985" y="12650"/>
                </a:lnTo>
                <a:lnTo>
                  <a:pt x="6033" y="12650"/>
                </a:lnTo>
                <a:lnTo>
                  <a:pt x="6082" y="12649"/>
                </a:lnTo>
                <a:lnTo>
                  <a:pt x="6130" y="12647"/>
                </a:lnTo>
                <a:lnTo>
                  <a:pt x="6174" y="12641"/>
                </a:lnTo>
                <a:lnTo>
                  <a:pt x="6217" y="12634"/>
                </a:lnTo>
                <a:lnTo>
                  <a:pt x="6260" y="12627"/>
                </a:lnTo>
                <a:lnTo>
                  <a:pt x="6303" y="12620"/>
                </a:lnTo>
                <a:lnTo>
                  <a:pt x="6345" y="12611"/>
                </a:lnTo>
                <a:lnTo>
                  <a:pt x="6388" y="12602"/>
                </a:lnTo>
                <a:lnTo>
                  <a:pt x="6430" y="12593"/>
                </a:lnTo>
                <a:lnTo>
                  <a:pt x="6473" y="12582"/>
                </a:lnTo>
                <a:lnTo>
                  <a:pt x="6515" y="12571"/>
                </a:lnTo>
                <a:lnTo>
                  <a:pt x="6556" y="12559"/>
                </a:lnTo>
                <a:lnTo>
                  <a:pt x="6598" y="12548"/>
                </a:lnTo>
                <a:lnTo>
                  <a:pt x="6640" y="12534"/>
                </a:lnTo>
                <a:lnTo>
                  <a:pt x="6682" y="12520"/>
                </a:lnTo>
                <a:lnTo>
                  <a:pt x="6722" y="12507"/>
                </a:lnTo>
                <a:lnTo>
                  <a:pt x="6763" y="12492"/>
                </a:lnTo>
                <a:lnTo>
                  <a:pt x="6804" y="12477"/>
                </a:lnTo>
                <a:lnTo>
                  <a:pt x="6845" y="12461"/>
                </a:lnTo>
                <a:lnTo>
                  <a:pt x="6884" y="12444"/>
                </a:lnTo>
                <a:lnTo>
                  <a:pt x="6924" y="12426"/>
                </a:lnTo>
                <a:lnTo>
                  <a:pt x="6964" y="12409"/>
                </a:lnTo>
                <a:lnTo>
                  <a:pt x="7003" y="12390"/>
                </a:lnTo>
                <a:lnTo>
                  <a:pt x="7042" y="12371"/>
                </a:lnTo>
                <a:lnTo>
                  <a:pt x="7081" y="12351"/>
                </a:lnTo>
                <a:lnTo>
                  <a:pt x="7119" y="12331"/>
                </a:lnTo>
                <a:lnTo>
                  <a:pt x="7157" y="12311"/>
                </a:lnTo>
                <a:lnTo>
                  <a:pt x="7194" y="12290"/>
                </a:lnTo>
                <a:lnTo>
                  <a:pt x="7232" y="12268"/>
                </a:lnTo>
                <a:lnTo>
                  <a:pt x="7269" y="12245"/>
                </a:lnTo>
                <a:lnTo>
                  <a:pt x="7305" y="12222"/>
                </a:lnTo>
                <a:lnTo>
                  <a:pt x="7342" y="12199"/>
                </a:lnTo>
                <a:lnTo>
                  <a:pt x="7377" y="12175"/>
                </a:lnTo>
                <a:lnTo>
                  <a:pt x="7413" y="12150"/>
                </a:lnTo>
                <a:lnTo>
                  <a:pt x="7447" y="12125"/>
                </a:lnTo>
                <a:lnTo>
                  <a:pt x="7482" y="12099"/>
                </a:lnTo>
                <a:lnTo>
                  <a:pt x="7516" y="12072"/>
                </a:lnTo>
                <a:lnTo>
                  <a:pt x="7549" y="12045"/>
                </a:lnTo>
                <a:lnTo>
                  <a:pt x="7582" y="12018"/>
                </a:lnTo>
                <a:lnTo>
                  <a:pt x="7615" y="11990"/>
                </a:lnTo>
                <a:lnTo>
                  <a:pt x="7647" y="11962"/>
                </a:lnTo>
                <a:lnTo>
                  <a:pt x="7679" y="11932"/>
                </a:lnTo>
                <a:lnTo>
                  <a:pt x="7709" y="11903"/>
                </a:lnTo>
                <a:lnTo>
                  <a:pt x="7741" y="11873"/>
                </a:lnTo>
                <a:lnTo>
                  <a:pt x="7771" y="11843"/>
                </a:lnTo>
                <a:lnTo>
                  <a:pt x="7800" y="11811"/>
                </a:lnTo>
                <a:lnTo>
                  <a:pt x="7829" y="11780"/>
                </a:lnTo>
                <a:lnTo>
                  <a:pt x="7858" y="11748"/>
                </a:lnTo>
                <a:lnTo>
                  <a:pt x="7886" y="11715"/>
                </a:lnTo>
                <a:lnTo>
                  <a:pt x="7913" y="11683"/>
                </a:lnTo>
                <a:lnTo>
                  <a:pt x="7939" y="11649"/>
                </a:lnTo>
                <a:lnTo>
                  <a:pt x="7965" y="11615"/>
                </a:lnTo>
                <a:lnTo>
                  <a:pt x="7991" y="11581"/>
                </a:lnTo>
                <a:lnTo>
                  <a:pt x="8016" y="11546"/>
                </a:lnTo>
                <a:lnTo>
                  <a:pt x="8040" y="11511"/>
                </a:lnTo>
                <a:lnTo>
                  <a:pt x="8063" y="11474"/>
                </a:lnTo>
                <a:lnTo>
                  <a:pt x="8086" y="11438"/>
                </a:lnTo>
                <a:lnTo>
                  <a:pt x="8109" y="11401"/>
                </a:lnTo>
                <a:lnTo>
                  <a:pt x="8130" y="11364"/>
                </a:lnTo>
                <a:lnTo>
                  <a:pt x="8151" y="11327"/>
                </a:lnTo>
                <a:lnTo>
                  <a:pt x="8172" y="11288"/>
                </a:lnTo>
                <a:lnTo>
                  <a:pt x="8191" y="11249"/>
                </a:lnTo>
                <a:lnTo>
                  <a:pt x="8209" y="11211"/>
                </a:lnTo>
                <a:lnTo>
                  <a:pt x="8228" y="11171"/>
                </a:lnTo>
                <a:lnTo>
                  <a:pt x="8245" y="11131"/>
                </a:lnTo>
                <a:lnTo>
                  <a:pt x="8262" y="11091"/>
                </a:lnTo>
                <a:lnTo>
                  <a:pt x="8288" y="11021"/>
                </a:lnTo>
                <a:lnTo>
                  <a:pt x="8312" y="10950"/>
                </a:lnTo>
                <a:lnTo>
                  <a:pt x="8334" y="10879"/>
                </a:lnTo>
                <a:lnTo>
                  <a:pt x="8354" y="10808"/>
                </a:lnTo>
                <a:lnTo>
                  <a:pt x="8371" y="10737"/>
                </a:lnTo>
                <a:lnTo>
                  <a:pt x="8387" y="10665"/>
                </a:lnTo>
                <a:lnTo>
                  <a:pt x="8401" y="10594"/>
                </a:lnTo>
                <a:lnTo>
                  <a:pt x="8412" y="10522"/>
                </a:lnTo>
                <a:lnTo>
                  <a:pt x="8421" y="10449"/>
                </a:lnTo>
                <a:lnTo>
                  <a:pt x="8429" y="10377"/>
                </a:lnTo>
                <a:lnTo>
                  <a:pt x="8434" y="10305"/>
                </a:lnTo>
                <a:lnTo>
                  <a:pt x="8437" y="10233"/>
                </a:lnTo>
                <a:lnTo>
                  <a:pt x="8438" y="10161"/>
                </a:lnTo>
                <a:lnTo>
                  <a:pt x="8437" y="10089"/>
                </a:lnTo>
                <a:lnTo>
                  <a:pt x="8433" y="10017"/>
                </a:lnTo>
                <a:lnTo>
                  <a:pt x="8428" y="9946"/>
                </a:lnTo>
                <a:lnTo>
                  <a:pt x="8419" y="9874"/>
                </a:lnTo>
                <a:lnTo>
                  <a:pt x="8410" y="9803"/>
                </a:lnTo>
                <a:lnTo>
                  <a:pt x="8397" y="9732"/>
                </a:lnTo>
                <a:lnTo>
                  <a:pt x="8383" y="9661"/>
                </a:lnTo>
                <a:lnTo>
                  <a:pt x="8366" y="9591"/>
                </a:lnTo>
                <a:lnTo>
                  <a:pt x="8347" y="9521"/>
                </a:lnTo>
                <a:lnTo>
                  <a:pt x="8326" y="9451"/>
                </a:lnTo>
                <a:lnTo>
                  <a:pt x="8302" y="9381"/>
                </a:lnTo>
                <a:lnTo>
                  <a:pt x="8276" y="9312"/>
                </a:lnTo>
                <a:lnTo>
                  <a:pt x="8249" y="9244"/>
                </a:lnTo>
                <a:lnTo>
                  <a:pt x="8218" y="9176"/>
                </a:lnTo>
                <a:lnTo>
                  <a:pt x="8185" y="9108"/>
                </a:lnTo>
                <a:lnTo>
                  <a:pt x="8151" y="9042"/>
                </a:lnTo>
                <a:lnTo>
                  <a:pt x="8113" y="8975"/>
                </a:lnTo>
                <a:lnTo>
                  <a:pt x="8074" y="8909"/>
                </a:lnTo>
                <a:lnTo>
                  <a:pt x="8032" y="8844"/>
                </a:lnTo>
                <a:lnTo>
                  <a:pt x="8002" y="8803"/>
                </a:lnTo>
                <a:lnTo>
                  <a:pt x="7970" y="8765"/>
                </a:lnTo>
                <a:lnTo>
                  <a:pt x="7939" y="8726"/>
                </a:lnTo>
                <a:lnTo>
                  <a:pt x="7908" y="8689"/>
                </a:lnTo>
                <a:lnTo>
                  <a:pt x="7875" y="8652"/>
                </a:lnTo>
                <a:lnTo>
                  <a:pt x="7842" y="8617"/>
                </a:lnTo>
                <a:lnTo>
                  <a:pt x="7807" y="8581"/>
                </a:lnTo>
                <a:lnTo>
                  <a:pt x="7774" y="8548"/>
                </a:lnTo>
                <a:lnTo>
                  <a:pt x="7738" y="8514"/>
                </a:lnTo>
                <a:lnTo>
                  <a:pt x="7703" y="8482"/>
                </a:lnTo>
                <a:lnTo>
                  <a:pt x="7667" y="8450"/>
                </a:lnTo>
                <a:lnTo>
                  <a:pt x="7631" y="8420"/>
                </a:lnTo>
                <a:lnTo>
                  <a:pt x="7593" y="8390"/>
                </a:lnTo>
                <a:lnTo>
                  <a:pt x="7556" y="8362"/>
                </a:lnTo>
                <a:lnTo>
                  <a:pt x="7518" y="8333"/>
                </a:lnTo>
                <a:lnTo>
                  <a:pt x="7480" y="8306"/>
                </a:lnTo>
                <a:lnTo>
                  <a:pt x="7441" y="8280"/>
                </a:lnTo>
                <a:lnTo>
                  <a:pt x="7401" y="8255"/>
                </a:lnTo>
                <a:lnTo>
                  <a:pt x="7362" y="8231"/>
                </a:lnTo>
                <a:lnTo>
                  <a:pt x="7322" y="8208"/>
                </a:lnTo>
                <a:lnTo>
                  <a:pt x="7281" y="8185"/>
                </a:lnTo>
                <a:lnTo>
                  <a:pt x="7240" y="8164"/>
                </a:lnTo>
                <a:lnTo>
                  <a:pt x="7200" y="8143"/>
                </a:lnTo>
                <a:lnTo>
                  <a:pt x="7158" y="8124"/>
                </a:lnTo>
                <a:lnTo>
                  <a:pt x="7116" y="8105"/>
                </a:lnTo>
                <a:lnTo>
                  <a:pt x="7073" y="8087"/>
                </a:lnTo>
                <a:lnTo>
                  <a:pt x="7032" y="8070"/>
                </a:lnTo>
                <a:lnTo>
                  <a:pt x="6989" y="8055"/>
                </a:lnTo>
                <a:lnTo>
                  <a:pt x="6945" y="8040"/>
                </a:lnTo>
                <a:lnTo>
                  <a:pt x="6902" y="8026"/>
                </a:lnTo>
                <a:lnTo>
                  <a:pt x="6858" y="8013"/>
                </a:lnTo>
                <a:lnTo>
                  <a:pt x="6814" y="8001"/>
                </a:lnTo>
                <a:lnTo>
                  <a:pt x="6770" y="7990"/>
                </a:lnTo>
                <a:lnTo>
                  <a:pt x="6727" y="7980"/>
                </a:lnTo>
                <a:lnTo>
                  <a:pt x="6682" y="7971"/>
                </a:lnTo>
                <a:lnTo>
                  <a:pt x="6638" y="7964"/>
                </a:lnTo>
                <a:lnTo>
                  <a:pt x="6593" y="7956"/>
                </a:lnTo>
                <a:lnTo>
                  <a:pt x="6548" y="7950"/>
                </a:lnTo>
                <a:lnTo>
                  <a:pt x="6503" y="7945"/>
                </a:lnTo>
                <a:lnTo>
                  <a:pt x="6458" y="7941"/>
                </a:lnTo>
                <a:lnTo>
                  <a:pt x="6413" y="7938"/>
                </a:lnTo>
                <a:lnTo>
                  <a:pt x="6367" y="7936"/>
                </a:lnTo>
                <a:lnTo>
                  <a:pt x="6322" y="7935"/>
                </a:lnTo>
                <a:lnTo>
                  <a:pt x="6277" y="7935"/>
                </a:lnTo>
                <a:lnTo>
                  <a:pt x="6232" y="7936"/>
                </a:lnTo>
                <a:lnTo>
                  <a:pt x="6187" y="7938"/>
                </a:lnTo>
                <a:lnTo>
                  <a:pt x="6141" y="7941"/>
                </a:lnTo>
                <a:lnTo>
                  <a:pt x="6096" y="7945"/>
                </a:lnTo>
                <a:lnTo>
                  <a:pt x="6050" y="7950"/>
                </a:lnTo>
                <a:lnTo>
                  <a:pt x="6005" y="7955"/>
                </a:lnTo>
                <a:lnTo>
                  <a:pt x="5959" y="7963"/>
                </a:lnTo>
                <a:lnTo>
                  <a:pt x="5914" y="7971"/>
                </a:lnTo>
                <a:lnTo>
                  <a:pt x="5869" y="7980"/>
                </a:lnTo>
                <a:lnTo>
                  <a:pt x="5824" y="7991"/>
                </a:lnTo>
                <a:lnTo>
                  <a:pt x="5779" y="8002"/>
                </a:lnTo>
                <a:lnTo>
                  <a:pt x="5735" y="8015"/>
                </a:lnTo>
                <a:lnTo>
                  <a:pt x="5690" y="8029"/>
                </a:lnTo>
                <a:lnTo>
                  <a:pt x="5645" y="8042"/>
                </a:lnTo>
                <a:lnTo>
                  <a:pt x="5601" y="8058"/>
                </a:lnTo>
                <a:lnTo>
                  <a:pt x="5556" y="8074"/>
                </a:lnTo>
                <a:lnTo>
                  <a:pt x="5512" y="8092"/>
                </a:lnTo>
                <a:lnTo>
                  <a:pt x="5468" y="8112"/>
                </a:lnTo>
                <a:lnTo>
                  <a:pt x="5425" y="8132"/>
                </a:lnTo>
                <a:lnTo>
                  <a:pt x="5382" y="8153"/>
                </a:lnTo>
                <a:lnTo>
                  <a:pt x="5344" y="8172"/>
                </a:lnTo>
                <a:lnTo>
                  <a:pt x="5307" y="8192"/>
                </a:lnTo>
                <a:lnTo>
                  <a:pt x="5271" y="8213"/>
                </a:lnTo>
                <a:lnTo>
                  <a:pt x="5234" y="8235"/>
                </a:lnTo>
                <a:lnTo>
                  <a:pt x="5199" y="8258"/>
                </a:lnTo>
                <a:lnTo>
                  <a:pt x="5164" y="8282"/>
                </a:lnTo>
                <a:lnTo>
                  <a:pt x="5130" y="8306"/>
                </a:lnTo>
                <a:lnTo>
                  <a:pt x="5096" y="8332"/>
                </a:lnTo>
                <a:lnTo>
                  <a:pt x="5063" y="8359"/>
                </a:lnTo>
                <a:lnTo>
                  <a:pt x="5031" y="8385"/>
                </a:lnTo>
                <a:lnTo>
                  <a:pt x="4998" y="8413"/>
                </a:lnTo>
                <a:lnTo>
                  <a:pt x="4967" y="8441"/>
                </a:lnTo>
                <a:lnTo>
                  <a:pt x="4937" y="8470"/>
                </a:lnTo>
                <a:lnTo>
                  <a:pt x="4906" y="8500"/>
                </a:lnTo>
                <a:lnTo>
                  <a:pt x="4877" y="8530"/>
                </a:lnTo>
                <a:lnTo>
                  <a:pt x="4849" y="8561"/>
                </a:lnTo>
                <a:lnTo>
                  <a:pt x="4821" y="8594"/>
                </a:lnTo>
                <a:lnTo>
                  <a:pt x="4794" y="8625"/>
                </a:lnTo>
                <a:lnTo>
                  <a:pt x="4766" y="8658"/>
                </a:lnTo>
                <a:lnTo>
                  <a:pt x="4740" y="8692"/>
                </a:lnTo>
                <a:lnTo>
                  <a:pt x="4715" y="8726"/>
                </a:lnTo>
                <a:lnTo>
                  <a:pt x="4691" y="8761"/>
                </a:lnTo>
                <a:lnTo>
                  <a:pt x="4667" y="8795"/>
                </a:lnTo>
                <a:lnTo>
                  <a:pt x="4644" y="8832"/>
                </a:lnTo>
                <a:lnTo>
                  <a:pt x="4622" y="8867"/>
                </a:lnTo>
                <a:lnTo>
                  <a:pt x="4600" y="8904"/>
                </a:lnTo>
                <a:lnTo>
                  <a:pt x="4580" y="8941"/>
                </a:lnTo>
                <a:lnTo>
                  <a:pt x="4560" y="8978"/>
                </a:lnTo>
                <a:lnTo>
                  <a:pt x="4541" y="9017"/>
                </a:lnTo>
                <a:lnTo>
                  <a:pt x="4523" y="9054"/>
                </a:lnTo>
                <a:lnTo>
                  <a:pt x="4505" y="9093"/>
                </a:lnTo>
                <a:lnTo>
                  <a:pt x="4489" y="9132"/>
                </a:lnTo>
                <a:lnTo>
                  <a:pt x="4473" y="9171"/>
                </a:lnTo>
                <a:lnTo>
                  <a:pt x="4458" y="9211"/>
                </a:lnTo>
                <a:lnTo>
                  <a:pt x="4444" y="9250"/>
                </a:lnTo>
                <a:lnTo>
                  <a:pt x="4430" y="9291"/>
                </a:lnTo>
                <a:lnTo>
                  <a:pt x="4419" y="9332"/>
                </a:lnTo>
                <a:lnTo>
                  <a:pt x="4407" y="9373"/>
                </a:lnTo>
                <a:lnTo>
                  <a:pt x="4397" y="9413"/>
                </a:lnTo>
                <a:lnTo>
                  <a:pt x="4387" y="9454"/>
                </a:lnTo>
                <a:lnTo>
                  <a:pt x="4378" y="9496"/>
                </a:lnTo>
                <a:lnTo>
                  <a:pt x="4371" y="9538"/>
                </a:lnTo>
                <a:lnTo>
                  <a:pt x="4363" y="9579"/>
                </a:lnTo>
                <a:lnTo>
                  <a:pt x="4358" y="9621"/>
                </a:lnTo>
                <a:lnTo>
                  <a:pt x="4353" y="9663"/>
                </a:lnTo>
                <a:lnTo>
                  <a:pt x="4349" y="9705"/>
                </a:lnTo>
                <a:lnTo>
                  <a:pt x="4347" y="9747"/>
                </a:lnTo>
                <a:lnTo>
                  <a:pt x="4345" y="9789"/>
                </a:lnTo>
                <a:lnTo>
                  <a:pt x="4344" y="9831"/>
                </a:lnTo>
                <a:lnTo>
                  <a:pt x="4344" y="9874"/>
                </a:lnTo>
                <a:lnTo>
                  <a:pt x="4346" y="9916"/>
                </a:lnTo>
                <a:lnTo>
                  <a:pt x="4348" y="9959"/>
                </a:lnTo>
                <a:lnTo>
                  <a:pt x="4351" y="10000"/>
                </a:lnTo>
                <a:lnTo>
                  <a:pt x="4355" y="10042"/>
                </a:lnTo>
                <a:lnTo>
                  <a:pt x="4360" y="10085"/>
                </a:lnTo>
                <a:lnTo>
                  <a:pt x="4368" y="10127"/>
                </a:lnTo>
                <a:lnTo>
                  <a:pt x="4375" y="10168"/>
                </a:lnTo>
                <a:lnTo>
                  <a:pt x="4383" y="10210"/>
                </a:lnTo>
                <a:lnTo>
                  <a:pt x="4394" y="10252"/>
                </a:lnTo>
                <a:lnTo>
                  <a:pt x="4404" y="10294"/>
                </a:lnTo>
                <a:lnTo>
                  <a:pt x="4417" y="10335"/>
                </a:lnTo>
                <a:lnTo>
                  <a:pt x="4430" y="10375"/>
                </a:lnTo>
                <a:lnTo>
                  <a:pt x="4444" y="10417"/>
                </a:lnTo>
                <a:lnTo>
                  <a:pt x="4459" y="10457"/>
                </a:lnTo>
                <a:lnTo>
                  <a:pt x="4474" y="10489"/>
                </a:lnTo>
                <a:lnTo>
                  <a:pt x="4488" y="10522"/>
                </a:lnTo>
                <a:lnTo>
                  <a:pt x="4503" y="10553"/>
                </a:lnTo>
                <a:lnTo>
                  <a:pt x="4519" y="10584"/>
                </a:lnTo>
                <a:lnTo>
                  <a:pt x="4536" y="10614"/>
                </a:lnTo>
                <a:lnTo>
                  <a:pt x="4552" y="10646"/>
                </a:lnTo>
                <a:lnTo>
                  <a:pt x="4570" y="10675"/>
                </a:lnTo>
                <a:lnTo>
                  <a:pt x="4589" y="10705"/>
                </a:lnTo>
                <a:lnTo>
                  <a:pt x="4608" y="10735"/>
                </a:lnTo>
                <a:lnTo>
                  <a:pt x="4627" y="10763"/>
                </a:lnTo>
                <a:lnTo>
                  <a:pt x="4646" y="10791"/>
                </a:lnTo>
                <a:lnTo>
                  <a:pt x="4667" y="10819"/>
                </a:lnTo>
                <a:lnTo>
                  <a:pt x="4688" y="10846"/>
                </a:lnTo>
                <a:lnTo>
                  <a:pt x="4710" y="10873"/>
                </a:lnTo>
                <a:lnTo>
                  <a:pt x="4732" y="10901"/>
                </a:lnTo>
                <a:lnTo>
                  <a:pt x="4755" y="10927"/>
                </a:lnTo>
                <a:lnTo>
                  <a:pt x="4778" y="10952"/>
                </a:lnTo>
                <a:lnTo>
                  <a:pt x="4802" y="10977"/>
                </a:lnTo>
                <a:lnTo>
                  <a:pt x="4826" y="11002"/>
                </a:lnTo>
                <a:lnTo>
                  <a:pt x="4851" y="11026"/>
                </a:lnTo>
                <a:lnTo>
                  <a:pt x="4876" y="11049"/>
                </a:lnTo>
                <a:lnTo>
                  <a:pt x="4901" y="11072"/>
                </a:lnTo>
                <a:lnTo>
                  <a:pt x="4927" y="11095"/>
                </a:lnTo>
                <a:lnTo>
                  <a:pt x="4954" y="11117"/>
                </a:lnTo>
                <a:lnTo>
                  <a:pt x="4981" y="11138"/>
                </a:lnTo>
                <a:lnTo>
                  <a:pt x="5008" y="11159"/>
                </a:lnTo>
                <a:lnTo>
                  <a:pt x="5036" y="11179"/>
                </a:lnTo>
                <a:lnTo>
                  <a:pt x="5064" y="11198"/>
                </a:lnTo>
                <a:lnTo>
                  <a:pt x="5092" y="11218"/>
                </a:lnTo>
                <a:lnTo>
                  <a:pt x="5122" y="11236"/>
                </a:lnTo>
                <a:lnTo>
                  <a:pt x="5151" y="11254"/>
                </a:lnTo>
                <a:lnTo>
                  <a:pt x="5180" y="11271"/>
                </a:lnTo>
                <a:lnTo>
                  <a:pt x="5209" y="11288"/>
                </a:lnTo>
                <a:lnTo>
                  <a:pt x="5240" y="11304"/>
                </a:lnTo>
                <a:lnTo>
                  <a:pt x="5271" y="11319"/>
                </a:lnTo>
                <a:lnTo>
                  <a:pt x="5301" y="11333"/>
                </a:lnTo>
                <a:lnTo>
                  <a:pt x="5332" y="11348"/>
                </a:lnTo>
                <a:lnTo>
                  <a:pt x="5364" y="11361"/>
                </a:lnTo>
                <a:lnTo>
                  <a:pt x="5395" y="11374"/>
                </a:lnTo>
                <a:lnTo>
                  <a:pt x="5428" y="11385"/>
                </a:lnTo>
                <a:lnTo>
                  <a:pt x="5460" y="11397"/>
                </a:lnTo>
                <a:lnTo>
                  <a:pt x="5492" y="11407"/>
                </a:lnTo>
                <a:lnTo>
                  <a:pt x="5525" y="11417"/>
                </a:lnTo>
                <a:lnTo>
                  <a:pt x="5558" y="11426"/>
                </a:lnTo>
                <a:lnTo>
                  <a:pt x="5590" y="11433"/>
                </a:lnTo>
                <a:lnTo>
                  <a:pt x="5624" y="11442"/>
                </a:lnTo>
                <a:lnTo>
                  <a:pt x="5657" y="11448"/>
                </a:lnTo>
                <a:lnTo>
                  <a:pt x="5692" y="11454"/>
                </a:lnTo>
                <a:lnTo>
                  <a:pt x="5725" y="11459"/>
                </a:lnTo>
                <a:lnTo>
                  <a:pt x="5759" y="11464"/>
                </a:lnTo>
                <a:lnTo>
                  <a:pt x="5793" y="11467"/>
                </a:lnTo>
                <a:lnTo>
                  <a:pt x="5827" y="11470"/>
                </a:lnTo>
                <a:lnTo>
                  <a:pt x="5862" y="11472"/>
                </a:lnTo>
                <a:lnTo>
                  <a:pt x="5896" y="11473"/>
                </a:lnTo>
                <a:lnTo>
                  <a:pt x="5931" y="11473"/>
                </a:lnTo>
                <a:lnTo>
                  <a:pt x="5965" y="11473"/>
                </a:lnTo>
                <a:lnTo>
                  <a:pt x="6001" y="11471"/>
                </a:lnTo>
                <a:lnTo>
                  <a:pt x="6035" y="11469"/>
                </a:lnTo>
                <a:lnTo>
                  <a:pt x="6071" y="11466"/>
                </a:lnTo>
                <a:lnTo>
                  <a:pt x="6105" y="11461"/>
                </a:lnTo>
                <a:lnTo>
                  <a:pt x="6141" y="11457"/>
                </a:lnTo>
                <a:lnTo>
                  <a:pt x="6175" y="11451"/>
                </a:lnTo>
                <a:lnTo>
                  <a:pt x="6211" y="11445"/>
                </a:lnTo>
                <a:lnTo>
                  <a:pt x="6246" y="11436"/>
                </a:lnTo>
                <a:lnTo>
                  <a:pt x="6279" y="11426"/>
                </a:lnTo>
                <a:lnTo>
                  <a:pt x="6310" y="11413"/>
                </a:lnTo>
                <a:lnTo>
                  <a:pt x="6341" y="11401"/>
                </a:lnTo>
                <a:lnTo>
                  <a:pt x="6373" y="11387"/>
                </a:lnTo>
                <a:lnTo>
                  <a:pt x="6403" y="11374"/>
                </a:lnTo>
                <a:lnTo>
                  <a:pt x="6434" y="11359"/>
                </a:lnTo>
                <a:lnTo>
                  <a:pt x="6463" y="11343"/>
                </a:lnTo>
                <a:lnTo>
                  <a:pt x="6494" y="11327"/>
                </a:lnTo>
                <a:lnTo>
                  <a:pt x="6522" y="11310"/>
                </a:lnTo>
                <a:lnTo>
                  <a:pt x="6551" y="11293"/>
                </a:lnTo>
                <a:lnTo>
                  <a:pt x="6579" y="11275"/>
                </a:lnTo>
                <a:lnTo>
                  <a:pt x="6606" y="11256"/>
                </a:lnTo>
                <a:lnTo>
                  <a:pt x="6635" y="11237"/>
                </a:lnTo>
                <a:lnTo>
                  <a:pt x="6661" y="11217"/>
                </a:lnTo>
                <a:lnTo>
                  <a:pt x="6687" y="11196"/>
                </a:lnTo>
                <a:lnTo>
                  <a:pt x="6713" y="11175"/>
                </a:lnTo>
                <a:lnTo>
                  <a:pt x="6738" y="11154"/>
                </a:lnTo>
                <a:lnTo>
                  <a:pt x="6763" y="11132"/>
                </a:lnTo>
                <a:lnTo>
                  <a:pt x="6787" y="11110"/>
                </a:lnTo>
                <a:lnTo>
                  <a:pt x="6810" y="11087"/>
                </a:lnTo>
                <a:lnTo>
                  <a:pt x="6833" y="11063"/>
                </a:lnTo>
                <a:lnTo>
                  <a:pt x="6856" y="11038"/>
                </a:lnTo>
                <a:lnTo>
                  <a:pt x="6878" y="11014"/>
                </a:lnTo>
                <a:lnTo>
                  <a:pt x="6899" y="10989"/>
                </a:lnTo>
                <a:lnTo>
                  <a:pt x="6920" y="10963"/>
                </a:lnTo>
                <a:lnTo>
                  <a:pt x="6940" y="10938"/>
                </a:lnTo>
                <a:lnTo>
                  <a:pt x="6958" y="10911"/>
                </a:lnTo>
                <a:lnTo>
                  <a:pt x="6977" y="10885"/>
                </a:lnTo>
                <a:lnTo>
                  <a:pt x="6995" y="10858"/>
                </a:lnTo>
                <a:lnTo>
                  <a:pt x="7013" y="10831"/>
                </a:lnTo>
                <a:lnTo>
                  <a:pt x="7029" y="10802"/>
                </a:lnTo>
                <a:lnTo>
                  <a:pt x="7045" y="10774"/>
                </a:lnTo>
                <a:lnTo>
                  <a:pt x="7060" y="10746"/>
                </a:lnTo>
                <a:lnTo>
                  <a:pt x="7074" y="10717"/>
                </a:lnTo>
                <a:lnTo>
                  <a:pt x="7088" y="10688"/>
                </a:lnTo>
                <a:lnTo>
                  <a:pt x="7101" y="10658"/>
                </a:lnTo>
                <a:lnTo>
                  <a:pt x="7113" y="10628"/>
                </a:lnTo>
                <a:lnTo>
                  <a:pt x="7124" y="10599"/>
                </a:lnTo>
                <a:lnTo>
                  <a:pt x="7136" y="10569"/>
                </a:lnTo>
                <a:lnTo>
                  <a:pt x="7145" y="10537"/>
                </a:lnTo>
                <a:lnTo>
                  <a:pt x="7155" y="10507"/>
                </a:lnTo>
                <a:lnTo>
                  <a:pt x="7162" y="10476"/>
                </a:lnTo>
                <a:lnTo>
                  <a:pt x="7169" y="10444"/>
                </a:lnTo>
                <a:lnTo>
                  <a:pt x="7177" y="10413"/>
                </a:lnTo>
                <a:lnTo>
                  <a:pt x="7182" y="10382"/>
                </a:lnTo>
                <a:lnTo>
                  <a:pt x="7187" y="10350"/>
                </a:lnTo>
                <a:lnTo>
                  <a:pt x="7190" y="10318"/>
                </a:lnTo>
                <a:lnTo>
                  <a:pt x="7193" y="10287"/>
                </a:lnTo>
                <a:lnTo>
                  <a:pt x="7195" y="10254"/>
                </a:lnTo>
                <a:lnTo>
                  <a:pt x="7197" y="10222"/>
                </a:lnTo>
                <a:lnTo>
                  <a:pt x="7198" y="10189"/>
                </a:lnTo>
                <a:lnTo>
                  <a:pt x="7197" y="10157"/>
                </a:lnTo>
                <a:lnTo>
                  <a:pt x="7194" y="10125"/>
                </a:lnTo>
                <a:lnTo>
                  <a:pt x="7192" y="10092"/>
                </a:lnTo>
                <a:lnTo>
                  <a:pt x="7188" y="10060"/>
                </a:lnTo>
                <a:lnTo>
                  <a:pt x="7184" y="10026"/>
                </a:lnTo>
                <a:lnTo>
                  <a:pt x="7179" y="9994"/>
                </a:lnTo>
                <a:lnTo>
                  <a:pt x="7171" y="9962"/>
                </a:lnTo>
                <a:lnTo>
                  <a:pt x="7164" y="9928"/>
                </a:lnTo>
                <a:lnTo>
                  <a:pt x="7156" y="9896"/>
                </a:lnTo>
                <a:lnTo>
                  <a:pt x="7145" y="9864"/>
                </a:lnTo>
                <a:lnTo>
                  <a:pt x="7135" y="9831"/>
                </a:lnTo>
                <a:lnTo>
                  <a:pt x="7123" y="9799"/>
                </a:lnTo>
                <a:lnTo>
                  <a:pt x="7110" y="9766"/>
                </a:lnTo>
                <a:lnTo>
                  <a:pt x="7099" y="9744"/>
                </a:lnTo>
                <a:lnTo>
                  <a:pt x="7087" y="9724"/>
                </a:lnTo>
                <a:lnTo>
                  <a:pt x="7074" y="9703"/>
                </a:lnTo>
                <a:lnTo>
                  <a:pt x="7062" y="9683"/>
                </a:lnTo>
                <a:lnTo>
                  <a:pt x="7048" y="9662"/>
                </a:lnTo>
                <a:lnTo>
                  <a:pt x="7034" y="9643"/>
                </a:lnTo>
                <a:lnTo>
                  <a:pt x="7004" y="9605"/>
                </a:lnTo>
                <a:lnTo>
                  <a:pt x="6973" y="9569"/>
                </a:lnTo>
                <a:lnTo>
                  <a:pt x="6941" y="9534"/>
                </a:lnTo>
                <a:lnTo>
                  <a:pt x="6907" y="9501"/>
                </a:lnTo>
                <a:lnTo>
                  <a:pt x="6872" y="9471"/>
                </a:lnTo>
                <a:lnTo>
                  <a:pt x="6836" y="9442"/>
                </a:lnTo>
                <a:lnTo>
                  <a:pt x="6801" y="9415"/>
                </a:lnTo>
                <a:lnTo>
                  <a:pt x="6765" y="9391"/>
                </a:lnTo>
                <a:lnTo>
                  <a:pt x="6729" y="9368"/>
                </a:lnTo>
                <a:lnTo>
                  <a:pt x="6693" y="9350"/>
                </a:lnTo>
                <a:lnTo>
                  <a:pt x="6659" y="9332"/>
                </a:lnTo>
                <a:lnTo>
                  <a:pt x="6624" y="9317"/>
                </a:lnTo>
                <a:lnTo>
                  <a:pt x="6592" y="9305"/>
                </a:lnTo>
                <a:lnTo>
                  <a:pt x="6570" y="9294"/>
                </a:lnTo>
                <a:lnTo>
                  <a:pt x="6548" y="9285"/>
                </a:lnTo>
                <a:lnTo>
                  <a:pt x="6527" y="9276"/>
                </a:lnTo>
                <a:lnTo>
                  <a:pt x="6506" y="9268"/>
                </a:lnTo>
                <a:lnTo>
                  <a:pt x="6484" y="9260"/>
                </a:lnTo>
                <a:lnTo>
                  <a:pt x="6463" y="9254"/>
                </a:lnTo>
                <a:lnTo>
                  <a:pt x="6443" y="9247"/>
                </a:lnTo>
                <a:lnTo>
                  <a:pt x="6422" y="9242"/>
                </a:lnTo>
                <a:lnTo>
                  <a:pt x="6401" y="9238"/>
                </a:lnTo>
                <a:lnTo>
                  <a:pt x="6380" y="9234"/>
                </a:lnTo>
                <a:lnTo>
                  <a:pt x="6359" y="9230"/>
                </a:lnTo>
                <a:lnTo>
                  <a:pt x="6339" y="9227"/>
                </a:lnTo>
                <a:lnTo>
                  <a:pt x="6318" y="9225"/>
                </a:lnTo>
                <a:lnTo>
                  <a:pt x="6297" y="9224"/>
                </a:lnTo>
                <a:lnTo>
                  <a:pt x="6258" y="9223"/>
                </a:lnTo>
                <a:lnTo>
                  <a:pt x="6218" y="9224"/>
                </a:lnTo>
                <a:lnTo>
                  <a:pt x="6178" y="9229"/>
                </a:lnTo>
                <a:lnTo>
                  <a:pt x="6139" y="9235"/>
                </a:lnTo>
                <a:lnTo>
                  <a:pt x="6100" y="9243"/>
                </a:lnTo>
                <a:lnTo>
                  <a:pt x="6062" y="9254"/>
                </a:lnTo>
                <a:lnTo>
                  <a:pt x="6025" y="9266"/>
                </a:lnTo>
                <a:lnTo>
                  <a:pt x="5987" y="9281"/>
                </a:lnTo>
                <a:lnTo>
                  <a:pt x="5951" y="9297"/>
                </a:lnTo>
                <a:lnTo>
                  <a:pt x="5914" y="9316"/>
                </a:lnTo>
                <a:lnTo>
                  <a:pt x="5879" y="9336"/>
                </a:lnTo>
                <a:lnTo>
                  <a:pt x="5843" y="9358"/>
                </a:lnTo>
                <a:lnTo>
                  <a:pt x="5809" y="9382"/>
                </a:lnTo>
                <a:lnTo>
                  <a:pt x="5774" y="9407"/>
                </a:lnTo>
                <a:lnTo>
                  <a:pt x="5741" y="9434"/>
                </a:lnTo>
                <a:lnTo>
                  <a:pt x="5708" y="9461"/>
                </a:lnTo>
                <a:lnTo>
                  <a:pt x="5676" y="9492"/>
                </a:lnTo>
                <a:lnTo>
                  <a:pt x="5644" y="9522"/>
                </a:lnTo>
                <a:lnTo>
                  <a:pt x="5613" y="9553"/>
                </a:lnTo>
                <a:lnTo>
                  <a:pt x="5582" y="9587"/>
                </a:lnTo>
                <a:lnTo>
                  <a:pt x="5553" y="9621"/>
                </a:lnTo>
                <a:lnTo>
                  <a:pt x="5524" y="9656"/>
                </a:lnTo>
                <a:lnTo>
                  <a:pt x="5494" y="9692"/>
                </a:lnTo>
                <a:lnTo>
                  <a:pt x="5466" y="9729"/>
                </a:lnTo>
                <a:lnTo>
                  <a:pt x="5439" y="9766"/>
                </a:lnTo>
                <a:lnTo>
                  <a:pt x="5435" y="9734"/>
                </a:lnTo>
                <a:lnTo>
                  <a:pt x="5431" y="9703"/>
                </a:lnTo>
                <a:lnTo>
                  <a:pt x="5429" y="9671"/>
                </a:lnTo>
                <a:lnTo>
                  <a:pt x="5429" y="9642"/>
                </a:lnTo>
                <a:lnTo>
                  <a:pt x="5429" y="9612"/>
                </a:lnTo>
                <a:lnTo>
                  <a:pt x="5430" y="9584"/>
                </a:lnTo>
                <a:lnTo>
                  <a:pt x="5433" y="9555"/>
                </a:lnTo>
                <a:lnTo>
                  <a:pt x="5437" y="9528"/>
                </a:lnTo>
                <a:lnTo>
                  <a:pt x="5442" y="9501"/>
                </a:lnTo>
                <a:lnTo>
                  <a:pt x="5448" y="9475"/>
                </a:lnTo>
                <a:lnTo>
                  <a:pt x="5456" y="9450"/>
                </a:lnTo>
                <a:lnTo>
                  <a:pt x="5464" y="9425"/>
                </a:lnTo>
                <a:lnTo>
                  <a:pt x="5472" y="9401"/>
                </a:lnTo>
                <a:lnTo>
                  <a:pt x="5483" y="9377"/>
                </a:lnTo>
                <a:lnTo>
                  <a:pt x="5494" y="9354"/>
                </a:lnTo>
                <a:lnTo>
                  <a:pt x="5507" y="9332"/>
                </a:lnTo>
                <a:lnTo>
                  <a:pt x="5519" y="9310"/>
                </a:lnTo>
                <a:lnTo>
                  <a:pt x="5534" y="9289"/>
                </a:lnTo>
                <a:lnTo>
                  <a:pt x="5549" y="9269"/>
                </a:lnTo>
                <a:lnTo>
                  <a:pt x="5564" y="9249"/>
                </a:lnTo>
                <a:lnTo>
                  <a:pt x="5581" y="9230"/>
                </a:lnTo>
                <a:lnTo>
                  <a:pt x="5598" y="9212"/>
                </a:lnTo>
                <a:lnTo>
                  <a:pt x="5615" y="9194"/>
                </a:lnTo>
                <a:lnTo>
                  <a:pt x="5634" y="9176"/>
                </a:lnTo>
                <a:lnTo>
                  <a:pt x="5654" y="9160"/>
                </a:lnTo>
                <a:lnTo>
                  <a:pt x="5674" y="9144"/>
                </a:lnTo>
                <a:lnTo>
                  <a:pt x="5695" y="9128"/>
                </a:lnTo>
                <a:lnTo>
                  <a:pt x="5716" y="9114"/>
                </a:lnTo>
                <a:lnTo>
                  <a:pt x="5738" y="9099"/>
                </a:lnTo>
                <a:lnTo>
                  <a:pt x="5761" y="9085"/>
                </a:lnTo>
                <a:lnTo>
                  <a:pt x="5783" y="9073"/>
                </a:lnTo>
                <a:lnTo>
                  <a:pt x="5807" y="9060"/>
                </a:lnTo>
                <a:lnTo>
                  <a:pt x="5831" y="9048"/>
                </a:lnTo>
                <a:lnTo>
                  <a:pt x="5855" y="9036"/>
                </a:lnTo>
                <a:lnTo>
                  <a:pt x="5880" y="9026"/>
                </a:lnTo>
                <a:lnTo>
                  <a:pt x="5905" y="9017"/>
                </a:lnTo>
                <a:lnTo>
                  <a:pt x="5930" y="9006"/>
                </a:lnTo>
                <a:lnTo>
                  <a:pt x="5956" y="8998"/>
                </a:lnTo>
                <a:lnTo>
                  <a:pt x="5982" y="8989"/>
                </a:lnTo>
                <a:lnTo>
                  <a:pt x="6008" y="8981"/>
                </a:lnTo>
                <a:lnTo>
                  <a:pt x="6061" y="8967"/>
                </a:lnTo>
                <a:lnTo>
                  <a:pt x="6116" y="8956"/>
                </a:lnTo>
                <a:lnTo>
                  <a:pt x="6170" y="8947"/>
                </a:lnTo>
                <a:lnTo>
                  <a:pt x="6225" y="8939"/>
                </a:lnTo>
                <a:lnTo>
                  <a:pt x="6280" y="8934"/>
                </a:lnTo>
                <a:lnTo>
                  <a:pt x="6335" y="8932"/>
                </a:lnTo>
                <a:lnTo>
                  <a:pt x="6389" y="8931"/>
                </a:lnTo>
                <a:lnTo>
                  <a:pt x="6444" y="8933"/>
                </a:lnTo>
                <a:lnTo>
                  <a:pt x="6497" y="8936"/>
                </a:lnTo>
                <a:lnTo>
                  <a:pt x="6549" y="8941"/>
                </a:lnTo>
                <a:lnTo>
                  <a:pt x="6599" y="8950"/>
                </a:lnTo>
                <a:lnTo>
                  <a:pt x="6649" y="8959"/>
                </a:lnTo>
                <a:lnTo>
                  <a:pt x="6691" y="8971"/>
                </a:lnTo>
                <a:lnTo>
                  <a:pt x="6733" y="8984"/>
                </a:lnTo>
                <a:lnTo>
                  <a:pt x="6774" y="8999"/>
                </a:lnTo>
                <a:lnTo>
                  <a:pt x="6813" y="9015"/>
                </a:lnTo>
                <a:lnTo>
                  <a:pt x="6852" y="9033"/>
                </a:lnTo>
                <a:lnTo>
                  <a:pt x="6889" y="9053"/>
                </a:lnTo>
                <a:lnTo>
                  <a:pt x="6927" y="9074"/>
                </a:lnTo>
                <a:lnTo>
                  <a:pt x="6963" y="9096"/>
                </a:lnTo>
                <a:lnTo>
                  <a:pt x="6997" y="9120"/>
                </a:lnTo>
                <a:lnTo>
                  <a:pt x="7030" y="9145"/>
                </a:lnTo>
                <a:lnTo>
                  <a:pt x="7063" y="9171"/>
                </a:lnTo>
                <a:lnTo>
                  <a:pt x="7094" y="9198"/>
                </a:lnTo>
                <a:lnTo>
                  <a:pt x="7126" y="9226"/>
                </a:lnTo>
                <a:lnTo>
                  <a:pt x="7155" y="9257"/>
                </a:lnTo>
                <a:lnTo>
                  <a:pt x="7183" y="9287"/>
                </a:lnTo>
                <a:lnTo>
                  <a:pt x="7211" y="9319"/>
                </a:lnTo>
                <a:lnTo>
                  <a:pt x="7237" y="9352"/>
                </a:lnTo>
                <a:lnTo>
                  <a:pt x="7262" y="9386"/>
                </a:lnTo>
                <a:lnTo>
                  <a:pt x="7287" y="9421"/>
                </a:lnTo>
                <a:lnTo>
                  <a:pt x="7310" y="9456"/>
                </a:lnTo>
                <a:lnTo>
                  <a:pt x="7333" y="9493"/>
                </a:lnTo>
                <a:lnTo>
                  <a:pt x="7354" y="9530"/>
                </a:lnTo>
                <a:lnTo>
                  <a:pt x="7375" y="9569"/>
                </a:lnTo>
                <a:lnTo>
                  <a:pt x="7394" y="9608"/>
                </a:lnTo>
                <a:lnTo>
                  <a:pt x="7413" y="9646"/>
                </a:lnTo>
                <a:lnTo>
                  <a:pt x="7430" y="9687"/>
                </a:lnTo>
                <a:lnTo>
                  <a:pt x="7446" y="9728"/>
                </a:lnTo>
                <a:lnTo>
                  <a:pt x="7462" y="9768"/>
                </a:lnTo>
                <a:lnTo>
                  <a:pt x="7476" y="9810"/>
                </a:lnTo>
                <a:lnTo>
                  <a:pt x="7489" y="9853"/>
                </a:lnTo>
                <a:lnTo>
                  <a:pt x="7501" y="9896"/>
                </a:lnTo>
                <a:lnTo>
                  <a:pt x="7513" y="9939"/>
                </a:lnTo>
                <a:lnTo>
                  <a:pt x="7522" y="9993"/>
                </a:lnTo>
                <a:lnTo>
                  <a:pt x="7531" y="10046"/>
                </a:lnTo>
                <a:lnTo>
                  <a:pt x="7536" y="10101"/>
                </a:lnTo>
                <a:lnTo>
                  <a:pt x="7540" y="10154"/>
                </a:lnTo>
                <a:lnTo>
                  <a:pt x="7542" y="10208"/>
                </a:lnTo>
                <a:lnTo>
                  <a:pt x="7542" y="10261"/>
                </a:lnTo>
                <a:lnTo>
                  <a:pt x="7540" y="10315"/>
                </a:lnTo>
                <a:lnTo>
                  <a:pt x="7537" y="10367"/>
                </a:lnTo>
                <a:lnTo>
                  <a:pt x="7531" y="10420"/>
                </a:lnTo>
                <a:lnTo>
                  <a:pt x="7523" y="10471"/>
                </a:lnTo>
                <a:lnTo>
                  <a:pt x="7514" y="10524"/>
                </a:lnTo>
                <a:lnTo>
                  <a:pt x="7502" y="10575"/>
                </a:lnTo>
                <a:lnTo>
                  <a:pt x="7490" y="10626"/>
                </a:lnTo>
                <a:lnTo>
                  <a:pt x="7475" y="10676"/>
                </a:lnTo>
                <a:lnTo>
                  <a:pt x="7459" y="10725"/>
                </a:lnTo>
                <a:lnTo>
                  <a:pt x="7441" y="10774"/>
                </a:lnTo>
                <a:lnTo>
                  <a:pt x="7421" y="10822"/>
                </a:lnTo>
                <a:lnTo>
                  <a:pt x="7400" y="10870"/>
                </a:lnTo>
                <a:lnTo>
                  <a:pt x="7377" y="10916"/>
                </a:lnTo>
                <a:lnTo>
                  <a:pt x="7352" y="10963"/>
                </a:lnTo>
                <a:lnTo>
                  <a:pt x="7326" y="11008"/>
                </a:lnTo>
                <a:lnTo>
                  <a:pt x="7298" y="11052"/>
                </a:lnTo>
                <a:lnTo>
                  <a:pt x="7269" y="11096"/>
                </a:lnTo>
                <a:lnTo>
                  <a:pt x="7237" y="11138"/>
                </a:lnTo>
                <a:lnTo>
                  <a:pt x="7205" y="11179"/>
                </a:lnTo>
                <a:lnTo>
                  <a:pt x="7171" y="11219"/>
                </a:lnTo>
                <a:lnTo>
                  <a:pt x="7136" y="11259"/>
                </a:lnTo>
                <a:lnTo>
                  <a:pt x="7098" y="11296"/>
                </a:lnTo>
                <a:lnTo>
                  <a:pt x="7061" y="11334"/>
                </a:lnTo>
                <a:lnTo>
                  <a:pt x="7021" y="11370"/>
                </a:lnTo>
                <a:lnTo>
                  <a:pt x="6979" y="11404"/>
                </a:lnTo>
                <a:lnTo>
                  <a:pt x="6938" y="11436"/>
                </a:lnTo>
                <a:lnTo>
                  <a:pt x="6888" y="11474"/>
                </a:lnTo>
                <a:lnTo>
                  <a:pt x="6838" y="11508"/>
                </a:lnTo>
                <a:lnTo>
                  <a:pt x="6788" y="11541"/>
                </a:lnTo>
                <a:lnTo>
                  <a:pt x="6737" y="11572"/>
                </a:lnTo>
                <a:lnTo>
                  <a:pt x="6686" y="11600"/>
                </a:lnTo>
                <a:lnTo>
                  <a:pt x="6635" y="11628"/>
                </a:lnTo>
                <a:lnTo>
                  <a:pt x="6582" y="11653"/>
                </a:lnTo>
                <a:lnTo>
                  <a:pt x="6529" y="11676"/>
                </a:lnTo>
                <a:lnTo>
                  <a:pt x="6476" y="11696"/>
                </a:lnTo>
                <a:lnTo>
                  <a:pt x="6423" y="11715"/>
                </a:lnTo>
                <a:lnTo>
                  <a:pt x="6368" y="11732"/>
                </a:lnTo>
                <a:lnTo>
                  <a:pt x="6314" y="11748"/>
                </a:lnTo>
                <a:lnTo>
                  <a:pt x="6260" y="11761"/>
                </a:lnTo>
                <a:lnTo>
                  <a:pt x="6204" y="11773"/>
                </a:lnTo>
                <a:lnTo>
                  <a:pt x="6150" y="11782"/>
                </a:lnTo>
                <a:lnTo>
                  <a:pt x="6095" y="11789"/>
                </a:lnTo>
                <a:lnTo>
                  <a:pt x="6039" y="11796"/>
                </a:lnTo>
                <a:lnTo>
                  <a:pt x="5983" y="11800"/>
                </a:lnTo>
                <a:lnTo>
                  <a:pt x="5928" y="11802"/>
                </a:lnTo>
                <a:lnTo>
                  <a:pt x="5872" y="11802"/>
                </a:lnTo>
                <a:lnTo>
                  <a:pt x="5816" y="11800"/>
                </a:lnTo>
                <a:lnTo>
                  <a:pt x="5761" y="11797"/>
                </a:lnTo>
                <a:lnTo>
                  <a:pt x="5704" y="11792"/>
                </a:lnTo>
                <a:lnTo>
                  <a:pt x="5649" y="11785"/>
                </a:lnTo>
                <a:lnTo>
                  <a:pt x="5594" y="11777"/>
                </a:lnTo>
                <a:lnTo>
                  <a:pt x="5537" y="11766"/>
                </a:lnTo>
                <a:lnTo>
                  <a:pt x="5482" y="11754"/>
                </a:lnTo>
                <a:lnTo>
                  <a:pt x="5428" y="11740"/>
                </a:lnTo>
                <a:lnTo>
                  <a:pt x="5372" y="11725"/>
                </a:lnTo>
                <a:lnTo>
                  <a:pt x="5318" y="11707"/>
                </a:lnTo>
                <a:lnTo>
                  <a:pt x="5263" y="11688"/>
                </a:lnTo>
                <a:lnTo>
                  <a:pt x="5208" y="11667"/>
                </a:lnTo>
                <a:lnTo>
                  <a:pt x="5169" y="11651"/>
                </a:lnTo>
                <a:lnTo>
                  <a:pt x="5129" y="11633"/>
                </a:lnTo>
                <a:lnTo>
                  <a:pt x="5090" y="11615"/>
                </a:lnTo>
                <a:lnTo>
                  <a:pt x="5052" y="11595"/>
                </a:lnTo>
                <a:lnTo>
                  <a:pt x="5014" y="11575"/>
                </a:lnTo>
                <a:lnTo>
                  <a:pt x="4976" y="11555"/>
                </a:lnTo>
                <a:lnTo>
                  <a:pt x="4940" y="11534"/>
                </a:lnTo>
                <a:lnTo>
                  <a:pt x="4904" y="11512"/>
                </a:lnTo>
                <a:lnTo>
                  <a:pt x="4869" y="11489"/>
                </a:lnTo>
                <a:lnTo>
                  <a:pt x="4834" y="11465"/>
                </a:lnTo>
                <a:lnTo>
                  <a:pt x="4800" y="11441"/>
                </a:lnTo>
                <a:lnTo>
                  <a:pt x="4766" y="11416"/>
                </a:lnTo>
                <a:lnTo>
                  <a:pt x="4733" y="11390"/>
                </a:lnTo>
                <a:lnTo>
                  <a:pt x="4702" y="11363"/>
                </a:lnTo>
                <a:lnTo>
                  <a:pt x="4669" y="11336"/>
                </a:lnTo>
                <a:lnTo>
                  <a:pt x="4639" y="11309"/>
                </a:lnTo>
                <a:lnTo>
                  <a:pt x="4609" y="11281"/>
                </a:lnTo>
                <a:lnTo>
                  <a:pt x="4580" y="11252"/>
                </a:lnTo>
                <a:lnTo>
                  <a:pt x="4550" y="11222"/>
                </a:lnTo>
                <a:lnTo>
                  <a:pt x="4522" y="11192"/>
                </a:lnTo>
                <a:lnTo>
                  <a:pt x="4494" y="11161"/>
                </a:lnTo>
                <a:lnTo>
                  <a:pt x="4468" y="11129"/>
                </a:lnTo>
                <a:lnTo>
                  <a:pt x="4442" y="11098"/>
                </a:lnTo>
                <a:lnTo>
                  <a:pt x="4416" y="11066"/>
                </a:lnTo>
                <a:lnTo>
                  <a:pt x="4391" y="11032"/>
                </a:lnTo>
                <a:lnTo>
                  <a:pt x="4367" y="10999"/>
                </a:lnTo>
                <a:lnTo>
                  <a:pt x="4344" y="10965"/>
                </a:lnTo>
                <a:lnTo>
                  <a:pt x="4321" y="10931"/>
                </a:lnTo>
                <a:lnTo>
                  <a:pt x="4299" y="10896"/>
                </a:lnTo>
                <a:lnTo>
                  <a:pt x="4277" y="10861"/>
                </a:lnTo>
                <a:lnTo>
                  <a:pt x="4257" y="10824"/>
                </a:lnTo>
                <a:lnTo>
                  <a:pt x="4237" y="10789"/>
                </a:lnTo>
                <a:lnTo>
                  <a:pt x="4217" y="10752"/>
                </a:lnTo>
                <a:lnTo>
                  <a:pt x="4198" y="10715"/>
                </a:lnTo>
                <a:lnTo>
                  <a:pt x="4181" y="10677"/>
                </a:lnTo>
                <a:lnTo>
                  <a:pt x="4164" y="10640"/>
                </a:lnTo>
                <a:lnTo>
                  <a:pt x="4147" y="10601"/>
                </a:lnTo>
                <a:lnTo>
                  <a:pt x="4133" y="10562"/>
                </a:lnTo>
                <a:lnTo>
                  <a:pt x="4117" y="10524"/>
                </a:lnTo>
                <a:lnTo>
                  <a:pt x="4103" y="10485"/>
                </a:lnTo>
                <a:lnTo>
                  <a:pt x="4090" y="10445"/>
                </a:lnTo>
                <a:lnTo>
                  <a:pt x="4077" y="10406"/>
                </a:lnTo>
                <a:lnTo>
                  <a:pt x="4066" y="10365"/>
                </a:lnTo>
                <a:lnTo>
                  <a:pt x="4054" y="10324"/>
                </a:lnTo>
                <a:lnTo>
                  <a:pt x="4044" y="10283"/>
                </a:lnTo>
                <a:lnTo>
                  <a:pt x="4034" y="10243"/>
                </a:lnTo>
                <a:lnTo>
                  <a:pt x="4026" y="10202"/>
                </a:lnTo>
                <a:lnTo>
                  <a:pt x="4018" y="10160"/>
                </a:lnTo>
                <a:lnTo>
                  <a:pt x="4010" y="10118"/>
                </a:lnTo>
                <a:lnTo>
                  <a:pt x="4004" y="10077"/>
                </a:lnTo>
                <a:lnTo>
                  <a:pt x="3999" y="10035"/>
                </a:lnTo>
                <a:lnTo>
                  <a:pt x="3994" y="9993"/>
                </a:lnTo>
                <a:lnTo>
                  <a:pt x="3990" y="9950"/>
                </a:lnTo>
                <a:lnTo>
                  <a:pt x="3986" y="9907"/>
                </a:lnTo>
                <a:lnTo>
                  <a:pt x="3984" y="9865"/>
                </a:lnTo>
                <a:lnTo>
                  <a:pt x="3982" y="9823"/>
                </a:lnTo>
                <a:lnTo>
                  <a:pt x="3981" y="9780"/>
                </a:lnTo>
                <a:lnTo>
                  <a:pt x="3981" y="9736"/>
                </a:lnTo>
                <a:lnTo>
                  <a:pt x="3982" y="9693"/>
                </a:lnTo>
                <a:lnTo>
                  <a:pt x="3984" y="9650"/>
                </a:lnTo>
                <a:lnTo>
                  <a:pt x="3986" y="9608"/>
                </a:lnTo>
                <a:lnTo>
                  <a:pt x="3990" y="9564"/>
                </a:lnTo>
                <a:lnTo>
                  <a:pt x="3994" y="9521"/>
                </a:lnTo>
                <a:lnTo>
                  <a:pt x="3999" y="9478"/>
                </a:lnTo>
                <a:lnTo>
                  <a:pt x="4004" y="9440"/>
                </a:lnTo>
                <a:lnTo>
                  <a:pt x="4010" y="9403"/>
                </a:lnTo>
                <a:lnTo>
                  <a:pt x="4018" y="9365"/>
                </a:lnTo>
                <a:lnTo>
                  <a:pt x="4026" y="9328"/>
                </a:lnTo>
                <a:lnTo>
                  <a:pt x="4034" y="9291"/>
                </a:lnTo>
                <a:lnTo>
                  <a:pt x="4043" y="9255"/>
                </a:lnTo>
                <a:lnTo>
                  <a:pt x="4053" y="9218"/>
                </a:lnTo>
                <a:lnTo>
                  <a:pt x="4063" y="9182"/>
                </a:lnTo>
                <a:lnTo>
                  <a:pt x="4074" y="9145"/>
                </a:lnTo>
                <a:lnTo>
                  <a:pt x="4086" y="9109"/>
                </a:lnTo>
                <a:lnTo>
                  <a:pt x="4098" y="9074"/>
                </a:lnTo>
                <a:lnTo>
                  <a:pt x="4111" y="9038"/>
                </a:lnTo>
                <a:lnTo>
                  <a:pt x="4124" y="9003"/>
                </a:lnTo>
                <a:lnTo>
                  <a:pt x="4138" y="8968"/>
                </a:lnTo>
                <a:lnTo>
                  <a:pt x="4152" y="8933"/>
                </a:lnTo>
                <a:lnTo>
                  <a:pt x="4168" y="8899"/>
                </a:lnTo>
                <a:lnTo>
                  <a:pt x="4184" y="8865"/>
                </a:lnTo>
                <a:lnTo>
                  <a:pt x="4200" y="8831"/>
                </a:lnTo>
                <a:lnTo>
                  <a:pt x="4217" y="8797"/>
                </a:lnTo>
                <a:lnTo>
                  <a:pt x="4235" y="8764"/>
                </a:lnTo>
                <a:lnTo>
                  <a:pt x="4253" y="8731"/>
                </a:lnTo>
                <a:lnTo>
                  <a:pt x="4271" y="8699"/>
                </a:lnTo>
                <a:lnTo>
                  <a:pt x="4291" y="8667"/>
                </a:lnTo>
                <a:lnTo>
                  <a:pt x="4311" y="8634"/>
                </a:lnTo>
                <a:lnTo>
                  <a:pt x="4331" y="8603"/>
                </a:lnTo>
                <a:lnTo>
                  <a:pt x="4352" y="8571"/>
                </a:lnTo>
                <a:lnTo>
                  <a:pt x="4374" y="8540"/>
                </a:lnTo>
                <a:lnTo>
                  <a:pt x="4396" y="8509"/>
                </a:lnTo>
                <a:lnTo>
                  <a:pt x="4418" y="8479"/>
                </a:lnTo>
                <a:lnTo>
                  <a:pt x="4441" y="8449"/>
                </a:lnTo>
                <a:lnTo>
                  <a:pt x="4465" y="8419"/>
                </a:lnTo>
                <a:lnTo>
                  <a:pt x="4489" y="8390"/>
                </a:lnTo>
                <a:lnTo>
                  <a:pt x="4513" y="8362"/>
                </a:lnTo>
                <a:lnTo>
                  <a:pt x="4538" y="8333"/>
                </a:lnTo>
                <a:lnTo>
                  <a:pt x="4564" y="8305"/>
                </a:lnTo>
                <a:lnTo>
                  <a:pt x="4590" y="8277"/>
                </a:lnTo>
                <a:lnTo>
                  <a:pt x="4616" y="8250"/>
                </a:lnTo>
                <a:lnTo>
                  <a:pt x="4643" y="8223"/>
                </a:lnTo>
                <a:lnTo>
                  <a:pt x="4670" y="8197"/>
                </a:lnTo>
                <a:lnTo>
                  <a:pt x="4699" y="8171"/>
                </a:lnTo>
                <a:lnTo>
                  <a:pt x="4727" y="8145"/>
                </a:lnTo>
                <a:lnTo>
                  <a:pt x="4756" y="8120"/>
                </a:lnTo>
                <a:lnTo>
                  <a:pt x="4785" y="8095"/>
                </a:lnTo>
                <a:lnTo>
                  <a:pt x="4816" y="8071"/>
                </a:lnTo>
                <a:lnTo>
                  <a:pt x="4845" y="8047"/>
                </a:lnTo>
                <a:lnTo>
                  <a:pt x="4876" y="8024"/>
                </a:lnTo>
                <a:lnTo>
                  <a:pt x="4907" y="8001"/>
                </a:lnTo>
                <a:lnTo>
                  <a:pt x="4939" y="7978"/>
                </a:lnTo>
                <a:lnTo>
                  <a:pt x="4970" y="7957"/>
                </a:lnTo>
                <a:lnTo>
                  <a:pt x="5002" y="7936"/>
                </a:lnTo>
                <a:lnTo>
                  <a:pt x="5036" y="7915"/>
                </a:lnTo>
                <a:lnTo>
                  <a:pt x="5068" y="7895"/>
                </a:lnTo>
                <a:lnTo>
                  <a:pt x="5103" y="7875"/>
                </a:lnTo>
                <a:lnTo>
                  <a:pt x="5136" y="7855"/>
                </a:lnTo>
                <a:lnTo>
                  <a:pt x="5171" y="7836"/>
                </a:lnTo>
                <a:lnTo>
                  <a:pt x="5205" y="7819"/>
                </a:lnTo>
                <a:lnTo>
                  <a:pt x="5241" y="7801"/>
                </a:lnTo>
                <a:lnTo>
                  <a:pt x="5276" y="7783"/>
                </a:lnTo>
                <a:lnTo>
                  <a:pt x="5312" y="7766"/>
                </a:lnTo>
                <a:lnTo>
                  <a:pt x="5348" y="7751"/>
                </a:lnTo>
                <a:lnTo>
                  <a:pt x="5385" y="7735"/>
                </a:lnTo>
                <a:lnTo>
                  <a:pt x="5421" y="7720"/>
                </a:lnTo>
                <a:lnTo>
                  <a:pt x="5459" y="7706"/>
                </a:lnTo>
                <a:lnTo>
                  <a:pt x="5496" y="7692"/>
                </a:lnTo>
                <a:lnTo>
                  <a:pt x="5554" y="7673"/>
                </a:lnTo>
                <a:lnTo>
                  <a:pt x="5610" y="7657"/>
                </a:lnTo>
                <a:lnTo>
                  <a:pt x="5668" y="7641"/>
                </a:lnTo>
                <a:lnTo>
                  <a:pt x="5724" y="7627"/>
                </a:lnTo>
                <a:lnTo>
                  <a:pt x="5782" y="7615"/>
                </a:lnTo>
                <a:lnTo>
                  <a:pt x="5839" y="7603"/>
                </a:lnTo>
                <a:lnTo>
                  <a:pt x="5896" y="7594"/>
                </a:lnTo>
                <a:lnTo>
                  <a:pt x="5954" y="7586"/>
                </a:lnTo>
                <a:lnTo>
                  <a:pt x="6011" y="7578"/>
                </a:lnTo>
                <a:lnTo>
                  <a:pt x="6069" y="7573"/>
                </a:lnTo>
                <a:lnTo>
                  <a:pt x="6126" y="7568"/>
                </a:lnTo>
                <a:lnTo>
                  <a:pt x="6184" y="7565"/>
                </a:lnTo>
                <a:lnTo>
                  <a:pt x="6241" y="7564"/>
                </a:lnTo>
                <a:lnTo>
                  <a:pt x="6298" y="7563"/>
                </a:lnTo>
                <a:lnTo>
                  <a:pt x="6355" y="7564"/>
                </a:lnTo>
                <a:lnTo>
                  <a:pt x="6412" y="7566"/>
                </a:lnTo>
                <a:lnTo>
                  <a:pt x="6469" y="7569"/>
                </a:lnTo>
                <a:lnTo>
                  <a:pt x="6526" y="7573"/>
                </a:lnTo>
                <a:lnTo>
                  <a:pt x="6582" y="7579"/>
                </a:lnTo>
                <a:lnTo>
                  <a:pt x="6638" y="7587"/>
                </a:lnTo>
                <a:lnTo>
                  <a:pt x="6694" y="7595"/>
                </a:lnTo>
                <a:lnTo>
                  <a:pt x="6750" y="7604"/>
                </a:lnTo>
                <a:lnTo>
                  <a:pt x="6806" y="7615"/>
                </a:lnTo>
                <a:lnTo>
                  <a:pt x="6861" y="7626"/>
                </a:lnTo>
                <a:lnTo>
                  <a:pt x="6916" y="7640"/>
                </a:lnTo>
                <a:lnTo>
                  <a:pt x="6970" y="7655"/>
                </a:lnTo>
                <a:lnTo>
                  <a:pt x="7024" y="7669"/>
                </a:lnTo>
                <a:lnTo>
                  <a:pt x="7079" y="7686"/>
                </a:lnTo>
                <a:lnTo>
                  <a:pt x="7132" y="7704"/>
                </a:lnTo>
                <a:lnTo>
                  <a:pt x="7185" y="7723"/>
                </a:lnTo>
                <a:lnTo>
                  <a:pt x="7237" y="7742"/>
                </a:lnTo>
                <a:lnTo>
                  <a:pt x="7289" y="7763"/>
                </a:lnTo>
                <a:lnTo>
                  <a:pt x="7342" y="7786"/>
                </a:lnTo>
                <a:lnTo>
                  <a:pt x="7393" y="7809"/>
                </a:lnTo>
                <a:lnTo>
                  <a:pt x="7444" y="7833"/>
                </a:lnTo>
                <a:lnTo>
                  <a:pt x="7494" y="7858"/>
                </a:lnTo>
                <a:lnTo>
                  <a:pt x="7543" y="7885"/>
                </a:lnTo>
                <a:lnTo>
                  <a:pt x="7592" y="7913"/>
                </a:lnTo>
                <a:lnTo>
                  <a:pt x="7641" y="7941"/>
                </a:lnTo>
                <a:lnTo>
                  <a:pt x="7689" y="7971"/>
                </a:lnTo>
                <a:lnTo>
                  <a:pt x="7736" y="8001"/>
                </a:lnTo>
                <a:lnTo>
                  <a:pt x="7783" y="8033"/>
                </a:lnTo>
                <a:lnTo>
                  <a:pt x="7829" y="8065"/>
                </a:lnTo>
                <a:lnTo>
                  <a:pt x="7874" y="8098"/>
                </a:lnTo>
                <a:lnTo>
                  <a:pt x="7919" y="8133"/>
                </a:lnTo>
                <a:lnTo>
                  <a:pt x="7963" y="8168"/>
                </a:lnTo>
                <a:lnTo>
                  <a:pt x="8006" y="8205"/>
                </a:lnTo>
                <a:lnTo>
                  <a:pt x="8049" y="8243"/>
                </a:lnTo>
                <a:lnTo>
                  <a:pt x="8090" y="8281"/>
                </a:lnTo>
                <a:lnTo>
                  <a:pt x="8131" y="8320"/>
                </a:lnTo>
                <a:lnTo>
                  <a:pt x="8171" y="8361"/>
                </a:lnTo>
                <a:lnTo>
                  <a:pt x="8211" y="8401"/>
                </a:lnTo>
                <a:lnTo>
                  <a:pt x="8248" y="8443"/>
                </a:lnTo>
                <a:lnTo>
                  <a:pt x="8286" y="8486"/>
                </a:lnTo>
                <a:lnTo>
                  <a:pt x="8322" y="8530"/>
                </a:lnTo>
                <a:lnTo>
                  <a:pt x="8358" y="8574"/>
                </a:lnTo>
                <a:lnTo>
                  <a:pt x="8393" y="8620"/>
                </a:lnTo>
                <a:lnTo>
                  <a:pt x="8427" y="8666"/>
                </a:lnTo>
                <a:lnTo>
                  <a:pt x="8459" y="8713"/>
                </a:lnTo>
                <a:lnTo>
                  <a:pt x="8491" y="8761"/>
                </a:lnTo>
                <a:lnTo>
                  <a:pt x="8522" y="8809"/>
                </a:lnTo>
                <a:lnTo>
                  <a:pt x="8551" y="8858"/>
                </a:lnTo>
                <a:lnTo>
                  <a:pt x="8580" y="8909"/>
                </a:lnTo>
                <a:lnTo>
                  <a:pt x="8607" y="8959"/>
                </a:lnTo>
                <a:lnTo>
                  <a:pt x="8644" y="9035"/>
                </a:lnTo>
                <a:lnTo>
                  <a:pt x="8678" y="9112"/>
                </a:lnTo>
                <a:lnTo>
                  <a:pt x="8711" y="9188"/>
                </a:lnTo>
                <a:lnTo>
                  <a:pt x="8740" y="9264"/>
                </a:lnTo>
                <a:lnTo>
                  <a:pt x="8767" y="9341"/>
                </a:lnTo>
                <a:lnTo>
                  <a:pt x="8792" y="9419"/>
                </a:lnTo>
                <a:lnTo>
                  <a:pt x="8815" y="9496"/>
                </a:lnTo>
                <a:lnTo>
                  <a:pt x="8835" y="9573"/>
                </a:lnTo>
                <a:lnTo>
                  <a:pt x="8854" y="9652"/>
                </a:lnTo>
                <a:lnTo>
                  <a:pt x="8869" y="9729"/>
                </a:lnTo>
                <a:lnTo>
                  <a:pt x="8883" y="9807"/>
                </a:lnTo>
                <a:lnTo>
                  <a:pt x="8895" y="9885"/>
                </a:lnTo>
                <a:lnTo>
                  <a:pt x="8903" y="9964"/>
                </a:lnTo>
                <a:lnTo>
                  <a:pt x="8910" y="10042"/>
                </a:lnTo>
                <a:lnTo>
                  <a:pt x="8915" y="10120"/>
                </a:lnTo>
                <a:lnTo>
                  <a:pt x="8917" y="10199"/>
                </a:lnTo>
                <a:lnTo>
                  <a:pt x="8917" y="10277"/>
                </a:lnTo>
                <a:lnTo>
                  <a:pt x="8916" y="10356"/>
                </a:lnTo>
                <a:lnTo>
                  <a:pt x="8912" y="10435"/>
                </a:lnTo>
                <a:lnTo>
                  <a:pt x="8906" y="10513"/>
                </a:lnTo>
                <a:lnTo>
                  <a:pt x="8898" y="10591"/>
                </a:lnTo>
                <a:lnTo>
                  <a:pt x="8887" y="10670"/>
                </a:lnTo>
                <a:lnTo>
                  <a:pt x="8875" y="10748"/>
                </a:lnTo>
                <a:lnTo>
                  <a:pt x="8860" y="10826"/>
                </a:lnTo>
                <a:lnTo>
                  <a:pt x="8843" y="10904"/>
                </a:lnTo>
                <a:lnTo>
                  <a:pt x="8825" y="10982"/>
                </a:lnTo>
                <a:lnTo>
                  <a:pt x="8804" y="11059"/>
                </a:lnTo>
                <a:lnTo>
                  <a:pt x="8781" y="11137"/>
                </a:lnTo>
                <a:lnTo>
                  <a:pt x="8756" y="11214"/>
                </a:lnTo>
                <a:lnTo>
                  <a:pt x="8728" y="11291"/>
                </a:lnTo>
                <a:lnTo>
                  <a:pt x="8699" y="11367"/>
                </a:lnTo>
                <a:lnTo>
                  <a:pt x="8669" y="11444"/>
                </a:lnTo>
                <a:lnTo>
                  <a:pt x="8737" y="11437"/>
                </a:lnTo>
                <a:lnTo>
                  <a:pt x="8806" y="11428"/>
                </a:lnTo>
                <a:lnTo>
                  <a:pt x="8874" y="11417"/>
                </a:lnTo>
                <a:lnTo>
                  <a:pt x="8943" y="11403"/>
                </a:lnTo>
                <a:lnTo>
                  <a:pt x="9010" y="11388"/>
                </a:lnTo>
                <a:lnTo>
                  <a:pt x="9079" y="11371"/>
                </a:lnTo>
                <a:lnTo>
                  <a:pt x="9147" y="11352"/>
                </a:lnTo>
                <a:lnTo>
                  <a:pt x="9215" y="11331"/>
                </a:lnTo>
                <a:lnTo>
                  <a:pt x="9283" y="11308"/>
                </a:lnTo>
                <a:lnTo>
                  <a:pt x="9351" y="11285"/>
                </a:lnTo>
                <a:lnTo>
                  <a:pt x="9417" y="11260"/>
                </a:lnTo>
                <a:lnTo>
                  <a:pt x="9482" y="11234"/>
                </a:lnTo>
                <a:lnTo>
                  <a:pt x="9548" y="11206"/>
                </a:lnTo>
                <a:lnTo>
                  <a:pt x="9613" y="11177"/>
                </a:lnTo>
                <a:lnTo>
                  <a:pt x="9677" y="11148"/>
                </a:lnTo>
                <a:lnTo>
                  <a:pt x="9739" y="11117"/>
                </a:lnTo>
                <a:lnTo>
                  <a:pt x="9802" y="11085"/>
                </a:lnTo>
                <a:lnTo>
                  <a:pt x="9864" y="11052"/>
                </a:lnTo>
                <a:lnTo>
                  <a:pt x="9925" y="11018"/>
                </a:lnTo>
                <a:lnTo>
                  <a:pt x="9985" y="10982"/>
                </a:lnTo>
                <a:lnTo>
                  <a:pt x="10044" y="10946"/>
                </a:lnTo>
                <a:lnTo>
                  <a:pt x="10103" y="10909"/>
                </a:lnTo>
                <a:lnTo>
                  <a:pt x="10161" y="10870"/>
                </a:lnTo>
                <a:lnTo>
                  <a:pt x="10219" y="10831"/>
                </a:lnTo>
                <a:lnTo>
                  <a:pt x="10274" y="10790"/>
                </a:lnTo>
                <a:lnTo>
                  <a:pt x="10330" y="10748"/>
                </a:lnTo>
                <a:lnTo>
                  <a:pt x="10385" y="10705"/>
                </a:lnTo>
                <a:lnTo>
                  <a:pt x="10438" y="10663"/>
                </a:lnTo>
                <a:lnTo>
                  <a:pt x="10491" y="10618"/>
                </a:lnTo>
                <a:lnTo>
                  <a:pt x="10542" y="10572"/>
                </a:lnTo>
                <a:lnTo>
                  <a:pt x="10594" y="10526"/>
                </a:lnTo>
                <a:lnTo>
                  <a:pt x="10644" y="10479"/>
                </a:lnTo>
                <a:lnTo>
                  <a:pt x="10693" y="10430"/>
                </a:lnTo>
                <a:lnTo>
                  <a:pt x="10741" y="10381"/>
                </a:lnTo>
                <a:lnTo>
                  <a:pt x="10788" y="10330"/>
                </a:lnTo>
                <a:lnTo>
                  <a:pt x="10835" y="10280"/>
                </a:lnTo>
                <a:lnTo>
                  <a:pt x="10880" y="10228"/>
                </a:lnTo>
                <a:lnTo>
                  <a:pt x="10924" y="10176"/>
                </a:lnTo>
                <a:lnTo>
                  <a:pt x="10966" y="10121"/>
                </a:lnTo>
                <a:lnTo>
                  <a:pt x="11009" y="10067"/>
                </a:lnTo>
                <a:lnTo>
                  <a:pt x="11050" y="10013"/>
                </a:lnTo>
                <a:lnTo>
                  <a:pt x="11090" y="9956"/>
                </a:lnTo>
                <a:lnTo>
                  <a:pt x="11128" y="9900"/>
                </a:lnTo>
                <a:lnTo>
                  <a:pt x="11166" y="9843"/>
                </a:lnTo>
                <a:lnTo>
                  <a:pt x="11203" y="9784"/>
                </a:lnTo>
                <a:lnTo>
                  <a:pt x="11238" y="9726"/>
                </a:lnTo>
                <a:lnTo>
                  <a:pt x="11272" y="9666"/>
                </a:lnTo>
                <a:lnTo>
                  <a:pt x="11306" y="9606"/>
                </a:lnTo>
                <a:lnTo>
                  <a:pt x="11338" y="9545"/>
                </a:lnTo>
                <a:lnTo>
                  <a:pt x="11368" y="9483"/>
                </a:lnTo>
                <a:lnTo>
                  <a:pt x="11398" y="9421"/>
                </a:lnTo>
                <a:lnTo>
                  <a:pt x="11427" y="9358"/>
                </a:lnTo>
                <a:lnTo>
                  <a:pt x="11454" y="9294"/>
                </a:lnTo>
                <a:lnTo>
                  <a:pt x="11479" y="9231"/>
                </a:lnTo>
                <a:lnTo>
                  <a:pt x="11504" y="9166"/>
                </a:lnTo>
                <a:lnTo>
                  <a:pt x="11527" y="9100"/>
                </a:lnTo>
                <a:lnTo>
                  <a:pt x="11549" y="9034"/>
                </a:lnTo>
                <a:lnTo>
                  <a:pt x="11570" y="8967"/>
                </a:lnTo>
                <a:lnTo>
                  <a:pt x="11590" y="8901"/>
                </a:lnTo>
                <a:lnTo>
                  <a:pt x="11608" y="8834"/>
                </a:lnTo>
                <a:lnTo>
                  <a:pt x="11624" y="8765"/>
                </a:lnTo>
                <a:lnTo>
                  <a:pt x="11639" y="8697"/>
                </a:lnTo>
                <a:lnTo>
                  <a:pt x="11653" y="8628"/>
                </a:lnTo>
                <a:lnTo>
                  <a:pt x="11666" y="8558"/>
                </a:lnTo>
                <a:lnTo>
                  <a:pt x="11676" y="8488"/>
                </a:lnTo>
                <a:lnTo>
                  <a:pt x="11687" y="8418"/>
                </a:lnTo>
                <a:lnTo>
                  <a:pt x="11694" y="8347"/>
                </a:lnTo>
                <a:lnTo>
                  <a:pt x="11702" y="8275"/>
                </a:lnTo>
                <a:lnTo>
                  <a:pt x="11707" y="8204"/>
                </a:lnTo>
                <a:lnTo>
                  <a:pt x="11711" y="8132"/>
                </a:lnTo>
                <a:lnTo>
                  <a:pt x="11713" y="8059"/>
                </a:lnTo>
                <a:lnTo>
                  <a:pt x="11713" y="7987"/>
                </a:lnTo>
                <a:lnTo>
                  <a:pt x="11712" y="7899"/>
                </a:lnTo>
                <a:lnTo>
                  <a:pt x="11709" y="7812"/>
                </a:lnTo>
                <a:lnTo>
                  <a:pt x="11704" y="7726"/>
                </a:lnTo>
                <a:lnTo>
                  <a:pt x="11696" y="7640"/>
                </a:lnTo>
                <a:lnTo>
                  <a:pt x="11686" y="7554"/>
                </a:lnTo>
                <a:lnTo>
                  <a:pt x="11674" y="7470"/>
                </a:lnTo>
                <a:lnTo>
                  <a:pt x="11661" y="7385"/>
                </a:lnTo>
                <a:lnTo>
                  <a:pt x="11644" y="7302"/>
                </a:lnTo>
                <a:lnTo>
                  <a:pt x="11626" y="7219"/>
                </a:lnTo>
                <a:lnTo>
                  <a:pt x="11606" y="7138"/>
                </a:lnTo>
                <a:lnTo>
                  <a:pt x="11585" y="7056"/>
                </a:lnTo>
                <a:lnTo>
                  <a:pt x="11561" y="6976"/>
                </a:lnTo>
                <a:lnTo>
                  <a:pt x="11534" y="6896"/>
                </a:lnTo>
                <a:lnTo>
                  <a:pt x="11507" y="6817"/>
                </a:lnTo>
                <a:lnTo>
                  <a:pt x="11478" y="6740"/>
                </a:lnTo>
                <a:lnTo>
                  <a:pt x="11447" y="6662"/>
                </a:lnTo>
                <a:lnTo>
                  <a:pt x="11413" y="6586"/>
                </a:lnTo>
                <a:lnTo>
                  <a:pt x="11378" y="6511"/>
                </a:lnTo>
                <a:lnTo>
                  <a:pt x="11341" y="6437"/>
                </a:lnTo>
                <a:lnTo>
                  <a:pt x="11303" y="6364"/>
                </a:lnTo>
                <a:lnTo>
                  <a:pt x="11263" y="6291"/>
                </a:lnTo>
                <a:lnTo>
                  <a:pt x="11221" y="6220"/>
                </a:lnTo>
                <a:lnTo>
                  <a:pt x="11177" y="6150"/>
                </a:lnTo>
                <a:lnTo>
                  <a:pt x="11132" y="6081"/>
                </a:lnTo>
                <a:lnTo>
                  <a:pt x="11085" y="6012"/>
                </a:lnTo>
                <a:lnTo>
                  <a:pt x="11037" y="5945"/>
                </a:lnTo>
                <a:lnTo>
                  <a:pt x="10987" y="5879"/>
                </a:lnTo>
                <a:lnTo>
                  <a:pt x="10936" y="5814"/>
                </a:lnTo>
                <a:lnTo>
                  <a:pt x="10883" y="5751"/>
                </a:lnTo>
                <a:lnTo>
                  <a:pt x="10828" y="5689"/>
                </a:lnTo>
                <a:lnTo>
                  <a:pt x="10772" y="5627"/>
                </a:lnTo>
                <a:lnTo>
                  <a:pt x="10716" y="5568"/>
                </a:lnTo>
                <a:close/>
              </a:path>
            </a:pathLst>
          </a:custGeom>
          <a:solidFill>
            <a:srgbClr val="FFC91D"/>
          </a:solidFill>
          <a:ln>
            <a:noFill/>
          </a:ln>
        </p:spPr>
        <p:txBody>
          <a:bodyPr lIns="144000" rIns="72000" bIns="468000" anchor="ctr">
            <a:normAutofit/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p>
            <a:pPr algn="ctr">
              <a:defRPr/>
            </a:pPr>
            <a:r>
              <a:rPr lang="zh-CN" altLang="en-US" sz="3200" smtClean="0">
                <a:solidFill>
                  <a:srgbClr val="FFFFFF"/>
                </a:solidFill>
                <a:latin typeface="Calibri Light" panose="020F030202020403020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基础性训练演示</a:t>
            </a:r>
            <a:endParaRPr lang="zh-CN" altLang="en-US" sz="3200" smtClean="0">
              <a:solidFill>
                <a:srgbClr val="FFFFFF"/>
              </a:solidFill>
              <a:latin typeface="Calibri Light" panose="020F0302020204030204" charset="0"/>
              <a:ea typeface="宋体" panose="02010600030101010101" pitchFamily="2" charset="-122"/>
              <a:cs typeface="+mn-ea"/>
              <a:sym typeface="Arial" panose="020B0604020202020204" pitchFamily="3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09975" y="923925"/>
            <a:ext cx="8582025" cy="475297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364720" cy="6870700"/>
          </a:xfrm>
          <a:prstGeom prst="rect">
            <a:avLst/>
          </a:prstGeom>
        </p:spPr>
      </p:pic>
      <p:sp>
        <p:nvSpPr>
          <p:cNvPr id="22" name="KSO_Shape"/>
          <p:cNvSpPr/>
          <p:nvPr>
            <p:custDataLst>
              <p:tags r:id="rId3"/>
            </p:custDataLst>
          </p:nvPr>
        </p:nvSpPr>
        <p:spPr bwMode="auto">
          <a:xfrm>
            <a:off x="796440" y="1945468"/>
            <a:ext cx="2510126" cy="2708770"/>
          </a:xfrm>
          <a:custGeom>
            <a:avLst/>
            <a:gdLst>
              <a:gd name="T0" fmla="*/ 2147483646 w 11713"/>
              <a:gd name="T1" fmla="*/ 2147483646 h 12650"/>
              <a:gd name="T2" fmla="*/ 2147483646 w 11713"/>
              <a:gd name="T3" fmla="*/ 2147483646 h 12650"/>
              <a:gd name="T4" fmla="*/ 2147483646 w 11713"/>
              <a:gd name="T5" fmla="*/ 2147483646 h 12650"/>
              <a:gd name="T6" fmla="*/ 2147483646 w 11713"/>
              <a:gd name="T7" fmla="*/ 2147483646 h 12650"/>
              <a:gd name="T8" fmla="*/ 2147483646 w 11713"/>
              <a:gd name="T9" fmla="*/ 2147483646 h 12650"/>
              <a:gd name="T10" fmla="*/ 2147483646 w 11713"/>
              <a:gd name="T11" fmla="*/ 2147483646 h 12650"/>
              <a:gd name="T12" fmla="*/ 2147483646 w 11713"/>
              <a:gd name="T13" fmla="*/ 2147483646 h 12650"/>
              <a:gd name="T14" fmla="*/ 2147483646 w 11713"/>
              <a:gd name="T15" fmla="*/ 2147483646 h 12650"/>
              <a:gd name="T16" fmla="*/ 2147483646 w 11713"/>
              <a:gd name="T17" fmla="*/ 2147483646 h 12650"/>
              <a:gd name="T18" fmla="*/ 2147483646 w 11713"/>
              <a:gd name="T19" fmla="*/ 2147483646 h 12650"/>
              <a:gd name="T20" fmla="*/ 2147483646 w 11713"/>
              <a:gd name="T21" fmla="*/ 2147483646 h 12650"/>
              <a:gd name="T22" fmla="*/ 2147483646 w 11713"/>
              <a:gd name="T23" fmla="*/ 2147483646 h 12650"/>
              <a:gd name="T24" fmla="*/ 2147483646 w 11713"/>
              <a:gd name="T25" fmla="*/ 2147483646 h 12650"/>
              <a:gd name="T26" fmla="*/ 2147483646 w 11713"/>
              <a:gd name="T27" fmla="*/ 2147483646 h 12650"/>
              <a:gd name="T28" fmla="*/ 2147483646 w 11713"/>
              <a:gd name="T29" fmla="*/ 2147483646 h 12650"/>
              <a:gd name="T30" fmla="*/ 2147483646 w 11713"/>
              <a:gd name="T31" fmla="*/ 2147483646 h 12650"/>
              <a:gd name="T32" fmla="*/ 2147483646 w 11713"/>
              <a:gd name="T33" fmla="*/ 2147483646 h 12650"/>
              <a:gd name="T34" fmla="*/ 2147483646 w 11713"/>
              <a:gd name="T35" fmla="*/ 2147483646 h 12650"/>
              <a:gd name="T36" fmla="*/ 2147483646 w 11713"/>
              <a:gd name="T37" fmla="*/ 2147483646 h 12650"/>
              <a:gd name="T38" fmla="*/ 2147483646 w 11713"/>
              <a:gd name="T39" fmla="*/ 2147483646 h 12650"/>
              <a:gd name="T40" fmla="*/ 2147483646 w 11713"/>
              <a:gd name="T41" fmla="*/ 2147483646 h 12650"/>
              <a:gd name="T42" fmla="*/ 2147483646 w 11713"/>
              <a:gd name="T43" fmla="*/ 2147483646 h 12650"/>
              <a:gd name="T44" fmla="*/ 2147483646 w 11713"/>
              <a:gd name="T45" fmla="*/ 2147483646 h 12650"/>
              <a:gd name="T46" fmla="*/ 2147483646 w 11713"/>
              <a:gd name="T47" fmla="*/ 2147483646 h 12650"/>
              <a:gd name="T48" fmla="*/ 2147483646 w 11713"/>
              <a:gd name="T49" fmla="*/ 2147483646 h 12650"/>
              <a:gd name="T50" fmla="*/ 2147483646 w 11713"/>
              <a:gd name="T51" fmla="*/ 2147483646 h 12650"/>
              <a:gd name="T52" fmla="*/ 2147483646 w 11713"/>
              <a:gd name="T53" fmla="*/ 2147483646 h 12650"/>
              <a:gd name="T54" fmla="*/ 2147483646 w 11713"/>
              <a:gd name="T55" fmla="*/ 2147483646 h 12650"/>
              <a:gd name="T56" fmla="*/ 2147483646 w 11713"/>
              <a:gd name="T57" fmla="*/ 2147483646 h 12650"/>
              <a:gd name="T58" fmla="*/ 2147483646 w 11713"/>
              <a:gd name="T59" fmla="*/ 2147483646 h 12650"/>
              <a:gd name="T60" fmla="*/ 2147483646 w 11713"/>
              <a:gd name="T61" fmla="*/ 2147483646 h 12650"/>
              <a:gd name="T62" fmla="*/ 2147483646 w 11713"/>
              <a:gd name="T63" fmla="*/ 2147483646 h 12650"/>
              <a:gd name="T64" fmla="*/ 2147483646 w 11713"/>
              <a:gd name="T65" fmla="*/ 2147483646 h 12650"/>
              <a:gd name="T66" fmla="*/ 2147483646 w 11713"/>
              <a:gd name="T67" fmla="*/ 2147483646 h 12650"/>
              <a:gd name="T68" fmla="*/ 2147483646 w 11713"/>
              <a:gd name="T69" fmla="*/ 2147483646 h 12650"/>
              <a:gd name="T70" fmla="*/ 2147483646 w 11713"/>
              <a:gd name="T71" fmla="*/ 2147483646 h 12650"/>
              <a:gd name="T72" fmla="*/ 2147483646 w 11713"/>
              <a:gd name="T73" fmla="*/ 2147483646 h 12650"/>
              <a:gd name="T74" fmla="*/ 2147483646 w 11713"/>
              <a:gd name="T75" fmla="*/ 2147483646 h 12650"/>
              <a:gd name="T76" fmla="*/ 2147483646 w 11713"/>
              <a:gd name="T77" fmla="*/ 2147483646 h 12650"/>
              <a:gd name="T78" fmla="*/ 2147483646 w 11713"/>
              <a:gd name="T79" fmla="*/ 2147483646 h 12650"/>
              <a:gd name="T80" fmla="*/ 2147483646 w 11713"/>
              <a:gd name="T81" fmla="*/ 2147483646 h 12650"/>
              <a:gd name="T82" fmla="*/ 2147483646 w 11713"/>
              <a:gd name="T83" fmla="*/ 2147483646 h 12650"/>
              <a:gd name="T84" fmla="*/ 2147483646 w 11713"/>
              <a:gd name="T85" fmla="*/ 2147483646 h 12650"/>
              <a:gd name="T86" fmla="*/ 2147483646 w 11713"/>
              <a:gd name="T87" fmla="*/ 2147483646 h 12650"/>
              <a:gd name="T88" fmla="*/ 2147483646 w 11713"/>
              <a:gd name="T89" fmla="*/ 2147483646 h 12650"/>
              <a:gd name="T90" fmla="*/ 2147483646 w 11713"/>
              <a:gd name="T91" fmla="*/ 2147483646 h 12650"/>
              <a:gd name="T92" fmla="*/ 2147483646 w 11713"/>
              <a:gd name="T93" fmla="*/ 2147483646 h 12650"/>
              <a:gd name="T94" fmla="*/ 2147483646 w 11713"/>
              <a:gd name="T95" fmla="*/ 2147483646 h 12650"/>
              <a:gd name="T96" fmla="*/ 2147483646 w 11713"/>
              <a:gd name="T97" fmla="*/ 2147483646 h 12650"/>
              <a:gd name="T98" fmla="*/ 2147483646 w 11713"/>
              <a:gd name="T99" fmla="*/ 2147483646 h 12650"/>
              <a:gd name="T100" fmla="*/ 2147483646 w 11713"/>
              <a:gd name="T101" fmla="*/ 2147483646 h 12650"/>
              <a:gd name="T102" fmla="*/ 2147483646 w 11713"/>
              <a:gd name="T103" fmla="*/ 2147483646 h 12650"/>
              <a:gd name="T104" fmla="*/ 2147483646 w 11713"/>
              <a:gd name="T105" fmla="*/ 2147483646 h 12650"/>
              <a:gd name="T106" fmla="*/ 2147483646 w 11713"/>
              <a:gd name="T107" fmla="*/ 2147483646 h 12650"/>
              <a:gd name="T108" fmla="*/ 2147483646 w 11713"/>
              <a:gd name="T109" fmla="*/ 2147483646 h 12650"/>
              <a:gd name="T110" fmla="*/ 2147483646 w 11713"/>
              <a:gd name="T111" fmla="*/ 2147483646 h 12650"/>
              <a:gd name="T112" fmla="*/ 2147483646 w 11713"/>
              <a:gd name="T113" fmla="*/ 2147483646 h 12650"/>
              <a:gd name="T114" fmla="*/ 2147483646 w 11713"/>
              <a:gd name="T115" fmla="*/ 2147483646 h 12650"/>
              <a:gd name="T116" fmla="*/ 2147483646 w 11713"/>
              <a:gd name="T117" fmla="*/ 2147483646 h 12650"/>
              <a:gd name="T118" fmla="*/ 2147483646 w 11713"/>
              <a:gd name="T119" fmla="*/ 2147483646 h 12650"/>
              <a:gd name="T120" fmla="*/ 2147483646 w 11713"/>
              <a:gd name="T121" fmla="*/ 2147483646 h 12650"/>
              <a:gd name="T122" fmla="*/ 2147483646 w 11713"/>
              <a:gd name="T123" fmla="*/ 2147483646 h 12650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1713" h="12650">
                <a:moveTo>
                  <a:pt x="10716" y="5568"/>
                </a:moveTo>
                <a:lnTo>
                  <a:pt x="10716" y="5568"/>
                </a:lnTo>
                <a:lnTo>
                  <a:pt x="10759" y="5528"/>
                </a:lnTo>
                <a:lnTo>
                  <a:pt x="10801" y="5487"/>
                </a:lnTo>
                <a:lnTo>
                  <a:pt x="10843" y="5446"/>
                </a:lnTo>
                <a:lnTo>
                  <a:pt x="10884" y="5402"/>
                </a:lnTo>
                <a:lnTo>
                  <a:pt x="10924" y="5358"/>
                </a:lnTo>
                <a:lnTo>
                  <a:pt x="10962" y="5314"/>
                </a:lnTo>
                <a:lnTo>
                  <a:pt x="10999" y="5268"/>
                </a:lnTo>
                <a:lnTo>
                  <a:pt x="11035" y="5221"/>
                </a:lnTo>
                <a:lnTo>
                  <a:pt x="11070" y="5173"/>
                </a:lnTo>
                <a:lnTo>
                  <a:pt x="11103" y="5125"/>
                </a:lnTo>
                <a:lnTo>
                  <a:pt x="11136" y="5076"/>
                </a:lnTo>
                <a:lnTo>
                  <a:pt x="11167" y="5026"/>
                </a:lnTo>
                <a:lnTo>
                  <a:pt x="11196" y="4975"/>
                </a:lnTo>
                <a:lnTo>
                  <a:pt x="11224" y="4922"/>
                </a:lnTo>
                <a:lnTo>
                  <a:pt x="11251" y="4870"/>
                </a:lnTo>
                <a:lnTo>
                  <a:pt x="11278" y="4817"/>
                </a:lnTo>
                <a:lnTo>
                  <a:pt x="11302" y="4763"/>
                </a:lnTo>
                <a:lnTo>
                  <a:pt x="11325" y="4708"/>
                </a:lnTo>
                <a:lnTo>
                  <a:pt x="11346" y="4653"/>
                </a:lnTo>
                <a:lnTo>
                  <a:pt x="11366" y="4597"/>
                </a:lnTo>
                <a:lnTo>
                  <a:pt x="11385" y="4540"/>
                </a:lnTo>
                <a:lnTo>
                  <a:pt x="11402" y="4483"/>
                </a:lnTo>
                <a:lnTo>
                  <a:pt x="11417" y="4425"/>
                </a:lnTo>
                <a:lnTo>
                  <a:pt x="11431" y="4366"/>
                </a:lnTo>
                <a:lnTo>
                  <a:pt x="11444" y="4307"/>
                </a:lnTo>
                <a:lnTo>
                  <a:pt x="11454" y="4248"/>
                </a:lnTo>
                <a:lnTo>
                  <a:pt x="11463" y="4187"/>
                </a:lnTo>
                <a:lnTo>
                  <a:pt x="11471" y="4127"/>
                </a:lnTo>
                <a:lnTo>
                  <a:pt x="11477" y="4066"/>
                </a:lnTo>
                <a:lnTo>
                  <a:pt x="11481" y="4004"/>
                </a:lnTo>
                <a:lnTo>
                  <a:pt x="11484" y="3942"/>
                </a:lnTo>
                <a:lnTo>
                  <a:pt x="11484" y="3879"/>
                </a:lnTo>
                <a:lnTo>
                  <a:pt x="11484" y="3821"/>
                </a:lnTo>
                <a:lnTo>
                  <a:pt x="11482" y="3761"/>
                </a:lnTo>
                <a:lnTo>
                  <a:pt x="11478" y="3704"/>
                </a:lnTo>
                <a:lnTo>
                  <a:pt x="11473" y="3645"/>
                </a:lnTo>
                <a:lnTo>
                  <a:pt x="11466" y="3588"/>
                </a:lnTo>
                <a:lnTo>
                  <a:pt x="11457" y="3530"/>
                </a:lnTo>
                <a:lnTo>
                  <a:pt x="11448" y="3474"/>
                </a:lnTo>
                <a:lnTo>
                  <a:pt x="11436" y="3417"/>
                </a:lnTo>
                <a:lnTo>
                  <a:pt x="11424" y="3362"/>
                </a:lnTo>
                <a:lnTo>
                  <a:pt x="11410" y="3307"/>
                </a:lnTo>
                <a:lnTo>
                  <a:pt x="11394" y="3252"/>
                </a:lnTo>
                <a:lnTo>
                  <a:pt x="11378" y="3198"/>
                </a:lnTo>
                <a:lnTo>
                  <a:pt x="11360" y="3145"/>
                </a:lnTo>
                <a:lnTo>
                  <a:pt x="11340" y="3092"/>
                </a:lnTo>
                <a:lnTo>
                  <a:pt x="11320" y="3039"/>
                </a:lnTo>
                <a:lnTo>
                  <a:pt x="11298" y="2987"/>
                </a:lnTo>
                <a:lnTo>
                  <a:pt x="11275" y="2936"/>
                </a:lnTo>
                <a:lnTo>
                  <a:pt x="11250" y="2886"/>
                </a:lnTo>
                <a:lnTo>
                  <a:pt x="11225" y="2836"/>
                </a:lnTo>
                <a:lnTo>
                  <a:pt x="11198" y="2788"/>
                </a:lnTo>
                <a:lnTo>
                  <a:pt x="11170" y="2739"/>
                </a:lnTo>
                <a:lnTo>
                  <a:pt x="11141" y="2692"/>
                </a:lnTo>
                <a:lnTo>
                  <a:pt x="11110" y="2645"/>
                </a:lnTo>
                <a:lnTo>
                  <a:pt x="11079" y="2599"/>
                </a:lnTo>
                <a:lnTo>
                  <a:pt x="11047" y="2553"/>
                </a:lnTo>
                <a:lnTo>
                  <a:pt x="11013" y="2509"/>
                </a:lnTo>
                <a:lnTo>
                  <a:pt x="10978" y="2465"/>
                </a:lnTo>
                <a:lnTo>
                  <a:pt x="10942" y="2422"/>
                </a:lnTo>
                <a:lnTo>
                  <a:pt x="10906" y="2379"/>
                </a:lnTo>
                <a:lnTo>
                  <a:pt x="10868" y="2339"/>
                </a:lnTo>
                <a:lnTo>
                  <a:pt x="10828" y="2299"/>
                </a:lnTo>
                <a:lnTo>
                  <a:pt x="10789" y="2259"/>
                </a:lnTo>
                <a:lnTo>
                  <a:pt x="10748" y="2221"/>
                </a:lnTo>
                <a:lnTo>
                  <a:pt x="10706" y="2183"/>
                </a:lnTo>
                <a:lnTo>
                  <a:pt x="10664" y="2146"/>
                </a:lnTo>
                <a:lnTo>
                  <a:pt x="10621" y="2111"/>
                </a:lnTo>
                <a:lnTo>
                  <a:pt x="10576" y="2076"/>
                </a:lnTo>
                <a:lnTo>
                  <a:pt x="10531" y="2043"/>
                </a:lnTo>
                <a:lnTo>
                  <a:pt x="10485" y="2011"/>
                </a:lnTo>
                <a:lnTo>
                  <a:pt x="10438" y="1979"/>
                </a:lnTo>
                <a:lnTo>
                  <a:pt x="10390" y="1949"/>
                </a:lnTo>
                <a:lnTo>
                  <a:pt x="10341" y="1920"/>
                </a:lnTo>
                <a:lnTo>
                  <a:pt x="10292" y="1892"/>
                </a:lnTo>
                <a:lnTo>
                  <a:pt x="10242" y="1864"/>
                </a:lnTo>
                <a:lnTo>
                  <a:pt x="10190" y="1838"/>
                </a:lnTo>
                <a:lnTo>
                  <a:pt x="10139" y="1814"/>
                </a:lnTo>
                <a:lnTo>
                  <a:pt x="10087" y="1790"/>
                </a:lnTo>
                <a:lnTo>
                  <a:pt x="10034" y="1768"/>
                </a:lnTo>
                <a:lnTo>
                  <a:pt x="9981" y="1746"/>
                </a:lnTo>
                <a:lnTo>
                  <a:pt x="9926" y="1727"/>
                </a:lnTo>
                <a:lnTo>
                  <a:pt x="9871" y="1709"/>
                </a:lnTo>
                <a:lnTo>
                  <a:pt x="9816" y="1691"/>
                </a:lnTo>
                <a:lnTo>
                  <a:pt x="9759" y="1674"/>
                </a:lnTo>
                <a:lnTo>
                  <a:pt x="9703" y="1660"/>
                </a:lnTo>
                <a:lnTo>
                  <a:pt x="9645" y="1646"/>
                </a:lnTo>
                <a:lnTo>
                  <a:pt x="9588" y="1635"/>
                </a:lnTo>
                <a:lnTo>
                  <a:pt x="9529" y="1624"/>
                </a:lnTo>
                <a:lnTo>
                  <a:pt x="9471" y="1615"/>
                </a:lnTo>
                <a:lnTo>
                  <a:pt x="9411" y="1606"/>
                </a:lnTo>
                <a:lnTo>
                  <a:pt x="9352" y="1600"/>
                </a:lnTo>
                <a:lnTo>
                  <a:pt x="9292" y="1595"/>
                </a:lnTo>
                <a:lnTo>
                  <a:pt x="9232" y="1591"/>
                </a:lnTo>
                <a:lnTo>
                  <a:pt x="9170" y="1589"/>
                </a:lnTo>
                <a:lnTo>
                  <a:pt x="9110" y="1588"/>
                </a:lnTo>
                <a:lnTo>
                  <a:pt x="9044" y="1589"/>
                </a:lnTo>
                <a:lnTo>
                  <a:pt x="8979" y="1592"/>
                </a:lnTo>
                <a:lnTo>
                  <a:pt x="8915" y="1596"/>
                </a:lnTo>
                <a:lnTo>
                  <a:pt x="8852" y="1601"/>
                </a:lnTo>
                <a:lnTo>
                  <a:pt x="8788" y="1609"/>
                </a:lnTo>
                <a:lnTo>
                  <a:pt x="8725" y="1618"/>
                </a:lnTo>
                <a:lnTo>
                  <a:pt x="8664" y="1628"/>
                </a:lnTo>
                <a:lnTo>
                  <a:pt x="8602" y="1641"/>
                </a:lnTo>
                <a:lnTo>
                  <a:pt x="8570" y="1595"/>
                </a:lnTo>
                <a:lnTo>
                  <a:pt x="8537" y="1549"/>
                </a:lnTo>
                <a:lnTo>
                  <a:pt x="8505" y="1504"/>
                </a:lnTo>
                <a:lnTo>
                  <a:pt x="8471" y="1460"/>
                </a:lnTo>
                <a:lnTo>
                  <a:pt x="8437" y="1415"/>
                </a:lnTo>
                <a:lnTo>
                  <a:pt x="8402" y="1373"/>
                </a:lnTo>
                <a:lnTo>
                  <a:pt x="8366" y="1330"/>
                </a:lnTo>
                <a:lnTo>
                  <a:pt x="8330" y="1287"/>
                </a:lnTo>
                <a:lnTo>
                  <a:pt x="8292" y="1245"/>
                </a:lnTo>
                <a:lnTo>
                  <a:pt x="8254" y="1203"/>
                </a:lnTo>
                <a:lnTo>
                  <a:pt x="8217" y="1163"/>
                </a:lnTo>
                <a:lnTo>
                  <a:pt x="8177" y="1123"/>
                </a:lnTo>
                <a:lnTo>
                  <a:pt x="8137" y="1083"/>
                </a:lnTo>
                <a:lnTo>
                  <a:pt x="8098" y="1045"/>
                </a:lnTo>
                <a:lnTo>
                  <a:pt x="8057" y="1006"/>
                </a:lnTo>
                <a:lnTo>
                  <a:pt x="8015" y="968"/>
                </a:lnTo>
                <a:lnTo>
                  <a:pt x="7973" y="931"/>
                </a:lnTo>
                <a:lnTo>
                  <a:pt x="7931" y="894"/>
                </a:lnTo>
                <a:lnTo>
                  <a:pt x="7888" y="859"/>
                </a:lnTo>
                <a:lnTo>
                  <a:pt x="7844" y="823"/>
                </a:lnTo>
                <a:lnTo>
                  <a:pt x="7799" y="788"/>
                </a:lnTo>
                <a:lnTo>
                  <a:pt x="7754" y="754"/>
                </a:lnTo>
                <a:lnTo>
                  <a:pt x="7709" y="721"/>
                </a:lnTo>
                <a:lnTo>
                  <a:pt x="7663" y="687"/>
                </a:lnTo>
                <a:lnTo>
                  <a:pt x="7616" y="656"/>
                </a:lnTo>
                <a:lnTo>
                  <a:pt x="7569" y="625"/>
                </a:lnTo>
                <a:lnTo>
                  <a:pt x="7522" y="593"/>
                </a:lnTo>
                <a:lnTo>
                  <a:pt x="7474" y="563"/>
                </a:lnTo>
                <a:lnTo>
                  <a:pt x="7425" y="534"/>
                </a:lnTo>
                <a:lnTo>
                  <a:pt x="7376" y="506"/>
                </a:lnTo>
                <a:lnTo>
                  <a:pt x="7327" y="477"/>
                </a:lnTo>
                <a:lnTo>
                  <a:pt x="7277" y="450"/>
                </a:lnTo>
                <a:lnTo>
                  <a:pt x="7227" y="424"/>
                </a:lnTo>
                <a:lnTo>
                  <a:pt x="7176" y="398"/>
                </a:lnTo>
                <a:lnTo>
                  <a:pt x="7124" y="373"/>
                </a:lnTo>
                <a:lnTo>
                  <a:pt x="7072" y="349"/>
                </a:lnTo>
                <a:lnTo>
                  <a:pt x="7020" y="325"/>
                </a:lnTo>
                <a:lnTo>
                  <a:pt x="6968" y="302"/>
                </a:lnTo>
                <a:lnTo>
                  <a:pt x="6915" y="280"/>
                </a:lnTo>
                <a:lnTo>
                  <a:pt x="6860" y="259"/>
                </a:lnTo>
                <a:lnTo>
                  <a:pt x="6807" y="238"/>
                </a:lnTo>
                <a:lnTo>
                  <a:pt x="6753" y="218"/>
                </a:lnTo>
                <a:lnTo>
                  <a:pt x="6697" y="200"/>
                </a:lnTo>
                <a:lnTo>
                  <a:pt x="6642" y="182"/>
                </a:lnTo>
                <a:lnTo>
                  <a:pt x="6587" y="164"/>
                </a:lnTo>
                <a:lnTo>
                  <a:pt x="6531" y="148"/>
                </a:lnTo>
                <a:lnTo>
                  <a:pt x="6475" y="133"/>
                </a:lnTo>
                <a:lnTo>
                  <a:pt x="6417" y="117"/>
                </a:lnTo>
                <a:lnTo>
                  <a:pt x="6361" y="104"/>
                </a:lnTo>
                <a:lnTo>
                  <a:pt x="6304" y="91"/>
                </a:lnTo>
                <a:lnTo>
                  <a:pt x="6246" y="79"/>
                </a:lnTo>
                <a:lnTo>
                  <a:pt x="6188" y="67"/>
                </a:lnTo>
                <a:lnTo>
                  <a:pt x="6129" y="57"/>
                </a:lnTo>
                <a:lnTo>
                  <a:pt x="6071" y="47"/>
                </a:lnTo>
                <a:lnTo>
                  <a:pt x="6011" y="38"/>
                </a:lnTo>
                <a:lnTo>
                  <a:pt x="5953" y="30"/>
                </a:lnTo>
                <a:lnTo>
                  <a:pt x="5893" y="23"/>
                </a:lnTo>
                <a:lnTo>
                  <a:pt x="5833" y="17"/>
                </a:lnTo>
                <a:lnTo>
                  <a:pt x="5773" y="12"/>
                </a:lnTo>
                <a:lnTo>
                  <a:pt x="5713" y="7"/>
                </a:lnTo>
                <a:lnTo>
                  <a:pt x="5652" y="4"/>
                </a:lnTo>
                <a:lnTo>
                  <a:pt x="5590" y="2"/>
                </a:lnTo>
                <a:lnTo>
                  <a:pt x="5530" y="0"/>
                </a:lnTo>
                <a:lnTo>
                  <a:pt x="5468" y="0"/>
                </a:lnTo>
                <a:lnTo>
                  <a:pt x="5372" y="1"/>
                </a:lnTo>
                <a:lnTo>
                  <a:pt x="5276" y="4"/>
                </a:lnTo>
                <a:lnTo>
                  <a:pt x="5181" y="11"/>
                </a:lnTo>
                <a:lnTo>
                  <a:pt x="5086" y="19"/>
                </a:lnTo>
                <a:lnTo>
                  <a:pt x="4992" y="29"/>
                </a:lnTo>
                <a:lnTo>
                  <a:pt x="4899" y="42"/>
                </a:lnTo>
                <a:lnTo>
                  <a:pt x="4806" y="57"/>
                </a:lnTo>
                <a:lnTo>
                  <a:pt x="4715" y="73"/>
                </a:lnTo>
                <a:lnTo>
                  <a:pt x="4624" y="92"/>
                </a:lnTo>
                <a:lnTo>
                  <a:pt x="4534" y="114"/>
                </a:lnTo>
                <a:lnTo>
                  <a:pt x="4445" y="137"/>
                </a:lnTo>
                <a:lnTo>
                  <a:pt x="4357" y="162"/>
                </a:lnTo>
                <a:lnTo>
                  <a:pt x="4269" y="189"/>
                </a:lnTo>
                <a:lnTo>
                  <a:pt x="4183" y="218"/>
                </a:lnTo>
                <a:lnTo>
                  <a:pt x="4097" y="250"/>
                </a:lnTo>
                <a:lnTo>
                  <a:pt x="4014" y="283"/>
                </a:lnTo>
                <a:lnTo>
                  <a:pt x="3930" y="319"/>
                </a:lnTo>
                <a:lnTo>
                  <a:pt x="3848" y="355"/>
                </a:lnTo>
                <a:lnTo>
                  <a:pt x="3766" y="395"/>
                </a:lnTo>
                <a:lnTo>
                  <a:pt x="3687" y="436"/>
                </a:lnTo>
                <a:lnTo>
                  <a:pt x="3607" y="477"/>
                </a:lnTo>
                <a:lnTo>
                  <a:pt x="3530" y="522"/>
                </a:lnTo>
                <a:lnTo>
                  <a:pt x="3454" y="568"/>
                </a:lnTo>
                <a:lnTo>
                  <a:pt x="3379" y="616"/>
                </a:lnTo>
                <a:lnTo>
                  <a:pt x="3304" y="665"/>
                </a:lnTo>
                <a:lnTo>
                  <a:pt x="3231" y="717"/>
                </a:lnTo>
                <a:lnTo>
                  <a:pt x="3160" y="769"/>
                </a:lnTo>
                <a:lnTo>
                  <a:pt x="3090" y="823"/>
                </a:lnTo>
                <a:lnTo>
                  <a:pt x="3022" y="880"/>
                </a:lnTo>
                <a:lnTo>
                  <a:pt x="2955" y="937"/>
                </a:lnTo>
                <a:lnTo>
                  <a:pt x="2889" y="996"/>
                </a:lnTo>
                <a:lnTo>
                  <a:pt x="2825" y="1056"/>
                </a:lnTo>
                <a:lnTo>
                  <a:pt x="2763" y="1119"/>
                </a:lnTo>
                <a:lnTo>
                  <a:pt x="2701" y="1181"/>
                </a:lnTo>
                <a:lnTo>
                  <a:pt x="2641" y="1246"/>
                </a:lnTo>
                <a:lnTo>
                  <a:pt x="2584" y="1313"/>
                </a:lnTo>
                <a:lnTo>
                  <a:pt x="2528" y="1380"/>
                </a:lnTo>
                <a:lnTo>
                  <a:pt x="2473" y="1449"/>
                </a:lnTo>
                <a:lnTo>
                  <a:pt x="2420" y="1519"/>
                </a:lnTo>
                <a:lnTo>
                  <a:pt x="2369" y="1590"/>
                </a:lnTo>
                <a:lnTo>
                  <a:pt x="2319" y="1663"/>
                </a:lnTo>
                <a:lnTo>
                  <a:pt x="2272" y="1737"/>
                </a:lnTo>
                <a:lnTo>
                  <a:pt x="2226" y="1811"/>
                </a:lnTo>
                <a:lnTo>
                  <a:pt x="2181" y="1887"/>
                </a:lnTo>
                <a:lnTo>
                  <a:pt x="2139" y="1965"/>
                </a:lnTo>
                <a:lnTo>
                  <a:pt x="2098" y="2043"/>
                </a:lnTo>
                <a:lnTo>
                  <a:pt x="2061" y="2122"/>
                </a:lnTo>
                <a:lnTo>
                  <a:pt x="2024" y="2203"/>
                </a:lnTo>
                <a:lnTo>
                  <a:pt x="1990" y="2284"/>
                </a:lnTo>
                <a:lnTo>
                  <a:pt x="1957" y="2367"/>
                </a:lnTo>
                <a:lnTo>
                  <a:pt x="1926" y="2450"/>
                </a:lnTo>
                <a:lnTo>
                  <a:pt x="1898" y="2534"/>
                </a:lnTo>
                <a:lnTo>
                  <a:pt x="1872" y="2620"/>
                </a:lnTo>
                <a:lnTo>
                  <a:pt x="1848" y="2705"/>
                </a:lnTo>
                <a:lnTo>
                  <a:pt x="1826" y="2792"/>
                </a:lnTo>
                <a:lnTo>
                  <a:pt x="1806" y="2880"/>
                </a:lnTo>
                <a:lnTo>
                  <a:pt x="1788" y="2968"/>
                </a:lnTo>
                <a:lnTo>
                  <a:pt x="1774" y="3057"/>
                </a:lnTo>
                <a:lnTo>
                  <a:pt x="1760" y="3147"/>
                </a:lnTo>
                <a:lnTo>
                  <a:pt x="1750" y="3238"/>
                </a:lnTo>
                <a:lnTo>
                  <a:pt x="1741" y="3330"/>
                </a:lnTo>
                <a:lnTo>
                  <a:pt x="1735" y="3422"/>
                </a:lnTo>
                <a:lnTo>
                  <a:pt x="1732" y="3514"/>
                </a:lnTo>
                <a:lnTo>
                  <a:pt x="1730" y="3607"/>
                </a:lnTo>
                <a:lnTo>
                  <a:pt x="1731" y="3681"/>
                </a:lnTo>
                <a:lnTo>
                  <a:pt x="1733" y="3755"/>
                </a:lnTo>
                <a:lnTo>
                  <a:pt x="1737" y="3828"/>
                </a:lnTo>
                <a:lnTo>
                  <a:pt x="1742" y="3901"/>
                </a:lnTo>
                <a:lnTo>
                  <a:pt x="1750" y="3973"/>
                </a:lnTo>
                <a:lnTo>
                  <a:pt x="1758" y="4045"/>
                </a:lnTo>
                <a:lnTo>
                  <a:pt x="1768" y="4117"/>
                </a:lnTo>
                <a:lnTo>
                  <a:pt x="1779" y="4188"/>
                </a:lnTo>
                <a:lnTo>
                  <a:pt x="1730" y="4217"/>
                </a:lnTo>
                <a:lnTo>
                  <a:pt x="1681" y="4248"/>
                </a:lnTo>
                <a:lnTo>
                  <a:pt x="1632" y="4278"/>
                </a:lnTo>
                <a:lnTo>
                  <a:pt x="1584" y="4309"/>
                </a:lnTo>
                <a:lnTo>
                  <a:pt x="1537" y="4342"/>
                </a:lnTo>
                <a:lnTo>
                  <a:pt x="1490" y="4374"/>
                </a:lnTo>
                <a:lnTo>
                  <a:pt x="1443" y="4409"/>
                </a:lnTo>
                <a:lnTo>
                  <a:pt x="1397" y="4442"/>
                </a:lnTo>
                <a:lnTo>
                  <a:pt x="1352" y="4478"/>
                </a:lnTo>
                <a:lnTo>
                  <a:pt x="1307" y="4513"/>
                </a:lnTo>
                <a:lnTo>
                  <a:pt x="1263" y="4549"/>
                </a:lnTo>
                <a:lnTo>
                  <a:pt x="1219" y="4586"/>
                </a:lnTo>
                <a:lnTo>
                  <a:pt x="1176" y="4624"/>
                </a:lnTo>
                <a:lnTo>
                  <a:pt x="1134" y="4661"/>
                </a:lnTo>
                <a:lnTo>
                  <a:pt x="1093" y="4700"/>
                </a:lnTo>
                <a:lnTo>
                  <a:pt x="1052" y="4740"/>
                </a:lnTo>
                <a:lnTo>
                  <a:pt x="1011" y="4780"/>
                </a:lnTo>
                <a:lnTo>
                  <a:pt x="972" y="4821"/>
                </a:lnTo>
                <a:lnTo>
                  <a:pt x="933" y="4862"/>
                </a:lnTo>
                <a:lnTo>
                  <a:pt x="894" y="4904"/>
                </a:lnTo>
                <a:lnTo>
                  <a:pt x="857" y="4946"/>
                </a:lnTo>
                <a:lnTo>
                  <a:pt x="820" y="4989"/>
                </a:lnTo>
                <a:lnTo>
                  <a:pt x="784" y="5033"/>
                </a:lnTo>
                <a:lnTo>
                  <a:pt x="748" y="5077"/>
                </a:lnTo>
                <a:lnTo>
                  <a:pt x="714" y="5122"/>
                </a:lnTo>
                <a:lnTo>
                  <a:pt x="679" y="5167"/>
                </a:lnTo>
                <a:lnTo>
                  <a:pt x="646" y="5213"/>
                </a:lnTo>
                <a:lnTo>
                  <a:pt x="613" y="5259"/>
                </a:lnTo>
                <a:lnTo>
                  <a:pt x="581" y="5306"/>
                </a:lnTo>
                <a:lnTo>
                  <a:pt x="550" y="5354"/>
                </a:lnTo>
                <a:lnTo>
                  <a:pt x="519" y="5402"/>
                </a:lnTo>
                <a:lnTo>
                  <a:pt x="490" y="5450"/>
                </a:lnTo>
                <a:lnTo>
                  <a:pt x="461" y="5499"/>
                </a:lnTo>
                <a:lnTo>
                  <a:pt x="434" y="5548"/>
                </a:lnTo>
                <a:lnTo>
                  <a:pt x="406" y="5598"/>
                </a:lnTo>
                <a:lnTo>
                  <a:pt x="379" y="5648"/>
                </a:lnTo>
                <a:lnTo>
                  <a:pt x="354" y="5698"/>
                </a:lnTo>
                <a:lnTo>
                  <a:pt x="329" y="5750"/>
                </a:lnTo>
                <a:lnTo>
                  <a:pt x="305" y="5802"/>
                </a:lnTo>
                <a:lnTo>
                  <a:pt x="282" y="5854"/>
                </a:lnTo>
                <a:lnTo>
                  <a:pt x="259" y="5906"/>
                </a:lnTo>
                <a:lnTo>
                  <a:pt x="239" y="5960"/>
                </a:lnTo>
                <a:lnTo>
                  <a:pt x="218" y="6013"/>
                </a:lnTo>
                <a:lnTo>
                  <a:pt x="198" y="6066"/>
                </a:lnTo>
                <a:lnTo>
                  <a:pt x="179" y="6120"/>
                </a:lnTo>
                <a:lnTo>
                  <a:pt x="161" y="6175"/>
                </a:lnTo>
                <a:lnTo>
                  <a:pt x="145" y="6230"/>
                </a:lnTo>
                <a:lnTo>
                  <a:pt x="128" y="6285"/>
                </a:lnTo>
                <a:lnTo>
                  <a:pt x="113" y="6341"/>
                </a:lnTo>
                <a:lnTo>
                  <a:pt x="99" y="6397"/>
                </a:lnTo>
                <a:lnTo>
                  <a:pt x="85" y="6454"/>
                </a:lnTo>
                <a:lnTo>
                  <a:pt x="74" y="6510"/>
                </a:lnTo>
                <a:lnTo>
                  <a:pt x="62" y="6566"/>
                </a:lnTo>
                <a:lnTo>
                  <a:pt x="51" y="6624"/>
                </a:lnTo>
                <a:lnTo>
                  <a:pt x="41" y="6681"/>
                </a:lnTo>
                <a:lnTo>
                  <a:pt x="33" y="6740"/>
                </a:lnTo>
                <a:lnTo>
                  <a:pt x="25" y="6798"/>
                </a:lnTo>
                <a:lnTo>
                  <a:pt x="18" y="6857"/>
                </a:lnTo>
                <a:lnTo>
                  <a:pt x="13" y="6915"/>
                </a:lnTo>
                <a:lnTo>
                  <a:pt x="9" y="6975"/>
                </a:lnTo>
                <a:lnTo>
                  <a:pt x="5" y="7034"/>
                </a:lnTo>
                <a:lnTo>
                  <a:pt x="3" y="7094"/>
                </a:lnTo>
                <a:lnTo>
                  <a:pt x="0" y="7153"/>
                </a:lnTo>
                <a:lnTo>
                  <a:pt x="0" y="7214"/>
                </a:lnTo>
                <a:lnTo>
                  <a:pt x="1" y="7295"/>
                </a:lnTo>
                <a:lnTo>
                  <a:pt x="4" y="7377"/>
                </a:lnTo>
                <a:lnTo>
                  <a:pt x="9" y="7457"/>
                </a:lnTo>
                <a:lnTo>
                  <a:pt x="15" y="7538"/>
                </a:lnTo>
                <a:lnTo>
                  <a:pt x="23" y="7618"/>
                </a:lnTo>
                <a:lnTo>
                  <a:pt x="34" y="7697"/>
                </a:lnTo>
                <a:lnTo>
                  <a:pt x="46" y="7776"/>
                </a:lnTo>
                <a:lnTo>
                  <a:pt x="60" y="7854"/>
                </a:lnTo>
                <a:lnTo>
                  <a:pt x="77" y="7932"/>
                </a:lnTo>
                <a:lnTo>
                  <a:pt x="93" y="8010"/>
                </a:lnTo>
                <a:lnTo>
                  <a:pt x="113" y="8086"/>
                </a:lnTo>
                <a:lnTo>
                  <a:pt x="134" y="8161"/>
                </a:lnTo>
                <a:lnTo>
                  <a:pt x="156" y="8236"/>
                </a:lnTo>
                <a:lnTo>
                  <a:pt x="181" y="8311"/>
                </a:lnTo>
                <a:lnTo>
                  <a:pt x="206" y="8385"/>
                </a:lnTo>
                <a:lnTo>
                  <a:pt x="234" y="8458"/>
                </a:lnTo>
                <a:lnTo>
                  <a:pt x="264" y="8530"/>
                </a:lnTo>
                <a:lnTo>
                  <a:pt x="294" y="8601"/>
                </a:lnTo>
                <a:lnTo>
                  <a:pt x="326" y="8671"/>
                </a:lnTo>
                <a:lnTo>
                  <a:pt x="361" y="8741"/>
                </a:lnTo>
                <a:lnTo>
                  <a:pt x="395" y="8810"/>
                </a:lnTo>
                <a:lnTo>
                  <a:pt x="433" y="8878"/>
                </a:lnTo>
                <a:lnTo>
                  <a:pt x="471" y="8946"/>
                </a:lnTo>
                <a:lnTo>
                  <a:pt x="511" y="9011"/>
                </a:lnTo>
                <a:lnTo>
                  <a:pt x="552" y="9077"/>
                </a:lnTo>
                <a:lnTo>
                  <a:pt x="595" y="9141"/>
                </a:lnTo>
                <a:lnTo>
                  <a:pt x="638" y="9205"/>
                </a:lnTo>
                <a:lnTo>
                  <a:pt x="684" y="9267"/>
                </a:lnTo>
                <a:lnTo>
                  <a:pt x="731" y="9329"/>
                </a:lnTo>
                <a:lnTo>
                  <a:pt x="779" y="9388"/>
                </a:lnTo>
                <a:lnTo>
                  <a:pt x="829" y="9448"/>
                </a:lnTo>
                <a:lnTo>
                  <a:pt x="880" y="9506"/>
                </a:lnTo>
                <a:lnTo>
                  <a:pt x="931" y="9564"/>
                </a:lnTo>
                <a:lnTo>
                  <a:pt x="984" y="9620"/>
                </a:lnTo>
                <a:lnTo>
                  <a:pt x="1039" y="9674"/>
                </a:lnTo>
                <a:lnTo>
                  <a:pt x="1095" y="9729"/>
                </a:lnTo>
                <a:lnTo>
                  <a:pt x="1151" y="9781"/>
                </a:lnTo>
                <a:lnTo>
                  <a:pt x="1210" y="9833"/>
                </a:lnTo>
                <a:lnTo>
                  <a:pt x="1269" y="9883"/>
                </a:lnTo>
                <a:lnTo>
                  <a:pt x="1329" y="9932"/>
                </a:lnTo>
                <a:lnTo>
                  <a:pt x="1390" y="9981"/>
                </a:lnTo>
                <a:lnTo>
                  <a:pt x="1453" y="10026"/>
                </a:lnTo>
                <a:lnTo>
                  <a:pt x="1517" y="10072"/>
                </a:lnTo>
                <a:lnTo>
                  <a:pt x="1581" y="10116"/>
                </a:lnTo>
                <a:lnTo>
                  <a:pt x="1647" y="10159"/>
                </a:lnTo>
                <a:lnTo>
                  <a:pt x="1714" y="10200"/>
                </a:lnTo>
                <a:lnTo>
                  <a:pt x="1781" y="10240"/>
                </a:lnTo>
                <a:lnTo>
                  <a:pt x="1850" y="10278"/>
                </a:lnTo>
                <a:lnTo>
                  <a:pt x="1919" y="10316"/>
                </a:lnTo>
                <a:lnTo>
                  <a:pt x="1990" y="10351"/>
                </a:lnTo>
                <a:lnTo>
                  <a:pt x="2061" y="10386"/>
                </a:lnTo>
                <a:lnTo>
                  <a:pt x="2133" y="10418"/>
                </a:lnTo>
                <a:lnTo>
                  <a:pt x="2206" y="10449"/>
                </a:lnTo>
                <a:lnTo>
                  <a:pt x="2280" y="10480"/>
                </a:lnTo>
                <a:lnTo>
                  <a:pt x="2354" y="10508"/>
                </a:lnTo>
                <a:lnTo>
                  <a:pt x="2430" y="10535"/>
                </a:lnTo>
                <a:lnTo>
                  <a:pt x="2507" y="10560"/>
                </a:lnTo>
                <a:lnTo>
                  <a:pt x="2583" y="10583"/>
                </a:lnTo>
                <a:lnTo>
                  <a:pt x="2661" y="10605"/>
                </a:lnTo>
                <a:lnTo>
                  <a:pt x="2740" y="10626"/>
                </a:lnTo>
                <a:lnTo>
                  <a:pt x="2819" y="10645"/>
                </a:lnTo>
                <a:lnTo>
                  <a:pt x="2898" y="10661"/>
                </a:lnTo>
                <a:lnTo>
                  <a:pt x="2979" y="10677"/>
                </a:lnTo>
                <a:lnTo>
                  <a:pt x="3060" y="10691"/>
                </a:lnTo>
                <a:lnTo>
                  <a:pt x="3079" y="10697"/>
                </a:lnTo>
                <a:lnTo>
                  <a:pt x="3099" y="10704"/>
                </a:lnTo>
                <a:lnTo>
                  <a:pt x="3120" y="10713"/>
                </a:lnTo>
                <a:lnTo>
                  <a:pt x="3141" y="10723"/>
                </a:lnTo>
                <a:lnTo>
                  <a:pt x="3162" y="10736"/>
                </a:lnTo>
                <a:lnTo>
                  <a:pt x="3185" y="10752"/>
                </a:lnTo>
                <a:lnTo>
                  <a:pt x="3211" y="10772"/>
                </a:lnTo>
                <a:lnTo>
                  <a:pt x="3238" y="10796"/>
                </a:lnTo>
                <a:lnTo>
                  <a:pt x="3266" y="10826"/>
                </a:lnTo>
                <a:lnTo>
                  <a:pt x="3297" y="10861"/>
                </a:lnTo>
                <a:lnTo>
                  <a:pt x="3331" y="10902"/>
                </a:lnTo>
                <a:lnTo>
                  <a:pt x="3367" y="10950"/>
                </a:lnTo>
                <a:lnTo>
                  <a:pt x="3406" y="11005"/>
                </a:lnTo>
                <a:lnTo>
                  <a:pt x="3448" y="11068"/>
                </a:lnTo>
                <a:lnTo>
                  <a:pt x="3494" y="11140"/>
                </a:lnTo>
                <a:lnTo>
                  <a:pt x="3543" y="11220"/>
                </a:lnTo>
                <a:lnTo>
                  <a:pt x="3567" y="11263"/>
                </a:lnTo>
                <a:lnTo>
                  <a:pt x="3593" y="11305"/>
                </a:lnTo>
                <a:lnTo>
                  <a:pt x="3619" y="11346"/>
                </a:lnTo>
                <a:lnTo>
                  <a:pt x="3645" y="11387"/>
                </a:lnTo>
                <a:lnTo>
                  <a:pt x="3672" y="11427"/>
                </a:lnTo>
                <a:lnTo>
                  <a:pt x="3700" y="11467"/>
                </a:lnTo>
                <a:lnTo>
                  <a:pt x="3730" y="11506"/>
                </a:lnTo>
                <a:lnTo>
                  <a:pt x="3759" y="11545"/>
                </a:lnTo>
                <a:lnTo>
                  <a:pt x="3789" y="11583"/>
                </a:lnTo>
                <a:lnTo>
                  <a:pt x="3820" y="11620"/>
                </a:lnTo>
                <a:lnTo>
                  <a:pt x="3852" y="11658"/>
                </a:lnTo>
                <a:lnTo>
                  <a:pt x="3883" y="11694"/>
                </a:lnTo>
                <a:lnTo>
                  <a:pt x="3916" y="11730"/>
                </a:lnTo>
                <a:lnTo>
                  <a:pt x="3950" y="11765"/>
                </a:lnTo>
                <a:lnTo>
                  <a:pt x="3983" y="11800"/>
                </a:lnTo>
                <a:lnTo>
                  <a:pt x="4018" y="11834"/>
                </a:lnTo>
                <a:lnTo>
                  <a:pt x="4053" y="11868"/>
                </a:lnTo>
                <a:lnTo>
                  <a:pt x="4089" y="11901"/>
                </a:lnTo>
                <a:lnTo>
                  <a:pt x="4125" y="11934"/>
                </a:lnTo>
                <a:lnTo>
                  <a:pt x="4162" y="11965"/>
                </a:lnTo>
                <a:lnTo>
                  <a:pt x="4199" y="11996"/>
                </a:lnTo>
                <a:lnTo>
                  <a:pt x="4237" y="12026"/>
                </a:lnTo>
                <a:lnTo>
                  <a:pt x="4276" y="12057"/>
                </a:lnTo>
                <a:lnTo>
                  <a:pt x="4314" y="12086"/>
                </a:lnTo>
                <a:lnTo>
                  <a:pt x="4353" y="12114"/>
                </a:lnTo>
                <a:lnTo>
                  <a:pt x="4393" y="12142"/>
                </a:lnTo>
                <a:lnTo>
                  <a:pt x="4433" y="12170"/>
                </a:lnTo>
                <a:lnTo>
                  <a:pt x="4474" y="12196"/>
                </a:lnTo>
                <a:lnTo>
                  <a:pt x="4515" y="12222"/>
                </a:lnTo>
                <a:lnTo>
                  <a:pt x="4557" y="12247"/>
                </a:lnTo>
                <a:lnTo>
                  <a:pt x="4598" y="12272"/>
                </a:lnTo>
                <a:lnTo>
                  <a:pt x="4640" y="12295"/>
                </a:lnTo>
                <a:lnTo>
                  <a:pt x="4683" y="12319"/>
                </a:lnTo>
                <a:lnTo>
                  <a:pt x="4726" y="12341"/>
                </a:lnTo>
                <a:lnTo>
                  <a:pt x="4770" y="12363"/>
                </a:lnTo>
                <a:lnTo>
                  <a:pt x="4813" y="12384"/>
                </a:lnTo>
                <a:lnTo>
                  <a:pt x="4857" y="12404"/>
                </a:lnTo>
                <a:lnTo>
                  <a:pt x="4902" y="12423"/>
                </a:lnTo>
                <a:lnTo>
                  <a:pt x="4946" y="12442"/>
                </a:lnTo>
                <a:lnTo>
                  <a:pt x="4992" y="12460"/>
                </a:lnTo>
                <a:lnTo>
                  <a:pt x="5037" y="12477"/>
                </a:lnTo>
                <a:lnTo>
                  <a:pt x="5083" y="12493"/>
                </a:lnTo>
                <a:lnTo>
                  <a:pt x="5128" y="12509"/>
                </a:lnTo>
                <a:lnTo>
                  <a:pt x="5175" y="12524"/>
                </a:lnTo>
                <a:lnTo>
                  <a:pt x="5221" y="12538"/>
                </a:lnTo>
                <a:lnTo>
                  <a:pt x="5268" y="12552"/>
                </a:lnTo>
                <a:lnTo>
                  <a:pt x="5314" y="12564"/>
                </a:lnTo>
                <a:lnTo>
                  <a:pt x="5361" y="12576"/>
                </a:lnTo>
                <a:lnTo>
                  <a:pt x="5409" y="12586"/>
                </a:lnTo>
                <a:lnTo>
                  <a:pt x="5456" y="12597"/>
                </a:lnTo>
                <a:lnTo>
                  <a:pt x="5503" y="12606"/>
                </a:lnTo>
                <a:lnTo>
                  <a:pt x="5551" y="12614"/>
                </a:lnTo>
                <a:lnTo>
                  <a:pt x="5599" y="12622"/>
                </a:lnTo>
                <a:lnTo>
                  <a:pt x="5647" y="12628"/>
                </a:lnTo>
                <a:lnTo>
                  <a:pt x="5695" y="12634"/>
                </a:lnTo>
                <a:lnTo>
                  <a:pt x="5743" y="12639"/>
                </a:lnTo>
                <a:lnTo>
                  <a:pt x="5791" y="12643"/>
                </a:lnTo>
                <a:lnTo>
                  <a:pt x="5839" y="12646"/>
                </a:lnTo>
                <a:lnTo>
                  <a:pt x="5888" y="12649"/>
                </a:lnTo>
                <a:lnTo>
                  <a:pt x="5936" y="12650"/>
                </a:lnTo>
                <a:lnTo>
                  <a:pt x="5985" y="12650"/>
                </a:lnTo>
                <a:lnTo>
                  <a:pt x="6033" y="12650"/>
                </a:lnTo>
                <a:lnTo>
                  <a:pt x="6082" y="12649"/>
                </a:lnTo>
                <a:lnTo>
                  <a:pt x="6130" y="12647"/>
                </a:lnTo>
                <a:lnTo>
                  <a:pt x="6174" y="12641"/>
                </a:lnTo>
                <a:lnTo>
                  <a:pt x="6217" y="12634"/>
                </a:lnTo>
                <a:lnTo>
                  <a:pt x="6260" y="12627"/>
                </a:lnTo>
                <a:lnTo>
                  <a:pt x="6303" y="12620"/>
                </a:lnTo>
                <a:lnTo>
                  <a:pt x="6345" y="12611"/>
                </a:lnTo>
                <a:lnTo>
                  <a:pt x="6388" y="12602"/>
                </a:lnTo>
                <a:lnTo>
                  <a:pt x="6430" y="12593"/>
                </a:lnTo>
                <a:lnTo>
                  <a:pt x="6473" y="12582"/>
                </a:lnTo>
                <a:lnTo>
                  <a:pt x="6515" y="12571"/>
                </a:lnTo>
                <a:lnTo>
                  <a:pt x="6556" y="12559"/>
                </a:lnTo>
                <a:lnTo>
                  <a:pt x="6598" y="12548"/>
                </a:lnTo>
                <a:lnTo>
                  <a:pt x="6640" y="12534"/>
                </a:lnTo>
                <a:lnTo>
                  <a:pt x="6682" y="12520"/>
                </a:lnTo>
                <a:lnTo>
                  <a:pt x="6722" y="12507"/>
                </a:lnTo>
                <a:lnTo>
                  <a:pt x="6763" y="12492"/>
                </a:lnTo>
                <a:lnTo>
                  <a:pt x="6804" y="12477"/>
                </a:lnTo>
                <a:lnTo>
                  <a:pt x="6845" y="12461"/>
                </a:lnTo>
                <a:lnTo>
                  <a:pt x="6884" y="12444"/>
                </a:lnTo>
                <a:lnTo>
                  <a:pt x="6924" y="12426"/>
                </a:lnTo>
                <a:lnTo>
                  <a:pt x="6964" y="12409"/>
                </a:lnTo>
                <a:lnTo>
                  <a:pt x="7003" y="12390"/>
                </a:lnTo>
                <a:lnTo>
                  <a:pt x="7042" y="12371"/>
                </a:lnTo>
                <a:lnTo>
                  <a:pt x="7081" y="12351"/>
                </a:lnTo>
                <a:lnTo>
                  <a:pt x="7119" y="12331"/>
                </a:lnTo>
                <a:lnTo>
                  <a:pt x="7157" y="12311"/>
                </a:lnTo>
                <a:lnTo>
                  <a:pt x="7194" y="12290"/>
                </a:lnTo>
                <a:lnTo>
                  <a:pt x="7232" y="12268"/>
                </a:lnTo>
                <a:lnTo>
                  <a:pt x="7269" y="12245"/>
                </a:lnTo>
                <a:lnTo>
                  <a:pt x="7305" y="12222"/>
                </a:lnTo>
                <a:lnTo>
                  <a:pt x="7342" y="12199"/>
                </a:lnTo>
                <a:lnTo>
                  <a:pt x="7377" y="12175"/>
                </a:lnTo>
                <a:lnTo>
                  <a:pt x="7413" y="12150"/>
                </a:lnTo>
                <a:lnTo>
                  <a:pt x="7447" y="12125"/>
                </a:lnTo>
                <a:lnTo>
                  <a:pt x="7482" y="12099"/>
                </a:lnTo>
                <a:lnTo>
                  <a:pt x="7516" y="12072"/>
                </a:lnTo>
                <a:lnTo>
                  <a:pt x="7549" y="12045"/>
                </a:lnTo>
                <a:lnTo>
                  <a:pt x="7582" y="12018"/>
                </a:lnTo>
                <a:lnTo>
                  <a:pt x="7615" y="11990"/>
                </a:lnTo>
                <a:lnTo>
                  <a:pt x="7647" y="11962"/>
                </a:lnTo>
                <a:lnTo>
                  <a:pt x="7679" y="11932"/>
                </a:lnTo>
                <a:lnTo>
                  <a:pt x="7709" y="11903"/>
                </a:lnTo>
                <a:lnTo>
                  <a:pt x="7741" y="11873"/>
                </a:lnTo>
                <a:lnTo>
                  <a:pt x="7771" y="11843"/>
                </a:lnTo>
                <a:lnTo>
                  <a:pt x="7800" y="11811"/>
                </a:lnTo>
                <a:lnTo>
                  <a:pt x="7829" y="11780"/>
                </a:lnTo>
                <a:lnTo>
                  <a:pt x="7858" y="11748"/>
                </a:lnTo>
                <a:lnTo>
                  <a:pt x="7886" y="11715"/>
                </a:lnTo>
                <a:lnTo>
                  <a:pt x="7913" y="11683"/>
                </a:lnTo>
                <a:lnTo>
                  <a:pt x="7939" y="11649"/>
                </a:lnTo>
                <a:lnTo>
                  <a:pt x="7965" y="11615"/>
                </a:lnTo>
                <a:lnTo>
                  <a:pt x="7991" y="11581"/>
                </a:lnTo>
                <a:lnTo>
                  <a:pt x="8016" y="11546"/>
                </a:lnTo>
                <a:lnTo>
                  <a:pt x="8040" y="11511"/>
                </a:lnTo>
                <a:lnTo>
                  <a:pt x="8063" y="11474"/>
                </a:lnTo>
                <a:lnTo>
                  <a:pt x="8086" y="11438"/>
                </a:lnTo>
                <a:lnTo>
                  <a:pt x="8109" y="11401"/>
                </a:lnTo>
                <a:lnTo>
                  <a:pt x="8130" y="11364"/>
                </a:lnTo>
                <a:lnTo>
                  <a:pt x="8151" y="11327"/>
                </a:lnTo>
                <a:lnTo>
                  <a:pt x="8172" y="11288"/>
                </a:lnTo>
                <a:lnTo>
                  <a:pt x="8191" y="11249"/>
                </a:lnTo>
                <a:lnTo>
                  <a:pt x="8209" y="11211"/>
                </a:lnTo>
                <a:lnTo>
                  <a:pt x="8228" y="11171"/>
                </a:lnTo>
                <a:lnTo>
                  <a:pt x="8245" y="11131"/>
                </a:lnTo>
                <a:lnTo>
                  <a:pt x="8262" y="11091"/>
                </a:lnTo>
                <a:lnTo>
                  <a:pt x="8288" y="11021"/>
                </a:lnTo>
                <a:lnTo>
                  <a:pt x="8312" y="10950"/>
                </a:lnTo>
                <a:lnTo>
                  <a:pt x="8334" y="10879"/>
                </a:lnTo>
                <a:lnTo>
                  <a:pt x="8354" y="10808"/>
                </a:lnTo>
                <a:lnTo>
                  <a:pt x="8371" y="10737"/>
                </a:lnTo>
                <a:lnTo>
                  <a:pt x="8387" y="10665"/>
                </a:lnTo>
                <a:lnTo>
                  <a:pt x="8401" y="10594"/>
                </a:lnTo>
                <a:lnTo>
                  <a:pt x="8412" y="10522"/>
                </a:lnTo>
                <a:lnTo>
                  <a:pt x="8421" y="10449"/>
                </a:lnTo>
                <a:lnTo>
                  <a:pt x="8429" y="10377"/>
                </a:lnTo>
                <a:lnTo>
                  <a:pt x="8434" y="10305"/>
                </a:lnTo>
                <a:lnTo>
                  <a:pt x="8437" y="10233"/>
                </a:lnTo>
                <a:lnTo>
                  <a:pt x="8438" y="10161"/>
                </a:lnTo>
                <a:lnTo>
                  <a:pt x="8437" y="10089"/>
                </a:lnTo>
                <a:lnTo>
                  <a:pt x="8433" y="10017"/>
                </a:lnTo>
                <a:lnTo>
                  <a:pt x="8428" y="9946"/>
                </a:lnTo>
                <a:lnTo>
                  <a:pt x="8419" y="9874"/>
                </a:lnTo>
                <a:lnTo>
                  <a:pt x="8410" y="9803"/>
                </a:lnTo>
                <a:lnTo>
                  <a:pt x="8397" y="9732"/>
                </a:lnTo>
                <a:lnTo>
                  <a:pt x="8383" y="9661"/>
                </a:lnTo>
                <a:lnTo>
                  <a:pt x="8366" y="9591"/>
                </a:lnTo>
                <a:lnTo>
                  <a:pt x="8347" y="9521"/>
                </a:lnTo>
                <a:lnTo>
                  <a:pt x="8326" y="9451"/>
                </a:lnTo>
                <a:lnTo>
                  <a:pt x="8302" y="9381"/>
                </a:lnTo>
                <a:lnTo>
                  <a:pt x="8276" y="9312"/>
                </a:lnTo>
                <a:lnTo>
                  <a:pt x="8249" y="9244"/>
                </a:lnTo>
                <a:lnTo>
                  <a:pt x="8218" y="9176"/>
                </a:lnTo>
                <a:lnTo>
                  <a:pt x="8185" y="9108"/>
                </a:lnTo>
                <a:lnTo>
                  <a:pt x="8151" y="9042"/>
                </a:lnTo>
                <a:lnTo>
                  <a:pt x="8113" y="8975"/>
                </a:lnTo>
                <a:lnTo>
                  <a:pt x="8074" y="8909"/>
                </a:lnTo>
                <a:lnTo>
                  <a:pt x="8032" y="8844"/>
                </a:lnTo>
                <a:lnTo>
                  <a:pt x="8002" y="8803"/>
                </a:lnTo>
                <a:lnTo>
                  <a:pt x="7970" y="8765"/>
                </a:lnTo>
                <a:lnTo>
                  <a:pt x="7939" y="8726"/>
                </a:lnTo>
                <a:lnTo>
                  <a:pt x="7908" y="8689"/>
                </a:lnTo>
                <a:lnTo>
                  <a:pt x="7875" y="8652"/>
                </a:lnTo>
                <a:lnTo>
                  <a:pt x="7842" y="8617"/>
                </a:lnTo>
                <a:lnTo>
                  <a:pt x="7807" y="8581"/>
                </a:lnTo>
                <a:lnTo>
                  <a:pt x="7774" y="8548"/>
                </a:lnTo>
                <a:lnTo>
                  <a:pt x="7738" y="8514"/>
                </a:lnTo>
                <a:lnTo>
                  <a:pt x="7703" y="8482"/>
                </a:lnTo>
                <a:lnTo>
                  <a:pt x="7667" y="8450"/>
                </a:lnTo>
                <a:lnTo>
                  <a:pt x="7631" y="8420"/>
                </a:lnTo>
                <a:lnTo>
                  <a:pt x="7593" y="8390"/>
                </a:lnTo>
                <a:lnTo>
                  <a:pt x="7556" y="8362"/>
                </a:lnTo>
                <a:lnTo>
                  <a:pt x="7518" y="8333"/>
                </a:lnTo>
                <a:lnTo>
                  <a:pt x="7480" y="8306"/>
                </a:lnTo>
                <a:lnTo>
                  <a:pt x="7441" y="8280"/>
                </a:lnTo>
                <a:lnTo>
                  <a:pt x="7401" y="8255"/>
                </a:lnTo>
                <a:lnTo>
                  <a:pt x="7362" y="8231"/>
                </a:lnTo>
                <a:lnTo>
                  <a:pt x="7322" y="8208"/>
                </a:lnTo>
                <a:lnTo>
                  <a:pt x="7281" y="8185"/>
                </a:lnTo>
                <a:lnTo>
                  <a:pt x="7240" y="8164"/>
                </a:lnTo>
                <a:lnTo>
                  <a:pt x="7200" y="8143"/>
                </a:lnTo>
                <a:lnTo>
                  <a:pt x="7158" y="8124"/>
                </a:lnTo>
                <a:lnTo>
                  <a:pt x="7116" y="8105"/>
                </a:lnTo>
                <a:lnTo>
                  <a:pt x="7073" y="8087"/>
                </a:lnTo>
                <a:lnTo>
                  <a:pt x="7032" y="8070"/>
                </a:lnTo>
                <a:lnTo>
                  <a:pt x="6989" y="8055"/>
                </a:lnTo>
                <a:lnTo>
                  <a:pt x="6945" y="8040"/>
                </a:lnTo>
                <a:lnTo>
                  <a:pt x="6902" y="8026"/>
                </a:lnTo>
                <a:lnTo>
                  <a:pt x="6858" y="8013"/>
                </a:lnTo>
                <a:lnTo>
                  <a:pt x="6814" y="8001"/>
                </a:lnTo>
                <a:lnTo>
                  <a:pt x="6770" y="7990"/>
                </a:lnTo>
                <a:lnTo>
                  <a:pt x="6727" y="7980"/>
                </a:lnTo>
                <a:lnTo>
                  <a:pt x="6682" y="7971"/>
                </a:lnTo>
                <a:lnTo>
                  <a:pt x="6638" y="7964"/>
                </a:lnTo>
                <a:lnTo>
                  <a:pt x="6593" y="7956"/>
                </a:lnTo>
                <a:lnTo>
                  <a:pt x="6548" y="7950"/>
                </a:lnTo>
                <a:lnTo>
                  <a:pt x="6503" y="7945"/>
                </a:lnTo>
                <a:lnTo>
                  <a:pt x="6458" y="7941"/>
                </a:lnTo>
                <a:lnTo>
                  <a:pt x="6413" y="7938"/>
                </a:lnTo>
                <a:lnTo>
                  <a:pt x="6367" y="7936"/>
                </a:lnTo>
                <a:lnTo>
                  <a:pt x="6322" y="7935"/>
                </a:lnTo>
                <a:lnTo>
                  <a:pt x="6277" y="7935"/>
                </a:lnTo>
                <a:lnTo>
                  <a:pt x="6232" y="7936"/>
                </a:lnTo>
                <a:lnTo>
                  <a:pt x="6187" y="7938"/>
                </a:lnTo>
                <a:lnTo>
                  <a:pt x="6141" y="7941"/>
                </a:lnTo>
                <a:lnTo>
                  <a:pt x="6096" y="7945"/>
                </a:lnTo>
                <a:lnTo>
                  <a:pt x="6050" y="7950"/>
                </a:lnTo>
                <a:lnTo>
                  <a:pt x="6005" y="7955"/>
                </a:lnTo>
                <a:lnTo>
                  <a:pt x="5959" y="7963"/>
                </a:lnTo>
                <a:lnTo>
                  <a:pt x="5914" y="7971"/>
                </a:lnTo>
                <a:lnTo>
                  <a:pt x="5869" y="7980"/>
                </a:lnTo>
                <a:lnTo>
                  <a:pt x="5824" y="7991"/>
                </a:lnTo>
                <a:lnTo>
                  <a:pt x="5779" y="8002"/>
                </a:lnTo>
                <a:lnTo>
                  <a:pt x="5735" y="8015"/>
                </a:lnTo>
                <a:lnTo>
                  <a:pt x="5690" y="8029"/>
                </a:lnTo>
                <a:lnTo>
                  <a:pt x="5645" y="8042"/>
                </a:lnTo>
                <a:lnTo>
                  <a:pt x="5601" y="8058"/>
                </a:lnTo>
                <a:lnTo>
                  <a:pt x="5556" y="8074"/>
                </a:lnTo>
                <a:lnTo>
                  <a:pt x="5512" y="8092"/>
                </a:lnTo>
                <a:lnTo>
                  <a:pt x="5468" y="8112"/>
                </a:lnTo>
                <a:lnTo>
                  <a:pt x="5425" y="8132"/>
                </a:lnTo>
                <a:lnTo>
                  <a:pt x="5382" y="8153"/>
                </a:lnTo>
                <a:lnTo>
                  <a:pt x="5344" y="8172"/>
                </a:lnTo>
                <a:lnTo>
                  <a:pt x="5307" y="8192"/>
                </a:lnTo>
                <a:lnTo>
                  <a:pt x="5271" y="8213"/>
                </a:lnTo>
                <a:lnTo>
                  <a:pt x="5234" y="8235"/>
                </a:lnTo>
                <a:lnTo>
                  <a:pt x="5199" y="8258"/>
                </a:lnTo>
                <a:lnTo>
                  <a:pt x="5164" y="8282"/>
                </a:lnTo>
                <a:lnTo>
                  <a:pt x="5130" y="8306"/>
                </a:lnTo>
                <a:lnTo>
                  <a:pt x="5096" y="8332"/>
                </a:lnTo>
                <a:lnTo>
                  <a:pt x="5063" y="8359"/>
                </a:lnTo>
                <a:lnTo>
                  <a:pt x="5031" y="8385"/>
                </a:lnTo>
                <a:lnTo>
                  <a:pt x="4998" y="8413"/>
                </a:lnTo>
                <a:lnTo>
                  <a:pt x="4967" y="8441"/>
                </a:lnTo>
                <a:lnTo>
                  <a:pt x="4937" y="8470"/>
                </a:lnTo>
                <a:lnTo>
                  <a:pt x="4906" y="8500"/>
                </a:lnTo>
                <a:lnTo>
                  <a:pt x="4877" y="8530"/>
                </a:lnTo>
                <a:lnTo>
                  <a:pt x="4849" y="8561"/>
                </a:lnTo>
                <a:lnTo>
                  <a:pt x="4821" y="8594"/>
                </a:lnTo>
                <a:lnTo>
                  <a:pt x="4794" y="8625"/>
                </a:lnTo>
                <a:lnTo>
                  <a:pt x="4766" y="8658"/>
                </a:lnTo>
                <a:lnTo>
                  <a:pt x="4740" y="8692"/>
                </a:lnTo>
                <a:lnTo>
                  <a:pt x="4715" y="8726"/>
                </a:lnTo>
                <a:lnTo>
                  <a:pt x="4691" y="8761"/>
                </a:lnTo>
                <a:lnTo>
                  <a:pt x="4667" y="8795"/>
                </a:lnTo>
                <a:lnTo>
                  <a:pt x="4644" y="8832"/>
                </a:lnTo>
                <a:lnTo>
                  <a:pt x="4622" y="8867"/>
                </a:lnTo>
                <a:lnTo>
                  <a:pt x="4600" y="8904"/>
                </a:lnTo>
                <a:lnTo>
                  <a:pt x="4580" y="8941"/>
                </a:lnTo>
                <a:lnTo>
                  <a:pt x="4560" y="8978"/>
                </a:lnTo>
                <a:lnTo>
                  <a:pt x="4541" y="9017"/>
                </a:lnTo>
                <a:lnTo>
                  <a:pt x="4523" y="9054"/>
                </a:lnTo>
                <a:lnTo>
                  <a:pt x="4505" y="9093"/>
                </a:lnTo>
                <a:lnTo>
                  <a:pt x="4489" y="9132"/>
                </a:lnTo>
                <a:lnTo>
                  <a:pt x="4473" y="9171"/>
                </a:lnTo>
                <a:lnTo>
                  <a:pt x="4458" y="9211"/>
                </a:lnTo>
                <a:lnTo>
                  <a:pt x="4444" y="9250"/>
                </a:lnTo>
                <a:lnTo>
                  <a:pt x="4430" y="9291"/>
                </a:lnTo>
                <a:lnTo>
                  <a:pt x="4419" y="9332"/>
                </a:lnTo>
                <a:lnTo>
                  <a:pt x="4407" y="9373"/>
                </a:lnTo>
                <a:lnTo>
                  <a:pt x="4397" y="9413"/>
                </a:lnTo>
                <a:lnTo>
                  <a:pt x="4387" y="9454"/>
                </a:lnTo>
                <a:lnTo>
                  <a:pt x="4378" y="9496"/>
                </a:lnTo>
                <a:lnTo>
                  <a:pt x="4371" y="9538"/>
                </a:lnTo>
                <a:lnTo>
                  <a:pt x="4363" y="9579"/>
                </a:lnTo>
                <a:lnTo>
                  <a:pt x="4358" y="9621"/>
                </a:lnTo>
                <a:lnTo>
                  <a:pt x="4353" y="9663"/>
                </a:lnTo>
                <a:lnTo>
                  <a:pt x="4349" y="9705"/>
                </a:lnTo>
                <a:lnTo>
                  <a:pt x="4347" y="9747"/>
                </a:lnTo>
                <a:lnTo>
                  <a:pt x="4345" y="9789"/>
                </a:lnTo>
                <a:lnTo>
                  <a:pt x="4344" y="9831"/>
                </a:lnTo>
                <a:lnTo>
                  <a:pt x="4344" y="9874"/>
                </a:lnTo>
                <a:lnTo>
                  <a:pt x="4346" y="9916"/>
                </a:lnTo>
                <a:lnTo>
                  <a:pt x="4348" y="9959"/>
                </a:lnTo>
                <a:lnTo>
                  <a:pt x="4351" y="10000"/>
                </a:lnTo>
                <a:lnTo>
                  <a:pt x="4355" y="10042"/>
                </a:lnTo>
                <a:lnTo>
                  <a:pt x="4360" y="10085"/>
                </a:lnTo>
                <a:lnTo>
                  <a:pt x="4368" y="10127"/>
                </a:lnTo>
                <a:lnTo>
                  <a:pt x="4375" y="10168"/>
                </a:lnTo>
                <a:lnTo>
                  <a:pt x="4383" y="10210"/>
                </a:lnTo>
                <a:lnTo>
                  <a:pt x="4394" y="10252"/>
                </a:lnTo>
                <a:lnTo>
                  <a:pt x="4404" y="10294"/>
                </a:lnTo>
                <a:lnTo>
                  <a:pt x="4417" y="10335"/>
                </a:lnTo>
                <a:lnTo>
                  <a:pt x="4430" y="10375"/>
                </a:lnTo>
                <a:lnTo>
                  <a:pt x="4444" y="10417"/>
                </a:lnTo>
                <a:lnTo>
                  <a:pt x="4459" y="10457"/>
                </a:lnTo>
                <a:lnTo>
                  <a:pt x="4474" y="10489"/>
                </a:lnTo>
                <a:lnTo>
                  <a:pt x="4488" y="10522"/>
                </a:lnTo>
                <a:lnTo>
                  <a:pt x="4503" y="10553"/>
                </a:lnTo>
                <a:lnTo>
                  <a:pt x="4519" y="10584"/>
                </a:lnTo>
                <a:lnTo>
                  <a:pt x="4536" y="10614"/>
                </a:lnTo>
                <a:lnTo>
                  <a:pt x="4552" y="10646"/>
                </a:lnTo>
                <a:lnTo>
                  <a:pt x="4570" y="10675"/>
                </a:lnTo>
                <a:lnTo>
                  <a:pt x="4589" y="10705"/>
                </a:lnTo>
                <a:lnTo>
                  <a:pt x="4608" y="10735"/>
                </a:lnTo>
                <a:lnTo>
                  <a:pt x="4627" y="10763"/>
                </a:lnTo>
                <a:lnTo>
                  <a:pt x="4646" y="10791"/>
                </a:lnTo>
                <a:lnTo>
                  <a:pt x="4667" y="10819"/>
                </a:lnTo>
                <a:lnTo>
                  <a:pt x="4688" y="10846"/>
                </a:lnTo>
                <a:lnTo>
                  <a:pt x="4710" y="10873"/>
                </a:lnTo>
                <a:lnTo>
                  <a:pt x="4732" y="10901"/>
                </a:lnTo>
                <a:lnTo>
                  <a:pt x="4755" y="10927"/>
                </a:lnTo>
                <a:lnTo>
                  <a:pt x="4778" y="10952"/>
                </a:lnTo>
                <a:lnTo>
                  <a:pt x="4802" y="10977"/>
                </a:lnTo>
                <a:lnTo>
                  <a:pt x="4826" y="11002"/>
                </a:lnTo>
                <a:lnTo>
                  <a:pt x="4851" y="11026"/>
                </a:lnTo>
                <a:lnTo>
                  <a:pt x="4876" y="11049"/>
                </a:lnTo>
                <a:lnTo>
                  <a:pt x="4901" y="11072"/>
                </a:lnTo>
                <a:lnTo>
                  <a:pt x="4927" y="11095"/>
                </a:lnTo>
                <a:lnTo>
                  <a:pt x="4954" y="11117"/>
                </a:lnTo>
                <a:lnTo>
                  <a:pt x="4981" y="11138"/>
                </a:lnTo>
                <a:lnTo>
                  <a:pt x="5008" y="11159"/>
                </a:lnTo>
                <a:lnTo>
                  <a:pt x="5036" y="11179"/>
                </a:lnTo>
                <a:lnTo>
                  <a:pt x="5064" y="11198"/>
                </a:lnTo>
                <a:lnTo>
                  <a:pt x="5092" y="11218"/>
                </a:lnTo>
                <a:lnTo>
                  <a:pt x="5122" y="11236"/>
                </a:lnTo>
                <a:lnTo>
                  <a:pt x="5151" y="11254"/>
                </a:lnTo>
                <a:lnTo>
                  <a:pt x="5180" y="11271"/>
                </a:lnTo>
                <a:lnTo>
                  <a:pt x="5209" y="11288"/>
                </a:lnTo>
                <a:lnTo>
                  <a:pt x="5240" y="11304"/>
                </a:lnTo>
                <a:lnTo>
                  <a:pt x="5271" y="11319"/>
                </a:lnTo>
                <a:lnTo>
                  <a:pt x="5301" y="11333"/>
                </a:lnTo>
                <a:lnTo>
                  <a:pt x="5332" y="11348"/>
                </a:lnTo>
                <a:lnTo>
                  <a:pt x="5364" y="11361"/>
                </a:lnTo>
                <a:lnTo>
                  <a:pt x="5395" y="11374"/>
                </a:lnTo>
                <a:lnTo>
                  <a:pt x="5428" y="11385"/>
                </a:lnTo>
                <a:lnTo>
                  <a:pt x="5460" y="11397"/>
                </a:lnTo>
                <a:lnTo>
                  <a:pt x="5492" y="11407"/>
                </a:lnTo>
                <a:lnTo>
                  <a:pt x="5525" y="11417"/>
                </a:lnTo>
                <a:lnTo>
                  <a:pt x="5558" y="11426"/>
                </a:lnTo>
                <a:lnTo>
                  <a:pt x="5590" y="11433"/>
                </a:lnTo>
                <a:lnTo>
                  <a:pt x="5624" y="11442"/>
                </a:lnTo>
                <a:lnTo>
                  <a:pt x="5657" y="11448"/>
                </a:lnTo>
                <a:lnTo>
                  <a:pt x="5692" y="11454"/>
                </a:lnTo>
                <a:lnTo>
                  <a:pt x="5725" y="11459"/>
                </a:lnTo>
                <a:lnTo>
                  <a:pt x="5759" y="11464"/>
                </a:lnTo>
                <a:lnTo>
                  <a:pt x="5793" y="11467"/>
                </a:lnTo>
                <a:lnTo>
                  <a:pt x="5827" y="11470"/>
                </a:lnTo>
                <a:lnTo>
                  <a:pt x="5862" y="11472"/>
                </a:lnTo>
                <a:lnTo>
                  <a:pt x="5896" y="11473"/>
                </a:lnTo>
                <a:lnTo>
                  <a:pt x="5931" y="11473"/>
                </a:lnTo>
                <a:lnTo>
                  <a:pt x="5965" y="11473"/>
                </a:lnTo>
                <a:lnTo>
                  <a:pt x="6001" y="11471"/>
                </a:lnTo>
                <a:lnTo>
                  <a:pt x="6035" y="11469"/>
                </a:lnTo>
                <a:lnTo>
                  <a:pt x="6071" y="11466"/>
                </a:lnTo>
                <a:lnTo>
                  <a:pt x="6105" y="11461"/>
                </a:lnTo>
                <a:lnTo>
                  <a:pt x="6141" y="11457"/>
                </a:lnTo>
                <a:lnTo>
                  <a:pt x="6175" y="11451"/>
                </a:lnTo>
                <a:lnTo>
                  <a:pt x="6211" y="11445"/>
                </a:lnTo>
                <a:lnTo>
                  <a:pt x="6246" y="11436"/>
                </a:lnTo>
                <a:lnTo>
                  <a:pt x="6279" y="11426"/>
                </a:lnTo>
                <a:lnTo>
                  <a:pt x="6310" y="11413"/>
                </a:lnTo>
                <a:lnTo>
                  <a:pt x="6341" y="11401"/>
                </a:lnTo>
                <a:lnTo>
                  <a:pt x="6373" y="11387"/>
                </a:lnTo>
                <a:lnTo>
                  <a:pt x="6403" y="11374"/>
                </a:lnTo>
                <a:lnTo>
                  <a:pt x="6434" y="11359"/>
                </a:lnTo>
                <a:lnTo>
                  <a:pt x="6463" y="11343"/>
                </a:lnTo>
                <a:lnTo>
                  <a:pt x="6494" y="11327"/>
                </a:lnTo>
                <a:lnTo>
                  <a:pt x="6522" y="11310"/>
                </a:lnTo>
                <a:lnTo>
                  <a:pt x="6551" y="11293"/>
                </a:lnTo>
                <a:lnTo>
                  <a:pt x="6579" y="11275"/>
                </a:lnTo>
                <a:lnTo>
                  <a:pt x="6606" y="11256"/>
                </a:lnTo>
                <a:lnTo>
                  <a:pt x="6635" y="11237"/>
                </a:lnTo>
                <a:lnTo>
                  <a:pt x="6661" y="11217"/>
                </a:lnTo>
                <a:lnTo>
                  <a:pt x="6687" y="11196"/>
                </a:lnTo>
                <a:lnTo>
                  <a:pt x="6713" y="11175"/>
                </a:lnTo>
                <a:lnTo>
                  <a:pt x="6738" y="11154"/>
                </a:lnTo>
                <a:lnTo>
                  <a:pt x="6763" y="11132"/>
                </a:lnTo>
                <a:lnTo>
                  <a:pt x="6787" y="11110"/>
                </a:lnTo>
                <a:lnTo>
                  <a:pt x="6810" y="11087"/>
                </a:lnTo>
                <a:lnTo>
                  <a:pt x="6833" y="11063"/>
                </a:lnTo>
                <a:lnTo>
                  <a:pt x="6856" y="11038"/>
                </a:lnTo>
                <a:lnTo>
                  <a:pt x="6878" y="11014"/>
                </a:lnTo>
                <a:lnTo>
                  <a:pt x="6899" y="10989"/>
                </a:lnTo>
                <a:lnTo>
                  <a:pt x="6920" y="10963"/>
                </a:lnTo>
                <a:lnTo>
                  <a:pt x="6940" y="10938"/>
                </a:lnTo>
                <a:lnTo>
                  <a:pt x="6958" y="10911"/>
                </a:lnTo>
                <a:lnTo>
                  <a:pt x="6977" y="10885"/>
                </a:lnTo>
                <a:lnTo>
                  <a:pt x="6995" y="10858"/>
                </a:lnTo>
                <a:lnTo>
                  <a:pt x="7013" y="10831"/>
                </a:lnTo>
                <a:lnTo>
                  <a:pt x="7029" y="10802"/>
                </a:lnTo>
                <a:lnTo>
                  <a:pt x="7045" y="10774"/>
                </a:lnTo>
                <a:lnTo>
                  <a:pt x="7060" y="10746"/>
                </a:lnTo>
                <a:lnTo>
                  <a:pt x="7074" y="10717"/>
                </a:lnTo>
                <a:lnTo>
                  <a:pt x="7088" y="10688"/>
                </a:lnTo>
                <a:lnTo>
                  <a:pt x="7101" y="10658"/>
                </a:lnTo>
                <a:lnTo>
                  <a:pt x="7113" y="10628"/>
                </a:lnTo>
                <a:lnTo>
                  <a:pt x="7124" y="10599"/>
                </a:lnTo>
                <a:lnTo>
                  <a:pt x="7136" y="10569"/>
                </a:lnTo>
                <a:lnTo>
                  <a:pt x="7145" y="10537"/>
                </a:lnTo>
                <a:lnTo>
                  <a:pt x="7155" y="10507"/>
                </a:lnTo>
                <a:lnTo>
                  <a:pt x="7162" y="10476"/>
                </a:lnTo>
                <a:lnTo>
                  <a:pt x="7169" y="10444"/>
                </a:lnTo>
                <a:lnTo>
                  <a:pt x="7177" y="10413"/>
                </a:lnTo>
                <a:lnTo>
                  <a:pt x="7182" y="10382"/>
                </a:lnTo>
                <a:lnTo>
                  <a:pt x="7187" y="10350"/>
                </a:lnTo>
                <a:lnTo>
                  <a:pt x="7190" y="10318"/>
                </a:lnTo>
                <a:lnTo>
                  <a:pt x="7193" y="10287"/>
                </a:lnTo>
                <a:lnTo>
                  <a:pt x="7195" y="10254"/>
                </a:lnTo>
                <a:lnTo>
                  <a:pt x="7197" y="10222"/>
                </a:lnTo>
                <a:lnTo>
                  <a:pt x="7198" y="10189"/>
                </a:lnTo>
                <a:lnTo>
                  <a:pt x="7197" y="10157"/>
                </a:lnTo>
                <a:lnTo>
                  <a:pt x="7194" y="10125"/>
                </a:lnTo>
                <a:lnTo>
                  <a:pt x="7192" y="10092"/>
                </a:lnTo>
                <a:lnTo>
                  <a:pt x="7188" y="10060"/>
                </a:lnTo>
                <a:lnTo>
                  <a:pt x="7184" y="10026"/>
                </a:lnTo>
                <a:lnTo>
                  <a:pt x="7179" y="9994"/>
                </a:lnTo>
                <a:lnTo>
                  <a:pt x="7171" y="9962"/>
                </a:lnTo>
                <a:lnTo>
                  <a:pt x="7164" y="9928"/>
                </a:lnTo>
                <a:lnTo>
                  <a:pt x="7156" y="9896"/>
                </a:lnTo>
                <a:lnTo>
                  <a:pt x="7145" y="9864"/>
                </a:lnTo>
                <a:lnTo>
                  <a:pt x="7135" y="9831"/>
                </a:lnTo>
                <a:lnTo>
                  <a:pt x="7123" y="9799"/>
                </a:lnTo>
                <a:lnTo>
                  <a:pt x="7110" y="9766"/>
                </a:lnTo>
                <a:lnTo>
                  <a:pt x="7099" y="9744"/>
                </a:lnTo>
                <a:lnTo>
                  <a:pt x="7087" y="9724"/>
                </a:lnTo>
                <a:lnTo>
                  <a:pt x="7074" y="9703"/>
                </a:lnTo>
                <a:lnTo>
                  <a:pt x="7062" y="9683"/>
                </a:lnTo>
                <a:lnTo>
                  <a:pt x="7048" y="9662"/>
                </a:lnTo>
                <a:lnTo>
                  <a:pt x="7034" y="9643"/>
                </a:lnTo>
                <a:lnTo>
                  <a:pt x="7004" y="9605"/>
                </a:lnTo>
                <a:lnTo>
                  <a:pt x="6973" y="9569"/>
                </a:lnTo>
                <a:lnTo>
                  <a:pt x="6941" y="9534"/>
                </a:lnTo>
                <a:lnTo>
                  <a:pt x="6907" y="9501"/>
                </a:lnTo>
                <a:lnTo>
                  <a:pt x="6872" y="9471"/>
                </a:lnTo>
                <a:lnTo>
                  <a:pt x="6836" y="9442"/>
                </a:lnTo>
                <a:lnTo>
                  <a:pt x="6801" y="9415"/>
                </a:lnTo>
                <a:lnTo>
                  <a:pt x="6765" y="9391"/>
                </a:lnTo>
                <a:lnTo>
                  <a:pt x="6729" y="9368"/>
                </a:lnTo>
                <a:lnTo>
                  <a:pt x="6693" y="9350"/>
                </a:lnTo>
                <a:lnTo>
                  <a:pt x="6659" y="9332"/>
                </a:lnTo>
                <a:lnTo>
                  <a:pt x="6624" y="9317"/>
                </a:lnTo>
                <a:lnTo>
                  <a:pt x="6592" y="9305"/>
                </a:lnTo>
                <a:lnTo>
                  <a:pt x="6570" y="9294"/>
                </a:lnTo>
                <a:lnTo>
                  <a:pt x="6548" y="9285"/>
                </a:lnTo>
                <a:lnTo>
                  <a:pt x="6527" y="9276"/>
                </a:lnTo>
                <a:lnTo>
                  <a:pt x="6506" y="9268"/>
                </a:lnTo>
                <a:lnTo>
                  <a:pt x="6484" y="9260"/>
                </a:lnTo>
                <a:lnTo>
                  <a:pt x="6463" y="9254"/>
                </a:lnTo>
                <a:lnTo>
                  <a:pt x="6443" y="9247"/>
                </a:lnTo>
                <a:lnTo>
                  <a:pt x="6422" y="9242"/>
                </a:lnTo>
                <a:lnTo>
                  <a:pt x="6401" y="9238"/>
                </a:lnTo>
                <a:lnTo>
                  <a:pt x="6380" y="9234"/>
                </a:lnTo>
                <a:lnTo>
                  <a:pt x="6359" y="9230"/>
                </a:lnTo>
                <a:lnTo>
                  <a:pt x="6339" y="9227"/>
                </a:lnTo>
                <a:lnTo>
                  <a:pt x="6318" y="9225"/>
                </a:lnTo>
                <a:lnTo>
                  <a:pt x="6297" y="9224"/>
                </a:lnTo>
                <a:lnTo>
                  <a:pt x="6258" y="9223"/>
                </a:lnTo>
                <a:lnTo>
                  <a:pt x="6218" y="9224"/>
                </a:lnTo>
                <a:lnTo>
                  <a:pt x="6178" y="9229"/>
                </a:lnTo>
                <a:lnTo>
                  <a:pt x="6139" y="9235"/>
                </a:lnTo>
                <a:lnTo>
                  <a:pt x="6100" y="9243"/>
                </a:lnTo>
                <a:lnTo>
                  <a:pt x="6062" y="9254"/>
                </a:lnTo>
                <a:lnTo>
                  <a:pt x="6025" y="9266"/>
                </a:lnTo>
                <a:lnTo>
                  <a:pt x="5987" y="9281"/>
                </a:lnTo>
                <a:lnTo>
                  <a:pt x="5951" y="9297"/>
                </a:lnTo>
                <a:lnTo>
                  <a:pt x="5914" y="9316"/>
                </a:lnTo>
                <a:lnTo>
                  <a:pt x="5879" y="9336"/>
                </a:lnTo>
                <a:lnTo>
                  <a:pt x="5843" y="9358"/>
                </a:lnTo>
                <a:lnTo>
                  <a:pt x="5809" y="9382"/>
                </a:lnTo>
                <a:lnTo>
                  <a:pt x="5774" y="9407"/>
                </a:lnTo>
                <a:lnTo>
                  <a:pt x="5741" y="9434"/>
                </a:lnTo>
                <a:lnTo>
                  <a:pt x="5708" y="9461"/>
                </a:lnTo>
                <a:lnTo>
                  <a:pt x="5676" y="9492"/>
                </a:lnTo>
                <a:lnTo>
                  <a:pt x="5644" y="9522"/>
                </a:lnTo>
                <a:lnTo>
                  <a:pt x="5613" y="9553"/>
                </a:lnTo>
                <a:lnTo>
                  <a:pt x="5582" y="9587"/>
                </a:lnTo>
                <a:lnTo>
                  <a:pt x="5553" y="9621"/>
                </a:lnTo>
                <a:lnTo>
                  <a:pt x="5524" y="9656"/>
                </a:lnTo>
                <a:lnTo>
                  <a:pt x="5494" y="9692"/>
                </a:lnTo>
                <a:lnTo>
                  <a:pt x="5466" y="9729"/>
                </a:lnTo>
                <a:lnTo>
                  <a:pt x="5439" y="9766"/>
                </a:lnTo>
                <a:lnTo>
                  <a:pt x="5435" y="9734"/>
                </a:lnTo>
                <a:lnTo>
                  <a:pt x="5431" y="9703"/>
                </a:lnTo>
                <a:lnTo>
                  <a:pt x="5429" y="9671"/>
                </a:lnTo>
                <a:lnTo>
                  <a:pt x="5429" y="9642"/>
                </a:lnTo>
                <a:lnTo>
                  <a:pt x="5429" y="9612"/>
                </a:lnTo>
                <a:lnTo>
                  <a:pt x="5430" y="9584"/>
                </a:lnTo>
                <a:lnTo>
                  <a:pt x="5433" y="9555"/>
                </a:lnTo>
                <a:lnTo>
                  <a:pt x="5437" y="9528"/>
                </a:lnTo>
                <a:lnTo>
                  <a:pt x="5442" y="9501"/>
                </a:lnTo>
                <a:lnTo>
                  <a:pt x="5448" y="9475"/>
                </a:lnTo>
                <a:lnTo>
                  <a:pt x="5456" y="9450"/>
                </a:lnTo>
                <a:lnTo>
                  <a:pt x="5464" y="9425"/>
                </a:lnTo>
                <a:lnTo>
                  <a:pt x="5472" y="9401"/>
                </a:lnTo>
                <a:lnTo>
                  <a:pt x="5483" y="9377"/>
                </a:lnTo>
                <a:lnTo>
                  <a:pt x="5494" y="9354"/>
                </a:lnTo>
                <a:lnTo>
                  <a:pt x="5507" y="9332"/>
                </a:lnTo>
                <a:lnTo>
                  <a:pt x="5519" y="9310"/>
                </a:lnTo>
                <a:lnTo>
                  <a:pt x="5534" y="9289"/>
                </a:lnTo>
                <a:lnTo>
                  <a:pt x="5549" y="9269"/>
                </a:lnTo>
                <a:lnTo>
                  <a:pt x="5564" y="9249"/>
                </a:lnTo>
                <a:lnTo>
                  <a:pt x="5581" y="9230"/>
                </a:lnTo>
                <a:lnTo>
                  <a:pt x="5598" y="9212"/>
                </a:lnTo>
                <a:lnTo>
                  <a:pt x="5615" y="9194"/>
                </a:lnTo>
                <a:lnTo>
                  <a:pt x="5634" y="9176"/>
                </a:lnTo>
                <a:lnTo>
                  <a:pt x="5654" y="9160"/>
                </a:lnTo>
                <a:lnTo>
                  <a:pt x="5674" y="9144"/>
                </a:lnTo>
                <a:lnTo>
                  <a:pt x="5695" y="9128"/>
                </a:lnTo>
                <a:lnTo>
                  <a:pt x="5716" y="9114"/>
                </a:lnTo>
                <a:lnTo>
                  <a:pt x="5738" y="9099"/>
                </a:lnTo>
                <a:lnTo>
                  <a:pt x="5761" y="9085"/>
                </a:lnTo>
                <a:lnTo>
                  <a:pt x="5783" y="9073"/>
                </a:lnTo>
                <a:lnTo>
                  <a:pt x="5807" y="9060"/>
                </a:lnTo>
                <a:lnTo>
                  <a:pt x="5831" y="9048"/>
                </a:lnTo>
                <a:lnTo>
                  <a:pt x="5855" y="9036"/>
                </a:lnTo>
                <a:lnTo>
                  <a:pt x="5880" y="9026"/>
                </a:lnTo>
                <a:lnTo>
                  <a:pt x="5905" y="9017"/>
                </a:lnTo>
                <a:lnTo>
                  <a:pt x="5930" y="9006"/>
                </a:lnTo>
                <a:lnTo>
                  <a:pt x="5956" y="8998"/>
                </a:lnTo>
                <a:lnTo>
                  <a:pt x="5982" y="8989"/>
                </a:lnTo>
                <a:lnTo>
                  <a:pt x="6008" y="8981"/>
                </a:lnTo>
                <a:lnTo>
                  <a:pt x="6061" y="8967"/>
                </a:lnTo>
                <a:lnTo>
                  <a:pt x="6116" y="8956"/>
                </a:lnTo>
                <a:lnTo>
                  <a:pt x="6170" y="8947"/>
                </a:lnTo>
                <a:lnTo>
                  <a:pt x="6225" y="8939"/>
                </a:lnTo>
                <a:lnTo>
                  <a:pt x="6280" y="8934"/>
                </a:lnTo>
                <a:lnTo>
                  <a:pt x="6335" y="8932"/>
                </a:lnTo>
                <a:lnTo>
                  <a:pt x="6389" y="8931"/>
                </a:lnTo>
                <a:lnTo>
                  <a:pt x="6444" y="8933"/>
                </a:lnTo>
                <a:lnTo>
                  <a:pt x="6497" y="8936"/>
                </a:lnTo>
                <a:lnTo>
                  <a:pt x="6549" y="8941"/>
                </a:lnTo>
                <a:lnTo>
                  <a:pt x="6599" y="8950"/>
                </a:lnTo>
                <a:lnTo>
                  <a:pt x="6649" y="8959"/>
                </a:lnTo>
                <a:lnTo>
                  <a:pt x="6691" y="8971"/>
                </a:lnTo>
                <a:lnTo>
                  <a:pt x="6733" y="8984"/>
                </a:lnTo>
                <a:lnTo>
                  <a:pt x="6774" y="8999"/>
                </a:lnTo>
                <a:lnTo>
                  <a:pt x="6813" y="9015"/>
                </a:lnTo>
                <a:lnTo>
                  <a:pt x="6852" y="9033"/>
                </a:lnTo>
                <a:lnTo>
                  <a:pt x="6889" y="9053"/>
                </a:lnTo>
                <a:lnTo>
                  <a:pt x="6927" y="9074"/>
                </a:lnTo>
                <a:lnTo>
                  <a:pt x="6963" y="9096"/>
                </a:lnTo>
                <a:lnTo>
                  <a:pt x="6997" y="9120"/>
                </a:lnTo>
                <a:lnTo>
                  <a:pt x="7030" y="9145"/>
                </a:lnTo>
                <a:lnTo>
                  <a:pt x="7063" y="9171"/>
                </a:lnTo>
                <a:lnTo>
                  <a:pt x="7094" y="9198"/>
                </a:lnTo>
                <a:lnTo>
                  <a:pt x="7126" y="9226"/>
                </a:lnTo>
                <a:lnTo>
                  <a:pt x="7155" y="9257"/>
                </a:lnTo>
                <a:lnTo>
                  <a:pt x="7183" y="9287"/>
                </a:lnTo>
                <a:lnTo>
                  <a:pt x="7211" y="9319"/>
                </a:lnTo>
                <a:lnTo>
                  <a:pt x="7237" y="9352"/>
                </a:lnTo>
                <a:lnTo>
                  <a:pt x="7262" y="9386"/>
                </a:lnTo>
                <a:lnTo>
                  <a:pt x="7287" y="9421"/>
                </a:lnTo>
                <a:lnTo>
                  <a:pt x="7310" y="9456"/>
                </a:lnTo>
                <a:lnTo>
                  <a:pt x="7333" y="9493"/>
                </a:lnTo>
                <a:lnTo>
                  <a:pt x="7354" y="9530"/>
                </a:lnTo>
                <a:lnTo>
                  <a:pt x="7375" y="9569"/>
                </a:lnTo>
                <a:lnTo>
                  <a:pt x="7394" y="9608"/>
                </a:lnTo>
                <a:lnTo>
                  <a:pt x="7413" y="9646"/>
                </a:lnTo>
                <a:lnTo>
                  <a:pt x="7430" y="9687"/>
                </a:lnTo>
                <a:lnTo>
                  <a:pt x="7446" y="9728"/>
                </a:lnTo>
                <a:lnTo>
                  <a:pt x="7462" y="9768"/>
                </a:lnTo>
                <a:lnTo>
                  <a:pt x="7476" y="9810"/>
                </a:lnTo>
                <a:lnTo>
                  <a:pt x="7489" y="9853"/>
                </a:lnTo>
                <a:lnTo>
                  <a:pt x="7501" y="9896"/>
                </a:lnTo>
                <a:lnTo>
                  <a:pt x="7513" y="9939"/>
                </a:lnTo>
                <a:lnTo>
                  <a:pt x="7522" y="9993"/>
                </a:lnTo>
                <a:lnTo>
                  <a:pt x="7531" y="10046"/>
                </a:lnTo>
                <a:lnTo>
                  <a:pt x="7536" y="10101"/>
                </a:lnTo>
                <a:lnTo>
                  <a:pt x="7540" y="10154"/>
                </a:lnTo>
                <a:lnTo>
                  <a:pt x="7542" y="10208"/>
                </a:lnTo>
                <a:lnTo>
                  <a:pt x="7542" y="10261"/>
                </a:lnTo>
                <a:lnTo>
                  <a:pt x="7540" y="10315"/>
                </a:lnTo>
                <a:lnTo>
                  <a:pt x="7537" y="10367"/>
                </a:lnTo>
                <a:lnTo>
                  <a:pt x="7531" y="10420"/>
                </a:lnTo>
                <a:lnTo>
                  <a:pt x="7523" y="10471"/>
                </a:lnTo>
                <a:lnTo>
                  <a:pt x="7514" y="10524"/>
                </a:lnTo>
                <a:lnTo>
                  <a:pt x="7502" y="10575"/>
                </a:lnTo>
                <a:lnTo>
                  <a:pt x="7490" y="10626"/>
                </a:lnTo>
                <a:lnTo>
                  <a:pt x="7475" y="10676"/>
                </a:lnTo>
                <a:lnTo>
                  <a:pt x="7459" y="10725"/>
                </a:lnTo>
                <a:lnTo>
                  <a:pt x="7441" y="10774"/>
                </a:lnTo>
                <a:lnTo>
                  <a:pt x="7421" y="10822"/>
                </a:lnTo>
                <a:lnTo>
                  <a:pt x="7400" y="10870"/>
                </a:lnTo>
                <a:lnTo>
                  <a:pt x="7377" y="10916"/>
                </a:lnTo>
                <a:lnTo>
                  <a:pt x="7352" y="10963"/>
                </a:lnTo>
                <a:lnTo>
                  <a:pt x="7326" y="11008"/>
                </a:lnTo>
                <a:lnTo>
                  <a:pt x="7298" y="11052"/>
                </a:lnTo>
                <a:lnTo>
                  <a:pt x="7269" y="11096"/>
                </a:lnTo>
                <a:lnTo>
                  <a:pt x="7237" y="11138"/>
                </a:lnTo>
                <a:lnTo>
                  <a:pt x="7205" y="11179"/>
                </a:lnTo>
                <a:lnTo>
                  <a:pt x="7171" y="11219"/>
                </a:lnTo>
                <a:lnTo>
                  <a:pt x="7136" y="11259"/>
                </a:lnTo>
                <a:lnTo>
                  <a:pt x="7098" y="11296"/>
                </a:lnTo>
                <a:lnTo>
                  <a:pt x="7061" y="11334"/>
                </a:lnTo>
                <a:lnTo>
                  <a:pt x="7021" y="11370"/>
                </a:lnTo>
                <a:lnTo>
                  <a:pt x="6979" y="11404"/>
                </a:lnTo>
                <a:lnTo>
                  <a:pt x="6938" y="11436"/>
                </a:lnTo>
                <a:lnTo>
                  <a:pt x="6888" y="11474"/>
                </a:lnTo>
                <a:lnTo>
                  <a:pt x="6838" y="11508"/>
                </a:lnTo>
                <a:lnTo>
                  <a:pt x="6788" y="11541"/>
                </a:lnTo>
                <a:lnTo>
                  <a:pt x="6737" y="11572"/>
                </a:lnTo>
                <a:lnTo>
                  <a:pt x="6686" y="11600"/>
                </a:lnTo>
                <a:lnTo>
                  <a:pt x="6635" y="11628"/>
                </a:lnTo>
                <a:lnTo>
                  <a:pt x="6582" y="11653"/>
                </a:lnTo>
                <a:lnTo>
                  <a:pt x="6529" y="11676"/>
                </a:lnTo>
                <a:lnTo>
                  <a:pt x="6476" y="11696"/>
                </a:lnTo>
                <a:lnTo>
                  <a:pt x="6423" y="11715"/>
                </a:lnTo>
                <a:lnTo>
                  <a:pt x="6368" y="11732"/>
                </a:lnTo>
                <a:lnTo>
                  <a:pt x="6314" y="11748"/>
                </a:lnTo>
                <a:lnTo>
                  <a:pt x="6260" y="11761"/>
                </a:lnTo>
                <a:lnTo>
                  <a:pt x="6204" y="11773"/>
                </a:lnTo>
                <a:lnTo>
                  <a:pt x="6150" y="11782"/>
                </a:lnTo>
                <a:lnTo>
                  <a:pt x="6095" y="11789"/>
                </a:lnTo>
                <a:lnTo>
                  <a:pt x="6039" y="11796"/>
                </a:lnTo>
                <a:lnTo>
                  <a:pt x="5983" y="11800"/>
                </a:lnTo>
                <a:lnTo>
                  <a:pt x="5928" y="11802"/>
                </a:lnTo>
                <a:lnTo>
                  <a:pt x="5872" y="11802"/>
                </a:lnTo>
                <a:lnTo>
                  <a:pt x="5816" y="11800"/>
                </a:lnTo>
                <a:lnTo>
                  <a:pt x="5761" y="11797"/>
                </a:lnTo>
                <a:lnTo>
                  <a:pt x="5704" y="11792"/>
                </a:lnTo>
                <a:lnTo>
                  <a:pt x="5649" y="11785"/>
                </a:lnTo>
                <a:lnTo>
                  <a:pt x="5594" y="11777"/>
                </a:lnTo>
                <a:lnTo>
                  <a:pt x="5537" y="11766"/>
                </a:lnTo>
                <a:lnTo>
                  <a:pt x="5482" y="11754"/>
                </a:lnTo>
                <a:lnTo>
                  <a:pt x="5428" y="11740"/>
                </a:lnTo>
                <a:lnTo>
                  <a:pt x="5372" y="11725"/>
                </a:lnTo>
                <a:lnTo>
                  <a:pt x="5318" y="11707"/>
                </a:lnTo>
                <a:lnTo>
                  <a:pt x="5263" y="11688"/>
                </a:lnTo>
                <a:lnTo>
                  <a:pt x="5208" y="11667"/>
                </a:lnTo>
                <a:lnTo>
                  <a:pt x="5169" y="11651"/>
                </a:lnTo>
                <a:lnTo>
                  <a:pt x="5129" y="11633"/>
                </a:lnTo>
                <a:lnTo>
                  <a:pt x="5090" y="11615"/>
                </a:lnTo>
                <a:lnTo>
                  <a:pt x="5052" y="11595"/>
                </a:lnTo>
                <a:lnTo>
                  <a:pt x="5014" y="11575"/>
                </a:lnTo>
                <a:lnTo>
                  <a:pt x="4976" y="11555"/>
                </a:lnTo>
                <a:lnTo>
                  <a:pt x="4940" y="11534"/>
                </a:lnTo>
                <a:lnTo>
                  <a:pt x="4904" y="11512"/>
                </a:lnTo>
                <a:lnTo>
                  <a:pt x="4869" y="11489"/>
                </a:lnTo>
                <a:lnTo>
                  <a:pt x="4834" y="11465"/>
                </a:lnTo>
                <a:lnTo>
                  <a:pt x="4800" y="11441"/>
                </a:lnTo>
                <a:lnTo>
                  <a:pt x="4766" y="11416"/>
                </a:lnTo>
                <a:lnTo>
                  <a:pt x="4733" y="11390"/>
                </a:lnTo>
                <a:lnTo>
                  <a:pt x="4702" y="11363"/>
                </a:lnTo>
                <a:lnTo>
                  <a:pt x="4669" y="11336"/>
                </a:lnTo>
                <a:lnTo>
                  <a:pt x="4639" y="11309"/>
                </a:lnTo>
                <a:lnTo>
                  <a:pt x="4609" y="11281"/>
                </a:lnTo>
                <a:lnTo>
                  <a:pt x="4580" y="11252"/>
                </a:lnTo>
                <a:lnTo>
                  <a:pt x="4550" y="11222"/>
                </a:lnTo>
                <a:lnTo>
                  <a:pt x="4522" y="11192"/>
                </a:lnTo>
                <a:lnTo>
                  <a:pt x="4494" y="11161"/>
                </a:lnTo>
                <a:lnTo>
                  <a:pt x="4468" y="11129"/>
                </a:lnTo>
                <a:lnTo>
                  <a:pt x="4442" y="11098"/>
                </a:lnTo>
                <a:lnTo>
                  <a:pt x="4416" y="11066"/>
                </a:lnTo>
                <a:lnTo>
                  <a:pt x="4391" y="11032"/>
                </a:lnTo>
                <a:lnTo>
                  <a:pt x="4367" y="10999"/>
                </a:lnTo>
                <a:lnTo>
                  <a:pt x="4344" y="10965"/>
                </a:lnTo>
                <a:lnTo>
                  <a:pt x="4321" y="10931"/>
                </a:lnTo>
                <a:lnTo>
                  <a:pt x="4299" y="10896"/>
                </a:lnTo>
                <a:lnTo>
                  <a:pt x="4277" y="10861"/>
                </a:lnTo>
                <a:lnTo>
                  <a:pt x="4257" y="10824"/>
                </a:lnTo>
                <a:lnTo>
                  <a:pt x="4237" y="10789"/>
                </a:lnTo>
                <a:lnTo>
                  <a:pt x="4217" y="10752"/>
                </a:lnTo>
                <a:lnTo>
                  <a:pt x="4198" y="10715"/>
                </a:lnTo>
                <a:lnTo>
                  <a:pt x="4181" y="10677"/>
                </a:lnTo>
                <a:lnTo>
                  <a:pt x="4164" y="10640"/>
                </a:lnTo>
                <a:lnTo>
                  <a:pt x="4147" y="10601"/>
                </a:lnTo>
                <a:lnTo>
                  <a:pt x="4133" y="10562"/>
                </a:lnTo>
                <a:lnTo>
                  <a:pt x="4117" y="10524"/>
                </a:lnTo>
                <a:lnTo>
                  <a:pt x="4103" y="10485"/>
                </a:lnTo>
                <a:lnTo>
                  <a:pt x="4090" y="10445"/>
                </a:lnTo>
                <a:lnTo>
                  <a:pt x="4077" y="10406"/>
                </a:lnTo>
                <a:lnTo>
                  <a:pt x="4066" y="10365"/>
                </a:lnTo>
                <a:lnTo>
                  <a:pt x="4054" y="10324"/>
                </a:lnTo>
                <a:lnTo>
                  <a:pt x="4044" y="10283"/>
                </a:lnTo>
                <a:lnTo>
                  <a:pt x="4034" y="10243"/>
                </a:lnTo>
                <a:lnTo>
                  <a:pt x="4026" y="10202"/>
                </a:lnTo>
                <a:lnTo>
                  <a:pt x="4018" y="10160"/>
                </a:lnTo>
                <a:lnTo>
                  <a:pt x="4010" y="10118"/>
                </a:lnTo>
                <a:lnTo>
                  <a:pt x="4004" y="10077"/>
                </a:lnTo>
                <a:lnTo>
                  <a:pt x="3999" y="10035"/>
                </a:lnTo>
                <a:lnTo>
                  <a:pt x="3994" y="9993"/>
                </a:lnTo>
                <a:lnTo>
                  <a:pt x="3990" y="9950"/>
                </a:lnTo>
                <a:lnTo>
                  <a:pt x="3986" y="9907"/>
                </a:lnTo>
                <a:lnTo>
                  <a:pt x="3984" y="9865"/>
                </a:lnTo>
                <a:lnTo>
                  <a:pt x="3982" y="9823"/>
                </a:lnTo>
                <a:lnTo>
                  <a:pt x="3981" y="9780"/>
                </a:lnTo>
                <a:lnTo>
                  <a:pt x="3981" y="9736"/>
                </a:lnTo>
                <a:lnTo>
                  <a:pt x="3982" y="9693"/>
                </a:lnTo>
                <a:lnTo>
                  <a:pt x="3984" y="9650"/>
                </a:lnTo>
                <a:lnTo>
                  <a:pt x="3986" y="9608"/>
                </a:lnTo>
                <a:lnTo>
                  <a:pt x="3990" y="9564"/>
                </a:lnTo>
                <a:lnTo>
                  <a:pt x="3994" y="9521"/>
                </a:lnTo>
                <a:lnTo>
                  <a:pt x="3999" y="9478"/>
                </a:lnTo>
                <a:lnTo>
                  <a:pt x="4004" y="9440"/>
                </a:lnTo>
                <a:lnTo>
                  <a:pt x="4010" y="9403"/>
                </a:lnTo>
                <a:lnTo>
                  <a:pt x="4018" y="9365"/>
                </a:lnTo>
                <a:lnTo>
                  <a:pt x="4026" y="9328"/>
                </a:lnTo>
                <a:lnTo>
                  <a:pt x="4034" y="9291"/>
                </a:lnTo>
                <a:lnTo>
                  <a:pt x="4043" y="9255"/>
                </a:lnTo>
                <a:lnTo>
                  <a:pt x="4053" y="9218"/>
                </a:lnTo>
                <a:lnTo>
                  <a:pt x="4063" y="9182"/>
                </a:lnTo>
                <a:lnTo>
                  <a:pt x="4074" y="9145"/>
                </a:lnTo>
                <a:lnTo>
                  <a:pt x="4086" y="9109"/>
                </a:lnTo>
                <a:lnTo>
                  <a:pt x="4098" y="9074"/>
                </a:lnTo>
                <a:lnTo>
                  <a:pt x="4111" y="9038"/>
                </a:lnTo>
                <a:lnTo>
                  <a:pt x="4124" y="9003"/>
                </a:lnTo>
                <a:lnTo>
                  <a:pt x="4138" y="8968"/>
                </a:lnTo>
                <a:lnTo>
                  <a:pt x="4152" y="8933"/>
                </a:lnTo>
                <a:lnTo>
                  <a:pt x="4168" y="8899"/>
                </a:lnTo>
                <a:lnTo>
                  <a:pt x="4184" y="8865"/>
                </a:lnTo>
                <a:lnTo>
                  <a:pt x="4200" y="8831"/>
                </a:lnTo>
                <a:lnTo>
                  <a:pt x="4217" y="8797"/>
                </a:lnTo>
                <a:lnTo>
                  <a:pt x="4235" y="8764"/>
                </a:lnTo>
                <a:lnTo>
                  <a:pt x="4253" y="8731"/>
                </a:lnTo>
                <a:lnTo>
                  <a:pt x="4271" y="8699"/>
                </a:lnTo>
                <a:lnTo>
                  <a:pt x="4291" y="8667"/>
                </a:lnTo>
                <a:lnTo>
                  <a:pt x="4311" y="8634"/>
                </a:lnTo>
                <a:lnTo>
                  <a:pt x="4331" y="8603"/>
                </a:lnTo>
                <a:lnTo>
                  <a:pt x="4352" y="8571"/>
                </a:lnTo>
                <a:lnTo>
                  <a:pt x="4374" y="8540"/>
                </a:lnTo>
                <a:lnTo>
                  <a:pt x="4396" y="8509"/>
                </a:lnTo>
                <a:lnTo>
                  <a:pt x="4418" y="8479"/>
                </a:lnTo>
                <a:lnTo>
                  <a:pt x="4441" y="8449"/>
                </a:lnTo>
                <a:lnTo>
                  <a:pt x="4465" y="8419"/>
                </a:lnTo>
                <a:lnTo>
                  <a:pt x="4489" y="8390"/>
                </a:lnTo>
                <a:lnTo>
                  <a:pt x="4513" y="8362"/>
                </a:lnTo>
                <a:lnTo>
                  <a:pt x="4538" y="8333"/>
                </a:lnTo>
                <a:lnTo>
                  <a:pt x="4564" y="8305"/>
                </a:lnTo>
                <a:lnTo>
                  <a:pt x="4590" y="8277"/>
                </a:lnTo>
                <a:lnTo>
                  <a:pt x="4616" y="8250"/>
                </a:lnTo>
                <a:lnTo>
                  <a:pt x="4643" y="8223"/>
                </a:lnTo>
                <a:lnTo>
                  <a:pt x="4670" y="8197"/>
                </a:lnTo>
                <a:lnTo>
                  <a:pt x="4699" y="8171"/>
                </a:lnTo>
                <a:lnTo>
                  <a:pt x="4727" y="8145"/>
                </a:lnTo>
                <a:lnTo>
                  <a:pt x="4756" y="8120"/>
                </a:lnTo>
                <a:lnTo>
                  <a:pt x="4785" y="8095"/>
                </a:lnTo>
                <a:lnTo>
                  <a:pt x="4816" y="8071"/>
                </a:lnTo>
                <a:lnTo>
                  <a:pt x="4845" y="8047"/>
                </a:lnTo>
                <a:lnTo>
                  <a:pt x="4876" y="8024"/>
                </a:lnTo>
                <a:lnTo>
                  <a:pt x="4907" y="8001"/>
                </a:lnTo>
                <a:lnTo>
                  <a:pt x="4939" y="7978"/>
                </a:lnTo>
                <a:lnTo>
                  <a:pt x="4970" y="7957"/>
                </a:lnTo>
                <a:lnTo>
                  <a:pt x="5002" y="7936"/>
                </a:lnTo>
                <a:lnTo>
                  <a:pt x="5036" y="7915"/>
                </a:lnTo>
                <a:lnTo>
                  <a:pt x="5068" y="7895"/>
                </a:lnTo>
                <a:lnTo>
                  <a:pt x="5103" y="7875"/>
                </a:lnTo>
                <a:lnTo>
                  <a:pt x="5136" y="7855"/>
                </a:lnTo>
                <a:lnTo>
                  <a:pt x="5171" y="7836"/>
                </a:lnTo>
                <a:lnTo>
                  <a:pt x="5205" y="7819"/>
                </a:lnTo>
                <a:lnTo>
                  <a:pt x="5241" y="7801"/>
                </a:lnTo>
                <a:lnTo>
                  <a:pt x="5276" y="7783"/>
                </a:lnTo>
                <a:lnTo>
                  <a:pt x="5312" y="7766"/>
                </a:lnTo>
                <a:lnTo>
                  <a:pt x="5348" y="7751"/>
                </a:lnTo>
                <a:lnTo>
                  <a:pt x="5385" y="7735"/>
                </a:lnTo>
                <a:lnTo>
                  <a:pt x="5421" y="7720"/>
                </a:lnTo>
                <a:lnTo>
                  <a:pt x="5459" y="7706"/>
                </a:lnTo>
                <a:lnTo>
                  <a:pt x="5496" y="7692"/>
                </a:lnTo>
                <a:lnTo>
                  <a:pt x="5554" y="7673"/>
                </a:lnTo>
                <a:lnTo>
                  <a:pt x="5610" y="7657"/>
                </a:lnTo>
                <a:lnTo>
                  <a:pt x="5668" y="7641"/>
                </a:lnTo>
                <a:lnTo>
                  <a:pt x="5724" y="7627"/>
                </a:lnTo>
                <a:lnTo>
                  <a:pt x="5782" y="7615"/>
                </a:lnTo>
                <a:lnTo>
                  <a:pt x="5839" y="7603"/>
                </a:lnTo>
                <a:lnTo>
                  <a:pt x="5896" y="7594"/>
                </a:lnTo>
                <a:lnTo>
                  <a:pt x="5954" y="7586"/>
                </a:lnTo>
                <a:lnTo>
                  <a:pt x="6011" y="7578"/>
                </a:lnTo>
                <a:lnTo>
                  <a:pt x="6069" y="7573"/>
                </a:lnTo>
                <a:lnTo>
                  <a:pt x="6126" y="7568"/>
                </a:lnTo>
                <a:lnTo>
                  <a:pt x="6184" y="7565"/>
                </a:lnTo>
                <a:lnTo>
                  <a:pt x="6241" y="7564"/>
                </a:lnTo>
                <a:lnTo>
                  <a:pt x="6298" y="7563"/>
                </a:lnTo>
                <a:lnTo>
                  <a:pt x="6355" y="7564"/>
                </a:lnTo>
                <a:lnTo>
                  <a:pt x="6412" y="7566"/>
                </a:lnTo>
                <a:lnTo>
                  <a:pt x="6469" y="7569"/>
                </a:lnTo>
                <a:lnTo>
                  <a:pt x="6526" y="7573"/>
                </a:lnTo>
                <a:lnTo>
                  <a:pt x="6582" y="7579"/>
                </a:lnTo>
                <a:lnTo>
                  <a:pt x="6638" y="7587"/>
                </a:lnTo>
                <a:lnTo>
                  <a:pt x="6694" y="7595"/>
                </a:lnTo>
                <a:lnTo>
                  <a:pt x="6750" y="7604"/>
                </a:lnTo>
                <a:lnTo>
                  <a:pt x="6806" y="7615"/>
                </a:lnTo>
                <a:lnTo>
                  <a:pt x="6861" y="7626"/>
                </a:lnTo>
                <a:lnTo>
                  <a:pt x="6916" y="7640"/>
                </a:lnTo>
                <a:lnTo>
                  <a:pt x="6970" y="7655"/>
                </a:lnTo>
                <a:lnTo>
                  <a:pt x="7024" y="7669"/>
                </a:lnTo>
                <a:lnTo>
                  <a:pt x="7079" y="7686"/>
                </a:lnTo>
                <a:lnTo>
                  <a:pt x="7132" y="7704"/>
                </a:lnTo>
                <a:lnTo>
                  <a:pt x="7185" y="7723"/>
                </a:lnTo>
                <a:lnTo>
                  <a:pt x="7237" y="7742"/>
                </a:lnTo>
                <a:lnTo>
                  <a:pt x="7289" y="7763"/>
                </a:lnTo>
                <a:lnTo>
                  <a:pt x="7342" y="7786"/>
                </a:lnTo>
                <a:lnTo>
                  <a:pt x="7393" y="7809"/>
                </a:lnTo>
                <a:lnTo>
                  <a:pt x="7444" y="7833"/>
                </a:lnTo>
                <a:lnTo>
                  <a:pt x="7494" y="7858"/>
                </a:lnTo>
                <a:lnTo>
                  <a:pt x="7543" y="7885"/>
                </a:lnTo>
                <a:lnTo>
                  <a:pt x="7592" y="7913"/>
                </a:lnTo>
                <a:lnTo>
                  <a:pt x="7641" y="7941"/>
                </a:lnTo>
                <a:lnTo>
                  <a:pt x="7689" y="7971"/>
                </a:lnTo>
                <a:lnTo>
                  <a:pt x="7736" y="8001"/>
                </a:lnTo>
                <a:lnTo>
                  <a:pt x="7783" y="8033"/>
                </a:lnTo>
                <a:lnTo>
                  <a:pt x="7829" y="8065"/>
                </a:lnTo>
                <a:lnTo>
                  <a:pt x="7874" y="8098"/>
                </a:lnTo>
                <a:lnTo>
                  <a:pt x="7919" y="8133"/>
                </a:lnTo>
                <a:lnTo>
                  <a:pt x="7963" y="8168"/>
                </a:lnTo>
                <a:lnTo>
                  <a:pt x="8006" y="8205"/>
                </a:lnTo>
                <a:lnTo>
                  <a:pt x="8049" y="8243"/>
                </a:lnTo>
                <a:lnTo>
                  <a:pt x="8090" y="8281"/>
                </a:lnTo>
                <a:lnTo>
                  <a:pt x="8131" y="8320"/>
                </a:lnTo>
                <a:lnTo>
                  <a:pt x="8171" y="8361"/>
                </a:lnTo>
                <a:lnTo>
                  <a:pt x="8211" y="8401"/>
                </a:lnTo>
                <a:lnTo>
                  <a:pt x="8248" y="8443"/>
                </a:lnTo>
                <a:lnTo>
                  <a:pt x="8286" y="8486"/>
                </a:lnTo>
                <a:lnTo>
                  <a:pt x="8322" y="8530"/>
                </a:lnTo>
                <a:lnTo>
                  <a:pt x="8358" y="8574"/>
                </a:lnTo>
                <a:lnTo>
                  <a:pt x="8393" y="8620"/>
                </a:lnTo>
                <a:lnTo>
                  <a:pt x="8427" y="8666"/>
                </a:lnTo>
                <a:lnTo>
                  <a:pt x="8459" y="8713"/>
                </a:lnTo>
                <a:lnTo>
                  <a:pt x="8491" y="8761"/>
                </a:lnTo>
                <a:lnTo>
                  <a:pt x="8522" y="8809"/>
                </a:lnTo>
                <a:lnTo>
                  <a:pt x="8551" y="8858"/>
                </a:lnTo>
                <a:lnTo>
                  <a:pt x="8580" y="8909"/>
                </a:lnTo>
                <a:lnTo>
                  <a:pt x="8607" y="8959"/>
                </a:lnTo>
                <a:lnTo>
                  <a:pt x="8644" y="9035"/>
                </a:lnTo>
                <a:lnTo>
                  <a:pt x="8678" y="9112"/>
                </a:lnTo>
                <a:lnTo>
                  <a:pt x="8711" y="9188"/>
                </a:lnTo>
                <a:lnTo>
                  <a:pt x="8740" y="9264"/>
                </a:lnTo>
                <a:lnTo>
                  <a:pt x="8767" y="9341"/>
                </a:lnTo>
                <a:lnTo>
                  <a:pt x="8792" y="9419"/>
                </a:lnTo>
                <a:lnTo>
                  <a:pt x="8815" y="9496"/>
                </a:lnTo>
                <a:lnTo>
                  <a:pt x="8835" y="9573"/>
                </a:lnTo>
                <a:lnTo>
                  <a:pt x="8854" y="9652"/>
                </a:lnTo>
                <a:lnTo>
                  <a:pt x="8869" y="9729"/>
                </a:lnTo>
                <a:lnTo>
                  <a:pt x="8883" y="9807"/>
                </a:lnTo>
                <a:lnTo>
                  <a:pt x="8895" y="9885"/>
                </a:lnTo>
                <a:lnTo>
                  <a:pt x="8903" y="9964"/>
                </a:lnTo>
                <a:lnTo>
                  <a:pt x="8910" y="10042"/>
                </a:lnTo>
                <a:lnTo>
                  <a:pt x="8915" y="10120"/>
                </a:lnTo>
                <a:lnTo>
                  <a:pt x="8917" y="10199"/>
                </a:lnTo>
                <a:lnTo>
                  <a:pt x="8917" y="10277"/>
                </a:lnTo>
                <a:lnTo>
                  <a:pt x="8916" y="10356"/>
                </a:lnTo>
                <a:lnTo>
                  <a:pt x="8912" y="10435"/>
                </a:lnTo>
                <a:lnTo>
                  <a:pt x="8906" y="10513"/>
                </a:lnTo>
                <a:lnTo>
                  <a:pt x="8898" y="10591"/>
                </a:lnTo>
                <a:lnTo>
                  <a:pt x="8887" y="10670"/>
                </a:lnTo>
                <a:lnTo>
                  <a:pt x="8875" y="10748"/>
                </a:lnTo>
                <a:lnTo>
                  <a:pt x="8860" y="10826"/>
                </a:lnTo>
                <a:lnTo>
                  <a:pt x="8843" y="10904"/>
                </a:lnTo>
                <a:lnTo>
                  <a:pt x="8825" y="10982"/>
                </a:lnTo>
                <a:lnTo>
                  <a:pt x="8804" y="11059"/>
                </a:lnTo>
                <a:lnTo>
                  <a:pt x="8781" y="11137"/>
                </a:lnTo>
                <a:lnTo>
                  <a:pt x="8756" y="11214"/>
                </a:lnTo>
                <a:lnTo>
                  <a:pt x="8728" y="11291"/>
                </a:lnTo>
                <a:lnTo>
                  <a:pt x="8699" y="11367"/>
                </a:lnTo>
                <a:lnTo>
                  <a:pt x="8669" y="11444"/>
                </a:lnTo>
                <a:lnTo>
                  <a:pt x="8737" y="11437"/>
                </a:lnTo>
                <a:lnTo>
                  <a:pt x="8806" y="11428"/>
                </a:lnTo>
                <a:lnTo>
                  <a:pt x="8874" y="11417"/>
                </a:lnTo>
                <a:lnTo>
                  <a:pt x="8943" y="11403"/>
                </a:lnTo>
                <a:lnTo>
                  <a:pt x="9010" y="11388"/>
                </a:lnTo>
                <a:lnTo>
                  <a:pt x="9079" y="11371"/>
                </a:lnTo>
                <a:lnTo>
                  <a:pt x="9147" y="11352"/>
                </a:lnTo>
                <a:lnTo>
                  <a:pt x="9215" y="11331"/>
                </a:lnTo>
                <a:lnTo>
                  <a:pt x="9283" y="11308"/>
                </a:lnTo>
                <a:lnTo>
                  <a:pt x="9351" y="11285"/>
                </a:lnTo>
                <a:lnTo>
                  <a:pt x="9417" y="11260"/>
                </a:lnTo>
                <a:lnTo>
                  <a:pt x="9482" y="11234"/>
                </a:lnTo>
                <a:lnTo>
                  <a:pt x="9548" y="11206"/>
                </a:lnTo>
                <a:lnTo>
                  <a:pt x="9613" y="11177"/>
                </a:lnTo>
                <a:lnTo>
                  <a:pt x="9677" y="11148"/>
                </a:lnTo>
                <a:lnTo>
                  <a:pt x="9739" y="11117"/>
                </a:lnTo>
                <a:lnTo>
                  <a:pt x="9802" y="11085"/>
                </a:lnTo>
                <a:lnTo>
                  <a:pt x="9864" y="11052"/>
                </a:lnTo>
                <a:lnTo>
                  <a:pt x="9925" y="11018"/>
                </a:lnTo>
                <a:lnTo>
                  <a:pt x="9985" y="10982"/>
                </a:lnTo>
                <a:lnTo>
                  <a:pt x="10044" y="10946"/>
                </a:lnTo>
                <a:lnTo>
                  <a:pt x="10103" y="10909"/>
                </a:lnTo>
                <a:lnTo>
                  <a:pt x="10161" y="10870"/>
                </a:lnTo>
                <a:lnTo>
                  <a:pt x="10219" y="10831"/>
                </a:lnTo>
                <a:lnTo>
                  <a:pt x="10274" y="10790"/>
                </a:lnTo>
                <a:lnTo>
                  <a:pt x="10330" y="10748"/>
                </a:lnTo>
                <a:lnTo>
                  <a:pt x="10385" y="10705"/>
                </a:lnTo>
                <a:lnTo>
                  <a:pt x="10438" y="10663"/>
                </a:lnTo>
                <a:lnTo>
                  <a:pt x="10491" y="10618"/>
                </a:lnTo>
                <a:lnTo>
                  <a:pt x="10542" y="10572"/>
                </a:lnTo>
                <a:lnTo>
                  <a:pt x="10594" y="10526"/>
                </a:lnTo>
                <a:lnTo>
                  <a:pt x="10644" y="10479"/>
                </a:lnTo>
                <a:lnTo>
                  <a:pt x="10693" y="10430"/>
                </a:lnTo>
                <a:lnTo>
                  <a:pt x="10741" y="10381"/>
                </a:lnTo>
                <a:lnTo>
                  <a:pt x="10788" y="10330"/>
                </a:lnTo>
                <a:lnTo>
                  <a:pt x="10835" y="10280"/>
                </a:lnTo>
                <a:lnTo>
                  <a:pt x="10880" y="10228"/>
                </a:lnTo>
                <a:lnTo>
                  <a:pt x="10924" y="10176"/>
                </a:lnTo>
                <a:lnTo>
                  <a:pt x="10966" y="10121"/>
                </a:lnTo>
                <a:lnTo>
                  <a:pt x="11009" y="10067"/>
                </a:lnTo>
                <a:lnTo>
                  <a:pt x="11050" y="10013"/>
                </a:lnTo>
                <a:lnTo>
                  <a:pt x="11090" y="9956"/>
                </a:lnTo>
                <a:lnTo>
                  <a:pt x="11128" y="9900"/>
                </a:lnTo>
                <a:lnTo>
                  <a:pt x="11166" y="9843"/>
                </a:lnTo>
                <a:lnTo>
                  <a:pt x="11203" y="9784"/>
                </a:lnTo>
                <a:lnTo>
                  <a:pt x="11238" y="9726"/>
                </a:lnTo>
                <a:lnTo>
                  <a:pt x="11272" y="9666"/>
                </a:lnTo>
                <a:lnTo>
                  <a:pt x="11306" y="9606"/>
                </a:lnTo>
                <a:lnTo>
                  <a:pt x="11338" y="9545"/>
                </a:lnTo>
                <a:lnTo>
                  <a:pt x="11368" y="9483"/>
                </a:lnTo>
                <a:lnTo>
                  <a:pt x="11398" y="9421"/>
                </a:lnTo>
                <a:lnTo>
                  <a:pt x="11427" y="9358"/>
                </a:lnTo>
                <a:lnTo>
                  <a:pt x="11454" y="9294"/>
                </a:lnTo>
                <a:lnTo>
                  <a:pt x="11479" y="9231"/>
                </a:lnTo>
                <a:lnTo>
                  <a:pt x="11504" y="9166"/>
                </a:lnTo>
                <a:lnTo>
                  <a:pt x="11527" y="9100"/>
                </a:lnTo>
                <a:lnTo>
                  <a:pt x="11549" y="9034"/>
                </a:lnTo>
                <a:lnTo>
                  <a:pt x="11570" y="8967"/>
                </a:lnTo>
                <a:lnTo>
                  <a:pt x="11590" y="8901"/>
                </a:lnTo>
                <a:lnTo>
                  <a:pt x="11608" y="8834"/>
                </a:lnTo>
                <a:lnTo>
                  <a:pt x="11624" y="8765"/>
                </a:lnTo>
                <a:lnTo>
                  <a:pt x="11639" y="8697"/>
                </a:lnTo>
                <a:lnTo>
                  <a:pt x="11653" y="8628"/>
                </a:lnTo>
                <a:lnTo>
                  <a:pt x="11666" y="8558"/>
                </a:lnTo>
                <a:lnTo>
                  <a:pt x="11676" y="8488"/>
                </a:lnTo>
                <a:lnTo>
                  <a:pt x="11687" y="8418"/>
                </a:lnTo>
                <a:lnTo>
                  <a:pt x="11694" y="8347"/>
                </a:lnTo>
                <a:lnTo>
                  <a:pt x="11702" y="8275"/>
                </a:lnTo>
                <a:lnTo>
                  <a:pt x="11707" y="8204"/>
                </a:lnTo>
                <a:lnTo>
                  <a:pt x="11711" y="8132"/>
                </a:lnTo>
                <a:lnTo>
                  <a:pt x="11713" y="8059"/>
                </a:lnTo>
                <a:lnTo>
                  <a:pt x="11713" y="7987"/>
                </a:lnTo>
                <a:lnTo>
                  <a:pt x="11712" y="7899"/>
                </a:lnTo>
                <a:lnTo>
                  <a:pt x="11709" y="7812"/>
                </a:lnTo>
                <a:lnTo>
                  <a:pt x="11704" y="7726"/>
                </a:lnTo>
                <a:lnTo>
                  <a:pt x="11696" y="7640"/>
                </a:lnTo>
                <a:lnTo>
                  <a:pt x="11686" y="7554"/>
                </a:lnTo>
                <a:lnTo>
                  <a:pt x="11674" y="7470"/>
                </a:lnTo>
                <a:lnTo>
                  <a:pt x="11661" y="7385"/>
                </a:lnTo>
                <a:lnTo>
                  <a:pt x="11644" y="7302"/>
                </a:lnTo>
                <a:lnTo>
                  <a:pt x="11626" y="7219"/>
                </a:lnTo>
                <a:lnTo>
                  <a:pt x="11606" y="7138"/>
                </a:lnTo>
                <a:lnTo>
                  <a:pt x="11585" y="7056"/>
                </a:lnTo>
                <a:lnTo>
                  <a:pt x="11561" y="6976"/>
                </a:lnTo>
                <a:lnTo>
                  <a:pt x="11534" y="6896"/>
                </a:lnTo>
                <a:lnTo>
                  <a:pt x="11507" y="6817"/>
                </a:lnTo>
                <a:lnTo>
                  <a:pt x="11478" y="6740"/>
                </a:lnTo>
                <a:lnTo>
                  <a:pt x="11447" y="6662"/>
                </a:lnTo>
                <a:lnTo>
                  <a:pt x="11413" y="6586"/>
                </a:lnTo>
                <a:lnTo>
                  <a:pt x="11378" y="6511"/>
                </a:lnTo>
                <a:lnTo>
                  <a:pt x="11341" y="6437"/>
                </a:lnTo>
                <a:lnTo>
                  <a:pt x="11303" y="6364"/>
                </a:lnTo>
                <a:lnTo>
                  <a:pt x="11263" y="6291"/>
                </a:lnTo>
                <a:lnTo>
                  <a:pt x="11221" y="6220"/>
                </a:lnTo>
                <a:lnTo>
                  <a:pt x="11177" y="6150"/>
                </a:lnTo>
                <a:lnTo>
                  <a:pt x="11132" y="6081"/>
                </a:lnTo>
                <a:lnTo>
                  <a:pt x="11085" y="6012"/>
                </a:lnTo>
                <a:lnTo>
                  <a:pt x="11037" y="5945"/>
                </a:lnTo>
                <a:lnTo>
                  <a:pt x="10987" y="5879"/>
                </a:lnTo>
                <a:lnTo>
                  <a:pt x="10936" y="5814"/>
                </a:lnTo>
                <a:lnTo>
                  <a:pt x="10883" y="5751"/>
                </a:lnTo>
                <a:lnTo>
                  <a:pt x="10828" y="5689"/>
                </a:lnTo>
                <a:lnTo>
                  <a:pt x="10772" y="5627"/>
                </a:lnTo>
                <a:lnTo>
                  <a:pt x="10716" y="5568"/>
                </a:lnTo>
                <a:close/>
              </a:path>
            </a:pathLst>
          </a:custGeom>
          <a:solidFill>
            <a:srgbClr val="FFC91D"/>
          </a:solidFill>
          <a:ln>
            <a:noFill/>
          </a:ln>
        </p:spPr>
        <p:txBody>
          <a:bodyPr lIns="144000" rIns="72000" bIns="468000" anchor="ctr">
            <a:normAutofit/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p>
            <a:pPr algn="ctr">
              <a:defRPr/>
            </a:pPr>
            <a:r>
              <a:rPr lang="zh-CN" altLang="en-US" sz="3200" smtClean="0">
                <a:solidFill>
                  <a:srgbClr val="FFFFFF"/>
                </a:solidFill>
                <a:latin typeface="Calibri Light" panose="020F030202020403020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基础性训练演示</a:t>
            </a:r>
            <a:endParaRPr lang="zh-CN" altLang="en-US" sz="3200" smtClean="0">
              <a:solidFill>
                <a:srgbClr val="FFFFFF"/>
              </a:solidFill>
              <a:latin typeface="Calibri Light" panose="020F0302020204030204" charset="0"/>
              <a:ea typeface="宋体" panose="02010600030101010101" pitchFamily="2" charset="-122"/>
              <a:cs typeface="+mn-ea"/>
              <a:sym typeface="Arial" panose="020B0604020202020204" pitchFamily="34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22345" y="704850"/>
            <a:ext cx="8601075" cy="519112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PLACING_PICTURE_USER_VIEWPORT" val="{&quot;height&quot;:6690,&quot;width&quot;:11445}"/>
</p:tagLst>
</file>

<file path=ppt/tags/tag10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351"/>
  <p:tag name="KSO_WM_UNIT_TYPE" val="n_i"/>
  <p:tag name="KSO_WM_UNIT_INDEX" val="1_5"/>
  <p:tag name="KSO_WM_UNIT_ID" val="diagram160351_2*n_i*1_5"/>
  <p:tag name="KSO_WM_UNIT_CLEAR" val="1"/>
  <p:tag name="KSO_WM_UNIT_LAYERLEVEL" val="1_1"/>
  <p:tag name="KSO_WM_DIAGRAM_GROUP_CODE" val="n1-1"/>
  <p:tag name="KSO_WM_UNIT_FILL_FORE_SCHEMECOLOR_INDEX" val="5"/>
  <p:tag name="KSO_WM_UNIT_FILL_TYPE" val="1"/>
  <p:tag name="KSO_WM_UNIT_TEXT_FILL_FORE_SCHEMECOLOR_INDEX" val="14"/>
  <p:tag name="KSO_WM_UNIT_TEXT_FILL_TYPE" val="1"/>
</p:tagLst>
</file>

<file path=ppt/tags/tag11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351"/>
  <p:tag name="KSO_WM_UNIT_TYPE" val="n_h_f"/>
  <p:tag name="KSO_WM_UNIT_INDEX" val="1_1_1"/>
  <p:tag name="KSO_WM_UNIT_ID" val="diagram160351_2*n_h_f*1_1_1"/>
  <p:tag name="KSO_WM_UNIT_CLEAR" val="1"/>
  <p:tag name="KSO_WM_UNIT_LAYERLEVEL" val="1_1_1"/>
  <p:tag name="KSO_WM_UNIT_VALUE" val="30"/>
  <p:tag name="KSO_WM_UNIT_HIGHLIGHT" val="0"/>
  <p:tag name="KSO_WM_UNIT_COMPATIBLE" val="0"/>
  <p:tag name="KSO_WM_UNIT_PRESET_TEXT_INDEX" val="4"/>
  <p:tag name="KSO_WM_UNIT_PRESET_TEXT_LEN" val="26"/>
  <p:tag name="KSO_WM_DIAGRAM_GROUP_CODE" val="n1-1"/>
  <p:tag name="KSO_WM_UNIT_FILL_FORE_SCHEMECOLOR_INDEX" val="5"/>
  <p:tag name="KSO_WM_UNIT_FILL_TYPE" val="1"/>
  <p:tag name="KSO_WM_UNIT_TEXT_FILL_FORE_SCHEMECOLOR_INDEX" val="14"/>
  <p:tag name="KSO_WM_UNIT_TEXT_FILL_TYPE" val="1"/>
</p:tagLst>
</file>

<file path=ppt/tags/tag12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351"/>
  <p:tag name="KSO_WM_UNIT_TYPE" val="n_i"/>
  <p:tag name="KSO_WM_UNIT_INDEX" val="1_6"/>
  <p:tag name="KSO_WM_UNIT_ID" val="diagram160351_2*n_i*1_6"/>
  <p:tag name="KSO_WM_UNIT_CLEAR" val="1"/>
  <p:tag name="KSO_WM_UNIT_LAYERLEVEL" val="1_1"/>
  <p:tag name="KSO_WM_DIAGRAM_GROUP_CODE" val="n1-1"/>
  <p:tag name="KSO_WM_UNIT_LINE_FORE_SCHEMECOLOR_INDEX" val="5"/>
  <p:tag name="KSO_WM_UNIT_LINE_FILL_TYPE" val="2"/>
  <p:tag name="KSO_WM_UNIT_TEXT_FILL_FORE_SCHEMECOLOR_INDEX" val="13"/>
  <p:tag name="KSO_WM_UNIT_TEXT_FILL_TYPE" val="1"/>
</p:tagLst>
</file>

<file path=ppt/tags/tag13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351"/>
  <p:tag name="KSO_WM_UNIT_TYPE" val="n_h_f"/>
  <p:tag name="KSO_WM_UNIT_INDEX" val="1_2_3"/>
  <p:tag name="KSO_WM_UNIT_ID" val="diagram160351_2*n_h_f*1_2_3"/>
  <p:tag name="KSO_WM_UNIT_CLEAR" val="1"/>
  <p:tag name="KSO_WM_UNIT_LAYERLEVEL" val="1_1_1"/>
  <p:tag name="KSO_WM_UNIT_VALUE" val="30"/>
  <p:tag name="KSO_WM_UNIT_HIGHLIGHT" val="0"/>
  <p:tag name="KSO_WM_UNIT_COMPATIBLE" val="0"/>
  <p:tag name="KSO_WM_UNIT_PRESET_TEXT_INDEX" val="4"/>
  <p:tag name="KSO_WM_UNIT_PRESET_TEXT_LEN" val="26"/>
  <p:tag name="KSO_WM_DIAGRAM_GROUP_CODE" val="n1-1"/>
  <p:tag name="KSO_WM_UNIT_FILL_FORE_SCHEMECOLOR_INDEX" val="7"/>
  <p:tag name="KSO_WM_UNIT_FILL_TYPE" val="1"/>
  <p:tag name="KSO_WM_UNIT_TEXT_FILL_FORE_SCHEMECOLOR_INDEX" val="14"/>
  <p:tag name="KSO_WM_UNIT_TEXT_FILL_TYPE" val="1"/>
</p:tagLst>
</file>

<file path=ppt/tags/tag14.xml><?xml version="1.0" encoding="utf-8"?>
<p:tagLst xmlns:p="http://schemas.openxmlformats.org/presentationml/2006/main">
  <p:tag name="KSO_WM_UNIT_PLACING_PICTURE_USER_VIEWPORT" val="{&quot;height&quot;:6690,&quot;width&quot;:11445}"/>
</p:tagLst>
</file>

<file path=ppt/tags/tag15.xml><?xml version="1.0" encoding="utf-8"?>
<p:tagLst xmlns:p="http://schemas.openxmlformats.org/presentationml/2006/main">
  <p:tag name="KSO_WM_UNIT_PLACING_PICTURE_USER_VIEWPORT" val="{&quot;height&quot;:6690,&quot;width&quot;:11445}"/>
</p:tagLst>
</file>

<file path=ppt/tags/tag16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160813_4*i*1"/>
  <p:tag name="KSO_WM_TEMPLATE_CATEGORY" val="diagram"/>
  <p:tag name="KSO_WM_TEMPLATE_INDEX" val="160813"/>
  <p:tag name="KSO_WM_UNIT_INDEX" val="1"/>
</p:tagLst>
</file>

<file path=ppt/tags/tag17.xml><?xml version="1.0" encoding="utf-8"?>
<p:tagLst xmlns:p="http://schemas.openxmlformats.org/presentationml/2006/main">
  <p:tag name="KSO_WM_TEMPLATE_CATEGORY" val="diagram"/>
  <p:tag name="KSO_WM_TEMPLATE_INDEX" val="160813"/>
  <p:tag name="KSO_WM_UNIT_TYPE" val="r_i"/>
  <p:tag name="KSO_WM_UNIT_INDEX" val="1_1"/>
  <p:tag name="KSO_WM_UNIT_ID" val="257*r_i*1_1"/>
  <p:tag name="KSO_WM_UNIT_CLEAR" val="1"/>
  <p:tag name="KSO_WM_UNIT_LAYERLEVEL" val="1_1"/>
  <p:tag name="KSO_WM_BEAUTIFY_FLAG" val="#wm#"/>
  <p:tag name="KSO_WM_TAG_VERSION" val="1.0"/>
  <p:tag name="KSO_WM_DIAGRAM_GROUP_CODE" val="r1-1"/>
  <p:tag name="KSO_WM_UNIT_FILL_FORE_SCHEMECOLOR_INDEX" val="5"/>
  <p:tag name="KSO_WM_UNIT_FILL_TYPE" val="1"/>
</p:tagLst>
</file>

<file path=ppt/tags/tag18.xml><?xml version="1.0" encoding="utf-8"?>
<p:tagLst xmlns:p="http://schemas.openxmlformats.org/presentationml/2006/main">
  <p:tag name="KSO_WM_UNIT_VALUE" val="72"/>
  <p:tag name="KSO_WM_UNIT_HIGHLIGHT" val="0"/>
  <p:tag name="KSO_WM_UNIT_COMPATIBLE" val="0"/>
  <p:tag name="KSO_WM_UNIT_PRESET_TEXT_INDEX" val="3"/>
  <p:tag name="KSO_WM_UNIT_PRESET_TEXT_LEN" val="17"/>
  <p:tag name="KSO_WM_TEMPLATE_CATEGORY" val="diagram"/>
  <p:tag name="KSO_WM_TEMPLATE_INDEX" val="160813"/>
  <p:tag name="KSO_WM_UNIT_TYPE" val="r_i"/>
  <p:tag name="KSO_WM_UNIT_INDEX" val="1_2"/>
  <p:tag name="KSO_WM_UNIT_ID" val="257*r_i*1_2"/>
  <p:tag name="KSO_WM_UNIT_CLEAR" val="1"/>
  <p:tag name="KSO_WM_UNIT_LAYERLEVEL" val="1_1"/>
  <p:tag name="KSO_WM_BEAUTIFY_FLAG" val="#wm#"/>
  <p:tag name="KSO_WM_TAG_VERSION" val="1.0"/>
  <p:tag name="KSO_WM_DIAGRAM_GROUP_CODE" val="r1-1"/>
  <p:tag name="KSO_WM_UNIT_FILL_FORE_SCHEMECOLOR_INDEX" val="5"/>
  <p:tag name="KSO_WM_UNIT_FILL_TYPE" val="1"/>
  <p:tag name="KSO_WM_UNIT_TEXT_FILL_FORE_SCHEMECOLOR_INDEX" val="5"/>
  <p:tag name="KSO_WM_UNIT_TEXT_FILL_TYPE" val="1"/>
</p:tagLst>
</file>

<file path=ppt/tags/tag19.xml><?xml version="1.0" encoding="utf-8"?>
<p:tagLst xmlns:p="http://schemas.openxmlformats.org/presentationml/2006/main">
  <p:tag name="KSO_WM_TEMPLATE_CATEGORY" val="diagram"/>
  <p:tag name="KSO_WM_TEMPLATE_INDEX" val="160813"/>
  <p:tag name="KSO_WM_UNIT_TYPE" val="r_i"/>
  <p:tag name="KSO_WM_UNIT_INDEX" val="1_3"/>
  <p:tag name="KSO_WM_UNIT_ID" val="257*r_i*1_3"/>
  <p:tag name="KSO_WM_UNIT_CLEAR" val="1"/>
  <p:tag name="KSO_WM_UNIT_LAYERLEVEL" val="1_1"/>
  <p:tag name="KSO_WM_BEAUTIFY_FLAG" val="#wm#"/>
  <p:tag name="KSO_WM_TAG_VERSION" val="1.0"/>
  <p:tag name="KSO_WM_DIAGRAM_GROUP_CODE" val="r1-1"/>
  <p:tag name="KSO_WM_UNIT_FILL_FORE_SCHEMECOLOR_INDEX" val="13"/>
  <p:tag name="KSO_WM_UNIT_FILL_TYPE" val="1"/>
  <p:tag name="KSO_WM_UNIT_TEXT_FILL_FORE_SCHEMECOLOR_INDEX" val="2"/>
  <p:tag name="KSO_WM_UNIT_TEXT_FILL_TYPE" val="1"/>
</p:tagLst>
</file>

<file path=ppt/tags/tag2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351"/>
  <p:tag name="KSO_WM_UNIT_TYPE" val="n_h_f"/>
  <p:tag name="KSO_WM_UNIT_INDEX" val="1_2_5"/>
  <p:tag name="KSO_WM_UNIT_ID" val="diagram160351_2*n_h_f*1_2_5"/>
  <p:tag name="KSO_WM_UNIT_CLEAR" val="1"/>
  <p:tag name="KSO_WM_UNIT_LAYERLEVEL" val="1_1_1"/>
  <p:tag name="KSO_WM_UNIT_VALUE" val="30"/>
  <p:tag name="KSO_WM_UNIT_HIGHLIGHT" val="0"/>
  <p:tag name="KSO_WM_UNIT_COMPATIBLE" val="0"/>
  <p:tag name="KSO_WM_UNIT_PRESET_TEXT_INDEX" val="4"/>
  <p:tag name="KSO_WM_UNIT_PRESET_TEXT_LEN" val="26"/>
  <p:tag name="KSO_WM_DIAGRAM_GROUP_CODE" val="n1-1"/>
  <p:tag name="KSO_WM_UNIT_FILL_FORE_SCHEMECOLOR_INDEX" val="5"/>
  <p:tag name="KSO_WM_UNIT_FILL_TYPE" val="1"/>
  <p:tag name="KSO_WM_UNIT_TEXT_FILL_FORE_SCHEMECOLOR_INDEX" val="14"/>
  <p:tag name="KSO_WM_UNIT_TEXT_FILL_TYPE" val="1"/>
</p:tagLst>
</file>

<file path=ppt/tags/tag20.xml><?xml version="1.0" encoding="utf-8"?>
<p:tagLst xmlns:p="http://schemas.openxmlformats.org/presentationml/2006/main">
  <p:tag name="KSO_WM_TEMPLATE_CATEGORY" val="diagram"/>
  <p:tag name="KSO_WM_TEMPLATE_INDEX" val="160813"/>
  <p:tag name="KSO_WM_UNIT_TYPE" val="r_t"/>
  <p:tag name="KSO_WM_UNIT_INDEX" val="1_1"/>
  <p:tag name="KSO_WM_UNIT_ID" val="257*r_t*1_1"/>
  <p:tag name="KSO_WM_UNIT_CLEAR" val="1"/>
  <p:tag name="KSO_WM_UNIT_LAYERLEVEL" val="1_1"/>
  <p:tag name="KSO_WM_UNIT_DIAGRAM_CONTRAST_TITLE_CNT" val="3"/>
  <p:tag name="KSO_WM_UNIT_DIAGRAM_DIMENSION_TITLE_CNT" val="1"/>
  <p:tag name="KSO_WM_UNIT_VALUE" val="22"/>
  <p:tag name="KSO_WM_UNIT_HIGHLIGHT" val="0"/>
  <p:tag name="KSO_WM_UNIT_COMPATIBLE" val="0"/>
  <p:tag name="KSO_WM_UNIT_PRESET_TEXT_INDEX" val="3"/>
  <p:tag name="KSO_WM_UNIT_PRESET_TEXT_LEN" val="5"/>
  <p:tag name="KSO_WM_BEAUTIFY_FLAG" val="#wm#"/>
  <p:tag name="KSO_WM_TAG_VERSION" val="1.0"/>
  <p:tag name="KSO_WM_DIAGRAM_GROUP_CODE" val="r1-1"/>
  <p:tag name="KSO_WM_UNIT_FILL_FORE_SCHEMECOLOR_INDEX" val="6"/>
  <p:tag name="KSO_WM_UNIT_FILL_TYPE" val="1"/>
</p:tagLst>
</file>

<file path=ppt/tags/tag21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160813_4*i*10"/>
  <p:tag name="KSO_WM_TEMPLATE_CATEGORY" val="diagram"/>
  <p:tag name="KSO_WM_TEMPLATE_INDEX" val="160813"/>
  <p:tag name="KSO_WM_UNIT_INDEX" val="10"/>
</p:tagLst>
</file>

<file path=ppt/tags/tag22.xml><?xml version="1.0" encoding="utf-8"?>
<p:tagLst xmlns:p="http://schemas.openxmlformats.org/presentationml/2006/main">
  <p:tag name="KSO_WM_TEMPLATE_CATEGORY" val="diagram"/>
  <p:tag name="KSO_WM_TEMPLATE_INDEX" val="160813"/>
  <p:tag name="KSO_WM_UNIT_TYPE" val="r_i"/>
  <p:tag name="KSO_WM_UNIT_INDEX" val="1_4"/>
  <p:tag name="KSO_WM_UNIT_ID" val="257*r_i*1_4"/>
  <p:tag name="KSO_WM_UNIT_CLEAR" val="1"/>
  <p:tag name="KSO_WM_UNIT_LAYERLEVEL" val="1_1"/>
  <p:tag name="KSO_WM_BEAUTIFY_FLAG" val="#wm#"/>
  <p:tag name="KSO_WM_TAG_VERSION" val="1.0"/>
  <p:tag name="KSO_WM_DIAGRAM_GROUP_CODE" val="r1-1"/>
  <p:tag name="KSO_WM_UNIT_FILL_FORE_SCHEMECOLOR_INDEX" val="5"/>
  <p:tag name="KSO_WM_UNIT_FILL_TYPE" val="1"/>
</p:tagLst>
</file>

<file path=ppt/tags/tag23.xml><?xml version="1.0" encoding="utf-8"?>
<p:tagLst xmlns:p="http://schemas.openxmlformats.org/presentationml/2006/main">
  <p:tag name="KSO_WM_UNIT_VALUE" val="72"/>
  <p:tag name="KSO_WM_UNIT_HIGHLIGHT" val="0"/>
  <p:tag name="KSO_WM_UNIT_COMPATIBLE" val="0"/>
  <p:tag name="KSO_WM_UNIT_PRESET_TEXT_INDEX" val="3"/>
  <p:tag name="KSO_WM_UNIT_PRESET_TEXT_LEN" val="17"/>
  <p:tag name="KSO_WM_TEMPLATE_CATEGORY" val="diagram"/>
  <p:tag name="KSO_WM_TEMPLATE_INDEX" val="160813"/>
  <p:tag name="KSO_WM_UNIT_TYPE" val="r_i"/>
  <p:tag name="KSO_WM_UNIT_INDEX" val="1_5"/>
  <p:tag name="KSO_WM_UNIT_ID" val="257*r_i*1_5"/>
  <p:tag name="KSO_WM_UNIT_CLEAR" val="1"/>
  <p:tag name="KSO_WM_UNIT_LAYERLEVEL" val="1_1"/>
  <p:tag name="KSO_WM_BEAUTIFY_FLAG" val="#wm#"/>
  <p:tag name="KSO_WM_TAG_VERSION" val="1.0"/>
  <p:tag name="KSO_WM_DIAGRAM_GROUP_CODE" val="r1-1"/>
  <p:tag name="KSO_WM_UNIT_FILL_FORE_SCHEMECOLOR_INDEX" val="5"/>
  <p:tag name="KSO_WM_UNIT_FILL_TYPE" val="1"/>
  <p:tag name="KSO_WM_UNIT_TEXT_FILL_FORE_SCHEMECOLOR_INDEX" val="5"/>
  <p:tag name="KSO_WM_UNIT_TEXT_FILL_TYPE" val="1"/>
</p:tagLst>
</file>

<file path=ppt/tags/tag24.xml><?xml version="1.0" encoding="utf-8"?>
<p:tagLst xmlns:p="http://schemas.openxmlformats.org/presentationml/2006/main">
  <p:tag name="KSO_WM_TEMPLATE_CATEGORY" val="diagram"/>
  <p:tag name="KSO_WM_TEMPLATE_INDEX" val="160813"/>
  <p:tag name="KSO_WM_UNIT_TYPE" val="r_i"/>
  <p:tag name="KSO_WM_UNIT_INDEX" val="1_6"/>
  <p:tag name="KSO_WM_UNIT_ID" val="257*r_i*1_6"/>
  <p:tag name="KSO_WM_UNIT_CLEAR" val="1"/>
  <p:tag name="KSO_WM_UNIT_LAYERLEVEL" val="1_1"/>
  <p:tag name="KSO_WM_BEAUTIFY_FLAG" val="#wm#"/>
  <p:tag name="KSO_WM_TAG_VERSION" val="1.0"/>
  <p:tag name="KSO_WM_DIAGRAM_GROUP_CODE" val="r1-1"/>
  <p:tag name="KSO_WM_UNIT_FILL_FORE_SCHEMECOLOR_INDEX" val="13"/>
  <p:tag name="KSO_WM_UNIT_FILL_TYPE" val="1"/>
  <p:tag name="KSO_WM_UNIT_TEXT_FILL_FORE_SCHEMECOLOR_INDEX" val="2"/>
  <p:tag name="KSO_WM_UNIT_TEXT_FILL_TYPE" val="1"/>
</p:tagLst>
</file>

<file path=ppt/tags/tag25.xml><?xml version="1.0" encoding="utf-8"?>
<p:tagLst xmlns:p="http://schemas.openxmlformats.org/presentationml/2006/main">
  <p:tag name="KSO_WM_TEMPLATE_CATEGORY" val="diagram"/>
  <p:tag name="KSO_WM_TEMPLATE_INDEX" val="160813"/>
  <p:tag name="KSO_WM_UNIT_TYPE" val="r_t"/>
  <p:tag name="KSO_WM_UNIT_INDEX" val="1_2"/>
  <p:tag name="KSO_WM_UNIT_ID" val="257*r_t*1_2"/>
  <p:tag name="KSO_WM_UNIT_CLEAR" val="1"/>
  <p:tag name="KSO_WM_UNIT_LAYERLEVEL" val="1_1"/>
  <p:tag name="KSO_WM_UNIT_DIAGRAM_CONTRAST_TITLE_CNT" val="3"/>
  <p:tag name="KSO_WM_UNIT_DIAGRAM_DIMENSION_TITLE_CNT" val="1"/>
  <p:tag name="KSO_WM_UNIT_VALUE" val="22"/>
  <p:tag name="KSO_WM_UNIT_HIGHLIGHT" val="0"/>
  <p:tag name="KSO_WM_UNIT_COMPATIBLE" val="0"/>
  <p:tag name="KSO_WM_UNIT_PRESET_TEXT_INDEX" val="3"/>
  <p:tag name="KSO_WM_UNIT_PRESET_TEXT_LEN" val="5"/>
  <p:tag name="KSO_WM_BEAUTIFY_FLAG" val="#wm#"/>
  <p:tag name="KSO_WM_TAG_VERSION" val="1.0"/>
  <p:tag name="KSO_WM_DIAGRAM_GROUP_CODE" val="r1-1"/>
  <p:tag name="KSO_WM_UNIT_FILL_FORE_SCHEMECOLOR_INDEX" val="6"/>
  <p:tag name="KSO_WM_UNIT_FILL_TYPE" val="1"/>
</p:tagLst>
</file>

<file path=ppt/tags/tag26.xml><?xml version="1.0" encoding="utf-8"?>
<p:tagLst xmlns:p="http://schemas.openxmlformats.org/presentationml/2006/main">
  <p:tag name="KSO_WM_TEMPLATE_CATEGORY" val="diagram"/>
  <p:tag name="KSO_WM_TEMPLATE_INDEX" val="160813"/>
  <p:tag name="KSO_WM_UNIT_TYPE" val="r_v"/>
  <p:tag name="KSO_WM_UNIT_INDEX" val="1_1"/>
  <p:tag name="KSO_WM_UNIT_ID" val="257*r_v*1_1"/>
  <p:tag name="KSO_WM_UNIT_CLEAR" val="1"/>
  <p:tag name="KSO_WM_UNIT_LAYERLEVEL" val="1_1"/>
  <p:tag name="KSO_WM_UNIT_DIAGRAM_CONTRAST_TITLE_CNT" val="3"/>
  <p:tag name="KSO_WM_UNIT_DIAGRAM_DIMENSION_TITLE_CNT" val="1"/>
  <p:tag name="KSO_WM_UNIT_VALUE" val="44"/>
  <p:tag name="KSO_WM_UNIT_HIGHLIGHT" val="0"/>
  <p:tag name="KSO_WM_UNIT_COMPATIBLE" val="0"/>
  <p:tag name="KSO_WM_UNIT_PRESET_TEXT_INDEX" val="3"/>
  <p:tag name="KSO_WM_UNIT_PRESET_TEXT_LEN" val="35"/>
  <p:tag name="KSO_WM_BEAUTIFY_FLAG" val="#wm#"/>
  <p:tag name="KSO_WM_TAG_VERSION" val="1.0"/>
  <p:tag name="KSO_WM_DIAGRAM_GROUP_CODE" val="r1-1"/>
  <p:tag name="KSO_WM_UNIT_TEXT_FILL_FORE_SCHEMECOLOR_INDEX" val="13"/>
  <p:tag name="KSO_WM_UNIT_TEXT_FILL_TYPE" val="1"/>
</p:tagLst>
</file>

<file path=ppt/tags/tag27.xml><?xml version="1.0" encoding="utf-8"?>
<p:tagLst xmlns:p="http://schemas.openxmlformats.org/presentationml/2006/main">
  <p:tag name="KSO_WM_TEMPLATE_CATEGORY" val="diagram"/>
  <p:tag name="KSO_WM_TEMPLATE_INDEX" val="160813"/>
  <p:tag name="KSO_WM_UNIT_TYPE" val="r_v"/>
  <p:tag name="KSO_WM_UNIT_INDEX" val="1_2"/>
  <p:tag name="KSO_WM_UNIT_ID" val="257*r_v*1_2"/>
  <p:tag name="KSO_WM_UNIT_CLEAR" val="1"/>
  <p:tag name="KSO_WM_UNIT_LAYERLEVEL" val="1_1"/>
  <p:tag name="KSO_WM_UNIT_DIAGRAM_CONTRAST_TITLE_CNT" val="3"/>
  <p:tag name="KSO_WM_UNIT_DIAGRAM_DIMENSION_TITLE_CNT" val="1"/>
  <p:tag name="KSO_WM_UNIT_VALUE" val="44"/>
  <p:tag name="KSO_WM_UNIT_HIGHLIGHT" val="0"/>
  <p:tag name="KSO_WM_UNIT_COMPATIBLE" val="0"/>
  <p:tag name="KSO_WM_UNIT_PRESET_TEXT_INDEX" val="3"/>
  <p:tag name="KSO_WM_UNIT_PRESET_TEXT_LEN" val="35"/>
  <p:tag name="KSO_WM_BEAUTIFY_FLAG" val="#wm#"/>
  <p:tag name="KSO_WM_TAG_VERSION" val="1.0"/>
  <p:tag name="KSO_WM_DIAGRAM_GROUP_CODE" val="r1-1"/>
  <p:tag name="KSO_WM_UNIT_TEXT_FILL_FORE_SCHEMECOLOR_INDEX" val="13"/>
  <p:tag name="KSO_WM_UNIT_TEXT_FILL_TYPE" val="1"/>
</p:tagLst>
</file>

<file path=ppt/tags/tag28.xml><?xml version="1.0" encoding="utf-8"?>
<p:tagLst xmlns:p="http://schemas.openxmlformats.org/presentationml/2006/main">
  <p:tag name="KSO_WM_UNIT_PLACING_PICTURE_USER_VIEWPORT" val="{&quot;height&quot;:6690,&quot;width&quot;:11445}"/>
</p:tagLst>
</file>

<file path=ppt/tags/tag29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722_5*i*1"/>
  <p:tag name="KSO_WM_TEMPLATE_CATEGORY" val="diagram"/>
  <p:tag name="KSO_WM_TEMPLATE_INDEX" val="722"/>
  <p:tag name="KSO_WM_UNIT_INDEX" val="1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LAYERLEVEL" val="1"/>
</p:tagLst>
</file>

<file path=ppt/tags/tag3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351"/>
  <p:tag name="KSO_WM_UNIT_TYPE" val="n_i"/>
  <p:tag name="KSO_WM_UNIT_INDEX" val="1_1"/>
  <p:tag name="KSO_WM_UNIT_ID" val="diagram160351_2*n_i*1_1"/>
  <p:tag name="KSO_WM_UNIT_CLEAR" val="1"/>
  <p:tag name="KSO_WM_UNIT_LAYERLEVEL" val="1_1"/>
  <p:tag name="KSO_WM_DIAGRAM_GROUP_CODE" val="n1-1"/>
  <p:tag name="KSO_WM_UNIT_LINE_FORE_SCHEMECOLOR_INDEX" val="5"/>
  <p:tag name="KSO_WM_UNIT_LINE_FILL_TYPE" val="2"/>
  <p:tag name="KSO_WM_UNIT_TEXT_FILL_FORE_SCHEMECOLOR_INDEX" val="13"/>
  <p:tag name="KSO_WM_UNIT_TEXT_FILL_TYPE" val="1"/>
</p:tagLst>
</file>

<file path=ppt/tags/tag30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2"/>
  <p:tag name="KSO_WM_UNIT_TYPE" val="l_h_i"/>
  <p:tag name="KSO_WM_UNIT_INDEX" val="1_1_1"/>
  <p:tag name="KSO_WM_UNIT_ID" val="diagram722_5*l_h_i*1_1_1"/>
  <p:tag name="KSO_WM_UNIT_LAYERLEVEL" val="1_1_1"/>
  <p:tag name="KSO_WM_DIAGRAM_GROUP_CODE" val="l1-1"/>
  <p:tag name="KSO_WM_UNIT_HIGHLIGHT" val="0"/>
  <p:tag name="KSO_WM_UNIT_COMPATIBLE" val="0"/>
  <p:tag name="KSO_WM_UNIT_DIAGRAM_ISNUMVISUAL" val="0"/>
  <p:tag name="KSO_WM_UNIT_DIAGRAM_ISREFERUNIT" val="0"/>
  <p:tag name="KSO_WM_UNIT_FILL_FORE_SCHEMECOLOR_INDEX" val="5"/>
  <p:tag name="KSO_WM_UNIT_FILL_TYPE" val="1"/>
  <p:tag name="KSO_WM_UNIT_TEXT_FILL_FORE_SCHEMECOLOR_INDEX" val="14"/>
  <p:tag name="KSO_WM_UNIT_TEXT_FILL_TYPE" val="1"/>
</p:tagLst>
</file>

<file path=ppt/tags/tag31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2"/>
  <p:tag name="KSO_WM_UNIT_TYPE" val="l_h_i"/>
  <p:tag name="KSO_WM_UNIT_INDEX" val="1_1_2"/>
  <p:tag name="KSO_WM_UNIT_ID" val="diagram722_5*l_h_i*1_1_2"/>
  <p:tag name="KSO_WM_UNIT_LAYERLEVEL" val="1_1_1"/>
  <p:tag name="KSO_WM_DIAGRAM_GROUP_CODE" val="l1-1"/>
  <p:tag name="KSO_WM_UNIT_HIGHLIGHT" val="0"/>
  <p:tag name="KSO_WM_UNIT_COMPATIBLE" val="0"/>
  <p:tag name="KSO_WM_UNIT_DIAGRAM_ISNUMVISUAL" val="0"/>
  <p:tag name="KSO_WM_UNIT_DIAGRAM_ISREFERUNIT" val="0"/>
  <p:tag name="KSO_WM_UNIT_FILL_FORE_SCHEMECOLOR_INDEX" val="6"/>
  <p:tag name="KSO_WM_UNIT_FILL_TYPE" val="1"/>
  <p:tag name="KSO_WM_UNIT_TEXT_FILL_FORE_SCHEMECOLOR_INDEX" val="14"/>
  <p:tag name="KSO_WM_UNIT_TEXT_FILL_TYPE" val="1"/>
</p:tagLst>
</file>

<file path=ppt/tags/tag32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2"/>
  <p:tag name="KSO_WM_UNIT_TYPE" val="l_h_f"/>
  <p:tag name="KSO_WM_UNIT_INDEX" val="1_1_1"/>
  <p:tag name="KSO_WM_UNIT_ID" val="diagram722_5*l_h_f*1_1_1"/>
  <p:tag name="KSO_WM_UNIT_LAYERLEVEL" val="1_1_1"/>
  <p:tag name="KSO_WM_UNIT_VALUE" val="21"/>
  <p:tag name="KSO_WM_UNIT_HIGHLIGHT" val="0"/>
  <p:tag name="KSO_WM_UNIT_COMPATIBLE" val="0"/>
  <p:tag name="KSO_WM_DIAGRAM_GROUP_CODE" val="l1-1"/>
  <p:tag name="KSO_WM_UNIT_NOCLEAR" val="0"/>
  <p:tag name="KSO_WM_UNIT_DIAGRAM_ISNUMVISUAL" val="0"/>
  <p:tag name="KSO_WM_UNIT_DIAGRAM_ISREFERUNIT" val="0"/>
  <p:tag name="KSO_WM_UNIT_PRESET_TEXT" val="单击此处添加&#13;文本具体内容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33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722_5*i*5"/>
  <p:tag name="KSO_WM_TEMPLATE_CATEGORY" val="diagram"/>
  <p:tag name="KSO_WM_TEMPLATE_INDEX" val="722"/>
  <p:tag name="KSO_WM_UNIT_INDEX" val="5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LAYERLEVEL" val="1"/>
</p:tagLst>
</file>

<file path=ppt/tags/tag34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2"/>
  <p:tag name="KSO_WM_UNIT_TYPE" val="l_h_i"/>
  <p:tag name="KSO_WM_UNIT_INDEX" val="1_2_1"/>
  <p:tag name="KSO_WM_UNIT_ID" val="diagram722_5*l_h_i*1_2_1"/>
  <p:tag name="KSO_WM_UNIT_LAYERLEVEL" val="1_1_1"/>
  <p:tag name="KSO_WM_DIAGRAM_GROUP_CODE" val="l1-1"/>
  <p:tag name="KSO_WM_UNIT_HIGHLIGHT" val="0"/>
  <p:tag name="KSO_WM_UNIT_COMPATIBLE" val="0"/>
  <p:tag name="KSO_WM_UNIT_DIAGRAM_ISNUMVISUAL" val="0"/>
  <p:tag name="KSO_WM_UNIT_DIAGRAM_ISREFERUNIT" val="0"/>
  <p:tag name="KSO_WM_UNIT_FILL_FORE_SCHEMECOLOR_INDEX" val="5"/>
  <p:tag name="KSO_WM_UNIT_FILL_TYPE" val="1"/>
  <p:tag name="KSO_WM_UNIT_TEXT_FILL_FORE_SCHEMECOLOR_INDEX" val="14"/>
  <p:tag name="KSO_WM_UNIT_TEXT_FILL_TYPE" val="1"/>
</p:tagLst>
</file>

<file path=ppt/tags/tag35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2"/>
  <p:tag name="KSO_WM_UNIT_TYPE" val="l_h_i"/>
  <p:tag name="KSO_WM_UNIT_INDEX" val="1_2_2"/>
  <p:tag name="KSO_WM_UNIT_ID" val="diagram722_5*l_h_i*1_2_2"/>
  <p:tag name="KSO_WM_UNIT_LAYERLEVEL" val="1_1_1"/>
  <p:tag name="KSO_WM_DIAGRAM_GROUP_CODE" val="l1-1"/>
  <p:tag name="KSO_WM_UNIT_HIGHLIGHT" val="0"/>
  <p:tag name="KSO_WM_UNIT_COMPATIBLE" val="0"/>
  <p:tag name="KSO_WM_UNIT_DIAGRAM_ISNUMVISUAL" val="0"/>
  <p:tag name="KSO_WM_UNIT_DIAGRAM_ISREFERUNIT" val="0"/>
  <p:tag name="KSO_WM_UNIT_FILL_FORE_SCHEMECOLOR_INDEX" val="6"/>
  <p:tag name="KSO_WM_UNIT_FILL_TYPE" val="1"/>
  <p:tag name="KSO_WM_UNIT_TEXT_FILL_FORE_SCHEMECOLOR_INDEX" val="14"/>
  <p:tag name="KSO_WM_UNIT_TEXT_FILL_TYPE" val="1"/>
</p:tagLst>
</file>

<file path=ppt/tags/tag36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2"/>
  <p:tag name="KSO_WM_UNIT_TYPE" val="l_h_f"/>
  <p:tag name="KSO_WM_UNIT_INDEX" val="1_2_1"/>
  <p:tag name="KSO_WM_UNIT_ID" val="diagram722_5*l_h_f*1_2_1"/>
  <p:tag name="KSO_WM_UNIT_LAYERLEVEL" val="1_1_1"/>
  <p:tag name="KSO_WM_UNIT_VALUE" val="21"/>
  <p:tag name="KSO_WM_UNIT_HIGHLIGHT" val="0"/>
  <p:tag name="KSO_WM_UNIT_COMPATIBLE" val="0"/>
  <p:tag name="KSO_WM_DIAGRAM_GROUP_CODE" val="l1-1"/>
  <p:tag name="KSO_WM_UNIT_NOCLEAR" val="0"/>
  <p:tag name="KSO_WM_UNIT_DIAGRAM_ISNUMVISUAL" val="0"/>
  <p:tag name="KSO_WM_UNIT_DIAGRAM_ISREFERUNIT" val="0"/>
  <p:tag name="KSO_WM_UNIT_PRESET_TEXT" val="单击此处添加&#13;文本具体内容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37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722_5*i*2"/>
  <p:tag name="KSO_WM_TEMPLATE_CATEGORY" val="diagram"/>
  <p:tag name="KSO_WM_TEMPLATE_INDEX" val="722"/>
  <p:tag name="KSO_WM_UNIT_INDEX" val="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LAYERLEVEL" val="1"/>
</p:tagLst>
</file>

<file path=ppt/tags/tag38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2"/>
  <p:tag name="KSO_WM_UNIT_TYPE" val="l_h_i"/>
  <p:tag name="KSO_WM_UNIT_INDEX" val="1_4_1"/>
  <p:tag name="KSO_WM_UNIT_ID" val="diagram722_5*l_h_i*1_4_1"/>
  <p:tag name="KSO_WM_UNIT_LAYERLEVEL" val="1_1_1"/>
  <p:tag name="KSO_WM_DIAGRAM_GROUP_CODE" val="l1-1"/>
  <p:tag name="KSO_WM_UNIT_HIGHLIGHT" val="0"/>
  <p:tag name="KSO_WM_UNIT_COMPATIBLE" val="0"/>
  <p:tag name="KSO_WM_UNIT_DIAGRAM_ISNUMVISUAL" val="0"/>
  <p:tag name="KSO_WM_UNIT_DIAGRAM_ISREFERUNIT" val="0"/>
  <p:tag name="KSO_WM_UNIT_FILL_FORE_SCHEMECOLOR_INDEX" val="5"/>
  <p:tag name="KSO_WM_UNIT_FILL_TYPE" val="1"/>
  <p:tag name="KSO_WM_UNIT_TEXT_FILL_FORE_SCHEMECOLOR_INDEX" val="14"/>
  <p:tag name="KSO_WM_UNIT_TEXT_FILL_TYPE" val="1"/>
</p:tagLst>
</file>

<file path=ppt/tags/tag39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2"/>
  <p:tag name="KSO_WM_UNIT_TYPE" val="l_h_i"/>
  <p:tag name="KSO_WM_UNIT_INDEX" val="1_4_2"/>
  <p:tag name="KSO_WM_UNIT_ID" val="diagram722_5*l_h_i*1_4_2"/>
  <p:tag name="KSO_WM_UNIT_LAYERLEVEL" val="1_1_1"/>
  <p:tag name="KSO_WM_DIAGRAM_GROUP_CODE" val="l1-1"/>
  <p:tag name="KSO_WM_UNIT_HIGHLIGHT" val="0"/>
  <p:tag name="KSO_WM_UNIT_COMPATIBLE" val="0"/>
  <p:tag name="KSO_WM_UNIT_DIAGRAM_ISNUMVISUAL" val="0"/>
  <p:tag name="KSO_WM_UNIT_DIAGRAM_ISREFERUNIT" val="0"/>
  <p:tag name="KSO_WM_UNIT_FILL_FORE_SCHEMECOLOR_INDEX" val="6"/>
  <p:tag name="KSO_WM_UNIT_FILL_TYPE" val="1"/>
  <p:tag name="KSO_WM_UNIT_TEXT_FILL_FORE_SCHEMECOLOR_INDEX" val="14"/>
  <p:tag name="KSO_WM_UNIT_TEXT_FILL_TYPE" val="1"/>
</p:tagLst>
</file>

<file path=ppt/tags/tag4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351"/>
  <p:tag name="KSO_WM_UNIT_TYPE" val="n_i"/>
  <p:tag name="KSO_WM_UNIT_INDEX" val="1_2"/>
  <p:tag name="KSO_WM_UNIT_ID" val="diagram160351_2*n_i*1_2"/>
  <p:tag name="KSO_WM_UNIT_CLEAR" val="1"/>
  <p:tag name="KSO_WM_UNIT_LAYERLEVEL" val="1_1"/>
  <p:tag name="KSO_WM_DIAGRAM_GROUP_CODE" val="n1-1"/>
  <p:tag name="KSO_WM_UNIT_LINE_FORE_SCHEMECOLOR_INDEX" val="5"/>
  <p:tag name="KSO_WM_UNIT_LINE_FILL_TYPE" val="2"/>
  <p:tag name="KSO_WM_UNIT_TEXT_FILL_FORE_SCHEMECOLOR_INDEX" val="13"/>
  <p:tag name="KSO_WM_UNIT_TEXT_FILL_TYPE" val="1"/>
</p:tagLst>
</file>

<file path=ppt/tags/tag40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2"/>
  <p:tag name="KSO_WM_UNIT_TYPE" val="l_h_f"/>
  <p:tag name="KSO_WM_UNIT_INDEX" val="1_4_1"/>
  <p:tag name="KSO_WM_UNIT_ID" val="diagram722_5*l_h_f*1_4_1"/>
  <p:tag name="KSO_WM_UNIT_LAYERLEVEL" val="1_1_1"/>
  <p:tag name="KSO_WM_UNIT_VALUE" val="21"/>
  <p:tag name="KSO_WM_UNIT_HIGHLIGHT" val="0"/>
  <p:tag name="KSO_WM_UNIT_COMPATIBLE" val="0"/>
  <p:tag name="KSO_WM_DIAGRAM_GROUP_CODE" val="l1-1"/>
  <p:tag name="KSO_WM_UNIT_NOCLEAR" val="0"/>
  <p:tag name="KSO_WM_UNIT_DIAGRAM_ISNUMVISUAL" val="0"/>
  <p:tag name="KSO_WM_UNIT_DIAGRAM_ISREFERUNIT" val="0"/>
  <p:tag name="KSO_WM_UNIT_PRESET_TEXT" val="单击此处添加&#13;文本具体内容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41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722_5*i*4"/>
  <p:tag name="KSO_WM_TEMPLATE_CATEGORY" val="diagram"/>
  <p:tag name="KSO_WM_TEMPLATE_INDEX" val="722"/>
  <p:tag name="KSO_WM_UNIT_INDEX" val="4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LAYERLEVEL" val="1"/>
</p:tagLst>
</file>

<file path=ppt/tags/tag42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2"/>
  <p:tag name="KSO_WM_UNIT_TYPE" val="l_h_i"/>
  <p:tag name="KSO_WM_UNIT_INDEX" val="1_3_2"/>
  <p:tag name="KSO_WM_UNIT_ID" val="diagram722_5*l_h_i*1_3_2"/>
  <p:tag name="KSO_WM_UNIT_LAYERLEVEL" val="1_1_1"/>
  <p:tag name="KSO_WM_DIAGRAM_GROUP_CODE" val="l1-1"/>
  <p:tag name="KSO_WM_UNIT_HIGHLIGHT" val="0"/>
  <p:tag name="KSO_WM_UNIT_COMPATIBLE" val="0"/>
  <p:tag name="KSO_WM_UNIT_DIAGRAM_ISNUMVISUAL" val="0"/>
  <p:tag name="KSO_WM_UNIT_DIAGRAM_ISREFERUNIT" val="0"/>
  <p:tag name="KSO_WM_UNIT_FILL_FORE_SCHEMECOLOR_INDEX" val="5"/>
  <p:tag name="KSO_WM_UNIT_FILL_TYPE" val="1"/>
  <p:tag name="KSO_WM_UNIT_TEXT_FILL_FORE_SCHEMECOLOR_INDEX" val="14"/>
  <p:tag name="KSO_WM_UNIT_TEXT_FILL_TYPE" val="1"/>
</p:tagLst>
</file>

<file path=ppt/tags/tag43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2"/>
  <p:tag name="KSO_WM_UNIT_TYPE" val="l_h_i"/>
  <p:tag name="KSO_WM_UNIT_INDEX" val="1_3_1"/>
  <p:tag name="KSO_WM_UNIT_ID" val="diagram722_5*l_h_i*1_3_1"/>
  <p:tag name="KSO_WM_UNIT_LAYERLEVEL" val="1_1_1"/>
  <p:tag name="KSO_WM_DIAGRAM_GROUP_CODE" val="l1-1"/>
  <p:tag name="KSO_WM_UNIT_HIGHLIGHT" val="0"/>
  <p:tag name="KSO_WM_UNIT_COMPATIBLE" val="0"/>
  <p:tag name="KSO_WM_UNIT_DIAGRAM_ISNUMVISUAL" val="0"/>
  <p:tag name="KSO_WM_UNIT_DIAGRAM_ISREFERUNIT" val="0"/>
  <p:tag name="KSO_WM_UNIT_FILL_FORE_SCHEMECOLOR_INDEX" val="6"/>
  <p:tag name="KSO_WM_UNIT_FILL_TYPE" val="1"/>
  <p:tag name="KSO_WM_UNIT_TEXT_FILL_FORE_SCHEMECOLOR_INDEX" val="14"/>
  <p:tag name="KSO_WM_UNIT_TEXT_FILL_TYPE" val="1"/>
</p:tagLst>
</file>

<file path=ppt/tags/tag44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722"/>
  <p:tag name="KSO_WM_UNIT_TYPE" val="l_h_f"/>
  <p:tag name="KSO_WM_UNIT_INDEX" val="1_3_1"/>
  <p:tag name="KSO_WM_UNIT_ID" val="diagram722_5*l_h_f*1_3_1"/>
  <p:tag name="KSO_WM_UNIT_LAYERLEVEL" val="1_1_1"/>
  <p:tag name="KSO_WM_UNIT_VALUE" val="21"/>
  <p:tag name="KSO_WM_UNIT_HIGHLIGHT" val="0"/>
  <p:tag name="KSO_WM_UNIT_COMPATIBLE" val="0"/>
  <p:tag name="KSO_WM_DIAGRAM_GROUP_CODE" val="l1-1"/>
  <p:tag name="KSO_WM_UNIT_NOCLEAR" val="0"/>
  <p:tag name="KSO_WM_UNIT_DIAGRAM_ISNUMVISUAL" val="0"/>
  <p:tag name="KSO_WM_UNIT_DIAGRAM_ISREFERUNIT" val="0"/>
  <p:tag name="KSO_WM_UNIT_PRESET_TEXT" val="单击此处添加&#13;文本具体内容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45.xml><?xml version="1.0" encoding="utf-8"?>
<p:tagLst xmlns:p="http://schemas.openxmlformats.org/presentationml/2006/main">
  <p:tag name="KSO_WM_UNIT_PLACING_PICTURE_USER_VIEWPORT" val="{&quot;height&quot;:6690,&quot;width&quot;:11445}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diagram20170857_2*l_h_i*1_1_1"/>
  <p:tag name="KSO_WM_TEMPLATE_CATEGORY" val="diagram"/>
  <p:tag name="KSO_WM_TEMPLATE_INDEX" val="20170857"/>
  <p:tag name="KSO_WM_UNIT_LAYERLEVEL" val="1_1_1"/>
  <p:tag name="KSO_WM_TAG_VERSION" val="1.0"/>
  <p:tag name="KSO_WM_BEAUTIFY_FLAG" val="#wm#"/>
  <p:tag name="KSO_WM_UNIT_LINE_FORE_SCHEMECOLOR_INDEX" val="14"/>
  <p:tag name="KSO_WM_UNIT_LINE_FILL_TYPE" val="2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"/>
  <p:tag name="KSO_WM_UNIT_ID" val="diagram20170857_2*l_h_i*1_1_2"/>
  <p:tag name="KSO_WM_TEMPLATE_CATEGORY" val="diagram"/>
  <p:tag name="KSO_WM_TEMPLATE_INDEX" val="20170857"/>
  <p:tag name="KSO_WM_UNIT_LAYERLEVEL" val="1_1_1"/>
  <p:tag name="KSO_WM_TAG_VERSION" val="1.0"/>
  <p:tag name="KSO_WM_BEAUTIFY_FLAG" val="#wm#"/>
  <p:tag name="KSO_WM_UNIT_FILL_FORE_SCHEMECOLOR_INDEX" val="5"/>
  <p:tag name="KSO_WM_UNIT_FILL_TYPE" val="1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diagram20170857_2*l_h_i*1_2_1"/>
  <p:tag name="KSO_WM_TEMPLATE_CATEGORY" val="diagram"/>
  <p:tag name="KSO_WM_TEMPLATE_INDEX" val="20170857"/>
  <p:tag name="KSO_WM_UNIT_LAYERLEVEL" val="1_1_1"/>
  <p:tag name="KSO_WM_TAG_VERSION" val="1.0"/>
  <p:tag name="KSO_WM_BEAUTIFY_FLAG" val="#wm#"/>
  <p:tag name="KSO_WM_UNIT_LINE_FORE_SCHEMECOLOR_INDEX" val="14"/>
  <p:tag name="KSO_WM_UNIT_LINE_FILL_TYPE" val="2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2"/>
  <p:tag name="KSO_WM_UNIT_ID" val="diagram20170857_2*l_h_i*1_2_2"/>
  <p:tag name="KSO_WM_TEMPLATE_CATEGORY" val="diagram"/>
  <p:tag name="KSO_WM_TEMPLATE_INDEX" val="20170857"/>
  <p:tag name="KSO_WM_UNIT_LAYERLEVEL" val="1_1_1"/>
  <p:tag name="KSO_WM_TAG_VERSION" val="1.0"/>
  <p:tag name="KSO_WM_BEAUTIFY_FLAG" val="#wm#"/>
  <p:tag name="KSO_WM_UNIT_FILL_FORE_SCHEMECOLOR_INDEX" val="6"/>
  <p:tag name="KSO_WM_UNIT_FILL_TYPE" val="1"/>
</p:tagLst>
</file>

<file path=ppt/tags/tag5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351"/>
  <p:tag name="KSO_WM_UNIT_TYPE" val="n_i"/>
  <p:tag name="KSO_WM_UNIT_INDEX" val="1_3"/>
  <p:tag name="KSO_WM_UNIT_ID" val="diagram160351_2*n_i*1_3"/>
  <p:tag name="KSO_WM_UNIT_CLEAR" val="1"/>
  <p:tag name="KSO_WM_UNIT_LAYERLEVEL" val="1_1"/>
  <p:tag name="KSO_WM_DIAGRAM_GROUP_CODE" val="n1-1"/>
  <p:tag name="KSO_WM_UNIT_LINE_FORE_SCHEMECOLOR_INDEX" val="5"/>
  <p:tag name="KSO_WM_UNIT_LINE_FILL_TYPE" val="2"/>
  <p:tag name="KSO_WM_UNIT_TEXT_FILL_FORE_SCHEMECOLOR_INDEX" val="13"/>
  <p:tag name="KSO_WM_UNIT_TEXT_FILL_TYPE" val="1"/>
</p:tagLst>
</file>

<file path=ppt/tags/tag50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diagram20170857_2*l_h_a*1_1_1"/>
  <p:tag name="KSO_WM_TEMPLATE_CATEGORY" val="diagram"/>
  <p:tag name="KSO_WM_TEMPLATE_INDEX" val="20170857"/>
  <p:tag name="KSO_WM_UNIT_LAYERLEVEL" val="1_1_1"/>
  <p:tag name="KSO_WM_TAG_VERSION" val="1.0"/>
  <p:tag name="KSO_WM_BEAUTIFY_FLAG" val="#wm#"/>
  <p:tag name="KSO_WM_UNIT_PRESET_TEXT" val="单击此处添加标题"/>
  <p:tag name="KSO_WM_UNIT_TEXT_FILL_FORE_SCHEMECOLOR_INDEX" val="14"/>
  <p:tag name="KSO_WM_UNIT_TEXT_FILL_TYPE" val="1"/>
</p:tagLst>
</file>

<file path=ppt/tags/tag51.xml><?xml version="1.0" encoding="utf-8"?>
<p:tagLst xmlns:p="http://schemas.openxmlformats.org/presentationml/2006/main">
  <p:tag name="KSO_WM_UNIT_SUBTYPE" val="a"/>
  <p:tag name="KSO_WM_UNIT_NOCLEAR" val="0"/>
  <p:tag name="KSO_WM_UNIT_VALUE" val="8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diagram20170857_2*l_h_f*1_1_1"/>
  <p:tag name="KSO_WM_TEMPLATE_CATEGORY" val="diagram"/>
  <p:tag name="KSO_WM_TEMPLATE_INDEX" val="20170857"/>
  <p:tag name="KSO_WM_UNIT_LAYERLEVEL" val="1_1_1"/>
  <p:tag name="KSO_WM_TAG_VERSION" val="1.0"/>
  <p:tag name="KSO_WM_BEAUTIFY_FLAG" val="#wm#"/>
  <p:tag name="KSO_WM_UNIT_PRESET_TEXT" val="单击此处添加文本具体内容，简明扼要的阐述您的观点。根据需要可酌情增减文字，以便观者准确的理解您传达的思想。"/>
  <p:tag name="KSO_WM_UNIT_TEXT_FILL_FORE_SCHEMECOLOR_INDEX" val="13"/>
  <p:tag name="KSO_WM_UNIT_TEXT_FILL_TYPE" val="1"/>
</p:tagLst>
</file>

<file path=ppt/tags/tag52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2_1"/>
  <p:tag name="KSO_WM_UNIT_ID" val="diagram20170857_2*l_h_a*1_2_1"/>
  <p:tag name="KSO_WM_TEMPLATE_CATEGORY" val="diagram"/>
  <p:tag name="KSO_WM_TEMPLATE_INDEX" val="20170857"/>
  <p:tag name="KSO_WM_UNIT_LAYERLEVEL" val="1_1_1"/>
  <p:tag name="KSO_WM_TAG_VERSION" val="1.0"/>
  <p:tag name="KSO_WM_BEAUTIFY_FLAG" val="#wm#"/>
  <p:tag name="KSO_WM_UNIT_PRESET_TEXT" val="单击此处添加标题"/>
  <p:tag name="KSO_WM_UNIT_TEXT_FILL_FORE_SCHEMECOLOR_INDEX" val="14"/>
  <p:tag name="KSO_WM_UNIT_TEXT_FILL_TYPE" val="1"/>
</p:tagLst>
</file>

<file path=ppt/tags/tag53.xml><?xml version="1.0" encoding="utf-8"?>
<p:tagLst xmlns:p="http://schemas.openxmlformats.org/presentationml/2006/main">
  <p:tag name="KSO_WM_UNIT_SUBTYPE" val="a"/>
  <p:tag name="KSO_WM_UNIT_NOCLEAR" val="0"/>
  <p:tag name="KSO_WM_UNIT_VALUE" val="8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diagram20170857_2*l_h_f*1_2_1"/>
  <p:tag name="KSO_WM_TEMPLATE_CATEGORY" val="diagram"/>
  <p:tag name="KSO_WM_TEMPLATE_INDEX" val="20170857"/>
  <p:tag name="KSO_WM_UNIT_LAYERLEVEL" val="1_1_1"/>
  <p:tag name="KSO_WM_TAG_VERSION" val="1.0"/>
  <p:tag name="KSO_WM_BEAUTIFY_FLAG" val="#wm#"/>
  <p:tag name="KSO_WM_UNIT_PRESET_TEXT" val="单击此处添加文本具体内容，简明扼要的阐述您的观点。根据需要可酌情增减文字，以便观者准确的理解您传达的思想。"/>
  <p:tag name="KSO_WM_UNIT_TEXT_FILL_FORE_SCHEMECOLOR_INDEX" val="13"/>
  <p:tag name="KSO_WM_UNIT_TEXT_FILL_TYPE" val="1"/>
</p:tagLst>
</file>

<file path=ppt/tags/tag54.xml><?xml version="1.0" encoding="utf-8"?>
<p:tagLst xmlns:p="http://schemas.openxmlformats.org/presentationml/2006/main">
  <p:tag name="KSO_WM_UNIT_PLACING_PICTURE_USER_VIEWPORT" val="{&quot;height&quot;:6690,&quot;width&quot;:11445}"/>
</p:tagLst>
</file>

<file path=ppt/tags/tag55.xml><?xml version="1.0" encoding="utf-8"?>
<p:tagLst xmlns:p="http://schemas.openxmlformats.org/presentationml/2006/main">
  <p:tag name="KSO_WM_TAG_VERSION" val="1.0"/>
  <p:tag name="KSO_WM_TEMPLATE_CATEGORY" val="diagram"/>
  <p:tag name="KSO_WM_TEMPLATE_INDEX" val="160141"/>
  <p:tag name="KSO_WM_UNIT_TYPE" val="l_h_a"/>
  <p:tag name="KSO_WM_UNIT_INDEX" val="1_1_1"/>
  <p:tag name="KSO_WM_UNIT_ID" val="260*l_h_a*1_1_1"/>
  <p:tag name="KSO_WM_UNIT_CLEAR" val="1"/>
  <p:tag name="KSO_WM_UNIT_LAYERLEVEL" val="1_1_1"/>
  <p:tag name="KSO_WM_UNIT_VALUE" val="30"/>
  <p:tag name="KSO_WM_UNIT_HIGHLIGHT" val="0"/>
  <p:tag name="KSO_WM_UNIT_COMPATIBLE" val="0"/>
  <p:tag name="KSO_WM_UNIT_PRESET_TEXT" val="LOREM&#13; IPSUM"/>
  <p:tag name="KSO_WM_BEAUTIFY_FLAG" val="#wm#"/>
  <p:tag name="KSO_WM_DIAGRAM_GROUP_CODE" val="l1-1"/>
  <p:tag name="KSO_WM_UNIT_FILL_FORE_SCHEMECOLOR_INDEX" val="5"/>
  <p:tag name="KSO_WM_UNIT_FILL_TYPE" val="1"/>
  <p:tag name="KSO_WM_UNIT_TEXT_FILL_FORE_SCHEMECOLOR_INDEX" val="14"/>
  <p:tag name="KSO_WM_UNIT_TEXT_FILL_TYPE" val="1"/>
</p:tagLst>
</file>

<file path=ppt/tags/tag56.xml><?xml version="1.0" encoding="utf-8"?>
<p:tagLst xmlns:p="http://schemas.openxmlformats.org/presentationml/2006/main">
  <p:tag name="KSO_WM_TAG_VERSION" val="1.0"/>
  <p:tag name="KSO_WM_TEMPLATE_CATEGORY" val="diagram"/>
  <p:tag name="KSO_WM_TEMPLATE_INDEX" val="160141"/>
  <p:tag name="KSO_WM_UNIT_TYPE" val="l_h_f"/>
  <p:tag name="KSO_WM_UNIT_INDEX" val="1_1_1"/>
  <p:tag name="KSO_WM_UNIT_ID" val="260*l_h_f*1_1_1"/>
  <p:tag name="KSO_WM_UNIT_CLEAR" val="1"/>
  <p:tag name="KSO_WM_UNIT_LAYERLEVEL" val="1_1_1"/>
  <p:tag name="KSO_WM_UNIT_VALUE" val="60"/>
  <p:tag name="KSO_WM_UNIT_HIGHLIGHT" val="0"/>
  <p:tag name="KSO_WM_UNIT_COMPATIBLE" val="0"/>
  <p:tag name="KSO_WM_BEAUTIFY_FLAG" val="#wm#"/>
  <p:tag name="KSO_WM_UNIT_PRESET_TEXT_INDEX" val="4"/>
  <p:tag name="KSO_WM_UNIT_PRESET_TEXT_LEN" val="57"/>
  <p:tag name="KSO_WM_DIAGRAM_GROUP_CODE" val="l1-1"/>
  <p:tag name="KSO_WM_UNIT_TEXT_FILL_FORE_SCHEMECOLOR_INDEX" val="13"/>
  <p:tag name="KSO_WM_UNIT_TEXT_FILL_TYPE" val="1"/>
</p:tagLst>
</file>

<file path=ppt/tags/tag57.xml><?xml version="1.0" encoding="utf-8"?>
<p:tagLst xmlns:p="http://schemas.openxmlformats.org/presentationml/2006/main">
  <p:tag name="KSO_WM_TAG_VERSION" val="1.0"/>
  <p:tag name="KSO_WM_TEMPLATE_CATEGORY" val="diagram"/>
  <p:tag name="KSO_WM_TEMPLATE_INDEX" val="160141"/>
  <p:tag name="KSO_WM_UNIT_TYPE" val="l_h_a"/>
  <p:tag name="KSO_WM_UNIT_INDEX" val="1_2_1"/>
  <p:tag name="KSO_WM_UNIT_ID" val="260*l_h_a*1_2_1"/>
  <p:tag name="KSO_WM_UNIT_CLEAR" val="1"/>
  <p:tag name="KSO_WM_UNIT_LAYERLEVEL" val="1_1_1"/>
  <p:tag name="KSO_WM_UNIT_VALUE" val="30"/>
  <p:tag name="KSO_WM_UNIT_HIGHLIGHT" val="0"/>
  <p:tag name="KSO_WM_UNIT_COMPATIBLE" val="0"/>
  <p:tag name="KSO_WM_UNIT_PRESET_TEXT" val="LOREM&#13; IPSUM"/>
  <p:tag name="KSO_WM_BEAUTIFY_FLAG" val="#wm#"/>
  <p:tag name="KSO_WM_DIAGRAM_GROUP_CODE" val="l1-1"/>
  <p:tag name="KSO_WM_UNIT_FILL_FORE_SCHEMECOLOR_INDEX" val="6"/>
  <p:tag name="KSO_WM_UNIT_FILL_TYPE" val="1"/>
  <p:tag name="KSO_WM_UNIT_TEXT_FILL_FORE_SCHEMECOLOR_INDEX" val="14"/>
  <p:tag name="KSO_WM_UNIT_TEXT_FILL_TYPE" val="1"/>
</p:tagLst>
</file>

<file path=ppt/tags/tag58.xml><?xml version="1.0" encoding="utf-8"?>
<p:tagLst xmlns:p="http://schemas.openxmlformats.org/presentationml/2006/main">
  <p:tag name="KSO_WM_TAG_VERSION" val="1.0"/>
  <p:tag name="KSO_WM_TEMPLATE_CATEGORY" val="diagram"/>
  <p:tag name="KSO_WM_TEMPLATE_INDEX" val="160141"/>
  <p:tag name="KSO_WM_UNIT_TYPE" val="l_h_f"/>
  <p:tag name="KSO_WM_UNIT_INDEX" val="1_2_1"/>
  <p:tag name="KSO_WM_UNIT_ID" val="260*l_h_f*1_2_1"/>
  <p:tag name="KSO_WM_UNIT_CLEAR" val="1"/>
  <p:tag name="KSO_WM_UNIT_LAYERLEVEL" val="1_1_1"/>
  <p:tag name="KSO_WM_UNIT_VALUE" val="60"/>
  <p:tag name="KSO_WM_UNIT_HIGHLIGHT" val="0"/>
  <p:tag name="KSO_WM_UNIT_COMPATIBLE" val="0"/>
  <p:tag name="KSO_WM_BEAUTIFY_FLAG" val="#wm#"/>
  <p:tag name="KSO_WM_UNIT_PRESET_TEXT_INDEX" val="4"/>
  <p:tag name="KSO_WM_UNIT_PRESET_TEXT_LEN" val="57"/>
  <p:tag name="KSO_WM_DIAGRAM_GROUP_CODE" val="l1-1"/>
  <p:tag name="KSO_WM_UNIT_TEXT_FILL_FORE_SCHEMECOLOR_INDEX" val="13"/>
  <p:tag name="KSO_WM_UNIT_TEXT_FILL_TYPE" val="1"/>
</p:tagLst>
</file>

<file path=ppt/tags/tag59.xml><?xml version="1.0" encoding="utf-8"?>
<p:tagLst xmlns:p="http://schemas.openxmlformats.org/presentationml/2006/main">
  <p:tag name="KSO_WM_UNIT_PLACING_PICTURE_USER_VIEWPORT" val="{&quot;height&quot;:6690,&quot;width&quot;:11445}"/>
</p:tagLst>
</file>

<file path=ppt/tags/tag6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351"/>
  <p:tag name="KSO_WM_UNIT_TYPE" val="n_i"/>
  <p:tag name="KSO_WM_UNIT_INDEX" val="1_4"/>
  <p:tag name="KSO_WM_UNIT_ID" val="diagram160351_2*n_i*1_4"/>
  <p:tag name="KSO_WM_UNIT_CLEAR" val="1"/>
  <p:tag name="KSO_WM_UNIT_LAYERLEVEL" val="1_1"/>
  <p:tag name="KSO_WM_DIAGRAM_GROUP_CODE" val="n1-1"/>
  <p:tag name="KSO_WM_UNIT_LINE_FORE_SCHEMECOLOR_INDEX" val="5"/>
  <p:tag name="KSO_WM_UNIT_LINE_FILL_TYPE" val="2"/>
  <p:tag name="KSO_WM_UNIT_TEXT_FILL_FORE_SCHEMECOLOR_INDEX" val="13"/>
  <p:tag name="KSO_WM_UNIT_TEXT_FILL_TYPE" val="1"/>
</p:tagLst>
</file>

<file path=ppt/tags/tag60.xml><?xml version="1.0" encoding="utf-8"?>
<p:tagLst xmlns:p="http://schemas.openxmlformats.org/presentationml/2006/main">
  <p:tag name="KSO_WM_TAG_VERSION" val="1.0"/>
  <p:tag name="KSO_WM_TEMPLATE_CATEGORY" val="diagram"/>
  <p:tag name="KSO_WM_TEMPLATE_INDEX" val="160141"/>
  <p:tag name="KSO_WM_UNIT_TYPE" val="l_h_a"/>
  <p:tag name="KSO_WM_UNIT_INDEX" val="1_2_1"/>
  <p:tag name="KSO_WM_UNIT_ID" val="260*l_h_a*1_2_1"/>
  <p:tag name="KSO_WM_UNIT_CLEAR" val="1"/>
  <p:tag name="KSO_WM_UNIT_LAYERLEVEL" val="1_1_1"/>
  <p:tag name="KSO_WM_UNIT_VALUE" val="30"/>
  <p:tag name="KSO_WM_UNIT_HIGHLIGHT" val="0"/>
  <p:tag name="KSO_WM_UNIT_COMPATIBLE" val="0"/>
  <p:tag name="KSO_WM_UNIT_PRESET_TEXT" val="LOREM&#13; IPSUM"/>
  <p:tag name="KSO_WM_BEAUTIFY_FLAG" val="#wm#"/>
  <p:tag name="KSO_WM_DIAGRAM_GROUP_CODE" val="l1-1"/>
  <p:tag name="KSO_WM_UNIT_FILL_FORE_SCHEMECOLOR_INDEX" val="6"/>
  <p:tag name="KSO_WM_UNIT_FILL_TYPE" val="1"/>
  <p:tag name="KSO_WM_UNIT_TEXT_FILL_FORE_SCHEMECOLOR_INDEX" val="14"/>
  <p:tag name="KSO_WM_UNIT_TEXT_FILL_TYPE" val="1"/>
</p:tagLst>
</file>

<file path=ppt/tags/tag61.xml><?xml version="1.0" encoding="utf-8"?>
<p:tagLst xmlns:p="http://schemas.openxmlformats.org/presentationml/2006/main">
  <p:tag name="KSO_WM_UNIT_PLACING_PICTURE_USER_VIEWPORT" val="{&quot;height&quot;:6690,&quot;width&quot;:11445}"/>
</p:tagLst>
</file>

<file path=ppt/tags/tag62.xml><?xml version="1.0" encoding="utf-8"?>
<p:tagLst xmlns:p="http://schemas.openxmlformats.org/presentationml/2006/main">
  <p:tag name="KSO_WM_TAG_VERSION" val="1.0"/>
  <p:tag name="KSO_WM_TEMPLATE_CATEGORY" val="diagram"/>
  <p:tag name="KSO_WM_TEMPLATE_INDEX" val="160141"/>
  <p:tag name="KSO_WM_UNIT_TYPE" val="l_h_a"/>
  <p:tag name="KSO_WM_UNIT_INDEX" val="1_2_1"/>
  <p:tag name="KSO_WM_UNIT_ID" val="260*l_h_a*1_2_1"/>
  <p:tag name="KSO_WM_UNIT_CLEAR" val="1"/>
  <p:tag name="KSO_WM_UNIT_LAYERLEVEL" val="1_1_1"/>
  <p:tag name="KSO_WM_UNIT_VALUE" val="30"/>
  <p:tag name="KSO_WM_UNIT_HIGHLIGHT" val="0"/>
  <p:tag name="KSO_WM_UNIT_COMPATIBLE" val="0"/>
  <p:tag name="KSO_WM_UNIT_PRESET_TEXT" val="LOREM&#13; IPSUM"/>
  <p:tag name="KSO_WM_BEAUTIFY_FLAG" val="#wm#"/>
  <p:tag name="KSO_WM_DIAGRAM_GROUP_CODE" val="l1-1"/>
  <p:tag name="KSO_WM_UNIT_FILL_FORE_SCHEMECOLOR_INDEX" val="6"/>
  <p:tag name="KSO_WM_UNIT_FILL_TYPE" val="1"/>
  <p:tag name="KSO_WM_UNIT_TEXT_FILL_FORE_SCHEMECOLOR_INDEX" val="14"/>
  <p:tag name="KSO_WM_UNIT_TEXT_FILL_TYPE" val="1"/>
</p:tagLst>
</file>

<file path=ppt/tags/tag63.xml><?xml version="1.0" encoding="utf-8"?>
<p:tagLst xmlns:p="http://schemas.openxmlformats.org/presentationml/2006/main">
  <p:tag name="KSO_WM_UNIT_PLACING_PICTURE_USER_VIEWPORT" val="{&quot;height&quot;:6690,&quot;width&quot;:11445}"/>
</p:tagLst>
</file>

<file path=ppt/tags/tag64.xml><?xml version="1.0" encoding="utf-8"?>
<p:tagLst xmlns:p="http://schemas.openxmlformats.org/presentationml/2006/main">
  <p:tag name="KSO_WM_TAG_VERSION" val="1.0"/>
  <p:tag name="KSO_WM_TEMPLATE_CATEGORY" val="diagram"/>
  <p:tag name="KSO_WM_TEMPLATE_INDEX" val="160141"/>
  <p:tag name="KSO_WM_UNIT_TYPE" val="l_h_a"/>
  <p:tag name="KSO_WM_UNIT_INDEX" val="1_2_1"/>
  <p:tag name="KSO_WM_UNIT_ID" val="260*l_h_a*1_2_1"/>
  <p:tag name="KSO_WM_UNIT_CLEAR" val="1"/>
  <p:tag name="KSO_WM_UNIT_LAYERLEVEL" val="1_1_1"/>
  <p:tag name="KSO_WM_UNIT_VALUE" val="30"/>
  <p:tag name="KSO_WM_UNIT_HIGHLIGHT" val="0"/>
  <p:tag name="KSO_WM_UNIT_COMPATIBLE" val="0"/>
  <p:tag name="KSO_WM_UNIT_PRESET_TEXT" val="LOREM&#13; IPSUM"/>
  <p:tag name="KSO_WM_BEAUTIFY_FLAG" val="#wm#"/>
  <p:tag name="KSO_WM_DIAGRAM_GROUP_CODE" val="l1-1"/>
  <p:tag name="KSO_WM_UNIT_FILL_FORE_SCHEMECOLOR_INDEX" val="6"/>
  <p:tag name="KSO_WM_UNIT_FILL_TYPE" val="1"/>
  <p:tag name="KSO_WM_UNIT_TEXT_FILL_FORE_SCHEMECOLOR_INDEX" val="14"/>
  <p:tag name="KSO_WM_UNIT_TEXT_FILL_TYPE" val="1"/>
</p:tagLst>
</file>

<file path=ppt/tags/tag65.xml><?xml version="1.0" encoding="utf-8"?>
<p:tagLst xmlns:p="http://schemas.openxmlformats.org/presentationml/2006/main">
  <p:tag name="KSO_WM_UNIT_PLACING_PICTURE_USER_VIEWPORT" val="{&quot;height&quot;:6690,&quot;width&quot;:11445}"/>
</p:tagLst>
</file>

<file path=ppt/tags/tag66.xml><?xml version="1.0" encoding="utf-8"?>
<p:tagLst xmlns:p="http://schemas.openxmlformats.org/presentationml/2006/main">
  <p:tag name="KSO_WM_TAG_VERSION" val="1.0"/>
  <p:tag name="KSO_WM_TEMPLATE_CATEGORY" val="diagram"/>
  <p:tag name="KSO_WM_TEMPLATE_INDEX" val="160141"/>
  <p:tag name="KSO_WM_UNIT_TYPE" val="l_h_a"/>
  <p:tag name="KSO_WM_UNIT_INDEX" val="1_2_1"/>
  <p:tag name="KSO_WM_UNIT_ID" val="260*l_h_a*1_2_1"/>
  <p:tag name="KSO_WM_UNIT_CLEAR" val="1"/>
  <p:tag name="KSO_WM_UNIT_LAYERLEVEL" val="1_1_1"/>
  <p:tag name="KSO_WM_UNIT_VALUE" val="30"/>
  <p:tag name="KSO_WM_UNIT_HIGHLIGHT" val="0"/>
  <p:tag name="KSO_WM_UNIT_COMPATIBLE" val="0"/>
  <p:tag name="KSO_WM_UNIT_PRESET_TEXT" val="LOREM&#13; IPSUM"/>
  <p:tag name="KSO_WM_BEAUTIFY_FLAG" val="#wm#"/>
  <p:tag name="KSO_WM_DIAGRAM_GROUP_CODE" val="l1-1"/>
  <p:tag name="KSO_WM_UNIT_FILL_FORE_SCHEMECOLOR_INDEX" val="6"/>
  <p:tag name="KSO_WM_UNIT_FILL_TYPE" val="1"/>
  <p:tag name="KSO_WM_UNIT_TEXT_FILL_FORE_SCHEMECOLOR_INDEX" val="14"/>
  <p:tag name="KSO_WM_UNIT_TEXT_FILL_TYPE" val="1"/>
</p:tagLst>
</file>

<file path=ppt/tags/tag67.xml><?xml version="1.0" encoding="utf-8"?>
<p:tagLst xmlns:p="http://schemas.openxmlformats.org/presentationml/2006/main">
  <p:tag name="KSO_WM_UNIT_PLACING_PICTURE_USER_VIEWPORT" val="{&quot;height&quot;:6690,&quot;width&quot;:11445}"/>
</p:tagLst>
</file>

<file path=ppt/tags/tag68.xml><?xml version="1.0" encoding="utf-8"?>
<p:tagLst xmlns:p="http://schemas.openxmlformats.org/presentationml/2006/main">
  <p:tag name="COMMONDATA" val="eyJoZGlkIjoiYjliODgzZTBjM2EzNTViMzQ3Y2ZkMDUxMGEyMjViZTQifQ=="/>
</p:tagLst>
</file>

<file path=ppt/tags/tag7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351"/>
  <p:tag name="KSO_WM_UNIT_TYPE" val="n_h_f"/>
  <p:tag name="KSO_WM_UNIT_INDEX" val="1_2_1"/>
  <p:tag name="KSO_WM_UNIT_ID" val="diagram160351_2*n_h_f*1_2_1"/>
  <p:tag name="KSO_WM_UNIT_CLEAR" val="1"/>
  <p:tag name="KSO_WM_UNIT_LAYERLEVEL" val="1_1_1"/>
  <p:tag name="KSO_WM_UNIT_VALUE" val="30"/>
  <p:tag name="KSO_WM_UNIT_HIGHLIGHT" val="0"/>
  <p:tag name="KSO_WM_UNIT_COMPATIBLE" val="0"/>
  <p:tag name="KSO_WM_UNIT_PRESET_TEXT_INDEX" val="4"/>
  <p:tag name="KSO_WM_UNIT_PRESET_TEXT_LEN" val="26"/>
  <p:tag name="KSO_WM_DIAGRAM_GROUP_CODE" val="n1-1"/>
  <p:tag name="KSO_WM_UNIT_FILL_FORE_SCHEMECOLOR_INDEX" val="5"/>
  <p:tag name="KSO_WM_UNIT_FILL_TYPE" val="1"/>
  <p:tag name="KSO_WM_UNIT_TEXT_FILL_FORE_SCHEMECOLOR_INDEX" val="14"/>
  <p:tag name="KSO_WM_UNIT_TEXT_FILL_TYPE" val="1"/>
</p:tagLst>
</file>

<file path=ppt/tags/tag8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351"/>
  <p:tag name="KSO_WM_UNIT_TYPE" val="n_h_f"/>
  <p:tag name="KSO_WM_UNIT_INDEX" val="1_2_2"/>
  <p:tag name="KSO_WM_UNIT_ID" val="diagram160351_2*n_h_f*1_2_2"/>
  <p:tag name="KSO_WM_UNIT_CLEAR" val="1"/>
  <p:tag name="KSO_WM_UNIT_LAYERLEVEL" val="1_1_1"/>
  <p:tag name="KSO_WM_UNIT_VALUE" val="30"/>
  <p:tag name="KSO_WM_UNIT_HIGHLIGHT" val="0"/>
  <p:tag name="KSO_WM_UNIT_COMPATIBLE" val="0"/>
  <p:tag name="KSO_WM_UNIT_PRESET_TEXT_INDEX" val="4"/>
  <p:tag name="KSO_WM_UNIT_PRESET_TEXT_LEN" val="26"/>
  <p:tag name="KSO_WM_DIAGRAM_GROUP_CODE" val="n1-1"/>
  <p:tag name="KSO_WM_UNIT_FILL_FORE_SCHEMECOLOR_INDEX" val="6"/>
  <p:tag name="KSO_WM_UNIT_FILL_TYPE" val="1"/>
  <p:tag name="KSO_WM_UNIT_TEXT_FILL_FORE_SCHEMECOLOR_INDEX" val="14"/>
  <p:tag name="KSO_WM_UNIT_TEXT_FILL_TYPE" val="1"/>
</p:tagLst>
</file>

<file path=ppt/tags/tag9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351"/>
  <p:tag name="KSO_WM_UNIT_TYPE" val="n_h_f"/>
  <p:tag name="KSO_WM_UNIT_INDEX" val="1_2_4"/>
  <p:tag name="KSO_WM_UNIT_ID" val="diagram160351_2*n_h_f*1_2_4"/>
  <p:tag name="KSO_WM_UNIT_CLEAR" val="1"/>
  <p:tag name="KSO_WM_UNIT_LAYERLEVEL" val="1_1_1"/>
  <p:tag name="KSO_WM_UNIT_VALUE" val="30"/>
  <p:tag name="KSO_WM_UNIT_HIGHLIGHT" val="0"/>
  <p:tag name="KSO_WM_UNIT_COMPATIBLE" val="0"/>
  <p:tag name="KSO_WM_UNIT_PRESET_TEXT_INDEX" val="4"/>
  <p:tag name="KSO_WM_UNIT_PRESET_TEXT_LEN" val="26"/>
  <p:tag name="KSO_WM_DIAGRAM_GROUP_CODE" val="n1-1"/>
  <p:tag name="KSO_WM_UNIT_FILL_FORE_SCHEMECOLOR_INDEX" val="6"/>
  <p:tag name="KSO_WM_UNIT_FILL_TYPE" val="1"/>
  <p:tag name="KSO_WM_UNIT_TEXT_FILL_FORE_SCHEMECOLOR_INDEX" val="14"/>
  <p:tag name="KSO_WM_UNIT_TEXT_FILL_TYPE" val="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516</Words>
  <Application>WPS 演示</Application>
  <PresentationFormat>宽屏</PresentationFormat>
  <Paragraphs>107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9" baseType="lpstr">
      <vt:lpstr>Arial</vt:lpstr>
      <vt:lpstr>宋体</vt:lpstr>
      <vt:lpstr>Wingdings</vt:lpstr>
      <vt:lpstr>Microsoft JhengHei</vt:lpstr>
      <vt:lpstr>PMingLiU</vt:lpstr>
      <vt:lpstr>MingLiU-ExtB</vt:lpstr>
      <vt:lpstr>Calibri</vt:lpstr>
      <vt:lpstr>PMingLiU</vt:lpstr>
      <vt:lpstr>微软雅黑</vt:lpstr>
      <vt:lpstr>Arial Unicode MS</vt:lpstr>
      <vt:lpstr>Segoe Print</vt:lpstr>
      <vt:lpstr>思源黑体 CN</vt:lpstr>
      <vt:lpstr>黑体</vt:lpstr>
      <vt:lpstr>Source Han Sans CN Regular</vt:lpstr>
      <vt:lpstr>思源黑体 CN Bold</vt:lpstr>
      <vt:lpstr>Calibri Light</vt:lpstr>
      <vt:lpstr>Office 主题</vt:lpstr>
      <vt:lpstr>特殊儿童认知训练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昨天的夕阳</cp:lastModifiedBy>
  <cp:revision>12</cp:revision>
  <dcterms:created xsi:type="dcterms:W3CDTF">2022-04-11T06:50:00Z</dcterms:created>
  <dcterms:modified xsi:type="dcterms:W3CDTF">2022-04-29T02:31:49Z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9199C1077E8B495F841D2EC24832F208</vt:lpwstr>
  </property>
  <property fmtid="{D5CDD505-2E9C-101B-9397-08002B2CF9AE}" pid="3" name="KSOProductBuildVer">
    <vt:lpwstr>2052-11.1.0.11636</vt:lpwstr>
  </property>
</Properties>
</file>