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482d673ea8a94295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d8d59bfde5184be3" /><Relationship Type="http://schemas.openxmlformats.org/package/2006/relationships/metadata/core-properties" Target="/package/services/metadata/core-properties/4ce35fd0f414480386e1c3092311669d.psmdcp" Id="R645479899b68400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