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bc003be4b77b4b2b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ed9c5f2d6cb44d91" /><Relationship Type="http://schemas.openxmlformats.org/package/2006/relationships/metadata/core-properties" Target="/package/services/metadata/core-properties/d5a89c33826d4a9f8df65d5900659939.psmdcp" Id="R2aaa5285a4854b3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