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2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32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33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a4ff8330fc8e4cca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8b594645e4434c9a" /><Relationship Type="http://schemas.openxmlformats.org/package/2006/relationships/metadata/core-properties" Target="/package/services/metadata/core-properties/0b246516d8c74a8bb3a4b9bb780e1822.psmdcp" Id="Rd5e4100987d5499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Relationship Type="http://schemas.openxmlformats.org/officeDocument/2006/relationships/slide" Target="/ppt/slides/slide31.xml" Id="rId36" /><Relationship Type="http://schemas.openxmlformats.org/officeDocument/2006/relationships/slide" Target="/ppt/slides/slide32.xml" Id="rId37" /><Relationship Type="http://schemas.openxmlformats.org/officeDocument/2006/relationships/slide" Target="/ppt/slides/slide33.xml" Id="rId38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Relationship Type="http://schemas.openxmlformats.org/officeDocument/2006/relationships/slideLayout" Target="/ppt/slideLayouts/slideLayout29.xml" Id="rId30" /><Relationship Type="http://schemas.openxmlformats.org/officeDocument/2006/relationships/slideLayout" Target="/ppt/slideLayouts/slideLayout30.xml" Id="rId31" /><Relationship Type="http://schemas.openxmlformats.org/officeDocument/2006/relationships/slideLayout" Target="/ppt/slideLayouts/slideLayout31.xml" Id="rId32" /><Relationship Type="http://schemas.openxmlformats.org/officeDocument/2006/relationships/slideLayout" Target="/ppt/slideLayouts/slideLayout32.xml" Id="rId33" /><Relationship Type="http://schemas.openxmlformats.org/officeDocument/2006/relationships/slideLayout" Target="/ppt/slideLayouts/slideLayout33.xml" Id="rId34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Id1" /><Relationship Type="http://schemas.openxmlformats.org/officeDocument/2006/relationships/image" Target="/ppt/media/image29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0.png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1.png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32.png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3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