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71" r:id="rId8"/>
    <p:sldId id="269" r:id="rId9"/>
    <p:sldId id="270" r:id="rId10"/>
    <p:sldId id="263" r:id="rId11"/>
    <p:sldId id="264" r:id="rId12"/>
    <p:sldId id="265" r:id="rId13"/>
    <p:sldId id="266" r:id="rId14"/>
    <p:sldId id="267" r:id="rId15"/>
    <p:sldId id="268" r:id="rId16"/>
  </p:sldIdLst>
  <p:sldSz cx="36576000" cy="20574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0" Type="http://schemas.openxmlformats.org/officeDocument/2006/relationships/tags" Target="tags/tag6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9.xml"/><Relationship Id="rId4" Type="http://schemas.openxmlformats.org/officeDocument/2006/relationships/image" Target="../media/image10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tags" Target="../tags/tag5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7.jpe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image" Target="../media/image8.jpe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PReplay_Final1678201360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98370" y="1731010"/>
            <a:ext cx="31462345" cy="1741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  <p:pic>
        <p:nvPicPr>
          <p:cNvPr id="2" name="QQ视频2023032122492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821555" y="8757920"/>
            <a:ext cx="5901055" cy="5923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02306241007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106015" y="9300210"/>
            <a:ext cx="19063970" cy="9924415"/>
          </a:xfrm>
          <a:prstGeom prst="rect">
            <a:avLst/>
          </a:prstGeom>
        </p:spPr>
      </p:pic>
      <p:pic>
        <p:nvPicPr>
          <p:cNvPr id="3" name="图片 2" descr="202306241007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905" y="1661160"/>
            <a:ext cx="18535650" cy="1114933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9144000" y="10102850"/>
            <a:ext cx="18288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强渡大渡河</a:t>
            </a:r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21134070" y="4525010"/>
            <a:ext cx="1219200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800" b="1">
                <a:latin typeface="楷体" panose="02010609060101010101" charset="-122"/>
                <a:ea typeface="楷体" panose="02010609060101010101" charset="-122"/>
              </a:rPr>
              <a:t>强渡大渡河</a:t>
            </a:r>
            <a:endParaRPr lang="zh-CN" altLang="en-US" sz="138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780540" y="14776450"/>
            <a:ext cx="1483360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800" b="1">
                <a:latin typeface="楷体" panose="02010609060101010101" charset="-122"/>
                <a:ea typeface="楷体" panose="02010609060101010101" charset="-122"/>
              </a:rPr>
              <a:t>千里挺进大别山</a:t>
            </a:r>
            <a:endParaRPr lang="zh-CN" altLang="en-US" sz="13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75460" y="661035"/>
            <a:ext cx="33024445" cy="19251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6"/>
          <p:cNvSpPr txBox="1"/>
          <p:nvPr>
            <p:custDataLst>
              <p:tags r:id="rId3"/>
            </p:custDataLst>
          </p:nvPr>
        </p:nvSpPr>
        <p:spPr>
          <a:xfrm>
            <a:off x="13870305" y="2061845"/>
            <a:ext cx="8834120" cy="2214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3800" b="1">
                <a:latin typeface="楷体" panose="02010609060101010101" charset="-122"/>
                <a:ea typeface="楷体" panose="02010609060101010101" charset="-122"/>
              </a:rPr>
              <a:t>淮海战役</a:t>
            </a:r>
            <a:endParaRPr lang="zh-CN" altLang="en-US" sz="138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915920" y="1671955"/>
            <a:ext cx="36398200" cy="583241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1932年9月29日     永阳战斗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1927年10月27日    七亘村待伏战斗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1937年10月29日    北马村反袭击战斗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1937年11月2日     黄崖底重叠伏击战斗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1937年11月12日    头泉车站袭击战斗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1937年12月21日    磁县马头镇战斗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1937年12月22日至26日  粉碎正太路敌人六路围攻战斗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1938年3月31日     响堂铺待伏战斗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1939年4月16日     长乐村急袭战斗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1939年1月24日     安儿寨反袭击战斗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1939年2月10日     香城固战斗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1940年5月5日      白晋铁路大破击战役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1940年8月20日至9月7日 百团大战之正太战役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1940年10月15日        弓家沟伏击战斗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1940年10月30日至31日  关家垴战斗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1941年4月1日至8日     冀南一九四年春季反“扫荡战役”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1941年5月4日至9日     冀南五昼夜大破击战役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1941年8月13日         马壁战斗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1941年8月31日至9月7日  冀南一九四-年秋季攻势破击战役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1941年9月22日至10月3日 太岳区 -九四-年秋季反“扫荡作战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1941年12月18日至23日   对平汉线的大破袭战役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1942年2月3日至3月3日   太行军区一九四二年二月反“扫荡作战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1942年5月30日          苏亭战斗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1942年7月17日          临城安上袭击战斗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1942年9月3日           和顺紫罗反合击战斗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1945年9月10日至10月12日    上党战役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1945年10月21日至11月2日    平津战役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1946年8月10日至21日        陇海战役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1946年8月14日至9月1日      同蒲战役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1946年9月3日至8日          定陶战役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1946年9月23日至24日        临汾浮山战役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1946年9月29日至10月7日     钜野战役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1946年10月29日至31日       鄄南战役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1946年11月19日至22日       滑县战役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1947年1月1日至16日         钜金鱼战役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1947年6月30日至7月28日     鲁西南战役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1947年10月26日至27日       高山铺战役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1948年5月2日至17日         宛西战役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1948年5月28日至6月3日      宛东战役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1948年7月3日至16日         襄樊战役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1948年11月12日至15日       淮海战役之徐蚌作战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1949年4月21日至5月14日     渡江作战之京沪杭会战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88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endParaRPr lang="zh-CN" altLang="en-US" sz="88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7014 -0.955956 L 0.00652778 -1.90201 " pathEditMode="relative" rAng="0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-4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6576000" cy="2057400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  <p:tag name="KSO_WM_UNIT_PLACING_PICTURE_USER_VIEWPORT" val="{&quot;height&quot;:7725,&quot;width&quot;:16200}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5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COMMONDATA" val="eyJoZGlkIjoiZDA3ZDQwMmNiOWFlYzZjYTcwOWJiZGQ0YTA5ODBmZGU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1112</Words>
  <Application>WPS 演示</Application>
  <PresentationFormat>宽屏</PresentationFormat>
  <Paragraphs>52</Paragraphs>
  <Slides>14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4" baseType="lpstr">
      <vt:lpstr>Arial</vt:lpstr>
      <vt:lpstr>宋体</vt:lpstr>
      <vt:lpstr>Wingdings</vt:lpstr>
      <vt:lpstr>微软雅黑</vt:lpstr>
      <vt:lpstr>Arial Unicode MS</vt:lpstr>
      <vt:lpstr>Calibri</vt:lpstr>
      <vt:lpstr>等线</vt:lpstr>
      <vt:lpstr>楷体</vt:lpstr>
      <vt:lpstr>华文楷体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 军神</dc:title>
  <dc:creator>Cyclone2.0</dc:creator>
  <cp:lastModifiedBy>许我一笔墨</cp:lastModifiedBy>
  <cp:revision>2</cp:revision>
  <dcterms:created xsi:type="dcterms:W3CDTF">2023-06-24T01:57:00Z</dcterms:created>
  <dcterms:modified xsi:type="dcterms:W3CDTF">2023-06-24T02:14:46Z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EN-PPT-5.1.19.9</vt:lpwstr>
  </property>
  <property fmtid="{D5CDD505-2E9C-101B-9397-08002B2CF9AE}" pid="4" name="ICV">
    <vt:lpwstr>9FA56E71876A4EBF9E90D9B4F0D50479_12</vt:lpwstr>
  </property>
  <property fmtid="{D5CDD505-2E9C-101B-9397-08002B2CF9AE}" pid="5" name="KSOProductBuildVer">
    <vt:lpwstr>2052-11.1.0.14036</vt:lpwstr>
  </property>
</Properties>
</file>