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29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30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32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33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34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35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41acd2c81aef47ec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c65e6c207bf745c1" /><Relationship Type="http://schemas.openxmlformats.org/package/2006/relationships/metadata/core-properties" Target="/package/services/metadata/core-properties/216389b29bfd4755b6607ba2b4bd8256.psmdcp" Id="R51837f5d67934f2e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Relationship Type="http://schemas.openxmlformats.org/officeDocument/2006/relationships/slide" Target="/ppt/slides/slide28.xml" Id="rId33" /><Relationship Type="http://schemas.openxmlformats.org/officeDocument/2006/relationships/slide" Target="/ppt/slides/slide29.xml" Id="rId34" /><Relationship Type="http://schemas.openxmlformats.org/officeDocument/2006/relationships/slide" Target="/ppt/slides/slide30.xml" Id="rId35" /><Relationship Type="http://schemas.openxmlformats.org/officeDocument/2006/relationships/slide" Target="/ppt/slides/slide31.xml" Id="rId36" /><Relationship Type="http://schemas.openxmlformats.org/officeDocument/2006/relationships/slide" Target="/ppt/slides/slide32.xml" Id="rId37" /><Relationship Type="http://schemas.openxmlformats.org/officeDocument/2006/relationships/slide" Target="/ppt/slides/slide33.xml" Id="rId38" /><Relationship Type="http://schemas.openxmlformats.org/officeDocument/2006/relationships/slide" Target="/ppt/slides/slide34.xml" Id="rId39" /><Relationship Type="http://schemas.openxmlformats.org/officeDocument/2006/relationships/slide" Target="/ppt/slides/slide35.xml" Id="rId40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Relationship Type="http://schemas.openxmlformats.org/officeDocument/2006/relationships/slideLayout" Target="/ppt/slideLayouts/slideLayout27.xml" Id="rId28" /><Relationship Type="http://schemas.openxmlformats.org/officeDocument/2006/relationships/slideLayout" Target="/ppt/slideLayouts/slideLayout28.xml" Id="rId29" /><Relationship Type="http://schemas.openxmlformats.org/officeDocument/2006/relationships/slideLayout" Target="/ppt/slideLayouts/slideLayout29.xml" Id="rId30" /><Relationship Type="http://schemas.openxmlformats.org/officeDocument/2006/relationships/slideLayout" Target="/ppt/slideLayouts/slideLayout30.xml" Id="rId31" /><Relationship Type="http://schemas.openxmlformats.org/officeDocument/2006/relationships/slideLayout" Target="/ppt/slideLayouts/slideLayout31.xml" Id="rId32" /><Relationship Type="http://schemas.openxmlformats.org/officeDocument/2006/relationships/slideLayout" Target="/ppt/slideLayouts/slideLayout32.xml" Id="rId33" /><Relationship Type="http://schemas.openxmlformats.org/officeDocument/2006/relationships/slideLayout" Target="/ppt/slideLayouts/slideLayout33.xml" Id="rId34" /><Relationship Type="http://schemas.openxmlformats.org/officeDocument/2006/relationships/slideLayout" Target="/ppt/slideLayouts/slideLayout34.xml" Id="rId35" /><Relationship Type="http://schemas.openxmlformats.org/officeDocument/2006/relationships/slideLayout" Target="/ppt/slideLayouts/slideLayout35.xml" Id="rId36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26.png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7.xml" Id="rId1" /><Relationship Type="http://schemas.openxmlformats.org/officeDocument/2006/relationships/image" Target="/ppt/media/image27.png" Id="rId2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8.xml" Id="rId1" /><Relationship Type="http://schemas.openxmlformats.org/officeDocument/2006/relationships/image" Target="/ppt/media/image28.png" Id="rId2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9.xml" Id="rId1" /><Relationship Type="http://schemas.openxmlformats.org/officeDocument/2006/relationships/image" Target="/ppt/media/image29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30.png" Id="rId2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1.png" Id="rId2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32.png" Id="rId2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33.png" Id="rId2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4.xml" Id="rId1" /><Relationship Type="http://schemas.openxmlformats.org/officeDocument/2006/relationships/image" Target="/ppt/media/image34.png" Id="rId2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5.xml" Id="rId1" /><Relationship Type="http://schemas.openxmlformats.org/officeDocument/2006/relationships/image" Target="/ppt/media/image35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