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9403e7c64b145f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b32c9c101a1742a6" /><Relationship Type="http://schemas.openxmlformats.org/package/2006/relationships/metadata/core-properties" Target="/package/services/metadata/core-properties/c688f1e634a2471c8736eba810cfccde.psmdcp" Id="R10b4f7941fbb4d0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