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png" ContentType="image/png"/>
  <Default Extension="psmdcp" ContentType="application/vnd.openxmlformats-package.core-properties+xml"/>
  <Default Extension="rels" ContentType="application/vnd.openxmlformats-package.relationship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19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20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21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23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24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5.xml" ContentType="application/vnd.openxmlformats-officedocument.presentationml.slideLayout+xml"/>
  <Override PartName="/ppt/slides/slide26.xml" ContentType="application/vnd.openxmlformats-officedocument.presentationml.slide+xml"/>
  <Override PartName="/ppt/slideLayouts/slideLayout26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27.xml" ContentType="application/vnd.openxmlformats-officedocument.presentationml.slideLayout+xml"/>
  <Override PartName="/ppt/slides/slide28.xml" ContentType="application/vnd.openxmlformats-officedocument.presentationml.slide+xml"/>
  <Override PartName="/ppt/slideLayouts/slideLayout28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29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30.xml" ContentType="application/vnd.openxmlformats-officedocument.presentationml.slideLayout+xml"/>
  <Override PartName="/ppt/slides/slide31.xml" ContentType="application/vnd.openxmlformats-officedocument.presentationml.slide+xml"/>
  <Override PartName="/ppt/slideLayouts/slideLayout31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32.xml" ContentType="application/vnd.openxmlformats-officedocument.presentationml.slideLayout+xml"/>
  <Override PartName="/ppt/slides/slide33.xml" ContentType="application/vnd.openxmlformats-officedocument.presentationml.slide+xml"/>
  <Override PartName="/ppt/slideLayouts/slideLayout33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34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f85892325c854c87" /><Relationship Type="http://schemas.openxmlformats.org/officeDocument/2006/relationships/extended-properties" Target="/docProps/app.xml" Id="rId2" /><Relationship Type="http://schemas.openxmlformats.org/officeDocument/2006/relationships/custom-properties" Target="/docProps/custom.xml" Id="R53c4b25677714187" /><Relationship Type="http://schemas.openxmlformats.org/package/2006/relationships/metadata/core-properties" Target="/package/services/metadata/core-properties/1716e68c158a4705b28a6a0c70025f05.psmdcp" Id="Rba89c385e422473c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</p:sldIdLst>
  <p:sldSz cx="18288000" cy="10287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slide" Target="/ppt/slides/slide15.xml" Id="rId20" /><Relationship Type="http://schemas.openxmlformats.org/officeDocument/2006/relationships/slide" Target="/ppt/slides/slide16.xml" Id="rId21" /><Relationship Type="http://schemas.openxmlformats.org/officeDocument/2006/relationships/slide" Target="/ppt/slides/slide17.xml" Id="rId22" /><Relationship Type="http://schemas.openxmlformats.org/officeDocument/2006/relationships/slide" Target="/ppt/slides/slide18.xml" Id="rId23" /><Relationship Type="http://schemas.openxmlformats.org/officeDocument/2006/relationships/slide" Target="/ppt/slides/slide19.xml" Id="rId24" /><Relationship Type="http://schemas.openxmlformats.org/officeDocument/2006/relationships/slide" Target="/ppt/slides/slide20.xml" Id="rId25" /><Relationship Type="http://schemas.openxmlformats.org/officeDocument/2006/relationships/slide" Target="/ppt/slides/slide21.xml" Id="rId26" /><Relationship Type="http://schemas.openxmlformats.org/officeDocument/2006/relationships/slide" Target="/ppt/slides/slide22.xml" Id="rId27" /><Relationship Type="http://schemas.openxmlformats.org/officeDocument/2006/relationships/slide" Target="/ppt/slides/slide23.xml" Id="rId28" /><Relationship Type="http://schemas.openxmlformats.org/officeDocument/2006/relationships/slide" Target="/ppt/slides/slide24.xml" Id="rId29" /><Relationship Type="http://schemas.openxmlformats.org/officeDocument/2006/relationships/slide" Target="/ppt/slides/slide25.xml" Id="rId30" /><Relationship Type="http://schemas.openxmlformats.org/officeDocument/2006/relationships/slide" Target="/ppt/slides/slide26.xml" Id="rId31" /><Relationship Type="http://schemas.openxmlformats.org/officeDocument/2006/relationships/slide" Target="/ppt/slides/slide27.xml" Id="rId32" /><Relationship Type="http://schemas.openxmlformats.org/officeDocument/2006/relationships/slide" Target="/ppt/slides/slide28.xml" Id="rId33" /><Relationship Type="http://schemas.openxmlformats.org/officeDocument/2006/relationships/slide" Target="/ppt/slides/slide29.xml" Id="rId34" /><Relationship Type="http://schemas.openxmlformats.org/officeDocument/2006/relationships/slide" Target="/ppt/slides/slide30.xml" Id="rId35" /><Relationship Type="http://schemas.openxmlformats.org/officeDocument/2006/relationships/slide" Target="/ppt/slides/slide31.xml" Id="rId36" /><Relationship Type="http://schemas.openxmlformats.org/officeDocument/2006/relationships/slide" Target="/ppt/slides/slide32.xml" Id="rId37" /><Relationship Type="http://schemas.openxmlformats.org/officeDocument/2006/relationships/slide" Target="/ppt/slides/slide33.xml" Id="rId38" /><Relationship Type="http://schemas.openxmlformats.org/officeDocument/2006/relationships/slide" Target="/ppt/slides/slide34.xml" Id="rId39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Relationship Type="http://schemas.openxmlformats.org/officeDocument/2006/relationships/slideLayout" Target="/ppt/slideLayouts/slideLayout14.xml" Id="rId15" /><Relationship Type="http://schemas.openxmlformats.org/officeDocument/2006/relationships/slideLayout" Target="/ppt/slideLayouts/slideLayout15.xml" Id="rId16" /><Relationship Type="http://schemas.openxmlformats.org/officeDocument/2006/relationships/slideLayout" Target="/ppt/slideLayouts/slideLayout16.xml" Id="rId17" /><Relationship Type="http://schemas.openxmlformats.org/officeDocument/2006/relationships/slideLayout" Target="/ppt/slideLayouts/slideLayout17.xml" Id="rId18" /><Relationship Type="http://schemas.openxmlformats.org/officeDocument/2006/relationships/slideLayout" Target="/ppt/slideLayouts/slideLayout18.xml" Id="rId19" /><Relationship Type="http://schemas.openxmlformats.org/officeDocument/2006/relationships/slideLayout" Target="/ppt/slideLayouts/slideLayout19.xml" Id="rId20" /><Relationship Type="http://schemas.openxmlformats.org/officeDocument/2006/relationships/slideLayout" Target="/ppt/slideLayouts/slideLayout20.xml" Id="rId21" /><Relationship Type="http://schemas.openxmlformats.org/officeDocument/2006/relationships/slideLayout" Target="/ppt/slideLayouts/slideLayout21.xml" Id="rId22" /><Relationship Type="http://schemas.openxmlformats.org/officeDocument/2006/relationships/slideLayout" Target="/ppt/slideLayouts/slideLayout22.xml" Id="rId23" /><Relationship Type="http://schemas.openxmlformats.org/officeDocument/2006/relationships/slideLayout" Target="/ppt/slideLayouts/slideLayout23.xml" Id="rId24" /><Relationship Type="http://schemas.openxmlformats.org/officeDocument/2006/relationships/slideLayout" Target="/ppt/slideLayouts/slideLayout24.xml" Id="rId25" /><Relationship Type="http://schemas.openxmlformats.org/officeDocument/2006/relationships/slideLayout" Target="/ppt/slideLayouts/slideLayout25.xml" Id="rId26" /><Relationship Type="http://schemas.openxmlformats.org/officeDocument/2006/relationships/slideLayout" Target="/ppt/slideLayouts/slideLayout26.xml" Id="rId27" /><Relationship Type="http://schemas.openxmlformats.org/officeDocument/2006/relationships/slideLayout" Target="/ppt/slideLayouts/slideLayout27.xml" Id="rId28" /><Relationship Type="http://schemas.openxmlformats.org/officeDocument/2006/relationships/slideLayout" Target="/ppt/slideLayouts/slideLayout28.xml" Id="rId29" /><Relationship Type="http://schemas.openxmlformats.org/officeDocument/2006/relationships/slideLayout" Target="/ppt/slideLayouts/slideLayout29.xml" Id="rId30" /><Relationship Type="http://schemas.openxmlformats.org/officeDocument/2006/relationships/slideLayout" Target="/ppt/slideLayouts/slideLayout30.xml" Id="rId31" /><Relationship Type="http://schemas.openxmlformats.org/officeDocument/2006/relationships/slideLayout" Target="/ppt/slideLayouts/slideLayout31.xml" Id="rId32" /><Relationship Type="http://schemas.openxmlformats.org/officeDocument/2006/relationships/slideLayout" Target="/ppt/slideLayouts/slideLayout32.xml" Id="rId33" /><Relationship Type="http://schemas.openxmlformats.org/officeDocument/2006/relationships/slideLayout" Target="/ppt/slideLayouts/slideLayout33.xml" Id="rId34" /><Relationship Type="http://schemas.openxmlformats.org/officeDocument/2006/relationships/slideLayout" Target="/ppt/slideLayouts/slideLayout34.xml" Id="rId35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0.png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11.png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12.png" Id="rId2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13.png" Id="rId2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4.xml" Id="rId1" /><Relationship Type="http://schemas.openxmlformats.org/officeDocument/2006/relationships/image" Target="/ppt/media/image14.png" Id="rId2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15.png" Id="rId2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6.xml" Id="rId1" /><Relationship Type="http://schemas.openxmlformats.org/officeDocument/2006/relationships/image" Target="/ppt/media/image16.png" Id="rId2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17.png" Id="rId2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18.png" Id="rId2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19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2" /></Relationships>
</file>

<file path=ppt/slides/_rels/slide2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0.xml" Id="rId1" /><Relationship Type="http://schemas.openxmlformats.org/officeDocument/2006/relationships/image" Target="/ppt/media/image20.png" Id="rId2" /></Relationships>
</file>

<file path=ppt/slides/_rels/slide2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1.xml" Id="rId1" /><Relationship Type="http://schemas.openxmlformats.org/officeDocument/2006/relationships/image" Target="/ppt/media/image21.png" Id="rId2" /></Relationships>
</file>

<file path=ppt/slides/_rels/slide2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2.xml" Id="rId1" /><Relationship Type="http://schemas.openxmlformats.org/officeDocument/2006/relationships/image" Target="/ppt/media/image22.png" Id="rId2" /></Relationships>
</file>

<file path=ppt/slides/_rels/slide2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3.xml" Id="rId1" /><Relationship Type="http://schemas.openxmlformats.org/officeDocument/2006/relationships/image" Target="/ppt/media/image23.png" Id="rId2" /></Relationships>
</file>

<file path=ppt/slides/_rels/slide2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4.xml" Id="rId1" /><Relationship Type="http://schemas.openxmlformats.org/officeDocument/2006/relationships/image" Target="/ppt/media/image24.png" Id="rId2" /></Relationships>
</file>

<file path=ppt/slides/_rels/slide2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5.xml" Id="rId1" /><Relationship Type="http://schemas.openxmlformats.org/officeDocument/2006/relationships/image" Target="/ppt/media/image25.png" Id="rId2" /></Relationships>
</file>

<file path=ppt/slides/_rels/slide26.xml.rels>&#65279;<?xml version="1.0" encoding="utf-8"?><Relationships xmlns="http://schemas.openxmlformats.org/package/2006/relationships"><Relationship Type="http://schemas.openxmlformats.org/officeDocument/2006/relationships/slideLayout" Target="/ppt/slideLayouts/slideLayout26.xml" Id="rId1" /><Relationship Type="http://schemas.openxmlformats.org/officeDocument/2006/relationships/image" Target="/ppt/media/image26.png" Id="rId2" /></Relationships>
</file>

<file path=ppt/slides/_rels/slide27.xml.rels>&#65279;<?xml version="1.0" encoding="utf-8"?><Relationships xmlns="http://schemas.openxmlformats.org/package/2006/relationships"><Relationship Type="http://schemas.openxmlformats.org/officeDocument/2006/relationships/slideLayout" Target="/ppt/slideLayouts/slideLayout27.xml" Id="rId1" /><Relationship Type="http://schemas.openxmlformats.org/officeDocument/2006/relationships/image" Target="/ppt/media/image27.png" Id="rId2" /></Relationships>
</file>

<file path=ppt/slides/_rels/slide28.xml.rels>&#65279;<?xml version="1.0" encoding="utf-8"?><Relationships xmlns="http://schemas.openxmlformats.org/package/2006/relationships"><Relationship Type="http://schemas.openxmlformats.org/officeDocument/2006/relationships/slideLayout" Target="/ppt/slideLayouts/slideLayout28.xml" Id="rId1" /><Relationship Type="http://schemas.openxmlformats.org/officeDocument/2006/relationships/image" Target="/ppt/media/image28.png" Id="rId2" /></Relationships>
</file>

<file path=ppt/slides/_rels/slide29.xml.rels>&#65279;<?xml version="1.0" encoding="utf-8"?><Relationships xmlns="http://schemas.openxmlformats.org/package/2006/relationships"><Relationship Type="http://schemas.openxmlformats.org/officeDocument/2006/relationships/slideLayout" Target="/ppt/slideLayouts/slideLayout29.xml" Id="rId1" /><Relationship Type="http://schemas.openxmlformats.org/officeDocument/2006/relationships/image" Target="/ppt/media/image29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png" Id="rId2" /></Relationships>
</file>

<file path=ppt/slides/_rels/slide30.xml.rels>&#65279;<?xml version="1.0" encoding="utf-8"?><Relationships xmlns="http://schemas.openxmlformats.org/package/2006/relationships"><Relationship Type="http://schemas.openxmlformats.org/officeDocument/2006/relationships/slideLayout" Target="/ppt/slideLayouts/slideLayout30.xml" Id="rId1" /><Relationship Type="http://schemas.openxmlformats.org/officeDocument/2006/relationships/image" Target="/ppt/media/image30.png" Id="rId2" /></Relationships>
</file>

<file path=ppt/slides/_rels/slide31.xml.rels>&#65279;<?xml version="1.0" encoding="utf-8"?><Relationships xmlns="http://schemas.openxmlformats.org/package/2006/relationships"><Relationship Type="http://schemas.openxmlformats.org/officeDocument/2006/relationships/slideLayout" Target="/ppt/slideLayouts/slideLayout31.xml" Id="rId1" /><Relationship Type="http://schemas.openxmlformats.org/officeDocument/2006/relationships/image" Target="/ppt/media/image31.png" Id="rId2" /></Relationships>
</file>

<file path=ppt/slides/_rels/slide32.xml.rels>&#65279;<?xml version="1.0" encoding="utf-8"?><Relationships xmlns="http://schemas.openxmlformats.org/package/2006/relationships"><Relationship Type="http://schemas.openxmlformats.org/officeDocument/2006/relationships/slideLayout" Target="/ppt/slideLayouts/slideLayout32.xml" Id="rId1" /><Relationship Type="http://schemas.openxmlformats.org/officeDocument/2006/relationships/image" Target="/ppt/media/image32.png" Id="rId2" /></Relationships>
</file>

<file path=ppt/slides/_rels/slide3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3.xml" Id="rId1" /><Relationship Type="http://schemas.openxmlformats.org/officeDocument/2006/relationships/image" Target="/ppt/media/image33.png" Id="rId2" /></Relationships>
</file>

<file path=ppt/slides/_rels/slide34.xml.rels>&#65279;<?xml version="1.0" encoding="utf-8"?><Relationships xmlns="http://schemas.openxmlformats.org/package/2006/relationships"><Relationship Type="http://schemas.openxmlformats.org/officeDocument/2006/relationships/slideLayout" Target="/ppt/slideLayouts/slideLayout34.xml" Id="rId1" /><Relationship Type="http://schemas.openxmlformats.org/officeDocument/2006/relationships/image" Target="/ppt/media/image34.png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4.png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5.png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6.png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7.png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8.png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9.png" Id="rId2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Cyclone2.0</vt:lpwstr>
  </op:property>
  <op:property fmtid="{D5CDD505-2E9C-101B-9397-08002B2CF9AE}" pid="3" name="ApplicationVersion">
    <vt:lpwstr>EN-PPT-5.1.19.9</vt:lpwstr>
  </op:property>
</op:Properties>
</file>