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notesSlides/notesSlide27.xml" ContentType="application/vnd.openxmlformats-officedocument.presentationml.notesSlide+xml"/>
  <Override PartName="/ppt/tags/tag205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notesSlides/notesSlide16.xml" ContentType="application/vnd.openxmlformats-officedocument.presentationml.notesSlide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notesSlides/notesSlide41.xml" ContentType="application/vnd.openxmlformats-officedocument.presentationml.notesSlide+xml"/>
  <Override PartName="/ppt/tags/tag178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notesSlides/notesSlide30.xml" ContentType="application/vnd.openxmlformats-officedocument.presentationml.notesSlide+xml"/>
  <Override PartName="/ppt/tags/tag167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notesSlides/notesSlide13.xml" ContentType="application/vnd.openxmlformats-officedocument.presentationml.notesSlide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197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slides/slide38.xml" ContentType="application/vnd.openxmlformats-officedocument.presentationml.slide+xml"/>
  <Override PartName="/ppt/tags/tag131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20.xml" ContentType="application/vnd.openxmlformats-officedocument.presentationml.tags+xml"/>
  <Override PartName="/ppt/notesSlides/notesSlide29.xml" ContentType="application/vnd.openxmlformats-officedocument.presentationml.notesSlide+xml"/>
  <Override PartName="/ppt/tags/tag207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87.xml" ContentType="application/vnd.openxmlformats-officedocument.presentationml.tags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notesSlides/notesSlide43.xml" ContentType="application/vnd.openxmlformats-officedocument.presentationml.notes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notesSlides/notesSlide32.xml" ContentType="application/vnd.openxmlformats-officedocument.presentationml.notesSlide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tags/tag90.xml" ContentType="application/vnd.openxmlformats-officedocument.presentationml.tags+xml"/>
  <Override PartName="/ppt/notesSlides/notesSlide21.xml" ContentType="application/vnd.openxmlformats-officedocument.presentationml.notesSlide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tags/tag19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tags/tag150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notesSlides/notesSlide19.xml" ContentType="application/vnd.openxmlformats-officedocument.presentationml.notesSlide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notesSlides/notesSlide15.xml" ContentType="application/vnd.openxmlformats-officedocument.presentationml.notesSlide+xml"/>
  <Override PartName="/ppt/tags/tag95.xml" ContentType="application/vnd.openxmlformats-officedocument.presentationml.tags+xml"/>
  <Override PartName="/ppt/notesSlides/notesSlide26.xml" ContentType="application/vnd.openxmlformats-officedocument.presentationml.notesSlide+xml"/>
  <Override PartName="/ppt/tags/tag188.xml" ContentType="application/vnd.openxmlformats-officedocument.presentationml.tags+xml"/>
  <Override PartName="/ppt/tags/tag199.xml" ContentType="application/vnd.openxmlformats-officedocument.presentationml.tags+xml"/>
  <Override PartName="/ppt/tags/tag204.xml" ContentType="application/vnd.openxmlformats-officedocument.presentationml.tags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notesSlides/notesSlide22.xml" ContentType="application/vnd.openxmlformats-officedocument.presentationml.notesSlide+xml"/>
  <Override PartName="/ppt/tags/tag159.xml" ContentType="application/vnd.openxmlformats-officedocument.presentationml.tags+xml"/>
  <Override PartName="/ppt/notesSlides/notesSlide33.xml" ContentType="application/vnd.openxmlformats-officedocument.presentationml.notesSlide+xml"/>
  <Override PartName="/ppt/tags/tag177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notesSlides/notesSlide11.xml" ContentType="application/vnd.openxmlformats-officedocument.presentationml.notesSlide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notesSlides/notesSlide40.xml" ContentType="application/vnd.openxmlformats-officedocument.presentationml.notesSlide+xml"/>
  <Override PartName="/ppt/tags/tag166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notesSlides/notesSlide6.xml" ContentType="application/vnd.openxmlformats-officedocument.presentationml.notesSlide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tags/tag155.xml" ContentType="application/vnd.openxmlformats-officedocument.presentationml.tags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62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tags/tag209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notesSlides/notesSlide23.xml" ContentType="application/vnd.openxmlformats-officedocument.presentationml.notesSlide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notesSlides/notesSlide3.xml" ContentType="application/vnd.openxmlformats-officedocument.presentationml.notesSlide+xml"/>
  <Override PartName="/ppt/tags/tag141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notesSlides/notesSlide17.xml" ContentType="application/vnd.openxmlformats-officedocument.presentationml.notesSlide+xml"/>
  <Override PartName="/ppt/tags/tag97.xml" ContentType="application/vnd.openxmlformats-officedocument.presentationml.tags+xml"/>
  <Override PartName="/ppt/notesSlides/notesSlide28.xml" ContentType="application/vnd.openxmlformats-officedocument.presentationml.notesSlide+xml"/>
  <Override PartName="/ppt/tags/tag206.xml" ContentType="application/vnd.openxmlformats-officedocument.presentationml.tags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notesSlides/notesSlide42.xml" ContentType="application/vnd.openxmlformats-officedocument.presentationml.notesSlide+xml"/>
  <Override PartName="/ppt/tags/tag168.xml" ContentType="application/vnd.openxmlformats-officedocument.presentationml.tags+xml"/>
  <Override PartName="/ppt/tags/tag5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57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tags/tag102.xml" ContentType="application/vnd.openxmlformats-officedocument.presentationml.tags+xml"/>
  <Override PartName="/ppt/slides/slide34.xml" ContentType="application/vnd.openxmlformats-officedocument.presentationml.slide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notesSlides/notesSlide25.xml" ContentType="application/vnd.openxmlformats-officedocument.presentationml.notesSlide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notesSlides/notesSlide14.xml" ContentType="application/vnd.openxmlformats-officedocument.presentationml.notesSlide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6"/>
  </p:notesMasterIdLst>
  <p:sldIdLst>
    <p:sldId id="295" r:id="rId2"/>
    <p:sldId id="257" r:id="rId3"/>
    <p:sldId id="279" r:id="rId4"/>
    <p:sldId id="258" r:id="rId5"/>
    <p:sldId id="340" r:id="rId6"/>
    <p:sldId id="296" r:id="rId7"/>
    <p:sldId id="342" r:id="rId8"/>
    <p:sldId id="341" r:id="rId9"/>
    <p:sldId id="297" r:id="rId10"/>
    <p:sldId id="343" r:id="rId11"/>
    <p:sldId id="344" r:id="rId12"/>
    <p:sldId id="345" r:id="rId13"/>
    <p:sldId id="348" r:id="rId14"/>
    <p:sldId id="347" r:id="rId15"/>
    <p:sldId id="349" r:id="rId16"/>
    <p:sldId id="298" r:id="rId17"/>
    <p:sldId id="380" r:id="rId18"/>
    <p:sldId id="346" r:id="rId19"/>
    <p:sldId id="390" r:id="rId20"/>
    <p:sldId id="392" r:id="rId21"/>
    <p:sldId id="381" r:id="rId22"/>
    <p:sldId id="393" r:id="rId23"/>
    <p:sldId id="394" r:id="rId24"/>
    <p:sldId id="395" r:id="rId25"/>
    <p:sldId id="384" r:id="rId26"/>
    <p:sldId id="386" r:id="rId27"/>
    <p:sldId id="385" r:id="rId28"/>
    <p:sldId id="387" r:id="rId29"/>
    <p:sldId id="400" r:id="rId30"/>
    <p:sldId id="388" r:id="rId31"/>
    <p:sldId id="259" r:id="rId32"/>
    <p:sldId id="273" r:id="rId33"/>
    <p:sldId id="278" r:id="rId34"/>
    <p:sldId id="286" r:id="rId35"/>
    <p:sldId id="399" r:id="rId36"/>
    <p:sldId id="262" r:id="rId37"/>
    <p:sldId id="287" r:id="rId38"/>
    <p:sldId id="260" r:id="rId39"/>
    <p:sldId id="339" r:id="rId40"/>
    <p:sldId id="396" r:id="rId41"/>
    <p:sldId id="397" r:id="rId42"/>
    <p:sldId id="398" r:id="rId43"/>
    <p:sldId id="265" r:id="rId44"/>
    <p:sldId id="293" r:id="rId45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03" userDrawn="1">
          <p15:clr>
            <a:srgbClr val="A4A3A4"/>
          </p15:clr>
        </p15:guide>
        <p15:guide id="2" pos="39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2FDB2607-1784-4EEB-B798-7EB5836EED8A}">
        <p14:showMediaCtrls xmlns="" xmlns:p14="http://schemas.microsoft.com/office/powerpoint/2010/main" val="1"/>
      </p:ext>
    </p:extLst>
  </p:showPr>
  <p:clrMru>
    <a:srgbClr val="F68525"/>
    <a:srgbClr val="E6A23B"/>
    <a:srgbClr val="FBB8A1"/>
    <a:srgbClr val="2F96D8"/>
    <a:srgbClr val="D3355E"/>
    <a:srgbClr val="3398D9"/>
    <a:srgbClr val="33B142"/>
    <a:srgbClr val="EE7218"/>
    <a:srgbClr val="3CB44A"/>
    <a:srgbClr val="E0191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9" autoAdjust="0"/>
    <p:restoredTop sz="94660"/>
  </p:normalViewPr>
  <p:slideViewPr>
    <p:cSldViewPr snapToGrid="0">
      <p:cViewPr>
        <p:scale>
          <a:sx n="80" d="100"/>
          <a:sy n="80" d="100"/>
        </p:scale>
        <p:origin x="-1566" y="-684"/>
      </p:cViewPr>
      <p:guideLst>
        <p:guide orient="horz" pos="2203"/>
        <p:guide pos="39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47C41-E60F-4F41-8FB4-C9785E9FAF24}" type="datetimeFigureOut">
              <a:rPr lang="zh-CN" altLang="en-US" smtClean="0"/>
              <a:pPr/>
              <a:t>2023-06-30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4C772-3CBB-4459-8E35-B35E2BB582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pPr/>
              <a:t>2023-06-30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pPr/>
              <a:t>2023-06-30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pPr/>
              <a:t>2023-06-30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pPr/>
              <a:t>2023-06-30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pPr/>
              <a:t>2023-06-30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pPr/>
              <a:t>2023-06-30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pPr/>
              <a:t>2023-06-30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pPr/>
              <a:t>2023-06-30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pPr/>
              <a:t>2023-06-30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pPr/>
              <a:t>2023-06-30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pPr/>
              <a:t>2023-06-30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7560E-2FE5-4D09-A89D-B736FBE6FBFF}" type="datetimeFigureOut">
              <a:rPr lang="zh-CN" altLang="en-US" smtClean="0"/>
              <a:pPr/>
              <a:t>2023-06-30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71F23-A00C-4776-B5A4-5E12AA7F0B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image" Target="../media/image3.jpe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image" Target="../media/image6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image" Target="../media/image2.jpe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image" Target="../media/image5.jpe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image" Target="../media/image1.jpeg"/><Relationship Id="rId30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63.xml"/><Relationship Id="rId7" Type="http://schemas.openxmlformats.org/officeDocument/2006/relationships/image" Target="../media/image3.jpeg"/><Relationship Id="rId12" Type="http://schemas.openxmlformats.org/officeDocument/2006/relationships/image" Target="../media/image20.jpe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jpeg"/><Relationship Id="rId4" Type="http://schemas.openxmlformats.org/officeDocument/2006/relationships/tags" Target="../tags/tag64.xml"/><Relationship Id="rId9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67.xml"/><Relationship Id="rId7" Type="http://schemas.openxmlformats.org/officeDocument/2006/relationships/image" Target="../media/image3.jpeg"/><Relationship Id="rId12" Type="http://schemas.openxmlformats.org/officeDocument/2006/relationships/image" Target="../media/image22.jpe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jpeg"/><Relationship Id="rId4" Type="http://schemas.openxmlformats.org/officeDocument/2006/relationships/tags" Target="../tags/tag68.xml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71.xml"/><Relationship Id="rId7" Type="http://schemas.openxmlformats.org/officeDocument/2006/relationships/image" Target="../media/image3.jpeg"/><Relationship Id="rId12" Type="http://schemas.openxmlformats.org/officeDocument/2006/relationships/image" Target="../media/image24.jpe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jpeg"/><Relationship Id="rId4" Type="http://schemas.openxmlformats.org/officeDocument/2006/relationships/tags" Target="../tags/tag72.xml"/><Relationship Id="rId9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75.xml"/><Relationship Id="rId7" Type="http://schemas.openxmlformats.org/officeDocument/2006/relationships/image" Target="../media/image3.jpeg"/><Relationship Id="rId12" Type="http://schemas.openxmlformats.org/officeDocument/2006/relationships/image" Target="../media/image26.jpe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jpeg"/><Relationship Id="rId4" Type="http://schemas.openxmlformats.org/officeDocument/2006/relationships/tags" Target="../tags/tag76.xml"/><Relationship Id="rId9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79.xml"/><Relationship Id="rId7" Type="http://schemas.openxmlformats.org/officeDocument/2006/relationships/image" Target="../media/image3.jpeg"/><Relationship Id="rId12" Type="http://schemas.openxmlformats.org/officeDocument/2006/relationships/image" Target="../media/image28.jpe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jpeg"/><Relationship Id="rId4" Type="http://schemas.openxmlformats.org/officeDocument/2006/relationships/tags" Target="../tags/tag80.xml"/><Relationship Id="rId9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83.xml"/><Relationship Id="rId7" Type="http://schemas.openxmlformats.org/officeDocument/2006/relationships/image" Target="../media/image3.jpeg"/><Relationship Id="rId12" Type="http://schemas.openxmlformats.org/officeDocument/2006/relationships/image" Target="../media/image30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tags" Target="../tags/tag84.xml"/><Relationship Id="rId9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87.xml"/><Relationship Id="rId7" Type="http://schemas.openxmlformats.org/officeDocument/2006/relationships/image" Target="../media/image3.jpe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31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tags" Target="../tags/tag88.xml"/><Relationship Id="rId9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90.xml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32.png"/><Relationship Id="rId2" Type="http://schemas.openxmlformats.org/officeDocument/2006/relationships/video" Target="file:///D:\&#20010;&#20154;&#36164;&#26009;\&#21442;&#21152;&#22521;&#35757;&#36164;&#26009;\2023.6.12-6.16&#23452;&#23486;\&#36820;&#23703;&#19987;&#39064;&#20998;&#20139;\PPT&#32032;&#26448;\&#38738;&#24180;&#34903;\IMG_0594.MP4" TargetMode="Externa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tags" Target="../tags/tag92.xml"/><Relationship Id="rId10" Type="http://schemas.openxmlformats.org/officeDocument/2006/relationships/image" Target="../media/image5.jpeg"/><Relationship Id="rId4" Type="http://schemas.openxmlformats.org/officeDocument/2006/relationships/tags" Target="../tags/tag91.xml"/><Relationship Id="rId9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5.jpeg"/><Relationship Id="rId18" Type="http://schemas.openxmlformats.org/officeDocument/2006/relationships/image" Target="../media/image36.jpe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4.jpeg"/><Relationship Id="rId17" Type="http://schemas.openxmlformats.org/officeDocument/2006/relationships/image" Target="../media/image35.jpeg"/><Relationship Id="rId2" Type="http://schemas.openxmlformats.org/officeDocument/2006/relationships/tags" Target="../tags/tag94.xml"/><Relationship Id="rId16" Type="http://schemas.openxmlformats.org/officeDocument/2006/relationships/image" Target="../media/image34.jpe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3.jpeg"/><Relationship Id="rId5" Type="http://schemas.openxmlformats.org/officeDocument/2006/relationships/tags" Target="../tags/tag97.xml"/><Relationship Id="rId15" Type="http://schemas.openxmlformats.org/officeDocument/2006/relationships/image" Target="../media/image33.jpeg"/><Relationship Id="rId10" Type="http://schemas.openxmlformats.org/officeDocument/2006/relationships/notesSlide" Target="../notesSlides/notesSlide18.xml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102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32.png"/><Relationship Id="rId2" Type="http://schemas.openxmlformats.org/officeDocument/2006/relationships/video" Target="file:///D:\&#20010;&#20154;&#36164;&#26009;\&#21442;&#21152;&#22521;&#35757;&#36164;&#26009;\2023.6.12-6.16&#23452;&#23486;\&#36820;&#23703;&#19987;&#39064;&#20998;&#20139;\PPT&#32032;&#26448;\&#38738;&#24180;&#34903;\IMG_0598.MP4" TargetMode="Externa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tags" Target="../tags/tag104.xml"/><Relationship Id="rId10" Type="http://schemas.openxmlformats.org/officeDocument/2006/relationships/image" Target="../media/image5.jpeg"/><Relationship Id="rId4" Type="http://schemas.openxmlformats.org/officeDocument/2006/relationships/tags" Target="../tags/tag103.xml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6.png"/><Relationship Id="rId5" Type="http://schemas.openxmlformats.org/officeDocument/2006/relationships/tags" Target="../tags/tag30.xml"/><Relationship Id="rId10" Type="http://schemas.openxmlformats.org/officeDocument/2006/relationships/image" Target="../media/image7.jpeg"/><Relationship Id="rId4" Type="http://schemas.openxmlformats.org/officeDocument/2006/relationships/tags" Target="../tags/tag29.xml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106.xml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32.png"/><Relationship Id="rId2" Type="http://schemas.openxmlformats.org/officeDocument/2006/relationships/video" Target="file:///D:\&#20010;&#20154;&#36164;&#26009;\&#21442;&#21152;&#22521;&#35757;&#36164;&#26009;\2023.6.12-6.16&#23452;&#23486;\&#36820;&#23703;&#19987;&#39064;&#20998;&#20139;\PPT&#32032;&#26448;\&#38738;&#24180;&#34903;\IMG_0600.MP4" TargetMode="External"/><Relationship Id="rId1" Type="http://schemas.openxmlformats.org/officeDocument/2006/relationships/tags" Target="../tags/tag10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tags" Target="../tags/tag108.xml"/><Relationship Id="rId10" Type="http://schemas.openxmlformats.org/officeDocument/2006/relationships/image" Target="../media/image5.jpeg"/><Relationship Id="rId4" Type="http://schemas.openxmlformats.org/officeDocument/2006/relationships/tags" Target="../tags/tag107.xml"/><Relationship Id="rId9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13" Type="http://schemas.openxmlformats.org/officeDocument/2006/relationships/image" Target="../media/image37.jpeg"/><Relationship Id="rId3" Type="http://schemas.openxmlformats.org/officeDocument/2006/relationships/tags" Target="../tags/tag11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image" Target="../media/image5.jpeg"/><Relationship Id="rId5" Type="http://schemas.openxmlformats.org/officeDocument/2006/relationships/tags" Target="../tags/tag113.xml"/><Relationship Id="rId10" Type="http://schemas.openxmlformats.org/officeDocument/2006/relationships/image" Target="../media/image4.jpeg"/><Relationship Id="rId4" Type="http://schemas.openxmlformats.org/officeDocument/2006/relationships/tags" Target="../tags/tag112.xml"/><Relationship Id="rId9" Type="http://schemas.openxmlformats.org/officeDocument/2006/relationships/image" Target="../media/image3.jpeg"/><Relationship Id="rId1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116.xml"/><Relationship Id="rId7" Type="http://schemas.openxmlformats.org/officeDocument/2006/relationships/notesSlide" Target="../notesSlides/notesSlide22.xml"/><Relationship Id="rId12" Type="http://schemas.openxmlformats.org/officeDocument/2006/relationships/image" Target="../media/image32.png"/><Relationship Id="rId2" Type="http://schemas.openxmlformats.org/officeDocument/2006/relationships/video" Target="file:///D:\&#20010;&#20154;&#36164;&#26009;\&#21442;&#21152;&#22521;&#35757;&#36164;&#26009;\2023.6.12-6.16&#23452;&#23486;\&#36820;&#23703;&#19987;&#39064;&#20998;&#20139;\PPT&#32032;&#26448;\&#38738;&#24180;&#34903;\IMG_0621.MP4" TargetMode="External"/><Relationship Id="rId1" Type="http://schemas.openxmlformats.org/officeDocument/2006/relationships/tags" Target="../tags/tag11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tags" Target="../tags/tag118.xml"/><Relationship Id="rId10" Type="http://schemas.openxmlformats.org/officeDocument/2006/relationships/image" Target="../media/image5.jpeg"/><Relationship Id="rId4" Type="http://schemas.openxmlformats.org/officeDocument/2006/relationships/tags" Target="../tags/tag117.xml"/><Relationship Id="rId9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120.xml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32.png"/><Relationship Id="rId2" Type="http://schemas.openxmlformats.org/officeDocument/2006/relationships/video" Target="file:///D:\&#20010;&#20154;&#36164;&#26009;\&#21442;&#21152;&#22521;&#35757;&#36164;&#26009;\2023.6.12-6.16&#23452;&#23486;\&#36820;&#23703;&#19987;&#39064;&#20998;&#20139;\PPT&#32032;&#26448;\&#38738;&#24180;&#34903;\IMG_0628.MP4" TargetMode="External"/><Relationship Id="rId1" Type="http://schemas.openxmlformats.org/officeDocument/2006/relationships/tags" Target="../tags/tag11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tags" Target="../tags/tag122.xml"/><Relationship Id="rId10" Type="http://schemas.openxmlformats.org/officeDocument/2006/relationships/image" Target="../media/image5.jpeg"/><Relationship Id="rId4" Type="http://schemas.openxmlformats.org/officeDocument/2006/relationships/tags" Target="../tags/tag121.xml"/><Relationship Id="rId9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124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32.png"/><Relationship Id="rId2" Type="http://schemas.openxmlformats.org/officeDocument/2006/relationships/video" Target="file:///D:\&#20010;&#20154;&#36164;&#26009;\&#21442;&#21152;&#22521;&#35757;&#36164;&#26009;\2023.6.12-6.16&#23452;&#23486;\&#36820;&#23703;&#19987;&#39064;&#20998;&#20139;\PPT&#32032;&#26448;\&#38738;&#24180;&#34903;\IMG_0628.MP4" TargetMode="Externa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tags" Target="../tags/tag126.xml"/><Relationship Id="rId10" Type="http://schemas.openxmlformats.org/officeDocument/2006/relationships/image" Target="../media/image5.jpeg"/><Relationship Id="rId4" Type="http://schemas.openxmlformats.org/officeDocument/2006/relationships/tags" Target="../tags/tag125.xml"/><Relationship Id="rId9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13" Type="http://schemas.openxmlformats.org/officeDocument/2006/relationships/image" Target="../media/image39.jpeg"/><Relationship Id="rId3" Type="http://schemas.openxmlformats.org/officeDocument/2006/relationships/tags" Target="../tags/tag12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5.jpeg"/><Relationship Id="rId5" Type="http://schemas.openxmlformats.org/officeDocument/2006/relationships/tags" Target="../tags/tag131.xml"/><Relationship Id="rId10" Type="http://schemas.openxmlformats.org/officeDocument/2006/relationships/image" Target="../media/image4.jpeg"/><Relationship Id="rId4" Type="http://schemas.openxmlformats.org/officeDocument/2006/relationships/tags" Target="../tags/tag130.xml"/><Relationship Id="rId9" Type="http://schemas.openxmlformats.org/officeDocument/2006/relationships/image" Target="../media/image3.jpeg"/><Relationship Id="rId1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13" Type="http://schemas.openxmlformats.org/officeDocument/2006/relationships/image" Target="../media/image41.jpeg"/><Relationship Id="rId3" Type="http://schemas.openxmlformats.org/officeDocument/2006/relationships/tags" Target="../tags/tag135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image" Target="../media/image5.jpeg"/><Relationship Id="rId5" Type="http://schemas.openxmlformats.org/officeDocument/2006/relationships/tags" Target="../tags/tag137.xml"/><Relationship Id="rId10" Type="http://schemas.openxmlformats.org/officeDocument/2006/relationships/image" Target="../media/image4.jpeg"/><Relationship Id="rId4" Type="http://schemas.openxmlformats.org/officeDocument/2006/relationships/tags" Target="../tags/tag136.xml"/><Relationship Id="rId9" Type="http://schemas.openxmlformats.org/officeDocument/2006/relationships/image" Target="../media/image3.jpeg"/><Relationship Id="rId1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13" Type="http://schemas.openxmlformats.org/officeDocument/2006/relationships/image" Target="../media/image43.jpeg"/><Relationship Id="rId3" Type="http://schemas.openxmlformats.org/officeDocument/2006/relationships/tags" Target="../tags/tag14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tags" Target="../tags/tag144.xml"/><Relationship Id="rId11" Type="http://schemas.openxmlformats.org/officeDocument/2006/relationships/image" Target="../media/image5.jpeg"/><Relationship Id="rId5" Type="http://schemas.openxmlformats.org/officeDocument/2006/relationships/tags" Target="../tags/tag143.xml"/><Relationship Id="rId10" Type="http://schemas.openxmlformats.org/officeDocument/2006/relationships/image" Target="../media/image4.jpeg"/><Relationship Id="rId4" Type="http://schemas.openxmlformats.org/officeDocument/2006/relationships/tags" Target="../tags/tag142.xml"/><Relationship Id="rId9" Type="http://schemas.openxmlformats.org/officeDocument/2006/relationships/image" Target="../media/image3.jpeg"/><Relationship Id="rId1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146.xml"/><Relationship Id="rId7" Type="http://schemas.openxmlformats.org/officeDocument/2006/relationships/notesSlide" Target="../notesSlides/notesSlide28.xml"/><Relationship Id="rId12" Type="http://schemas.openxmlformats.org/officeDocument/2006/relationships/image" Target="../media/image32.png"/><Relationship Id="rId2" Type="http://schemas.openxmlformats.org/officeDocument/2006/relationships/video" Target="file:///D:\&#20010;&#20154;&#36164;&#26009;\&#21442;&#21152;&#22521;&#35757;&#36164;&#26009;\2023.6.12-6.16&#23452;&#23486;\&#36820;&#23703;&#19987;&#39064;&#20998;&#20139;\PPT&#32032;&#26448;\&#38738;&#24180;&#34903;\IMG_0660.MP4" TargetMode="External"/><Relationship Id="rId1" Type="http://schemas.openxmlformats.org/officeDocument/2006/relationships/tags" Target="../tags/tag14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tags" Target="../tags/tag148.xml"/><Relationship Id="rId10" Type="http://schemas.openxmlformats.org/officeDocument/2006/relationships/image" Target="../media/image5.jpeg"/><Relationship Id="rId4" Type="http://schemas.openxmlformats.org/officeDocument/2006/relationships/tags" Target="../tags/tag147.xml"/><Relationship Id="rId9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150.xml"/><Relationship Id="rId7" Type="http://schemas.openxmlformats.org/officeDocument/2006/relationships/notesSlide" Target="../notesSlides/notesSlide29.xml"/><Relationship Id="rId12" Type="http://schemas.openxmlformats.org/officeDocument/2006/relationships/image" Target="../media/image32.png"/><Relationship Id="rId2" Type="http://schemas.openxmlformats.org/officeDocument/2006/relationships/video" Target="file:///D:\&#20010;&#20154;&#36164;&#26009;\&#21442;&#21152;&#22521;&#35757;&#36164;&#26009;\2023.6.12-6.16&#23452;&#23486;\&#36820;&#23703;&#19987;&#39064;&#20998;&#20139;\PPT&#32032;&#26448;\&#38738;&#24180;&#34903;\IMG_0643.MP4" TargetMode="External"/><Relationship Id="rId1" Type="http://schemas.openxmlformats.org/officeDocument/2006/relationships/tags" Target="../tags/tag14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tags" Target="../tags/tag152.xml"/><Relationship Id="rId10" Type="http://schemas.openxmlformats.org/officeDocument/2006/relationships/image" Target="../media/image5.jpeg"/><Relationship Id="rId4" Type="http://schemas.openxmlformats.org/officeDocument/2006/relationships/tags" Target="../tags/tag151.xml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35.xml"/><Relationship Id="rId7" Type="http://schemas.openxmlformats.org/officeDocument/2006/relationships/image" Target="../media/image3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tags" Target="../tags/tag36.xml"/><Relationship Id="rId9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154.xml"/><Relationship Id="rId7" Type="http://schemas.openxmlformats.org/officeDocument/2006/relationships/notesSlide" Target="../notesSlides/notesSlide30.xml"/><Relationship Id="rId12" Type="http://schemas.openxmlformats.org/officeDocument/2006/relationships/image" Target="../media/image32.png"/><Relationship Id="rId2" Type="http://schemas.openxmlformats.org/officeDocument/2006/relationships/video" Target="file:///D:\&#20010;&#20154;&#36164;&#26009;\&#21442;&#21152;&#22521;&#35757;&#36164;&#26009;\2023.6.12-6.16&#23452;&#23486;\&#36820;&#23703;&#19987;&#39064;&#20998;&#20139;\PPT&#32032;&#26448;\&#38738;&#24180;&#34903;\IMG_0645.MP4" TargetMode="External"/><Relationship Id="rId1" Type="http://schemas.openxmlformats.org/officeDocument/2006/relationships/tags" Target="../tags/tag15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tags" Target="../tags/tag156.xml"/><Relationship Id="rId10" Type="http://schemas.openxmlformats.org/officeDocument/2006/relationships/image" Target="../media/image5.jpeg"/><Relationship Id="rId4" Type="http://schemas.openxmlformats.org/officeDocument/2006/relationships/tags" Target="../tags/tag155.xml"/><Relationship Id="rId9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7" Type="http://schemas.openxmlformats.org/officeDocument/2006/relationships/image" Target="../media/image45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48.jpe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63.jpeg"/><Relationship Id="rId5" Type="http://schemas.openxmlformats.org/officeDocument/2006/relationships/tags" Target="../tags/tag172.xml"/><Relationship Id="rId10" Type="http://schemas.openxmlformats.org/officeDocument/2006/relationships/image" Target="../media/image45.png"/><Relationship Id="rId4" Type="http://schemas.openxmlformats.org/officeDocument/2006/relationships/tags" Target="../tags/tag171.xml"/><Relationship Id="rId9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tags" Target="../tags/tag187.xml"/><Relationship Id="rId18" Type="http://schemas.openxmlformats.org/officeDocument/2006/relationships/tags" Target="../tags/tag192.xml"/><Relationship Id="rId26" Type="http://schemas.openxmlformats.org/officeDocument/2006/relationships/tags" Target="../tags/tag200.xml"/><Relationship Id="rId39" Type="http://schemas.openxmlformats.org/officeDocument/2006/relationships/image" Target="../media/image64.jpeg"/><Relationship Id="rId3" Type="http://schemas.openxmlformats.org/officeDocument/2006/relationships/tags" Target="../tags/tag177.xml"/><Relationship Id="rId21" Type="http://schemas.openxmlformats.org/officeDocument/2006/relationships/tags" Target="../tags/tag195.xml"/><Relationship Id="rId34" Type="http://schemas.openxmlformats.org/officeDocument/2006/relationships/tags" Target="../tags/tag208.xml"/><Relationship Id="rId42" Type="http://schemas.openxmlformats.org/officeDocument/2006/relationships/image" Target="../media/image4.jpeg"/><Relationship Id="rId7" Type="http://schemas.openxmlformats.org/officeDocument/2006/relationships/tags" Target="../tags/tag181.xml"/><Relationship Id="rId12" Type="http://schemas.openxmlformats.org/officeDocument/2006/relationships/tags" Target="../tags/tag186.xml"/><Relationship Id="rId17" Type="http://schemas.openxmlformats.org/officeDocument/2006/relationships/tags" Target="../tags/tag191.xml"/><Relationship Id="rId25" Type="http://schemas.openxmlformats.org/officeDocument/2006/relationships/tags" Target="../tags/tag199.xml"/><Relationship Id="rId33" Type="http://schemas.openxmlformats.org/officeDocument/2006/relationships/tags" Target="../tags/tag207.xml"/><Relationship Id="rId38" Type="http://schemas.openxmlformats.org/officeDocument/2006/relationships/notesSlide" Target="../notesSlides/notesSlide44.xml"/><Relationship Id="rId2" Type="http://schemas.openxmlformats.org/officeDocument/2006/relationships/tags" Target="../tags/tag176.xml"/><Relationship Id="rId16" Type="http://schemas.openxmlformats.org/officeDocument/2006/relationships/tags" Target="../tags/tag190.xml"/><Relationship Id="rId20" Type="http://schemas.openxmlformats.org/officeDocument/2006/relationships/tags" Target="../tags/tag194.xml"/><Relationship Id="rId29" Type="http://schemas.openxmlformats.org/officeDocument/2006/relationships/tags" Target="../tags/tag203.xml"/><Relationship Id="rId41" Type="http://schemas.openxmlformats.org/officeDocument/2006/relationships/image" Target="../media/image3.jpeg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tags" Target="../tags/tag185.xml"/><Relationship Id="rId24" Type="http://schemas.openxmlformats.org/officeDocument/2006/relationships/tags" Target="../tags/tag198.xml"/><Relationship Id="rId32" Type="http://schemas.openxmlformats.org/officeDocument/2006/relationships/tags" Target="../tags/tag206.xml"/><Relationship Id="rId37" Type="http://schemas.openxmlformats.org/officeDocument/2006/relationships/slideLayout" Target="../slideLayouts/slideLayout7.xml"/><Relationship Id="rId40" Type="http://schemas.openxmlformats.org/officeDocument/2006/relationships/image" Target="../media/image2.jpeg"/><Relationship Id="rId5" Type="http://schemas.openxmlformats.org/officeDocument/2006/relationships/tags" Target="../tags/tag179.xml"/><Relationship Id="rId15" Type="http://schemas.openxmlformats.org/officeDocument/2006/relationships/tags" Target="../tags/tag189.xml"/><Relationship Id="rId23" Type="http://schemas.openxmlformats.org/officeDocument/2006/relationships/tags" Target="../tags/tag197.xml"/><Relationship Id="rId28" Type="http://schemas.openxmlformats.org/officeDocument/2006/relationships/tags" Target="../tags/tag202.xml"/><Relationship Id="rId36" Type="http://schemas.openxmlformats.org/officeDocument/2006/relationships/tags" Target="../tags/tag210.xml"/><Relationship Id="rId10" Type="http://schemas.openxmlformats.org/officeDocument/2006/relationships/tags" Target="../tags/tag184.xml"/><Relationship Id="rId19" Type="http://schemas.openxmlformats.org/officeDocument/2006/relationships/tags" Target="../tags/tag193.xml"/><Relationship Id="rId31" Type="http://schemas.openxmlformats.org/officeDocument/2006/relationships/tags" Target="../tags/tag205.xml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tags" Target="../tags/tag188.xml"/><Relationship Id="rId22" Type="http://schemas.openxmlformats.org/officeDocument/2006/relationships/tags" Target="../tags/tag196.xml"/><Relationship Id="rId27" Type="http://schemas.openxmlformats.org/officeDocument/2006/relationships/tags" Target="../tags/tag201.xml"/><Relationship Id="rId30" Type="http://schemas.openxmlformats.org/officeDocument/2006/relationships/tags" Target="../tags/tag204.xml"/><Relationship Id="rId35" Type="http://schemas.openxmlformats.org/officeDocument/2006/relationships/tags" Target="../tags/tag209.xml"/><Relationship Id="rId4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41.xml"/><Relationship Id="rId7" Type="http://schemas.openxmlformats.org/officeDocument/2006/relationships/image" Target="../media/image3.jpeg"/><Relationship Id="rId12" Type="http://schemas.openxmlformats.org/officeDocument/2006/relationships/image" Target="../media/image10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tags" Target="../tags/tag42.xml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2.jpeg"/><Relationship Id="rId3" Type="http://schemas.openxmlformats.org/officeDocument/2006/relationships/tags" Target="../tags/tag45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1.jpe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tags" Target="../tags/tag47.xml"/><Relationship Id="rId10" Type="http://schemas.openxmlformats.org/officeDocument/2006/relationships/image" Target="../media/image5.jpeg"/><Relationship Id="rId4" Type="http://schemas.openxmlformats.org/officeDocument/2006/relationships/tags" Target="../tags/tag46.xml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4.jpeg"/><Relationship Id="rId3" Type="http://schemas.openxmlformats.org/officeDocument/2006/relationships/tags" Target="../tags/tag50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13.jpe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tags" Target="../tags/tag52.xml"/><Relationship Id="rId10" Type="http://schemas.openxmlformats.org/officeDocument/2006/relationships/image" Target="../media/image5.jpeg"/><Relationship Id="rId4" Type="http://schemas.openxmlformats.org/officeDocument/2006/relationships/tags" Target="../tags/tag51.xml"/><Relationship Id="rId9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55.xml"/><Relationship Id="rId7" Type="http://schemas.openxmlformats.org/officeDocument/2006/relationships/image" Target="../media/image3.jpeg"/><Relationship Id="rId12" Type="http://schemas.openxmlformats.org/officeDocument/2006/relationships/image" Target="../media/image16.jpe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tags" Target="../tags/tag56.xml"/><Relationship Id="rId9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59.xml"/><Relationship Id="rId7" Type="http://schemas.openxmlformats.org/officeDocument/2006/relationships/image" Target="../media/image3.jpeg"/><Relationship Id="rId12" Type="http://schemas.openxmlformats.org/officeDocument/2006/relationships/image" Target="../media/image6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jpeg"/><Relationship Id="rId4" Type="http://schemas.openxmlformats.org/officeDocument/2006/relationships/tags" Target="../tags/tag60.xml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A_组合 19"/>
          <p:cNvGrpSpPr/>
          <p:nvPr>
            <p:custDataLst>
              <p:tags r:id="rId1"/>
            </p:custDataLst>
          </p:nvPr>
        </p:nvGrpSpPr>
        <p:grpSpPr>
          <a:xfrm>
            <a:off x="-1014213" y="-1014212"/>
            <a:ext cx="3036196" cy="3036196"/>
            <a:chOff x="-1014213" y="-1014212"/>
            <a:chExt cx="3036196" cy="3036196"/>
          </a:xfrm>
        </p:grpSpPr>
        <p:sp>
          <p:nvSpPr>
            <p:cNvPr id="7" name="PA_椭圆 6"/>
            <p:cNvSpPr/>
            <p:nvPr>
              <p:custDataLst>
                <p:tags r:id="rId22"/>
              </p:custDataLst>
            </p:nvPr>
          </p:nvSpPr>
          <p:spPr>
            <a:xfrm>
              <a:off x="-1014213" y="-1014212"/>
              <a:ext cx="3036196" cy="3036196"/>
            </a:xfrm>
            <a:prstGeom prst="ellipse">
              <a:avLst/>
            </a:prstGeom>
            <a:solidFill>
              <a:srgbClr val="3CA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PA_椭圆 5"/>
            <p:cNvSpPr/>
            <p:nvPr>
              <p:custDataLst>
                <p:tags r:id="rId23"/>
              </p:custDataLst>
            </p:nvPr>
          </p:nvSpPr>
          <p:spPr>
            <a:xfrm>
              <a:off x="-869323" y="-998113"/>
              <a:ext cx="2504942" cy="2504942"/>
            </a:xfrm>
            <a:prstGeom prst="ellipse">
              <a:avLst/>
            </a:prstGeom>
            <a:solidFill>
              <a:srgbClr val="EAF1C7"/>
            </a:solidFill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PA_椭圆 4"/>
            <p:cNvSpPr/>
            <p:nvPr>
              <p:custDataLst>
                <p:tags r:id="rId24"/>
              </p:custDataLst>
            </p:nvPr>
          </p:nvSpPr>
          <p:spPr>
            <a:xfrm>
              <a:off x="-869324" y="-998113"/>
              <a:ext cx="2195848" cy="2195848"/>
            </a:xfrm>
            <a:prstGeom prst="ellipse">
              <a:avLst/>
            </a:prstGeom>
            <a:solidFill>
              <a:srgbClr val="7CB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PA_组合 26"/>
          <p:cNvGrpSpPr/>
          <p:nvPr>
            <p:custDataLst>
              <p:tags r:id="rId2"/>
            </p:custDataLst>
          </p:nvPr>
        </p:nvGrpSpPr>
        <p:grpSpPr>
          <a:xfrm>
            <a:off x="-953117" y="4096399"/>
            <a:ext cx="3483281" cy="3675902"/>
            <a:chOff x="-1725608" y="3580328"/>
            <a:chExt cx="4304764" cy="4304764"/>
          </a:xfrm>
        </p:grpSpPr>
        <p:sp>
          <p:nvSpPr>
            <p:cNvPr id="10" name="PA_椭圆 9"/>
            <p:cNvSpPr/>
            <p:nvPr>
              <p:custDataLst>
                <p:tags r:id="rId17"/>
              </p:custDataLst>
            </p:nvPr>
          </p:nvSpPr>
          <p:spPr>
            <a:xfrm>
              <a:off x="-1725608" y="3580328"/>
              <a:ext cx="4304764" cy="4304764"/>
            </a:xfrm>
            <a:prstGeom prst="ellipse">
              <a:avLst/>
            </a:prstGeom>
            <a:solidFill>
              <a:srgbClr val="EC6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PA_椭圆 8"/>
            <p:cNvSpPr/>
            <p:nvPr>
              <p:custDataLst>
                <p:tags r:id="rId18"/>
              </p:custDataLst>
            </p:nvPr>
          </p:nvSpPr>
          <p:spPr>
            <a:xfrm>
              <a:off x="-1645278" y="4069724"/>
              <a:ext cx="3661894" cy="3661894"/>
            </a:xfrm>
            <a:prstGeom prst="ellipse">
              <a:avLst/>
            </a:prstGeom>
            <a:solidFill>
              <a:srgbClr val="FBA860"/>
            </a:solidFill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PA_椭圆 7"/>
            <p:cNvSpPr/>
            <p:nvPr>
              <p:custDataLst>
                <p:tags r:id="rId19"/>
              </p:custDataLst>
            </p:nvPr>
          </p:nvSpPr>
          <p:spPr>
            <a:xfrm>
              <a:off x="-1457996" y="4660007"/>
              <a:ext cx="2915992" cy="2915992"/>
            </a:xfrm>
            <a:prstGeom prst="ellipse">
              <a:avLst/>
            </a:prstGeom>
            <a:solidFill>
              <a:srgbClr val="F68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PA_椭圆 18"/>
            <p:cNvSpPr/>
            <p:nvPr>
              <p:custDataLst>
                <p:tags r:id="rId20"/>
              </p:custDataLst>
            </p:nvPr>
          </p:nvSpPr>
          <p:spPr>
            <a:xfrm>
              <a:off x="-416008" y="4389902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PA_椭圆 22"/>
            <p:cNvSpPr/>
            <p:nvPr>
              <p:custDataLst>
                <p:tags r:id="rId21"/>
              </p:custDataLst>
            </p:nvPr>
          </p:nvSpPr>
          <p:spPr>
            <a:xfrm>
              <a:off x="-237891" y="4568019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PA_组合 25"/>
          <p:cNvGrpSpPr/>
          <p:nvPr>
            <p:custDataLst>
              <p:tags r:id="rId3"/>
            </p:custDataLst>
          </p:nvPr>
        </p:nvGrpSpPr>
        <p:grpSpPr>
          <a:xfrm>
            <a:off x="1981577" y="3188244"/>
            <a:ext cx="444015" cy="444015"/>
            <a:chOff x="2658322" y="3623805"/>
            <a:chExt cx="585386" cy="585386"/>
          </a:xfrm>
        </p:grpSpPr>
        <p:sp>
          <p:nvSpPr>
            <p:cNvPr id="24" name="椭圆 23"/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PA_组合 1"/>
          <p:cNvGrpSpPr/>
          <p:nvPr>
            <p:custDataLst>
              <p:tags r:id="rId4"/>
            </p:custDataLst>
          </p:nvPr>
        </p:nvGrpSpPr>
        <p:grpSpPr>
          <a:xfrm>
            <a:off x="6776870" y="4554159"/>
            <a:ext cx="983811" cy="983811"/>
            <a:chOff x="9197300" y="3772828"/>
            <a:chExt cx="983811" cy="983811"/>
          </a:xfrm>
        </p:grpSpPr>
        <p:sp>
          <p:nvSpPr>
            <p:cNvPr id="30" name="PA_椭圆 29"/>
            <p:cNvSpPr/>
            <p:nvPr>
              <p:custDataLst>
                <p:tags r:id="rId15"/>
              </p:custDataLst>
            </p:nvPr>
          </p:nvSpPr>
          <p:spPr>
            <a:xfrm>
              <a:off x="9197300" y="3772828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 52"/>
            <p:cNvSpPr/>
            <p:nvPr>
              <p:custDataLst>
                <p:tags r:id="rId16"/>
              </p:custDataLst>
            </p:nvPr>
          </p:nvSpPr>
          <p:spPr>
            <a:xfrm>
              <a:off x="9375417" y="3953496"/>
              <a:ext cx="627576" cy="625026"/>
            </a:xfrm>
            <a:custGeom>
              <a:avLst/>
              <a:gdLst>
                <a:gd name="connsiteX0" fmla="*/ 339081 w 627576"/>
                <a:gd name="connsiteY0" fmla="*/ 0 h 625026"/>
                <a:gd name="connsiteX1" fmla="*/ 377027 w 627576"/>
                <a:gd name="connsiteY1" fmla="*/ 3825 h 625026"/>
                <a:gd name="connsiteX2" fmla="*/ 627576 w 627576"/>
                <a:gd name="connsiteY2" fmla="*/ 311238 h 625026"/>
                <a:gd name="connsiteX3" fmla="*/ 313788 w 627576"/>
                <a:gd name="connsiteY3" fmla="*/ 625026 h 625026"/>
                <a:gd name="connsiteX4" fmla="*/ 0 w 627576"/>
                <a:gd name="connsiteY4" fmla="*/ 311238 h 625026"/>
                <a:gd name="connsiteX5" fmla="*/ 91907 w 627576"/>
                <a:gd name="connsiteY5" fmla="*/ 89357 h 625026"/>
                <a:gd name="connsiteX6" fmla="*/ 129490 w 627576"/>
                <a:gd name="connsiteY6" fmla="*/ 58347 h 625026"/>
                <a:gd name="connsiteX7" fmla="*/ 127995 w 627576"/>
                <a:gd name="connsiteY7" fmla="*/ 65754 h 625026"/>
                <a:gd name="connsiteX8" fmla="*/ 244953 w 627576"/>
                <a:gd name="connsiteY8" fmla="*/ 182712 h 625026"/>
                <a:gd name="connsiteX9" fmla="*/ 361911 w 627576"/>
                <a:gd name="connsiteY9" fmla="*/ 65754 h 625026"/>
                <a:gd name="connsiteX10" fmla="*/ 352720 w 627576"/>
                <a:gd name="connsiteY10" fmla="*/ 20229 h 625026"/>
                <a:gd name="connsiteX11" fmla="*/ 339081 w 627576"/>
                <a:gd name="connsiteY11" fmla="*/ 0 h 62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7576" h="625026">
                  <a:moveTo>
                    <a:pt x="339081" y="0"/>
                  </a:moveTo>
                  <a:lnTo>
                    <a:pt x="377027" y="3825"/>
                  </a:lnTo>
                  <a:cubicBezTo>
                    <a:pt x="520015" y="33085"/>
                    <a:pt x="627576" y="159601"/>
                    <a:pt x="627576" y="311238"/>
                  </a:cubicBezTo>
                  <a:cubicBezTo>
                    <a:pt x="627576" y="484538"/>
                    <a:pt x="487088" y="625026"/>
                    <a:pt x="313788" y="625026"/>
                  </a:cubicBezTo>
                  <a:cubicBezTo>
                    <a:pt x="140488" y="625026"/>
                    <a:pt x="0" y="484538"/>
                    <a:pt x="0" y="311238"/>
                  </a:cubicBezTo>
                  <a:cubicBezTo>
                    <a:pt x="0" y="224588"/>
                    <a:pt x="35122" y="146141"/>
                    <a:pt x="91907" y="89357"/>
                  </a:cubicBezTo>
                  <a:lnTo>
                    <a:pt x="129490" y="58347"/>
                  </a:lnTo>
                  <a:lnTo>
                    <a:pt x="127995" y="65754"/>
                  </a:lnTo>
                  <a:cubicBezTo>
                    <a:pt x="127995" y="130348"/>
                    <a:pt x="180359" y="182712"/>
                    <a:pt x="244953" y="182712"/>
                  </a:cubicBezTo>
                  <a:cubicBezTo>
                    <a:pt x="309547" y="182712"/>
                    <a:pt x="361911" y="130348"/>
                    <a:pt x="361911" y="65754"/>
                  </a:cubicBezTo>
                  <a:cubicBezTo>
                    <a:pt x="361911" y="49606"/>
                    <a:pt x="358638" y="34222"/>
                    <a:pt x="352720" y="20229"/>
                  </a:cubicBezTo>
                  <a:lnTo>
                    <a:pt x="339081" y="0"/>
                  </a:lnTo>
                  <a:close/>
                </a:path>
              </a:pathLst>
            </a:cu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PA_组合 33"/>
          <p:cNvGrpSpPr/>
          <p:nvPr>
            <p:custDataLst>
              <p:tags r:id="rId5"/>
            </p:custDataLst>
          </p:nvPr>
        </p:nvGrpSpPr>
        <p:grpSpPr>
          <a:xfrm>
            <a:off x="8731707" y="896867"/>
            <a:ext cx="460160" cy="460160"/>
            <a:chOff x="10428573" y="1581905"/>
            <a:chExt cx="558231" cy="558231"/>
          </a:xfrm>
        </p:grpSpPr>
        <p:sp>
          <p:nvSpPr>
            <p:cNvPr id="32" name="椭圆 31"/>
            <p:cNvSpPr/>
            <p:nvPr/>
          </p:nvSpPr>
          <p:spPr>
            <a:xfrm>
              <a:off x="10428573" y="1581905"/>
              <a:ext cx="558231" cy="55823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10529640" y="1682972"/>
              <a:ext cx="356097" cy="356097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6" name="PA_图片 3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7" cstate="print">
            <a:clrChange>
              <a:clrFrom>
                <a:srgbClr val="FAF9F5"/>
              </a:clrFrom>
              <a:clrTo>
                <a:srgbClr val="FAF9F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3045">
            <a:off x="9300658" y="2910083"/>
            <a:ext cx="2265043" cy="4339162"/>
          </a:xfrm>
          <a:prstGeom prst="rect">
            <a:avLst/>
          </a:prstGeom>
        </p:spPr>
      </p:pic>
      <p:pic>
        <p:nvPicPr>
          <p:cNvPr id="40" name="PA_图片 39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8" cstate="print">
            <a:clrChange>
              <a:clrFrom>
                <a:srgbClr val="EFF5D1"/>
              </a:clrFrom>
              <a:clrTo>
                <a:srgbClr val="EFF5D1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6992" y="120290"/>
            <a:ext cx="1839421" cy="2819768"/>
          </a:xfrm>
          <a:prstGeom prst="rect">
            <a:avLst/>
          </a:prstGeom>
        </p:spPr>
      </p:pic>
      <p:grpSp>
        <p:nvGrpSpPr>
          <p:cNvPr id="35" name="PA_组合 34"/>
          <p:cNvGrpSpPr/>
          <p:nvPr>
            <p:custDataLst>
              <p:tags r:id="rId8"/>
            </p:custDataLst>
          </p:nvPr>
        </p:nvGrpSpPr>
        <p:grpSpPr>
          <a:xfrm>
            <a:off x="3045089" y="1184146"/>
            <a:ext cx="4750516" cy="670945"/>
            <a:chOff x="3673704" y="606961"/>
            <a:chExt cx="4750516" cy="670945"/>
          </a:xfrm>
        </p:grpSpPr>
        <p:pic>
          <p:nvPicPr>
            <p:cNvPr id="39" name="PA_图片 3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 rotWithShape="1"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43" name="PA_图片 4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 rotWithShape="1"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49" name="PA_图片 4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 rotWithShape="1"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grpSp>
        <p:nvGrpSpPr>
          <p:cNvPr id="28" name="PA_组合 27"/>
          <p:cNvGrpSpPr/>
          <p:nvPr>
            <p:custDataLst>
              <p:tags r:id="rId9"/>
            </p:custDataLst>
          </p:nvPr>
        </p:nvGrpSpPr>
        <p:grpSpPr>
          <a:xfrm>
            <a:off x="389684" y="1583226"/>
            <a:ext cx="983811" cy="983811"/>
            <a:chOff x="389684" y="1583226"/>
            <a:chExt cx="983811" cy="983811"/>
          </a:xfrm>
        </p:grpSpPr>
        <p:sp>
          <p:nvSpPr>
            <p:cNvPr id="21" name="PA_椭圆 20"/>
            <p:cNvSpPr/>
            <p:nvPr>
              <p:custDataLst>
                <p:tags r:id="rId10"/>
              </p:custDataLst>
            </p:nvPr>
          </p:nvSpPr>
          <p:spPr>
            <a:xfrm>
              <a:off x="389684" y="158322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>
              <p:custDataLst>
                <p:tags r:id="rId11"/>
              </p:custDataLst>
            </p:nvPr>
          </p:nvSpPr>
          <p:spPr>
            <a:xfrm>
              <a:off x="567801" y="1762618"/>
              <a:ext cx="627576" cy="625026"/>
            </a:xfrm>
            <a:custGeom>
              <a:avLst/>
              <a:gdLst>
                <a:gd name="connsiteX0" fmla="*/ 339081 w 627576"/>
                <a:gd name="connsiteY0" fmla="*/ 0 h 625026"/>
                <a:gd name="connsiteX1" fmla="*/ 377027 w 627576"/>
                <a:gd name="connsiteY1" fmla="*/ 3825 h 625026"/>
                <a:gd name="connsiteX2" fmla="*/ 627576 w 627576"/>
                <a:gd name="connsiteY2" fmla="*/ 311238 h 625026"/>
                <a:gd name="connsiteX3" fmla="*/ 313788 w 627576"/>
                <a:gd name="connsiteY3" fmla="*/ 625026 h 625026"/>
                <a:gd name="connsiteX4" fmla="*/ 0 w 627576"/>
                <a:gd name="connsiteY4" fmla="*/ 311238 h 625026"/>
                <a:gd name="connsiteX5" fmla="*/ 91907 w 627576"/>
                <a:gd name="connsiteY5" fmla="*/ 89357 h 625026"/>
                <a:gd name="connsiteX6" fmla="*/ 129490 w 627576"/>
                <a:gd name="connsiteY6" fmla="*/ 58347 h 625026"/>
                <a:gd name="connsiteX7" fmla="*/ 127995 w 627576"/>
                <a:gd name="connsiteY7" fmla="*/ 65754 h 625026"/>
                <a:gd name="connsiteX8" fmla="*/ 244953 w 627576"/>
                <a:gd name="connsiteY8" fmla="*/ 182712 h 625026"/>
                <a:gd name="connsiteX9" fmla="*/ 361911 w 627576"/>
                <a:gd name="connsiteY9" fmla="*/ 65754 h 625026"/>
                <a:gd name="connsiteX10" fmla="*/ 352720 w 627576"/>
                <a:gd name="connsiteY10" fmla="*/ 20229 h 625026"/>
                <a:gd name="connsiteX11" fmla="*/ 339081 w 627576"/>
                <a:gd name="connsiteY11" fmla="*/ 0 h 62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7576" h="625026">
                  <a:moveTo>
                    <a:pt x="339081" y="0"/>
                  </a:moveTo>
                  <a:lnTo>
                    <a:pt x="377027" y="3825"/>
                  </a:lnTo>
                  <a:cubicBezTo>
                    <a:pt x="520015" y="33085"/>
                    <a:pt x="627576" y="159601"/>
                    <a:pt x="627576" y="311238"/>
                  </a:cubicBezTo>
                  <a:cubicBezTo>
                    <a:pt x="627576" y="484538"/>
                    <a:pt x="487088" y="625026"/>
                    <a:pt x="313788" y="625026"/>
                  </a:cubicBezTo>
                  <a:cubicBezTo>
                    <a:pt x="140488" y="625026"/>
                    <a:pt x="0" y="484538"/>
                    <a:pt x="0" y="311238"/>
                  </a:cubicBezTo>
                  <a:cubicBezTo>
                    <a:pt x="0" y="224588"/>
                    <a:pt x="35122" y="146141"/>
                    <a:pt x="91907" y="89357"/>
                  </a:cubicBezTo>
                  <a:lnTo>
                    <a:pt x="129490" y="58347"/>
                  </a:lnTo>
                  <a:lnTo>
                    <a:pt x="127995" y="65754"/>
                  </a:lnTo>
                  <a:cubicBezTo>
                    <a:pt x="127995" y="130348"/>
                    <a:pt x="180359" y="182712"/>
                    <a:pt x="244953" y="182712"/>
                  </a:cubicBezTo>
                  <a:cubicBezTo>
                    <a:pt x="309547" y="182712"/>
                    <a:pt x="361911" y="130348"/>
                    <a:pt x="361911" y="65754"/>
                  </a:cubicBezTo>
                  <a:cubicBezTo>
                    <a:pt x="361911" y="49606"/>
                    <a:pt x="358638" y="34222"/>
                    <a:pt x="352720" y="20229"/>
                  </a:cubicBezTo>
                  <a:lnTo>
                    <a:pt x="339081" y="0"/>
                  </a:lnTo>
                  <a:close/>
                </a:path>
              </a:pathLst>
            </a:cu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520995" y="2134430"/>
            <a:ext cx="11342637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800"/>
              </a:lnSpc>
            </a:pPr>
            <a:r>
              <a:rPr lang="zh-CN" altLang="en-US" sz="4400" b="1" dirty="0" smtClean="0">
                <a:solidFill>
                  <a:srgbClr val="F68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 smtClean="0">
                <a:solidFill>
                  <a:srgbClr val="F68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</a:t>
            </a:r>
            <a:r>
              <a:rPr lang="en-US" altLang="zh-CN" sz="4000" b="1" dirty="0" smtClean="0">
                <a:solidFill>
                  <a:srgbClr val="F68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4000" b="1" dirty="0" smtClean="0">
                <a:solidFill>
                  <a:srgbClr val="F68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国培计划</a:t>
            </a:r>
            <a:r>
              <a:rPr lang="en-US" altLang="zh-CN" sz="4000" b="1" dirty="0" smtClean="0">
                <a:solidFill>
                  <a:srgbClr val="F68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”(2020)</a:t>
            </a:r>
            <a:r>
              <a:rPr lang="zh-CN" altLang="en-US" sz="4000" b="1" dirty="0" smtClean="0">
                <a:solidFill>
                  <a:srgbClr val="F68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幼师送教下乡与工作坊</a:t>
            </a:r>
            <a:endParaRPr lang="en-US" altLang="zh-CN" sz="4000" b="1" dirty="0" smtClean="0">
              <a:solidFill>
                <a:srgbClr val="F685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6500"/>
              </a:lnSpc>
            </a:pPr>
            <a:r>
              <a:rPr lang="zh-CN" altLang="en-US" sz="4000" b="1" dirty="0" smtClean="0">
                <a:solidFill>
                  <a:srgbClr val="F68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混合研修项目延伸培训</a:t>
            </a:r>
            <a:endParaRPr lang="en-US" altLang="zh-CN" sz="4000" b="1" dirty="0" smtClean="0">
              <a:solidFill>
                <a:srgbClr val="F685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ts val="6500"/>
              </a:lnSpc>
            </a:pPr>
            <a:r>
              <a:rPr lang="en-US" altLang="zh-CN" sz="3600" b="1" dirty="0" smtClean="0">
                <a:solidFill>
                  <a:srgbClr val="F68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600" b="1" dirty="0" smtClean="0">
                <a:solidFill>
                  <a:srgbClr val="F68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宜宾名园跟岗培训专题交流</a:t>
            </a:r>
            <a:endParaRPr lang="en-US" altLang="zh-CN" sz="4400" b="1" dirty="0" smtClean="0">
              <a:solidFill>
                <a:srgbClr val="F685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b="1" dirty="0" smtClean="0">
              <a:solidFill>
                <a:srgbClr val="F685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30"/>
          <p:cNvSpPr txBox="1"/>
          <p:nvPr/>
        </p:nvSpPr>
        <p:spPr>
          <a:xfrm>
            <a:off x="5436782" y="5971355"/>
            <a:ext cx="1644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6852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2023</a:t>
            </a:r>
            <a:r>
              <a:rPr lang="zh-CN" altLang="en-US" sz="2400" b="1" dirty="0" smtClean="0">
                <a:solidFill>
                  <a:srgbClr val="F6852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400" b="1" dirty="0" smtClean="0">
                <a:solidFill>
                  <a:srgbClr val="F6852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 b="1" dirty="0" smtClean="0">
                <a:solidFill>
                  <a:srgbClr val="F6852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endParaRPr lang="zh-CN" altLang="en-US" sz="2400" b="1" dirty="0">
              <a:solidFill>
                <a:srgbClr val="F6852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5" name="图片 44" descr="园徽.png"/>
          <p:cNvPicPr>
            <a:picLocks noChangeAspect="1"/>
          </p:cNvPicPr>
          <p:nvPr/>
        </p:nvPicPr>
        <p:blipFill>
          <a:blip r:embed="rId32" cstate="print"/>
          <a:srcRect l="12000" t="4767" r="16578" b="33478"/>
          <a:stretch>
            <a:fillRect/>
          </a:stretch>
        </p:blipFill>
        <p:spPr>
          <a:xfrm>
            <a:off x="10313580" y="0"/>
            <a:ext cx="1642106" cy="1800000"/>
          </a:xfrm>
          <a:prstGeom prst="rect">
            <a:avLst/>
          </a:prstGeom>
        </p:spPr>
      </p:pic>
      <p:sp>
        <p:nvSpPr>
          <p:cNvPr id="37" name="文本框 30"/>
          <p:cNvSpPr txBox="1"/>
          <p:nvPr/>
        </p:nvSpPr>
        <p:spPr>
          <a:xfrm>
            <a:off x="4855534" y="5485802"/>
            <a:ext cx="29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主讲人：卢袁思琦</a:t>
            </a:r>
            <a:endParaRPr lang="zh-CN" altLang="en-US" sz="2400" b="1" dirty="0">
              <a:solidFill>
                <a:srgbClr val="F6852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93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4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pic>
        <p:nvPicPr>
          <p:cNvPr id="19" name="图片 18" descr="惠济路幼儿园园舍环境 (3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91349" y="1839433"/>
            <a:ext cx="5825730" cy="436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 15"/>
          <p:cNvSpPr/>
          <p:nvPr/>
        </p:nvSpPr>
        <p:spPr>
          <a:xfrm>
            <a:off x="159489" y="127591"/>
            <a:ext cx="3042745" cy="61485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590367" y="-231229"/>
            <a:ext cx="1601633" cy="1800000"/>
          </a:xfrm>
          <a:prstGeom prst="rect">
            <a:avLst/>
          </a:prstGeom>
        </p:spPr>
      </p:pic>
      <p:sp>
        <p:nvSpPr>
          <p:cNvPr id="18" name="文本框 11"/>
          <p:cNvSpPr txBox="1"/>
          <p:nvPr/>
        </p:nvSpPr>
        <p:spPr>
          <a:xfrm>
            <a:off x="350874" y="148856"/>
            <a:ext cx="2721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68525"/>
                </a:solidFill>
              </a:rPr>
              <a:t>宜宾市翠屏区机关幼儿园</a:t>
            </a:r>
            <a:endParaRPr lang="en-US" altLang="zh-CN" sz="1600" b="1" dirty="0" smtClean="0">
              <a:solidFill>
                <a:srgbClr val="F68525"/>
              </a:solidFill>
            </a:endParaRPr>
          </a:p>
          <a:p>
            <a:r>
              <a:rPr lang="zh-CN" altLang="en-US" sz="1600" b="1" dirty="0" smtClean="0">
                <a:solidFill>
                  <a:srgbClr val="F68525"/>
                </a:solidFill>
              </a:rPr>
              <a:t>     （ 信义街分园）</a:t>
            </a:r>
            <a:endParaRPr lang="zh-CN" altLang="en-US" sz="1600" b="1" dirty="0">
              <a:solidFill>
                <a:srgbClr val="F68525"/>
              </a:solidFill>
            </a:endParaRPr>
          </a:p>
        </p:txBody>
      </p:sp>
      <p:pic>
        <p:nvPicPr>
          <p:cNvPr id="14" name="图片 13" descr="QQ图片2021120615140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3053" y="1226288"/>
            <a:ext cx="5367422" cy="4026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pic>
        <p:nvPicPr>
          <p:cNvPr id="19" name="图片 18" descr="惠济路幼儿园园舍环境 (3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91350" y="1839433"/>
            <a:ext cx="5825728" cy="436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 15"/>
          <p:cNvSpPr/>
          <p:nvPr/>
        </p:nvSpPr>
        <p:spPr>
          <a:xfrm>
            <a:off x="159489" y="127591"/>
            <a:ext cx="3042745" cy="61485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590367" y="-231229"/>
            <a:ext cx="1601633" cy="1800000"/>
          </a:xfrm>
          <a:prstGeom prst="rect">
            <a:avLst/>
          </a:prstGeom>
        </p:spPr>
      </p:pic>
      <p:sp>
        <p:nvSpPr>
          <p:cNvPr id="18" name="文本框 11"/>
          <p:cNvSpPr txBox="1"/>
          <p:nvPr/>
        </p:nvSpPr>
        <p:spPr>
          <a:xfrm>
            <a:off x="350874" y="148856"/>
            <a:ext cx="2721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68525"/>
                </a:solidFill>
              </a:rPr>
              <a:t>宜宾市翠屏区机关幼儿园</a:t>
            </a:r>
            <a:endParaRPr lang="en-US" altLang="zh-CN" sz="1600" b="1" dirty="0" smtClean="0">
              <a:solidFill>
                <a:srgbClr val="F68525"/>
              </a:solidFill>
            </a:endParaRPr>
          </a:p>
          <a:p>
            <a:r>
              <a:rPr lang="zh-CN" altLang="en-US" sz="1600" b="1" dirty="0" smtClean="0">
                <a:solidFill>
                  <a:srgbClr val="F68525"/>
                </a:solidFill>
              </a:rPr>
              <a:t>     （ 信义街分园）</a:t>
            </a:r>
            <a:endParaRPr lang="zh-CN" altLang="en-US" sz="1600" b="1" dirty="0">
              <a:solidFill>
                <a:srgbClr val="F68525"/>
              </a:solidFill>
            </a:endParaRPr>
          </a:p>
        </p:txBody>
      </p:sp>
      <p:pic>
        <p:nvPicPr>
          <p:cNvPr id="14" name="图片 13" descr="QQ图片2021120615140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3053" y="1226288"/>
            <a:ext cx="5367422" cy="4026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pic>
        <p:nvPicPr>
          <p:cNvPr id="19" name="图片 18" descr="惠济路幼儿园园舍环境 (3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91350" y="1839433"/>
            <a:ext cx="5825728" cy="4369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 15"/>
          <p:cNvSpPr/>
          <p:nvPr/>
        </p:nvSpPr>
        <p:spPr>
          <a:xfrm>
            <a:off x="159489" y="127591"/>
            <a:ext cx="3042745" cy="61485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590367" y="-231229"/>
            <a:ext cx="1601633" cy="1800000"/>
          </a:xfrm>
          <a:prstGeom prst="rect">
            <a:avLst/>
          </a:prstGeom>
        </p:spPr>
      </p:pic>
      <p:sp>
        <p:nvSpPr>
          <p:cNvPr id="18" name="文本框 11"/>
          <p:cNvSpPr txBox="1"/>
          <p:nvPr/>
        </p:nvSpPr>
        <p:spPr>
          <a:xfrm>
            <a:off x="350874" y="148856"/>
            <a:ext cx="2721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68525"/>
                </a:solidFill>
              </a:rPr>
              <a:t>宜宾市翠屏区机关幼儿园</a:t>
            </a:r>
            <a:endParaRPr lang="en-US" altLang="zh-CN" sz="1600" b="1" dirty="0" smtClean="0">
              <a:solidFill>
                <a:srgbClr val="F68525"/>
              </a:solidFill>
            </a:endParaRPr>
          </a:p>
          <a:p>
            <a:r>
              <a:rPr lang="zh-CN" altLang="en-US" sz="1600" b="1" dirty="0" smtClean="0">
                <a:solidFill>
                  <a:srgbClr val="F68525"/>
                </a:solidFill>
              </a:rPr>
              <a:t>     （ 信义街分园）</a:t>
            </a:r>
            <a:endParaRPr lang="zh-CN" altLang="en-US" sz="1600" b="1" dirty="0">
              <a:solidFill>
                <a:srgbClr val="F68525"/>
              </a:solidFill>
            </a:endParaRPr>
          </a:p>
        </p:txBody>
      </p:sp>
      <p:pic>
        <p:nvPicPr>
          <p:cNvPr id="14" name="图片 13" descr="QQ图片2021120615140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3053" y="1226288"/>
            <a:ext cx="5367421" cy="4026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pic>
        <p:nvPicPr>
          <p:cNvPr id="19" name="图片 18" descr="惠济路幼儿园园舍环境 (3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91351" y="1839433"/>
            <a:ext cx="5825726" cy="4369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 15"/>
          <p:cNvSpPr/>
          <p:nvPr/>
        </p:nvSpPr>
        <p:spPr>
          <a:xfrm>
            <a:off x="159489" y="127591"/>
            <a:ext cx="3042745" cy="61485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590367" y="-231229"/>
            <a:ext cx="1601633" cy="1800000"/>
          </a:xfrm>
          <a:prstGeom prst="rect">
            <a:avLst/>
          </a:prstGeom>
        </p:spPr>
      </p:pic>
      <p:sp>
        <p:nvSpPr>
          <p:cNvPr id="18" name="文本框 11"/>
          <p:cNvSpPr txBox="1"/>
          <p:nvPr/>
        </p:nvSpPr>
        <p:spPr>
          <a:xfrm>
            <a:off x="350874" y="148856"/>
            <a:ext cx="2721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68525"/>
                </a:solidFill>
              </a:rPr>
              <a:t>宜宾市翠屏区机关幼儿园</a:t>
            </a:r>
            <a:endParaRPr lang="en-US" altLang="zh-CN" sz="1600" b="1" dirty="0" smtClean="0">
              <a:solidFill>
                <a:srgbClr val="F68525"/>
              </a:solidFill>
            </a:endParaRPr>
          </a:p>
          <a:p>
            <a:r>
              <a:rPr lang="zh-CN" altLang="en-US" sz="1600" b="1" dirty="0" smtClean="0">
                <a:solidFill>
                  <a:srgbClr val="F68525"/>
                </a:solidFill>
              </a:rPr>
              <a:t>     （ 信义街分园）</a:t>
            </a:r>
            <a:endParaRPr lang="zh-CN" altLang="en-US" sz="1600" b="1" dirty="0">
              <a:solidFill>
                <a:srgbClr val="F68525"/>
              </a:solidFill>
            </a:endParaRPr>
          </a:p>
        </p:txBody>
      </p:sp>
      <p:pic>
        <p:nvPicPr>
          <p:cNvPr id="14" name="图片 13" descr="QQ图片2021120615140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3053" y="1226288"/>
            <a:ext cx="5367421" cy="4026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pic>
        <p:nvPicPr>
          <p:cNvPr id="19" name="图片 18" descr="惠济路幼儿园园舍环境 (3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91351" y="1839433"/>
            <a:ext cx="5825726" cy="4369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 15"/>
          <p:cNvSpPr/>
          <p:nvPr/>
        </p:nvSpPr>
        <p:spPr>
          <a:xfrm>
            <a:off x="159489" y="127591"/>
            <a:ext cx="3042745" cy="61485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590367" y="-231229"/>
            <a:ext cx="1601633" cy="1800000"/>
          </a:xfrm>
          <a:prstGeom prst="rect">
            <a:avLst/>
          </a:prstGeom>
        </p:spPr>
      </p:pic>
      <p:sp>
        <p:nvSpPr>
          <p:cNvPr id="18" name="文本框 11"/>
          <p:cNvSpPr txBox="1"/>
          <p:nvPr/>
        </p:nvSpPr>
        <p:spPr>
          <a:xfrm>
            <a:off x="350874" y="148856"/>
            <a:ext cx="2721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68525"/>
                </a:solidFill>
              </a:rPr>
              <a:t>宜宾市翠屏区机关幼儿园</a:t>
            </a:r>
            <a:endParaRPr lang="en-US" altLang="zh-CN" sz="1600" b="1" dirty="0" smtClean="0">
              <a:solidFill>
                <a:srgbClr val="F68525"/>
              </a:solidFill>
            </a:endParaRPr>
          </a:p>
          <a:p>
            <a:r>
              <a:rPr lang="zh-CN" altLang="en-US" sz="1600" b="1" dirty="0" smtClean="0">
                <a:solidFill>
                  <a:srgbClr val="F68525"/>
                </a:solidFill>
              </a:rPr>
              <a:t>     （ 信义街分园）</a:t>
            </a:r>
            <a:endParaRPr lang="zh-CN" altLang="en-US" sz="1600" b="1" dirty="0">
              <a:solidFill>
                <a:srgbClr val="F68525"/>
              </a:solidFill>
            </a:endParaRPr>
          </a:p>
        </p:txBody>
      </p:sp>
      <p:pic>
        <p:nvPicPr>
          <p:cNvPr id="14" name="图片 13" descr="QQ图片2021120615140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3053" y="1226288"/>
            <a:ext cx="5367421" cy="4026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6" name="矩形 15"/>
          <p:cNvSpPr/>
          <p:nvPr/>
        </p:nvSpPr>
        <p:spPr>
          <a:xfrm>
            <a:off x="159489" y="127591"/>
            <a:ext cx="3042745" cy="61485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0" cstate="print"/>
          <a:srcRect l="14462" r="11905" b="34723"/>
          <a:stretch>
            <a:fillRect/>
          </a:stretch>
        </p:blipFill>
        <p:spPr>
          <a:xfrm>
            <a:off x="10590367" y="-231229"/>
            <a:ext cx="1601633" cy="1800000"/>
          </a:xfrm>
          <a:prstGeom prst="rect">
            <a:avLst/>
          </a:prstGeom>
        </p:spPr>
      </p:pic>
      <p:sp>
        <p:nvSpPr>
          <p:cNvPr id="18" name="文本框 11"/>
          <p:cNvSpPr txBox="1"/>
          <p:nvPr/>
        </p:nvSpPr>
        <p:spPr>
          <a:xfrm>
            <a:off x="350874" y="148856"/>
            <a:ext cx="2721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68525"/>
                </a:solidFill>
              </a:rPr>
              <a:t>宜宾市翠屏区机关幼儿园</a:t>
            </a:r>
            <a:endParaRPr lang="en-US" altLang="zh-CN" sz="1600" b="1" dirty="0" smtClean="0">
              <a:solidFill>
                <a:srgbClr val="F68525"/>
              </a:solidFill>
            </a:endParaRPr>
          </a:p>
          <a:p>
            <a:r>
              <a:rPr lang="zh-CN" altLang="en-US" sz="1600" b="1" dirty="0" smtClean="0">
                <a:solidFill>
                  <a:srgbClr val="F68525"/>
                </a:solidFill>
              </a:rPr>
              <a:t>     （ 信义街分园）</a:t>
            </a:r>
            <a:endParaRPr lang="zh-CN" altLang="en-US" sz="1600" b="1" dirty="0">
              <a:solidFill>
                <a:srgbClr val="F68525"/>
              </a:solidFill>
            </a:endParaRPr>
          </a:p>
        </p:txBody>
      </p:sp>
      <p:pic>
        <p:nvPicPr>
          <p:cNvPr id="14" name="图片 13" descr="QQ图片2021120615140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3054" y="1226288"/>
            <a:ext cx="5367419" cy="4026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985164" y="2268187"/>
            <a:ext cx="5723906" cy="4346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747" y="196025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475844" y="300765"/>
            <a:ext cx="360171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  <a:sym typeface="+mn-ea"/>
              </a:rPr>
              <a:t>宜宾市青年街幼儿园</a:t>
            </a:r>
            <a:endParaRPr lang="zh-CN" altLang="en-US" sz="2400" b="1" dirty="0">
              <a:solidFill>
                <a:srgbClr val="F68525"/>
              </a:solidFill>
            </a:endParaRP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0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15" name="图片 14" descr="D:\幼儿园\2023春\2023.06宜宾学习\训后实践\PPT素材\psc (26).jpgpsc (26)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30475" y="960120"/>
            <a:ext cx="8126730" cy="5158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747" y="196025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475615" y="300990"/>
            <a:ext cx="2962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</a:rPr>
              <a:t>宜宾市青年街幼儿园</a:t>
            </a: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14" name="IMG_0594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665020" y="1109693"/>
            <a:ext cx="9880268" cy="574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747" y="196025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475615" y="300990"/>
            <a:ext cx="2962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</a:rPr>
              <a:t>宜宾市青年街幼儿园</a:t>
            </a: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4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3" name="图片 2" descr="D:\幼儿园\2023春\2023.06宜宾学习\训后实践\PPT素材\psc (1).jpgpsc (1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165100" y="1610995"/>
            <a:ext cx="3907155" cy="3288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 descr="D:\幼儿园\2023春\2023.06宜宾学习\训后实践\PPT素材\psc (3).jpgpsc (3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8213090" y="1611630"/>
            <a:ext cx="3909060" cy="3288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 descr="D:\幼儿园\2023春\2023.06宜宾学习\训后实践\PPT素材\psc.jpgpsc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4143375" y="131445"/>
            <a:ext cx="4069715" cy="3216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 descr="D:\幼儿园\2023春\2023.06宜宾学习\训后实践\PPT素材\psc (2).jpgpsc (2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4143375" y="3441700"/>
            <a:ext cx="4131945" cy="314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747" y="196025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475615" y="300990"/>
            <a:ext cx="2962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</a:rPr>
              <a:t>宜宾市青年街幼儿园</a:t>
            </a: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15" name="IMG_0598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427511" y="950027"/>
            <a:ext cx="10379034" cy="5759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PA_组合 19"/>
          <p:cNvGrpSpPr/>
          <p:nvPr>
            <p:custDataLst>
              <p:tags r:id="rId1"/>
            </p:custDataLst>
          </p:nvPr>
        </p:nvGrpSpPr>
        <p:grpSpPr>
          <a:xfrm>
            <a:off x="-1014213" y="-1014212"/>
            <a:ext cx="3036196" cy="3036196"/>
            <a:chOff x="-1014213" y="-1014212"/>
            <a:chExt cx="3036196" cy="3036196"/>
          </a:xfrm>
        </p:grpSpPr>
        <p:sp>
          <p:nvSpPr>
            <p:cNvPr id="37" name="PA_椭圆 6"/>
            <p:cNvSpPr/>
            <p:nvPr>
              <p:custDataLst>
                <p:tags r:id="rId5"/>
              </p:custDataLst>
            </p:nvPr>
          </p:nvSpPr>
          <p:spPr>
            <a:xfrm>
              <a:off x="-1014213" y="-1014212"/>
              <a:ext cx="3036196" cy="3036196"/>
            </a:xfrm>
            <a:prstGeom prst="ellipse">
              <a:avLst/>
            </a:prstGeom>
            <a:solidFill>
              <a:srgbClr val="3CA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PA_椭圆 5"/>
            <p:cNvSpPr/>
            <p:nvPr>
              <p:custDataLst>
                <p:tags r:id="rId6"/>
              </p:custDataLst>
            </p:nvPr>
          </p:nvSpPr>
          <p:spPr>
            <a:xfrm>
              <a:off x="-869323" y="-998113"/>
              <a:ext cx="2504942" cy="2504942"/>
            </a:xfrm>
            <a:prstGeom prst="ellipse">
              <a:avLst/>
            </a:prstGeom>
            <a:solidFill>
              <a:srgbClr val="EAF1C7"/>
            </a:solidFill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PA_椭圆 4"/>
            <p:cNvSpPr/>
            <p:nvPr>
              <p:custDataLst>
                <p:tags r:id="rId7"/>
              </p:custDataLst>
            </p:nvPr>
          </p:nvSpPr>
          <p:spPr>
            <a:xfrm>
              <a:off x="-869324" y="-998113"/>
              <a:ext cx="2195848" cy="2195848"/>
            </a:xfrm>
            <a:prstGeom prst="ellipse">
              <a:avLst/>
            </a:prstGeom>
            <a:solidFill>
              <a:srgbClr val="7CB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618483" y="4700016"/>
            <a:ext cx="4387985" cy="369493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 flipV="1">
            <a:off x="5291261" y="3853070"/>
            <a:ext cx="6900739" cy="3004930"/>
          </a:xfrm>
          <a:prstGeom prst="line">
            <a:avLst/>
          </a:prstGeom>
          <a:ln w="57150">
            <a:solidFill>
              <a:srgbClr val="95A8B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1714578" y="1256982"/>
            <a:ext cx="935373" cy="765810"/>
            <a:chOff x="6233415" y="725354"/>
            <a:chExt cx="767594" cy="628446"/>
          </a:xfrm>
        </p:grpSpPr>
        <p:grpSp>
          <p:nvGrpSpPr>
            <p:cNvPr id="13" name="组合 12"/>
            <p:cNvGrpSpPr/>
            <p:nvPr/>
          </p:nvGrpSpPr>
          <p:grpSpPr>
            <a:xfrm>
              <a:off x="6233415" y="725354"/>
              <a:ext cx="767594" cy="628446"/>
              <a:chOff x="5997642" y="651393"/>
              <a:chExt cx="767594" cy="628446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6136790" y="651393"/>
                <a:ext cx="628446" cy="628446"/>
              </a:xfrm>
              <a:prstGeom prst="ellipse">
                <a:avLst/>
              </a:prstGeom>
              <a:solidFill>
                <a:srgbClr val="3CB44A"/>
              </a:solidFill>
              <a:ln>
                <a:solidFill>
                  <a:srgbClr val="D5DC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rgbClr val="D5DC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6456185" y="811887"/>
              <a:ext cx="365811" cy="377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792316" y="2592220"/>
            <a:ext cx="935373" cy="765810"/>
            <a:chOff x="6233415" y="1767926"/>
            <a:chExt cx="767594" cy="628446"/>
          </a:xfrm>
        </p:grpSpPr>
        <p:grpSp>
          <p:nvGrpSpPr>
            <p:cNvPr id="16" name="组合 15"/>
            <p:cNvGrpSpPr/>
            <p:nvPr/>
          </p:nvGrpSpPr>
          <p:grpSpPr>
            <a:xfrm>
              <a:off x="6233415" y="1767926"/>
              <a:ext cx="767594" cy="628446"/>
              <a:chOff x="5997642" y="651393"/>
              <a:chExt cx="767594" cy="628446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solidFill>
                <a:srgbClr val="166EB4"/>
              </a:solidFill>
              <a:ln>
                <a:solidFill>
                  <a:srgbClr val="A38C7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6136790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rgbClr val="A38C7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6456185" y="1852821"/>
              <a:ext cx="365811" cy="377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2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740491" y="3914499"/>
            <a:ext cx="935373" cy="765810"/>
            <a:chOff x="6233415" y="2810498"/>
            <a:chExt cx="767594" cy="628446"/>
          </a:xfrm>
        </p:grpSpPr>
        <p:grpSp>
          <p:nvGrpSpPr>
            <p:cNvPr id="19" name="组合 18"/>
            <p:cNvGrpSpPr/>
            <p:nvPr/>
          </p:nvGrpSpPr>
          <p:grpSpPr>
            <a:xfrm>
              <a:off x="6233415" y="2810498"/>
              <a:ext cx="767594" cy="628446"/>
              <a:chOff x="5997642" y="651393"/>
              <a:chExt cx="767594" cy="628446"/>
            </a:xfrm>
            <a:noFill/>
          </p:grpSpPr>
          <p:sp>
            <p:nvSpPr>
              <p:cNvPr id="20" name="椭圆 19"/>
              <p:cNvSpPr/>
              <p:nvPr/>
            </p:nvSpPr>
            <p:spPr>
              <a:xfrm>
                <a:off x="6136790" y="651393"/>
                <a:ext cx="628446" cy="628446"/>
              </a:xfrm>
              <a:prstGeom prst="ellipse">
                <a:avLst/>
              </a:prstGeom>
              <a:solidFill>
                <a:srgbClr val="E6A2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grpFill/>
              <a:ln>
                <a:solidFill>
                  <a:srgbClr val="F9E0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6456185" y="2893755"/>
              <a:ext cx="365811" cy="377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2828925" y="1396365"/>
            <a:ext cx="47783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2">
                    <a:lumMod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观</a:t>
            </a:r>
            <a:r>
              <a:rPr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·</a:t>
            </a:r>
            <a:r>
              <a:rPr lang="zh-CN" altLang="en-US" sz="3600" b="1" dirty="0" smtClean="0">
                <a:solidFill>
                  <a:schemeClr val="bg2">
                    <a:lumMod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宜宾名园风采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3298675" y="2618874"/>
            <a:ext cx="55127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2">
                    <a:lumMod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思</a:t>
            </a:r>
            <a:r>
              <a:rPr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·</a:t>
            </a:r>
            <a:r>
              <a:rPr lang="zh-CN" altLang="en-US" sz="3600" b="1" dirty="0" smtClean="0">
                <a:solidFill>
                  <a:schemeClr val="bg2">
                    <a:lumMod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未来成长之路</a:t>
            </a:r>
            <a:endParaRPr lang="zh-CN" altLang="en-US" sz="3600" b="1" dirty="0">
              <a:solidFill>
                <a:schemeClr val="bg2">
                  <a:lumMod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061733" y="3840914"/>
            <a:ext cx="57756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2">
                    <a:lumMod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践</a:t>
            </a:r>
            <a:r>
              <a:rPr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·</a:t>
            </a:r>
            <a:r>
              <a:rPr lang="zh-CN" altLang="en-US" sz="3600" b="1" dirty="0" smtClean="0">
                <a:solidFill>
                  <a:schemeClr val="bg2">
                    <a:lumMod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互动实践</a:t>
            </a:r>
            <a:endParaRPr lang="zh-CN" altLang="en-US" sz="3600" b="1" dirty="0">
              <a:solidFill>
                <a:schemeClr val="bg2">
                  <a:lumMod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44" name="图片 43" descr="园徽.png"/>
          <p:cNvPicPr>
            <a:picLocks noChangeAspect="1"/>
          </p:cNvPicPr>
          <p:nvPr/>
        </p:nvPicPr>
        <p:blipFill>
          <a:blip r:embed="rId11" cstate="print"/>
          <a:srcRect l="11313" t="5308" b="32936"/>
          <a:stretch>
            <a:fillRect/>
          </a:stretch>
        </p:blipFill>
        <p:spPr>
          <a:xfrm>
            <a:off x="10152935" y="0"/>
            <a:ext cx="2039065" cy="1800000"/>
          </a:xfrm>
          <a:prstGeom prst="rect">
            <a:avLst/>
          </a:prstGeom>
        </p:spPr>
      </p:pic>
      <p:grpSp>
        <p:nvGrpSpPr>
          <p:cNvPr id="45" name="PA_组合 1"/>
          <p:cNvGrpSpPr/>
          <p:nvPr>
            <p:custDataLst>
              <p:tags r:id="rId2"/>
            </p:custDataLst>
          </p:nvPr>
        </p:nvGrpSpPr>
        <p:grpSpPr>
          <a:xfrm>
            <a:off x="291010" y="5691843"/>
            <a:ext cx="983811" cy="983811"/>
            <a:chOff x="9197300" y="3772828"/>
            <a:chExt cx="983811" cy="983811"/>
          </a:xfrm>
        </p:grpSpPr>
        <p:sp>
          <p:nvSpPr>
            <p:cNvPr id="46" name="PA_椭圆 29"/>
            <p:cNvSpPr/>
            <p:nvPr>
              <p:custDataLst>
                <p:tags r:id="rId3"/>
              </p:custDataLst>
            </p:nvPr>
          </p:nvSpPr>
          <p:spPr>
            <a:xfrm>
              <a:off x="9197300" y="3772828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 46"/>
            <p:cNvSpPr/>
            <p:nvPr>
              <p:custDataLst>
                <p:tags r:id="rId4"/>
              </p:custDataLst>
            </p:nvPr>
          </p:nvSpPr>
          <p:spPr>
            <a:xfrm>
              <a:off x="9375417" y="3953496"/>
              <a:ext cx="627576" cy="625026"/>
            </a:xfrm>
            <a:custGeom>
              <a:avLst/>
              <a:gdLst>
                <a:gd name="connsiteX0" fmla="*/ 339081 w 627576"/>
                <a:gd name="connsiteY0" fmla="*/ 0 h 625026"/>
                <a:gd name="connsiteX1" fmla="*/ 377027 w 627576"/>
                <a:gd name="connsiteY1" fmla="*/ 3825 h 625026"/>
                <a:gd name="connsiteX2" fmla="*/ 627576 w 627576"/>
                <a:gd name="connsiteY2" fmla="*/ 311238 h 625026"/>
                <a:gd name="connsiteX3" fmla="*/ 313788 w 627576"/>
                <a:gd name="connsiteY3" fmla="*/ 625026 h 625026"/>
                <a:gd name="connsiteX4" fmla="*/ 0 w 627576"/>
                <a:gd name="connsiteY4" fmla="*/ 311238 h 625026"/>
                <a:gd name="connsiteX5" fmla="*/ 91907 w 627576"/>
                <a:gd name="connsiteY5" fmla="*/ 89357 h 625026"/>
                <a:gd name="connsiteX6" fmla="*/ 129490 w 627576"/>
                <a:gd name="connsiteY6" fmla="*/ 58347 h 625026"/>
                <a:gd name="connsiteX7" fmla="*/ 127995 w 627576"/>
                <a:gd name="connsiteY7" fmla="*/ 65754 h 625026"/>
                <a:gd name="connsiteX8" fmla="*/ 244953 w 627576"/>
                <a:gd name="connsiteY8" fmla="*/ 182712 h 625026"/>
                <a:gd name="connsiteX9" fmla="*/ 361911 w 627576"/>
                <a:gd name="connsiteY9" fmla="*/ 65754 h 625026"/>
                <a:gd name="connsiteX10" fmla="*/ 352720 w 627576"/>
                <a:gd name="connsiteY10" fmla="*/ 20229 h 625026"/>
                <a:gd name="connsiteX11" fmla="*/ 339081 w 627576"/>
                <a:gd name="connsiteY11" fmla="*/ 0 h 62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7576" h="625026">
                  <a:moveTo>
                    <a:pt x="339081" y="0"/>
                  </a:moveTo>
                  <a:lnTo>
                    <a:pt x="377027" y="3825"/>
                  </a:lnTo>
                  <a:cubicBezTo>
                    <a:pt x="520015" y="33085"/>
                    <a:pt x="627576" y="159601"/>
                    <a:pt x="627576" y="311238"/>
                  </a:cubicBezTo>
                  <a:cubicBezTo>
                    <a:pt x="627576" y="484538"/>
                    <a:pt x="487088" y="625026"/>
                    <a:pt x="313788" y="625026"/>
                  </a:cubicBezTo>
                  <a:cubicBezTo>
                    <a:pt x="140488" y="625026"/>
                    <a:pt x="0" y="484538"/>
                    <a:pt x="0" y="311238"/>
                  </a:cubicBezTo>
                  <a:cubicBezTo>
                    <a:pt x="0" y="224588"/>
                    <a:pt x="35122" y="146141"/>
                    <a:pt x="91907" y="89357"/>
                  </a:cubicBezTo>
                  <a:lnTo>
                    <a:pt x="129490" y="58347"/>
                  </a:lnTo>
                  <a:lnTo>
                    <a:pt x="127995" y="65754"/>
                  </a:lnTo>
                  <a:cubicBezTo>
                    <a:pt x="127995" y="130348"/>
                    <a:pt x="180359" y="182712"/>
                    <a:pt x="244953" y="182712"/>
                  </a:cubicBezTo>
                  <a:cubicBezTo>
                    <a:pt x="309547" y="182712"/>
                    <a:pt x="361911" y="130348"/>
                    <a:pt x="361911" y="65754"/>
                  </a:cubicBezTo>
                  <a:cubicBezTo>
                    <a:pt x="361911" y="49606"/>
                    <a:pt x="358638" y="34222"/>
                    <a:pt x="352720" y="20229"/>
                  </a:cubicBezTo>
                  <a:lnTo>
                    <a:pt x="339081" y="0"/>
                  </a:lnTo>
                  <a:close/>
                </a:path>
              </a:pathLst>
            </a:cu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93"/>
                                  </p:stCondLst>
                                  <p:childTnLst>
                                    <p:animRot by="21600000">
                                      <p:cBhvr>
                                        <p:cTn id="3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747" y="196025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475615" y="300990"/>
            <a:ext cx="2962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</a:rPr>
              <a:t>宜宾市青年街幼儿园</a:t>
            </a: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14" name="IMG_0600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831272" y="1045029"/>
            <a:ext cx="9832769" cy="56645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747" y="196025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475615" y="300990"/>
            <a:ext cx="2962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</a:rPr>
              <a:t>宜宾市青年街幼儿园</a:t>
            </a: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2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3" name="图片 2" descr="D:\幼儿园\2023春\2023.06宜宾学习\训后实践\PPT素材\psc (4).jpgpsc (4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213360" y="1178560"/>
            <a:ext cx="5511165" cy="439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 descr="D:\幼儿园\2023春\2023.06宜宾学习\训后实践\PPT素材\psc (5).jpgpsc (5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5724525" y="1539240"/>
            <a:ext cx="6327775" cy="5117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747" y="196025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475615" y="300990"/>
            <a:ext cx="2962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</a:rPr>
              <a:t>宜宾市青年街幼儿园</a:t>
            </a: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14" name="IMG_0621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676893" y="1056904"/>
            <a:ext cx="9856520" cy="5581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747" y="196025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475615" y="300990"/>
            <a:ext cx="2962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</a:rPr>
              <a:t>宜宾市青年街幼儿园</a:t>
            </a: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15" name="IMG_0628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736270" y="1092530"/>
            <a:ext cx="9832769" cy="5765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747" y="196025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475615" y="300990"/>
            <a:ext cx="2962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</a:rPr>
              <a:t>宜宾市青年街幼儿园</a:t>
            </a: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15" name="IMG_0628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736270" y="1092530"/>
            <a:ext cx="9832769" cy="5765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7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747" y="196025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475615" y="300990"/>
            <a:ext cx="2962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</a:rPr>
              <a:t>宜宾市青年街幼儿园</a:t>
            </a: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2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3" name="图片 2" descr="D:\幼儿园\2023春\2023.06宜宾学习\训后实践\PPT素材\psc (6).jpgpsc (6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213360" y="1306830"/>
            <a:ext cx="5511165" cy="4133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 descr="D:\幼儿园\2023春\2023.06宜宾学习\训后实践\PPT素材\psc (8).jpgpsc (8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5725160" y="1724978"/>
            <a:ext cx="6326505" cy="4745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747" y="196025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475615" y="300990"/>
            <a:ext cx="2962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</a:rPr>
              <a:t>宜宾市青年街幼儿园</a:t>
            </a: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2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3" name="图片 2" descr="D:\幼儿园\2023春\2023.06宜宾学习\训后实践\PPT素材\psc (13).jpgpsc (13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213360" y="1306830"/>
            <a:ext cx="5511165" cy="4133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 descr="D:\幼儿园\2023春\2023.06宜宾学习\训后实践\PPT素材\psc (14).jpgpsc (14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5724525" y="1724978"/>
            <a:ext cx="6327775" cy="4745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747" y="196025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475615" y="300990"/>
            <a:ext cx="2962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</a:rPr>
              <a:t>宜宾市青年街幼儿园</a:t>
            </a: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2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3" name="图片 2" descr="D:\幼儿园\2023春\2023.06宜宾学习\训后实践\PPT素材\psc (7).jpgpsc (7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213360" y="1306830"/>
            <a:ext cx="5511165" cy="4133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 descr="D:\幼儿园\2023春\2023.06宜宾学习\训后实践\PPT素材\psc (16).jpgpsc (16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5724525" y="1724978"/>
            <a:ext cx="6327775" cy="4745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747" y="196025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475615" y="300990"/>
            <a:ext cx="2962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</a:rPr>
              <a:t>宜宾市青年街幼儿园</a:t>
            </a: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14" name="IMG_0660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760021" y="997527"/>
            <a:ext cx="9417132" cy="58604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747" y="196025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475615" y="300990"/>
            <a:ext cx="2962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</a:rPr>
              <a:t>宜宾市青年街幼儿园</a:t>
            </a: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15" name="IMG_0643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570015" y="1104405"/>
            <a:ext cx="10010899" cy="5753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7882" y="380444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8" name="PA_组合 34"/>
          <p:cNvGrpSpPr/>
          <p:nvPr>
            <p:custDataLst>
              <p:tags r:id="rId1"/>
            </p:custDataLst>
          </p:nvPr>
        </p:nvGrpSpPr>
        <p:grpSpPr>
          <a:xfrm>
            <a:off x="288330" y="6017804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523505" y="500952"/>
            <a:ext cx="2506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68525"/>
                </a:solidFill>
              </a:rPr>
              <a:t>学习日程安排</a:t>
            </a:r>
            <a:endParaRPr lang="zh-CN" altLang="en-US" sz="2400" b="1" dirty="0">
              <a:solidFill>
                <a:srgbClr val="F68525"/>
              </a:solidFill>
            </a:endParaRP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0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27452" y="0"/>
            <a:ext cx="60499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747" y="196025"/>
            <a:ext cx="3093348" cy="76423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475615" y="300990"/>
            <a:ext cx="2962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68525"/>
                </a:solidFill>
              </a:rPr>
              <a:t>宜宾市青年街幼儿园</a:t>
            </a: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590367" y="-188698"/>
            <a:ext cx="1601633" cy="1800000"/>
          </a:xfrm>
          <a:prstGeom prst="rect">
            <a:avLst/>
          </a:prstGeom>
        </p:spPr>
      </p:pic>
      <p:pic>
        <p:nvPicPr>
          <p:cNvPr id="14" name="IMG_0645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1080654" y="1080655"/>
            <a:ext cx="9630888" cy="5777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61981" y="311332"/>
            <a:ext cx="983811" cy="983811"/>
            <a:chOff x="-445036" y="1588643"/>
            <a:chExt cx="983811" cy="983811"/>
          </a:xfrm>
        </p:grpSpPr>
        <p:sp>
          <p:nvSpPr>
            <p:cNvPr id="19" name="椭圆 18"/>
            <p:cNvSpPr/>
            <p:nvPr/>
          </p:nvSpPr>
          <p:spPr>
            <a:xfrm>
              <a:off x="-445036" y="1588643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-266919" y="1766760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183181" y="5459252"/>
            <a:ext cx="588901" cy="634498"/>
            <a:chOff x="1269150" y="5674116"/>
            <a:chExt cx="983811" cy="983811"/>
          </a:xfrm>
        </p:grpSpPr>
        <p:sp>
          <p:nvSpPr>
            <p:cNvPr id="52" name="椭圆 51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E8A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3315291"/>
            <a:ext cx="3769360" cy="4246245"/>
            <a:chOff x="4753847" y="2003323"/>
            <a:chExt cx="5810358" cy="5810358"/>
          </a:xfrm>
        </p:grpSpPr>
        <p:sp>
          <p:nvSpPr>
            <p:cNvPr id="11" name="椭圆 10"/>
            <p:cNvSpPr/>
            <p:nvPr/>
          </p:nvSpPr>
          <p:spPr>
            <a:xfrm>
              <a:off x="4753847" y="2003323"/>
              <a:ext cx="5810358" cy="5810358"/>
            </a:xfrm>
            <a:prstGeom prst="ellipse">
              <a:avLst/>
            </a:prstGeom>
            <a:solidFill>
              <a:srgbClr val="46D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215556" y="2704717"/>
              <a:ext cx="4736126" cy="4736126"/>
            </a:xfrm>
            <a:prstGeom prst="ellipse">
              <a:avLst/>
            </a:prstGeom>
            <a:solidFill>
              <a:srgbClr val="4CB5CD"/>
            </a:solidFill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5321081" y="3515678"/>
              <a:ext cx="3815081" cy="3815081"/>
            </a:xfrm>
            <a:prstGeom prst="ellipse">
              <a:avLst/>
            </a:prstGeom>
            <a:solidFill>
              <a:srgbClr val="CDF3F3"/>
            </a:solidFill>
            <a:ln w="285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620493" y="1989357"/>
            <a:ext cx="1388263" cy="1388263"/>
            <a:chOff x="5693902" y="1589033"/>
            <a:chExt cx="983811" cy="983811"/>
          </a:xfrm>
        </p:grpSpPr>
        <p:grpSp>
          <p:nvGrpSpPr>
            <p:cNvPr id="60" name="组合 59"/>
            <p:cNvGrpSpPr/>
            <p:nvPr/>
          </p:nvGrpSpPr>
          <p:grpSpPr>
            <a:xfrm>
              <a:off x="5693902" y="1589033"/>
              <a:ext cx="983811" cy="983811"/>
              <a:chOff x="-445036" y="1588643"/>
              <a:chExt cx="983811" cy="983811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-445036" y="1588643"/>
                <a:ext cx="983811" cy="983811"/>
              </a:xfrm>
              <a:prstGeom prst="ellipse">
                <a:avLst/>
              </a:prstGeom>
              <a:solidFill>
                <a:srgbClr val="FCD1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-266919" y="1766760"/>
                <a:ext cx="627575" cy="627575"/>
              </a:xfrm>
              <a:prstGeom prst="ellipse">
                <a:avLst/>
              </a:prstGeom>
              <a:solidFill>
                <a:srgbClr val="FBB8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5981543" y="1721056"/>
              <a:ext cx="459210" cy="719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2</a:t>
              </a:r>
              <a:endParaRPr lang="zh-CN" altLang="en-US" sz="6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92462" y="3561920"/>
            <a:ext cx="588901" cy="634498"/>
            <a:chOff x="1269150" y="5674116"/>
            <a:chExt cx="983811" cy="983811"/>
          </a:xfrm>
        </p:grpSpPr>
        <p:sp>
          <p:nvSpPr>
            <p:cNvPr id="49" name="椭圆 48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40" name="直接连接符 39"/>
          <p:cNvCxnSpPr/>
          <p:nvPr/>
        </p:nvCxnSpPr>
        <p:spPr>
          <a:xfrm>
            <a:off x="11451190" y="3126820"/>
            <a:ext cx="0" cy="2214061"/>
          </a:xfrm>
          <a:prstGeom prst="line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5320665" y="2175510"/>
            <a:ext cx="63449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>
                <a:solidFill>
                  <a:schemeClr val="accent2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思·未来成长之路</a:t>
            </a:r>
            <a:endParaRPr lang="zh-CN" altLang="en-US" sz="5400" b="1" spc="300" dirty="0">
              <a:solidFill>
                <a:schemeClr val="accent2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4" name="图片 3" descr="园徽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85120" y="0"/>
            <a:ext cx="1603375" cy="180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86" y="286604"/>
            <a:ext cx="10268328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77" y="-604866"/>
            <a:ext cx="2621280" cy="68580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901491" y="1904452"/>
            <a:ext cx="6945370" cy="4274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3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切实加强校园文化建设。</a:t>
            </a:r>
            <a:endParaRPr lang="en-US" altLang="zh-CN" sz="32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en-US" altLang="zh-CN" sz="32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3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创设良好的育人环境。</a:t>
            </a:r>
            <a:endParaRPr lang="en-US" altLang="zh-CN" sz="32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en-US" altLang="zh-CN" sz="32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lnSpc>
                <a:spcPct val="150000"/>
              </a:lnSpc>
            </a:pPr>
            <a:r>
              <a:rPr lang="en-US" altLang="x-none" sz="3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3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开创教研活动新模式。</a:t>
            </a:r>
            <a:endParaRPr lang="en-US" altLang="zh-CN" sz="2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en-US" altLang="zh-CN" sz="2400" spc="3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十字星 18"/>
          <p:cNvSpPr>
            <a:spLocks noChangeAspect="1"/>
          </p:cNvSpPr>
          <p:nvPr/>
        </p:nvSpPr>
        <p:spPr>
          <a:xfrm>
            <a:off x="912124" y="575827"/>
            <a:ext cx="558140" cy="596900"/>
          </a:xfrm>
          <a:prstGeom prst="star4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十字星 19"/>
          <p:cNvSpPr/>
          <p:nvPr/>
        </p:nvSpPr>
        <p:spPr>
          <a:xfrm>
            <a:off x="8173936" y="1418840"/>
            <a:ext cx="698500" cy="749300"/>
          </a:xfrm>
          <a:prstGeom prst="star4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22" y="666750"/>
            <a:ext cx="2639356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84877" y="2421352"/>
            <a:ext cx="7451440" cy="2738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办园宗旨：用爱心润泽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生命    用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智‘惠’润育成</a:t>
            </a:r>
            <a:r>
              <a:rPr lang="en-US" altLang="x-none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</a:t>
            </a:r>
          </a:p>
          <a:p>
            <a:endParaRPr lang="en-US" altLang="x-none" sz="2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x-none" sz="2400" dirty="0" err="1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办园目标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x-none" sz="2400" dirty="0" err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培养惠美幼儿、惠美教师、</a:t>
            </a:r>
            <a:r>
              <a:rPr lang="en-US" altLang="x-none" sz="2400" dirty="0" err="1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惠美家长</a:t>
            </a:r>
            <a:endParaRPr lang="en-US" altLang="x-none" sz="2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x-none" sz="2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核心理念：惠于心，美于行</a:t>
            </a:r>
            <a:endParaRPr lang="en-US" altLang="x-none" sz="2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x-none" sz="1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x-none" sz="1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10408575" y="4794026"/>
            <a:ext cx="1501348" cy="749450"/>
          </a:xfrm>
          <a:custGeom>
            <a:avLst/>
            <a:gdLst>
              <a:gd name="connsiteX0" fmla="*/ 791913 w 1791140"/>
              <a:gd name="connsiteY0" fmla="*/ 0 h 894110"/>
              <a:gd name="connsiteX1" fmla="*/ 1187129 w 1791140"/>
              <a:gd name="connsiteY1" fmla="*/ 213295 h 894110"/>
              <a:gd name="connsiteX2" fmla="*/ 1191896 w 1791140"/>
              <a:gd name="connsiteY2" fmla="*/ 244607 h 894110"/>
              <a:gd name="connsiteX3" fmla="*/ 1252477 w 1791140"/>
              <a:gd name="connsiteY3" fmla="*/ 257059 h 894110"/>
              <a:gd name="connsiteX4" fmla="*/ 1352059 w 1791140"/>
              <a:gd name="connsiteY4" fmla="*/ 297067 h 894110"/>
              <a:gd name="connsiteX5" fmla="*/ 1387847 w 1791140"/>
              <a:gd name="connsiteY5" fmla="*/ 323148 h 894110"/>
              <a:gd name="connsiteX6" fmla="*/ 1469030 w 1791140"/>
              <a:gd name="connsiteY6" fmla="*/ 328567 h 894110"/>
              <a:gd name="connsiteX7" fmla="*/ 1791140 w 1791140"/>
              <a:gd name="connsiteY7" fmla="*/ 590272 h 894110"/>
              <a:gd name="connsiteX8" fmla="*/ 1387728 w 1791140"/>
              <a:gd name="connsiteY8" fmla="*/ 857404 h 894110"/>
              <a:gd name="connsiteX9" fmla="*/ 1102473 w 1791140"/>
              <a:gd name="connsiteY9" fmla="*/ 779163 h 894110"/>
              <a:gd name="connsiteX10" fmla="*/ 1091107 w 1791140"/>
              <a:gd name="connsiteY10" fmla="*/ 770041 h 894110"/>
              <a:gd name="connsiteX11" fmla="*/ 1014150 w 1791140"/>
              <a:gd name="connsiteY11" fmla="*/ 764904 h 894110"/>
              <a:gd name="connsiteX12" fmla="*/ 993206 w 1791140"/>
              <a:gd name="connsiteY12" fmla="*/ 760599 h 894110"/>
              <a:gd name="connsiteX13" fmla="*/ 980308 w 1791140"/>
              <a:gd name="connsiteY13" fmla="*/ 776334 h 894110"/>
              <a:gd name="connsiteX14" fmla="*/ 645792 w 1791140"/>
              <a:gd name="connsiteY14" fmla="*/ 894110 h 894110"/>
              <a:gd name="connsiteX15" fmla="*/ 360537 w 1791140"/>
              <a:gd name="connsiteY15" fmla="*/ 815869 h 894110"/>
              <a:gd name="connsiteX16" fmla="*/ 305080 w 1791140"/>
              <a:gd name="connsiteY16" fmla="*/ 761402 h 894110"/>
              <a:gd name="connsiteX17" fmla="*/ 246386 w 1791140"/>
              <a:gd name="connsiteY17" fmla="*/ 749338 h 894110"/>
              <a:gd name="connsiteX18" fmla="*/ 0 w 1791140"/>
              <a:gd name="connsiteY18" fmla="*/ 503198 h 894110"/>
              <a:gd name="connsiteX19" fmla="*/ 322111 w 1791140"/>
              <a:gd name="connsiteY19" fmla="*/ 241493 h 894110"/>
              <a:gd name="connsiteX20" fmla="*/ 393126 w 1791140"/>
              <a:gd name="connsiteY20" fmla="*/ 236753 h 894110"/>
              <a:gd name="connsiteX21" fmla="*/ 396697 w 1791140"/>
              <a:gd name="connsiteY21" fmla="*/ 213295 h 894110"/>
              <a:gd name="connsiteX22" fmla="*/ 791913 w 1791140"/>
              <a:gd name="connsiteY22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86861" y="0"/>
                  <a:pt x="1149512" y="91568"/>
                  <a:pt x="1187129" y="213295"/>
                </a:cubicBezTo>
                <a:lnTo>
                  <a:pt x="1191896" y="244607"/>
                </a:lnTo>
                <a:lnTo>
                  <a:pt x="1252477" y="257059"/>
                </a:lnTo>
                <a:cubicBezTo>
                  <a:pt x="1288675" y="267198"/>
                  <a:pt x="1322173" y="280735"/>
                  <a:pt x="1352059" y="297067"/>
                </a:cubicBezTo>
                <a:lnTo>
                  <a:pt x="1387847" y="323148"/>
                </a:lnTo>
                <a:lnTo>
                  <a:pt x="1469030" y="328567"/>
                </a:lnTo>
                <a:cubicBezTo>
                  <a:pt x="1652858" y="353476"/>
                  <a:pt x="1791140" y="461181"/>
                  <a:pt x="1791140" y="590272"/>
                </a:cubicBezTo>
                <a:cubicBezTo>
                  <a:pt x="1791140" y="737805"/>
                  <a:pt x="1610526" y="857404"/>
                  <a:pt x="1387728" y="857404"/>
                </a:cubicBezTo>
                <a:cubicBezTo>
                  <a:pt x="1276329" y="857404"/>
                  <a:pt x="1175476" y="827504"/>
                  <a:pt x="1102473" y="779163"/>
                </a:cubicBezTo>
                <a:lnTo>
                  <a:pt x="1091107" y="770041"/>
                </a:lnTo>
                <a:lnTo>
                  <a:pt x="1014150" y="764904"/>
                </a:lnTo>
                <a:lnTo>
                  <a:pt x="993206" y="760599"/>
                </a:lnTo>
                <a:lnTo>
                  <a:pt x="980308" y="776334"/>
                </a:lnTo>
                <a:cubicBezTo>
                  <a:pt x="907812" y="847392"/>
                  <a:pt x="78504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2" y="266402"/>
                  <a:pt x="322111" y="241493"/>
                </a:cubicBezTo>
                <a:lnTo>
                  <a:pt x="393126" y="236753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五角星 29"/>
          <p:cNvSpPr/>
          <p:nvPr/>
        </p:nvSpPr>
        <p:spPr>
          <a:xfrm>
            <a:off x="10616447" y="3309512"/>
            <a:ext cx="354309" cy="401690"/>
          </a:xfrm>
          <a:prstGeom prst="star5">
            <a:avLst/>
          </a:prstGeom>
          <a:solidFill>
            <a:srgbClr val="668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10782832" y="3746498"/>
            <a:ext cx="720492" cy="955040"/>
          </a:xfrm>
          <a:custGeom>
            <a:avLst/>
            <a:gdLst>
              <a:gd name="connsiteX0" fmla="*/ 304800 w 741700"/>
              <a:gd name="connsiteY0" fmla="*/ 929640 h 929640"/>
              <a:gd name="connsiteX1" fmla="*/ 403860 w 741700"/>
              <a:gd name="connsiteY1" fmla="*/ 289560 h 929640"/>
              <a:gd name="connsiteX2" fmla="*/ 739140 w 741700"/>
              <a:gd name="connsiteY2" fmla="*/ 396240 h 929640"/>
              <a:gd name="connsiteX3" fmla="*/ 205740 w 741700"/>
              <a:gd name="connsiteY3" fmla="*/ 525780 h 929640"/>
              <a:gd name="connsiteX4" fmla="*/ 0 w 741700"/>
              <a:gd name="connsiteY4" fmla="*/ 0 h 929640"/>
              <a:gd name="connsiteX0-1" fmla="*/ 304800 w 743769"/>
              <a:gd name="connsiteY0-2" fmla="*/ 929640 h 929640"/>
              <a:gd name="connsiteX1-3" fmla="*/ 403860 w 743769"/>
              <a:gd name="connsiteY1-4" fmla="*/ 289560 h 929640"/>
              <a:gd name="connsiteX2-5" fmla="*/ 739140 w 743769"/>
              <a:gd name="connsiteY2-6" fmla="*/ 396240 h 929640"/>
              <a:gd name="connsiteX3-7" fmla="*/ 205740 w 743769"/>
              <a:gd name="connsiteY3-8" fmla="*/ 525780 h 929640"/>
              <a:gd name="connsiteX4-9" fmla="*/ 0 w 743769"/>
              <a:gd name="connsiteY4-10" fmla="*/ 0 h 929640"/>
              <a:gd name="connsiteX0-11" fmla="*/ 304800 w 743769"/>
              <a:gd name="connsiteY0-12" fmla="*/ 929640 h 929640"/>
              <a:gd name="connsiteX1-13" fmla="*/ 403860 w 743769"/>
              <a:gd name="connsiteY1-14" fmla="*/ 289560 h 929640"/>
              <a:gd name="connsiteX2-15" fmla="*/ 739140 w 743769"/>
              <a:gd name="connsiteY2-16" fmla="*/ 396240 h 929640"/>
              <a:gd name="connsiteX3-17" fmla="*/ 205740 w 743769"/>
              <a:gd name="connsiteY3-18" fmla="*/ 525780 h 929640"/>
              <a:gd name="connsiteX4-19" fmla="*/ 0 w 743769"/>
              <a:gd name="connsiteY4-20" fmla="*/ 0 h 929640"/>
              <a:gd name="connsiteX0-21" fmla="*/ 304800 w 745656"/>
              <a:gd name="connsiteY0-22" fmla="*/ 929640 h 929640"/>
              <a:gd name="connsiteX1-23" fmla="*/ 403860 w 745656"/>
              <a:gd name="connsiteY1-24" fmla="*/ 289560 h 929640"/>
              <a:gd name="connsiteX2-25" fmla="*/ 739140 w 745656"/>
              <a:gd name="connsiteY2-26" fmla="*/ 396240 h 929640"/>
              <a:gd name="connsiteX3-27" fmla="*/ 104140 w 745656"/>
              <a:gd name="connsiteY3-28" fmla="*/ 411480 h 929640"/>
              <a:gd name="connsiteX4-29" fmla="*/ 0 w 745656"/>
              <a:gd name="connsiteY4-30" fmla="*/ 0 h 929640"/>
              <a:gd name="connsiteX0-31" fmla="*/ 304800 w 745656"/>
              <a:gd name="connsiteY0-32" fmla="*/ 929640 h 929640"/>
              <a:gd name="connsiteX1-33" fmla="*/ 403860 w 745656"/>
              <a:gd name="connsiteY1-34" fmla="*/ 289560 h 929640"/>
              <a:gd name="connsiteX2-35" fmla="*/ 739140 w 745656"/>
              <a:gd name="connsiteY2-36" fmla="*/ 396240 h 929640"/>
              <a:gd name="connsiteX3-37" fmla="*/ 104140 w 745656"/>
              <a:gd name="connsiteY3-38" fmla="*/ 411480 h 929640"/>
              <a:gd name="connsiteX4-39" fmla="*/ 0 w 745656"/>
              <a:gd name="connsiteY4-40" fmla="*/ 0 h 929640"/>
              <a:gd name="connsiteX0-41" fmla="*/ 412750 w 853606"/>
              <a:gd name="connsiteY0-42" fmla="*/ 955040 h 955040"/>
              <a:gd name="connsiteX1-43" fmla="*/ 511810 w 853606"/>
              <a:gd name="connsiteY1-44" fmla="*/ 314960 h 955040"/>
              <a:gd name="connsiteX2-45" fmla="*/ 847090 w 853606"/>
              <a:gd name="connsiteY2-46" fmla="*/ 421640 h 955040"/>
              <a:gd name="connsiteX3-47" fmla="*/ 212090 w 853606"/>
              <a:gd name="connsiteY3-48" fmla="*/ 436880 h 955040"/>
              <a:gd name="connsiteX4-49" fmla="*/ 0 w 853606"/>
              <a:gd name="connsiteY4-50" fmla="*/ 0 h 955040"/>
              <a:gd name="connsiteX0-51" fmla="*/ 412750 w 853606"/>
              <a:gd name="connsiteY0-52" fmla="*/ 955040 h 955040"/>
              <a:gd name="connsiteX1-53" fmla="*/ 511810 w 853606"/>
              <a:gd name="connsiteY1-54" fmla="*/ 314960 h 955040"/>
              <a:gd name="connsiteX2-55" fmla="*/ 847090 w 853606"/>
              <a:gd name="connsiteY2-56" fmla="*/ 421640 h 955040"/>
              <a:gd name="connsiteX3-57" fmla="*/ 212090 w 853606"/>
              <a:gd name="connsiteY3-58" fmla="*/ 436880 h 955040"/>
              <a:gd name="connsiteX4-59" fmla="*/ 0 w 853606"/>
              <a:gd name="connsiteY4-60" fmla="*/ 0 h 955040"/>
              <a:gd name="connsiteX0-61" fmla="*/ 412750 w 849119"/>
              <a:gd name="connsiteY0-62" fmla="*/ 955040 h 955040"/>
              <a:gd name="connsiteX1-63" fmla="*/ 511810 w 849119"/>
              <a:gd name="connsiteY1-64" fmla="*/ 314960 h 955040"/>
              <a:gd name="connsiteX2-65" fmla="*/ 847090 w 849119"/>
              <a:gd name="connsiteY2-66" fmla="*/ 421640 h 955040"/>
              <a:gd name="connsiteX3-67" fmla="*/ 212090 w 849119"/>
              <a:gd name="connsiteY3-68" fmla="*/ 436880 h 955040"/>
              <a:gd name="connsiteX4-69" fmla="*/ 0 w 849119"/>
              <a:gd name="connsiteY4-70" fmla="*/ 0 h 955040"/>
              <a:gd name="connsiteX0-71" fmla="*/ 412750 w 853238"/>
              <a:gd name="connsiteY0-72" fmla="*/ 955040 h 955040"/>
              <a:gd name="connsiteX1-73" fmla="*/ 505460 w 853238"/>
              <a:gd name="connsiteY1-74" fmla="*/ 276860 h 955040"/>
              <a:gd name="connsiteX2-75" fmla="*/ 847090 w 853238"/>
              <a:gd name="connsiteY2-76" fmla="*/ 421640 h 955040"/>
              <a:gd name="connsiteX3-77" fmla="*/ 212090 w 853238"/>
              <a:gd name="connsiteY3-78" fmla="*/ 436880 h 955040"/>
              <a:gd name="connsiteX4-79" fmla="*/ 0 w 853238"/>
              <a:gd name="connsiteY4-80" fmla="*/ 0 h 955040"/>
              <a:gd name="connsiteX0-81" fmla="*/ 412750 w 853793"/>
              <a:gd name="connsiteY0-82" fmla="*/ 955040 h 955040"/>
              <a:gd name="connsiteX1-83" fmla="*/ 505460 w 853793"/>
              <a:gd name="connsiteY1-84" fmla="*/ 276860 h 955040"/>
              <a:gd name="connsiteX2-85" fmla="*/ 847090 w 853793"/>
              <a:gd name="connsiteY2-86" fmla="*/ 421640 h 955040"/>
              <a:gd name="connsiteX3-87" fmla="*/ 212090 w 853793"/>
              <a:gd name="connsiteY3-88" fmla="*/ 436880 h 955040"/>
              <a:gd name="connsiteX4-89" fmla="*/ 0 w 853793"/>
              <a:gd name="connsiteY4-90" fmla="*/ 0 h 955040"/>
              <a:gd name="connsiteX0-91" fmla="*/ 412750 w 696465"/>
              <a:gd name="connsiteY0-92" fmla="*/ 955040 h 955040"/>
              <a:gd name="connsiteX1-93" fmla="*/ 505460 w 696465"/>
              <a:gd name="connsiteY1-94" fmla="*/ 276860 h 955040"/>
              <a:gd name="connsiteX2-95" fmla="*/ 688340 w 696465"/>
              <a:gd name="connsiteY2-96" fmla="*/ 535940 h 955040"/>
              <a:gd name="connsiteX3-97" fmla="*/ 212090 w 696465"/>
              <a:gd name="connsiteY3-98" fmla="*/ 436880 h 955040"/>
              <a:gd name="connsiteX4-99" fmla="*/ 0 w 696465"/>
              <a:gd name="connsiteY4-100" fmla="*/ 0 h 955040"/>
              <a:gd name="connsiteX0-101" fmla="*/ 412750 w 712614"/>
              <a:gd name="connsiteY0-102" fmla="*/ 955040 h 955040"/>
              <a:gd name="connsiteX1-103" fmla="*/ 505460 w 712614"/>
              <a:gd name="connsiteY1-104" fmla="*/ 276860 h 955040"/>
              <a:gd name="connsiteX2-105" fmla="*/ 688340 w 712614"/>
              <a:gd name="connsiteY2-106" fmla="*/ 535940 h 955040"/>
              <a:gd name="connsiteX3-107" fmla="*/ 212090 w 712614"/>
              <a:gd name="connsiteY3-108" fmla="*/ 436880 h 955040"/>
              <a:gd name="connsiteX4-109" fmla="*/ 0 w 712614"/>
              <a:gd name="connsiteY4-110" fmla="*/ 0 h 955040"/>
              <a:gd name="connsiteX0-111" fmla="*/ 412750 w 716890"/>
              <a:gd name="connsiteY0-112" fmla="*/ 955040 h 955040"/>
              <a:gd name="connsiteX1-113" fmla="*/ 505460 w 716890"/>
              <a:gd name="connsiteY1-114" fmla="*/ 276860 h 955040"/>
              <a:gd name="connsiteX2-115" fmla="*/ 688340 w 716890"/>
              <a:gd name="connsiteY2-116" fmla="*/ 535940 h 955040"/>
              <a:gd name="connsiteX3-117" fmla="*/ 212090 w 716890"/>
              <a:gd name="connsiteY3-118" fmla="*/ 436880 h 955040"/>
              <a:gd name="connsiteX4-119" fmla="*/ 0 w 716890"/>
              <a:gd name="connsiteY4-120" fmla="*/ 0 h 955040"/>
              <a:gd name="connsiteX0-121" fmla="*/ 412750 w 716890"/>
              <a:gd name="connsiteY0-122" fmla="*/ 955040 h 955040"/>
              <a:gd name="connsiteX1-123" fmla="*/ 505460 w 716890"/>
              <a:gd name="connsiteY1-124" fmla="*/ 276860 h 955040"/>
              <a:gd name="connsiteX2-125" fmla="*/ 688340 w 716890"/>
              <a:gd name="connsiteY2-126" fmla="*/ 535940 h 955040"/>
              <a:gd name="connsiteX3-127" fmla="*/ 212090 w 716890"/>
              <a:gd name="connsiteY3-128" fmla="*/ 436880 h 955040"/>
              <a:gd name="connsiteX4-129" fmla="*/ 0 w 716890"/>
              <a:gd name="connsiteY4-130" fmla="*/ 0 h 955040"/>
              <a:gd name="connsiteX0-131" fmla="*/ 416352 w 720492"/>
              <a:gd name="connsiteY0-132" fmla="*/ 955040 h 955040"/>
              <a:gd name="connsiteX1-133" fmla="*/ 509062 w 720492"/>
              <a:gd name="connsiteY1-134" fmla="*/ 276860 h 955040"/>
              <a:gd name="connsiteX2-135" fmla="*/ 691942 w 720492"/>
              <a:gd name="connsiteY2-136" fmla="*/ 535940 h 955040"/>
              <a:gd name="connsiteX3-137" fmla="*/ 215692 w 720492"/>
              <a:gd name="connsiteY3-138" fmla="*/ 436880 h 955040"/>
              <a:gd name="connsiteX4-139" fmla="*/ 3602 w 720492"/>
              <a:gd name="connsiteY4-140" fmla="*/ 0 h 9550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20492" h="955040">
                <a:moveTo>
                  <a:pt x="416352" y="955040"/>
                </a:moveTo>
                <a:cubicBezTo>
                  <a:pt x="429687" y="679450"/>
                  <a:pt x="412330" y="346710"/>
                  <a:pt x="509062" y="276860"/>
                </a:cubicBezTo>
                <a:cubicBezTo>
                  <a:pt x="605794" y="207010"/>
                  <a:pt x="791637" y="439420"/>
                  <a:pt x="691942" y="535940"/>
                </a:cubicBezTo>
                <a:cubicBezTo>
                  <a:pt x="592247" y="632460"/>
                  <a:pt x="412965" y="589703"/>
                  <a:pt x="215692" y="436880"/>
                </a:cubicBezTo>
                <a:cubicBezTo>
                  <a:pt x="18419" y="284057"/>
                  <a:pt x="-12273" y="134620"/>
                  <a:pt x="3602" y="0"/>
                </a:cubicBezTo>
              </a:path>
            </a:pathLst>
          </a:custGeom>
          <a:noFill/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59715" y="131445"/>
            <a:ext cx="77787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spc="300" dirty="0">
                <a:solidFill>
                  <a:srgbClr val="F6852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一、切实加强校园文化建设</a:t>
            </a:r>
          </a:p>
        </p:txBody>
      </p:sp>
      <p:pic>
        <p:nvPicPr>
          <p:cNvPr id="19" name="图片 18" descr="园徽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0616565" y="-201295"/>
            <a:ext cx="1603375" cy="1804670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3312795" y="1137920"/>
            <a:ext cx="1434465" cy="56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90000"/>
              </a:lnSpc>
            </a:pPr>
            <a:r>
              <a:rPr lang="zh-CN" altLang="en-US" sz="2000" noProof="1">
                <a:solidFill>
                  <a:schemeClr val="bg1"/>
                </a:solidFill>
              </a:rPr>
              <a:t>行政管理</a:t>
            </a:r>
            <a:endParaRPr lang="en-US" altLang="zh-CN" noProof="1">
              <a:solidFill>
                <a:schemeClr val="bg1"/>
              </a:solidFill>
            </a:endParaRPr>
          </a:p>
          <a:p>
            <a:pPr algn="ctr" fontAlgn="base">
              <a:lnSpc>
                <a:spcPct val="90000"/>
              </a:lnSpc>
            </a:pPr>
            <a:endParaRPr lang="zh-CN" altLang="en-US" sz="1400" noProof="1">
              <a:solidFill>
                <a:schemeClr val="bg1"/>
              </a:solidFill>
            </a:endParaRPr>
          </a:p>
        </p:txBody>
      </p:sp>
      <p:grpSp>
        <p:nvGrpSpPr>
          <p:cNvPr id="13" name="PA_组合 2"/>
          <p:cNvGrpSpPr/>
          <p:nvPr>
            <p:custDataLst>
              <p:tags r:id="rId3"/>
            </p:custDataLst>
          </p:nvPr>
        </p:nvGrpSpPr>
        <p:grpSpPr>
          <a:xfrm>
            <a:off x="3305575" y="1166024"/>
            <a:ext cx="7783136" cy="1007628"/>
            <a:chOff x="659764" y="800735"/>
            <a:chExt cx="7783136" cy="1007628"/>
          </a:xfrm>
        </p:grpSpPr>
        <p:sp>
          <p:nvSpPr>
            <p:cNvPr id="14" name="圆角矩形 13"/>
            <p:cNvSpPr/>
            <p:nvPr/>
          </p:nvSpPr>
          <p:spPr>
            <a:xfrm>
              <a:off x="659764" y="800735"/>
              <a:ext cx="3263900" cy="903605"/>
            </a:xfrm>
            <a:prstGeom prst="roundRect">
              <a:avLst/>
            </a:prstGeom>
            <a:solidFill>
              <a:srgbClr val="F68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fontAlgn="base">
                <a:lnSpc>
                  <a:spcPct val="90000"/>
                </a:lnSpc>
              </a:pPr>
              <a:endParaRPr lang="en-US" altLang="zh-CN" noProof="1" smtClean="0">
                <a:solidFill>
                  <a:schemeClr val="bg1"/>
                </a:solidFill>
              </a:endParaRPr>
            </a:p>
            <a:p>
              <a:pPr algn="just" fontAlgn="base">
                <a:lnSpc>
                  <a:spcPct val="90000"/>
                </a:lnSpc>
              </a:pPr>
              <a:endParaRPr lang="en-US" altLang="zh-CN" noProof="1">
                <a:solidFill>
                  <a:schemeClr val="bg1"/>
                </a:solidFill>
              </a:endParaRPr>
            </a:p>
            <a:p>
              <a:pPr algn="just" fontAlgn="base">
                <a:lnSpc>
                  <a:spcPct val="90000"/>
                </a:lnSpc>
              </a:pPr>
              <a:endParaRPr lang="en-US" altLang="zh-CN" noProof="1" smtClean="0">
                <a:solidFill>
                  <a:schemeClr val="bg1"/>
                </a:solidFill>
              </a:endParaRPr>
            </a:p>
            <a:p>
              <a:pPr algn="just" fontAlgn="base">
                <a:lnSpc>
                  <a:spcPct val="90000"/>
                </a:lnSpc>
              </a:pPr>
              <a:r>
                <a:rPr lang="en-US" altLang="zh-CN" sz="2400" b="1" noProof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</a:t>
              </a:r>
              <a:r>
                <a:rPr lang="en-US" altLang="zh-CN" sz="2800" b="1" noProof="1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“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惠</a:t>
              </a:r>
              <a:r>
                <a:rPr lang="en-US" altLang="zh-CN" sz="3200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”</a:t>
              </a:r>
              <a:r>
                <a:rPr lang="zh-CN" altLang="en-US" sz="32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文化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algn="just" fontAlgn="base">
                <a:lnSpc>
                  <a:spcPct val="90000"/>
                </a:lnSpc>
              </a:pPr>
              <a:endParaRPr lang="zh-CN" altLang="en-US" noProof="1">
                <a:solidFill>
                  <a:schemeClr val="bg1"/>
                </a:solidFill>
              </a:endParaRPr>
            </a:p>
            <a:p>
              <a:pPr fontAlgn="base">
                <a:lnSpc>
                  <a:spcPct val="90000"/>
                </a:lnSpc>
              </a:pPr>
              <a:endParaRPr lang="en-US" altLang="zh-CN" sz="1400" noProof="1">
                <a:solidFill>
                  <a:schemeClr val="bg1"/>
                </a:solidFill>
              </a:endParaRPr>
            </a:p>
            <a:p>
              <a:pPr algn="ctr"/>
              <a:endParaRPr lang="zh-CN" altLang="en-US" sz="1400" dirty="0"/>
            </a:p>
          </p:txBody>
        </p:sp>
        <p:sp>
          <p:nvSpPr>
            <p:cNvPr id="15" name="文本框 51"/>
            <p:cNvSpPr txBox="1"/>
            <p:nvPr/>
          </p:nvSpPr>
          <p:spPr>
            <a:xfrm>
              <a:off x="6130950" y="1466731"/>
              <a:ext cx="231195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90000"/>
                </a:lnSpc>
              </a:pPr>
              <a:endParaRPr lang="en-US" altLang="zh-CN" noProof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1" dur="30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537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0" grpId="1" animBg="1"/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2627" y="125316"/>
            <a:ext cx="492804" cy="551543"/>
          </a:xfrm>
          <a:prstGeom prst="rect">
            <a:avLst/>
          </a:prstGeom>
        </p:spPr>
      </p:pic>
      <p:pic>
        <p:nvPicPr>
          <p:cNvPr id="3" name="图片 2" descr="园徽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88625" y="-196215"/>
            <a:ext cx="1603375" cy="180467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18380" y="4778513"/>
            <a:ext cx="588901" cy="634498"/>
            <a:chOff x="1269150" y="5674116"/>
            <a:chExt cx="983811" cy="983811"/>
          </a:xfrm>
        </p:grpSpPr>
        <p:sp>
          <p:nvSpPr>
            <p:cNvPr id="16" name="椭圆 15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E8A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0957309" y="5741991"/>
            <a:ext cx="588901" cy="634498"/>
            <a:chOff x="1269150" y="5674116"/>
            <a:chExt cx="983811" cy="983811"/>
          </a:xfrm>
        </p:grpSpPr>
        <p:sp>
          <p:nvSpPr>
            <p:cNvPr id="19" name="椭圆 18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Picture 3" descr="C:\Users\Lenovo\AppData\Roaming\Tencent\Users\1120100296\QQ\WinTemp\RichOle\8]SP]MAH(%[VJP468IL4OZ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048" y="308758"/>
            <a:ext cx="10255988" cy="63980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2627" y="125316"/>
            <a:ext cx="492804" cy="551543"/>
          </a:xfrm>
          <a:prstGeom prst="rect">
            <a:avLst/>
          </a:prstGeom>
        </p:spPr>
      </p:pic>
      <p:pic>
        <p:nvPicPr>
          <p:cNvPr id="3" name="图片 2" descr="园徽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88625" y="-196215"/>
            <a:ext cx="1603375" cy="1804670"/>
          </a:xfrm>
          <a:prstGeom prst="rect">
            <a:avLst/>
          </a:prstGeom>
        </p:spPr>
      </p:pic>
      <p:grpSp>
        <p:nvGrpSpPr>
          <p:cNvPr id="2" name="组合 14"/>
          <p:cNvGrpSpPr/>
          <p:nvPr/>
        </p:nvGrpSpPr>
        <p:grpSpPr>
          <a:xfrm>
            <a:off x="418380" y="4778513"/>
            <a:ext cx="588901" cy="634498"/>
            <a:chOff x="1269150" y="5674116"/>
            <a:chExt cx="983811" cy="983811"/>
          </a:xfrm>
        </p:grpSpPr>
        <p:sp>
          <p:nvSpPr>
            <p:cNvPr id="16" name="椭圆 15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E8A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17"/>
          <p:cNvGrpSpPr/>
          <p:nvPr/>
        </p:nvGrpSpPr>
        <p:grpSpPr>
          <a:xfrm>
            <a:off x="10957309" y="5741991"/>
            <a:ext cx="588901" cy="634498"/>
            <a:chOff x="1269150" y="5674116"/>
            <a:chExt cx="983811" cy="983811"/>
          </a:xfrm>
        </p:grpSpPr>
        <p:sp>
          <p:nvSpPr>
            <p:cNvPr id="19" name="椭圆 18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0843" y="1"/>
            <a:ext cx="80575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6540751"/>
            <a:ext cx="588901" cy="634498"/>
            <a:chOff x="1269150" y="5674116"/>
            <a:chExt cx="983811" cy="983811"/>
          </a:xfrm>
        </p:grpSpPr>
        <p:sp>
          <p:nvSpPr>
            <p:cNvPr id="27" name="椭圆 26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83354" y="5809200"/>
            <a:ext cx="983811" cy="983811"/>
            <a:chOff x="-445036" y="1588643"/>
            <a:chExt cx="983811" cy="983811"/>
          </a:xfrm>
        </p:grpSpPr>
        <p:sp>
          <p:nvSpPr>
            <p:cNvPr id="30" name="椭圆 29"/>
            <p:cNvSpPr/>
            <p:nvPr/>
          </p:nvSpPr>
          <p:spPr>
            <a:xfrm>
              <a:off x="-445036" y="1588643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-266919" y="1766760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933411" y="6366154"/>
            <a:ext cx="588901" cy="634498"/>
            <a:chOff x="1269150" y="5674116"/>
            <a:chExt cx="983811" cy="983811"/>
          </a:xfrm>
        </p:grpSpPr>
        <p:sp>
          <p:nvSpPr>
            <p:cNvPr id="33" name="椭圆 32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E8A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313107" y="6172689"/>
            <a:ext cx="588901" cy="634498"/>
            <a:chOff x="1269150" y="5674116"/>
            <a:chExt cx="983811" cy="983811"/>
          </a:xfrm>
        </p:grpSpPr>
        <p:sp>
          <p:nvSpPr>
            <p:cNvPr id="36" name="椭圆 35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974295" y="6035304"/>
            <a:ext cx="588901" cy="634498"/>
            <a:chOff x="1269150" y="5674116"/>
            <a:chExt cx="983811" cy="983811"/>
          </a:xfrm>
        </p:grpSpPr>
        <p:sp>
          <p:nvSpPr>
            <p:cNvPr id="39" name="椭圆 38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538395" y="6475762"/>
            <a:ext cx="588901" cy="634498"/>
            <a:chOff x="1269150" y="5674116"/>
            <a:chExt cx="983811" cy="983811"/>
          </a:xfrm>
        </p:grpSpPr>
        <p:sp>
          <p:nvSpPr>
            <p:cNvPr id="42" name="椭圆 41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1020784" y="5987317"/>
            <a:ext cx="983811" cy="983811"/>
            <a:chOff x="-445036" y="1588643"/>
            <a:chExt cx="983811" cy="983811"/>
          </a:xfrm>
        </p:grpSpPr>
        <p:sp>
          <p:nvSpPr>
            <p:cNvPr id="45" name="椭圆 44"/>
            <p:cNvSpPr/>
            <p:nvPr/>
          </p:nvSpPr>
          <p:spPr>
            <a:xfrm>
              <a:off x="-445036" y="1588643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-266919" y="1766760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59402" y="122001"/>
            <a:ext cx="677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spc="300" dirty="0" smtClean="0">
                <a:solidFill>
                  <a:srgbClr val="F6852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二、创设良好的育人环境</a:t>
            </a:r>
            <a:endParaRPr lang="zh-CN" altLang="en-US" sz="4000" b="1" spc="300" dirty="0">
              <a:solidFill>
                <a:srgbClr val="F68525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8" name="图片 7" descr="园徽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88625" y="-187960"/>
            <a:ext cx="1603375" cy="180467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60430" y="2813238"/>
            <a:ext cx="1082300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走廊</a:t>
            </a:r>
            <a:r>
              <a:rPr lang="zh-CN" altLang="en-US" sz="6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、楼道、操场</a:t>
            </a:r>
            <a:r>
              <a:rPr lang="zh-CN" altLang="en-US" sz="6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、活动室</a:t>
            </a:r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x-none" sz="6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x-none" sz="1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20396" y="1327020"/>
            <a:ext cx="1107492" cy="727887"/>
            <a:chOff x="3445717" y="1790962"/>
            <a:chExt cx="1107492" cy="727887"/>
          </a:xfrm>
        </p:grpSpPr>
        <p:cxnSp>
          <p:nvCxnSpPr>
            <p:cNvPr id="3" name="直接连接符 2"/>
            <p:cNvCxnSpPr/>
            <p:nvPr/>
          </p:nvCxnSpPr>
          <p:spPr>
            <a:xfrm flipH="1" flipV="1">
              <a:off x="3969548" y="1790962"/>
              <a:ext cx="583661" cy="727887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H="1">
              <a:off x="3445717" y="1790962"/>
              <a:ext cx="523831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 flipH="1">
            <a:off x="1038150" y="1215309"/>
            <a:ext cx="28309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4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教师需求</a:t>
            </a:r>
            <a:endParaRPr lang="zh-CN" altLang="en-US" sz="4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flipH="1">
            <a:off x="760095" y="3755390"/>
            <a:ext cx="263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4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沉浸式</a:t>
            </a:r>
            <a:endParaRPr lang="zh-CN" altLang="en-US" sz="4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587499" y="3285414"/>
            <a:ext cx="1493268" cy="599508"/>
            <a:chOff x="3512820" y="3749356"/>
            <a:chExt cx="1493268" cy="599508"/>
          </a:xfrm>
        </p:grpSpPr>
        <p:cxnSp>
          <p:nvCxnSpPr>
            <p:cNvPr id="8" name="直接连接符 7"/>
            <p:cNvCxnSpPr/>
            <p:nvPr/>
          </p:nvCxnSpPr>
          <p:spPr>
            <a:xfrm flipH="1">
              <a:off x="4100329" y="3749356"/>
              <a:ext cx="905759" cy="599508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512820" y="4348864"/>
              <a:ext cx="587509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 flipH="1">
            <a:off x="7817328" y="4365495"/>
            <a:ext cx="1107492" cy="727887"/>
            <a:chOff x="3445717" y="1790962"/>
            <a:chExt cx="1107492" cy="727887"/>
          </a:xfrm>
        </p:grpSpPr>
        <p:cxnSp>
          <p:nvCxnSpPr>
            <p:cNvPr id="11" name="直接连接符 10"/>
            <p:cNvCxnSpPr/>
            <p:nvPr/>
          </p:nvCxnSpPr>
          <p:spPr>
            <a:xfrm flipH="1" flipV="1">
              <a:off x="3969548" y="1790962"/>
              <a:ext cx="583661" cy="727887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3445717" y="1790962"/>
              <a:ext cx="523831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1" y="3350450"/>
            <a:ext cx="2585563" cy="18540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75" y="-158115"/>
            <a:ext cx="529851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284" y="3176306"/>
            <a:ext cx="3229934" cy="204907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7" y="938792"/>
            <a:ext cx="3192262" cy="133157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1214" y="47443"/>
            <a:ext cx="6321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200" b="1" spc="600">
                <a:solidFill>
                  <a:srgbClr val="909A2A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defRPr>
            </a:lvl1pPr>
          </a:lstStyle>
          <a:p>
            <a:pPr algn="l"/>
            <a:r>
              <a:rPr lang="zh-CN" altLang="en-US" sz="4000" spc="300" dirty="0">
                <a:solidFill>
                  <a:srgbClr val="F6852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三</a:t>
            </a:r>
            <a:r>
              <a:rPr lang="zh-CN" altLang="en-US" sz="4000" spc="300" dirty="0" smtClean="0">
                <a:solidFill>
                  <a:srgbClr val="F6852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、开创教研活动新模式</a:t>
            </a:r>
            <a:endParaRPr lang="zh-CN" altLang="en-US" sz="4000" spc="300" dirty="0">
              <a:solidFill>
                <a:srgbClr val="F68525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4" name="图片 23" descr="园徽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02900" y="-158115"/>
            <a:ext cx="1603375" cy="1804670"/>
          </a:xfrm>
          <a:prstGeom prst="rect">
            <a:avLst/>
          </a:prstGeom>
        </p:spPr>
      </p:pic>
      <p:sp>
        <p:nvSpPr>
          <p:cNvPr id="21" name="文本框 5"/>
          <p:cNvSpPr txBox="1"/>
          <p:nvPr/>
        </p:nvSpPr>
        <p:spPr>
          <a:xfrm flipH="1">
            <a:off x="8785836" y="3777162"/>
            <a:ext cx="263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4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打破传统</a:t>
            </a:r>
            <a:endParaRPr lang="zh-CN" altLang="en-US" sz="4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0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163190" y="-1232131"/>
            <a:ext cx="4868709" cy="4868709"/>
            <a:chOff x="-4370049" y="3131902"/>
            <a:chExt cx="3036196" cy="3036196"/>
          </a:xfrm>
        </p:grpSpPr>
        <p:sp>
          <p:nvSpPr>
            <p:cNvPr id="33" name="椭圆 32"/>
            <p:cNvSpPr/>
            <p:nvPr/>
          </p:nvSpPr>
          <p:spPr>
            <a:xfrm>
              <a:off x="-4370049" y="3131902"/>
              <a:ext cx="3036196" cy="3036196"/>
            </a:xfrm>
            <a:prstGeom prst="ellipse">
              <a:avLst/>
            </a:prstGeom>
            <a:solidFill>
              <a:srgbClr val="3CA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-4225159" y="3148001"/>
              <a:ext cx="2504942" cy="2504942"/>
            </a:xfrm>
            <a:prstGeom prst="ellipse">
              <a:avLst/>
            </a:prstGeom>
            <a:solidFill>
              <a:srgbClr val="EAF1C7"/>
            </a:solidFill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-4147572" y="3195386"/>
              <a:ext cx="2195848" cy="2195848"/>
            </a:xfrm>
            <a:prstGeom prst="ellipse">
              <a:avLst/>
            </a:prstGeom>
            <a:solidFill>
              <a:srgbClr val="7CB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609162" y="1230972"/>
            <a:ext cx="983811" cy="983811"/>
            <a:chOff x="-445036" y="1588643"/>
            <a:chExt cx="983811" cy="983811"/>
          </a:xfrm>
        </p:grpSpPr>
        <p:sp>
          <p:nvSpPr>
            <p:cNvPr id="19" name="椭圆 18"/>
            <p:cNvSpPr/>
            <p:nvPr/>
          </p:nvSpPr>
          <p:spPr>
            <a:xfrm>
              <a:off x="-445036" y="1588643"/>
              <a:ext cx="983811" cy="98381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-253928" y="1718332"/>
              <a:ext cx="627575" cy="62757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64941" y="6039474"/>
            <a:ext cx="588901" cy="634498"/>
            <a:chOff x="1269150" y="5674116"/>
            <a:chExt cx="983811" cy="983811"/>
          </a:xfrm>
        </p:grpSpPr>
        <p:sp>
          <p:nvSpPr>
            <p:cNvPr id="49" name="椭圆 48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113705" y="339896"/>
            <a:ext cx="588901" cy="634498"/>
            <a:chOff x="1269150" y="5674116"/>
            <a:chExt cx="983811" cy="983811"/>
          </a:xfrm>
        </p:grpSpPr>
        <p:sp>
          <p:nvSpPr>
            <p:cNvPr id="52" name="椭圆 51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053532" y="2614202"/>
            <a:ext cx="588901" cy="634498"/>
            <a:chOff x="1269150" y="5674116"/>
            <a:chExt cx="983811" cy="983811"/>
          </a:xfrm>
        </p:grpSpPr>
        <p:sp>
          <p:nvSpPr>
            <p:cNvPr id="55" name="椭圆 54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8" name="文本框 57"/>
          <p:cNvSpPr txBox="1"/>
          <p:nvPr/>
        </p:nvSpPr>
        <p:spPr>
          <a:xfrm>
            <a:off x="6724015" y="2614295"/>
            <a:ext cx="5544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 smtClean="0">
                <a:solidFill>
                  <a:schemeClr val="accent2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践</a:t>
            </a:r>
            <a:r>
              <a:rPr lang="en-US" altLang="zh-CN" sz="5400" b="1" spc="300" dirty="0" smtClean="0">
                <a:solidFill>
                  <a:schemeClr val="accent2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·</a:t>
            </a:r>
            <a:r>
              <a:rPr lang="zh-CN" altLang="en-US" sz="5400" b="1" spc="300" dirty="0" smtClean="0">
                <a:solidFill>
                  <a:schemeClr val="accent2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互动实践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205519" y="2205509"/>
            <a:ext cx="1944128" cy="1944128"/>
            <a:chOff x="5268013" y="1391762"/>
            <a:chExt cx="983811" cy="983811"/>
          </a:xfrm>
        </p:grpSpPr>
        <p:grpSp>
          <p:nvGrpSpPr>
            <p:cNvPr id="60" name="组合 59"/>
            <p:cNvGrpSpPr/>
            <p:nvPr/>
          </p:nvGrpSpPr>
          <p:grpSpPr>
            <a:xfrm>
              <a:off x="5268013" y="1391762"/>
              <a:ext cx="983811" cy="983811"/>
              <a:chOff x="-445036" y="1588643"/>
              <a:chExt cx="983811" cy="983811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-445036" y="1588643"/>
                <a:ext cx="983811" cy="983811"/>
              </a:xfrm>
              <a:prstGeom prst="ellipse">
                <a:avLst/>
              </a:prstGeom>
              <a:solidFill>
                <a:srgbClr val="FCD1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-266919" y="1766760"/>
                <a:ext cx="627575" cy="627575"/>
              </a:xfrm>
              <a:prstGeom prst="ellipse">
                <a:avLst/>
              </a:prstGeom>
              <a:solidFill>
                <a:srgbClr val="FBB8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5581895" y="1568548"/>
              <a:ext cx="459210" cy="607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3</a:t>
              </a:r>
              <a:endParaRPr lang="zh-CN" altLang="en-US" sz="7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cxnSp>
        <p:nvCxnSpPr>
          <p:cNvPr id="29" name="直接连接符 28"/>
          <p:cNvCxnSpPr/>
          <p:nvPr/>
        </p:nvCxnSpPr>
        <p:spPr>
          <a:xfrm>
            <a:off x="859390" y="3806522"/>
            <a:ext cx="0" cy="2214061"/>
          </a:xfrm>
          <a:prstGeom prst="line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 rot="9401071">
            <a:off x="8613417" y="3820285"/>
            <a:ext cx="4131756" cy="4284757"/>
            <a:chOff x="-1671581" y="-498242"/>
            <a:chExt cx="4304764" cy="4304764"/>
          </a:xfrm>
        </p:grpSpPr>
        <p:sp>
          <p:nvSpPr>
            <p:cNvPr id="38" name="椭圆 37"/>
            <p:cNvSpPr/>
            <p:nvPr/>
          </p:nvSpPr>
          <p:spPr>
            <a:xfrm>
              <a:off x="-1671581" y="-498242"/>
              <a:ext cx="4304764" cy="4304764"/>
            </a:xfrm>
            <a:prstGeom prst="ellipse">
              <a:avLst/>
            </a:prstGeom>
            <a:solidFill>
              <a:srgbClr val="EC6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-1560878" y="-395308"/>
              <a:ext cx="3661894" cy="3661894"/>
            </a:xfrm>
            <a:prstGeom prst="ellipse">
              <a:avLst/>
            </a:prstGeom>
            <a:solidFill>
              <a:srgbClr val="FBA860"/>
            </a:solidFill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-1401186" y="-249425"/>
              <a:ext cx="2915992" cy="2915992"/>
            </a:xfrm>
            <a:prstGeom prst="ellipse">
              <a:avLst/>
            </a:prstGeom>
            <a:solidFill>
              <a:srgbClr val="F68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CEFDE"/>
              </a:clrFrom>
              <a:clrTo>
                <a:srgbClr val="ECEFD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08" y="329920"/>
            <a:ext cx="243019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260" y="4743450"/>
            <a:ext cx="2914779" cy="2114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658"/>
          <a:stretch>
            <a:fillRect/>
          </a:stretch>
        </p:blipFill>
        <p:spPr>
          <a:xfrm>
            <a:off x="9277285" y="4467224"/>
            <a:ext cx="2914779" cy="2524125"/>
          </a:xfrm>
          <a:prstGeom prst="rect">
            <a:avLst/>
          </a:prstGeom>
        </p:spPr>
      </p:pic>
      <p:grpSp>
        <p:nvGrpSpPr>
          <p:cNvPr id="4" name="组合 13"/>
          <p:cNvGrpSpPr/>
          <p:nvPr/>
        </p:nvGrpSpPr>
        <p:grpSpPr>
          <a:xfrm>
            <a:off x="187405" y="3267240"/>
            <a:ext cx="588901" cy="634498"/>
            <a:chOff x="1269150" y="5674116"/>
            <a:chExt cx="983811" cy="983811"/>
          </a:xfrm>
        </p:grpSpPr>
        <p:sp>
          <p:nvSpPr>
            <p:cNvPr id="15" name="椭圆 14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16"/>
          <p:cNvGrpSpPr/>
          <p:nvPr/>
        </p:nvGrpSpPr>
        <p:grpSpPr>
          <a:xfrm>
            <a:off x="1170759" y="2535689"/>
            <a:ext cx="983811" cy="983811"/>
            <a:chOff x="-445036" y="1588643"/>
            <a:chExt cx="983811" cy="983811"/>
          </a:xfrm>
        </p:grpSpPr>
        <p:sp>
          <p:nvSpPr>
            <p:cNvPr id="18" name="椭圆 17"/>
            <p:cNvSpPr/>
            <p:nvPr/>
          </p:nvSpPr>
          <p:spPr>
            <a:xfrm>
              <a:off x="-445036" y="1588643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-266919" y="1766760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19"/>
          <p:cNvGrpSpPr/>
          <p:nvPr/>
        </p:nvGrpSpPr>
        <p:grpSpPr>
          <a:xfrm>
            <a:off x="3120816" y="3092643"/>
            <a:ext cx="588901" cy="634498"/>
            <a:chOff x="1269150" y="5674116"/>
            <a:chExt cx="983811" cy="983811"/>
          </a:xfrm>
        </p:grpSpPr>
        <p:sp>
          <p:nvSpPr>
            <p:cNvPr id="21" name="椭圆 20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E8A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22"/>
          <p:cNvGrpSpPr/>
          <p:nvPr/>
        </p:nvGrpSpPr>
        <p:grpSpPr>
          <a:xfrm>
            <a:off x="8500512" y="2899178"/>
            <a:ext cx="588901" cy="634498"/>
            <a:chOff x="1269150" y="5674116"/>
            <a:chExt cx="983811" cy="983811"/>
          </a:xfrm>
        </p:grpSpPr>
        <p:sp>
          <p:nvSpPr>
            <p:cNvPr id="24" name="椭圆 23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25"/>
          <p:cNvGrpSpPr/>
          <p:nvPr/>
        </p:nvGrpSpPr>
        <p:grpSpPr>
          <a:xfrm>
            <a:off x="3909690" y="2282992"/>
            <a:ext cx="588901" cy="634498"/>
            <a:chOff x="1269150" y="5674116"/>
            <a:chExt cx="983811" cy="983811"/>
          </a:xfrm>
        </p:grpSpPr>
        <p:sp>
          <p:nvSpPr>
            <p:cNvPr id="27" name="椭圆 26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28"/>
          <p:cNvGrpSpPr/>
          <p:nvPr/>
        </p:nvGrpSpPr>
        <p:grpSpPr>
          <a:xfrm>
            <a:off x="9717147" y="3384183"/>
            <a:ext cx="588901" cy="634498"/>
            <a:chOff x="1269150" y="5674116"/>
            <a:chExt cx="983811" cy="983811"/>
          </a:xfrm>
        </p:grpSpPr>
        <p:sp>
          <p:nvSpPr>
            <p:cNvPr id="30" name="椭圆 29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31"/>
          <p:cNvGrpSpPr/>
          <p:nvPr/>
        </p:nvGrpSpPr>
        <p:grpSpPr>
          <a:xfrm>
            <a:off x="11119154" y="2959880"/>
            <a:ext cx="983811" cy="983811"/>
            <a:chOff x="-445036" y="1588643"/>
            <a:chExt cx="983811" cy="983811"/>
          </a:xfrm>
        </p:grpSpPr>
        <p:sp>
          <p:nvSpPr>
            <p:cNvPr id="33" name="椭圆 32"/>
            <p:cNvSpPr/>
            <p:nvPr/>
          </p:nvSpPr>
          <p:spPr>
            <a:xfrm>
              <a:off x="-445036" y="1588643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-266919" y="1766760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PA_组合 58"/>
          <p:cNvGrpSpPr/>
          <p:nvPr>
            <p:custDataLst>
              <p:tags r:id="rId1"/>
            </p:custDataLst>
          </p:nvPr>
        </p:nvGrpSpPr>
        <p:grpSpPr>
          <a:xfrm>
            <a:off x="3884163" y="762000"/>
            <a:ext cx="800200" cy="242130"/>
            <a:chOff x="1672023" y="1759640"/>
            <a:chExt cx="800200" cy="242130"/>
          </a:xfrm>
        </p:grpSpPr>
        <p:sp>
          <p:nvSpPr>
            <p:cNvPr id="36" name="任意多边形 35"/>
            <p:cNvSpPr/>
            <p:nvPr/>
          </p:nvSpPr>
          <p:spPr>
            <a:xfrm>
              <a:off x="1675279" y="1759640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1672023" y="1910659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PA_组合 57"/>
          <p:cNvGrpSpPr/>
          <p:nvPr>
            <p:custDataLst>
              <p:tags r:id="rId2"/>
            </p:custDataLst>
          </p:nvPr>
        </p:nvGrpSpPr>
        <p:grpSpPr>
          <a:xfrm>
            <a:off x="8579202" y="4746968"/>
            <a:ext cx="803817" cy="255229"/>
            <a:chOff x="9777626" y="1766958"/>
            <a:chExt cx="803817" cy="255229"/>
          </a:xfrm>
        </p:grpSpPr>
        <p:sp>
          <p:nvSpPr>
            <p:cNvPr id="39" name="任意多边形 38"/>
            <p:cNvSpPr/>
            <p:nvPr/>
          </p:nvSpPr>
          <p:spPr>
            <a:xfrm>
              <a:off x="9784499" y="1766958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9777626" y="1931076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" name="图片 1" descr="园徽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88625" y="-200025"/>
            <a:ext cx="1603375" cy="1804670"/>
          </a:xfrm>
          <a:prstGeom prst="rect">
            <a:avLst/>
          </a:prstGeom>
        </p:spPr>
      </p:pic>
      <p:pic>
        <p:nvPicPr>
          <p:cNvPr id="38" name="图片 37" descr="IMG_27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30036" y="376393"/>
            <a:ext cx="8193974" cy="6146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0.07578 -0.003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0681 -4.81481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A_组合 4"/>
          <p:cNvGrpSpPr/>
          <p:nvPr>
            <p:custDataLst>
              <p:tags r:id="rId1"/>
            </p:custDataLst>
          </p:nvPr>
        </p:nvGrpSpPr>
        <p:grpSpPr>
          <a:xfrm>
            <a:off x="-1881303" y="-598941"/>
            <a:ext cx="4304764" cy="4304764"/>
            <a:chOff x="-1671581" y="-498242"/>
            <a:chExt cx="4304764" cy="4304764"/>
          </a:xfrm>
        </p:grpSpPr>
        <p:sp>
          <p:nvSpPr>
            <p:cNvPr id="10" name="椭圆 9"/>
            <p:cNvSpPr/>
            <p:nvPr/>
          </p:nvSpPr>
          <p:spPr>
            <a:xfrm>
              <a:off x="-1671581" y="-498242"/>
              <a:ext cx="4304764" cy="4304764"/>
            </a:xfrm>
            <a:prstGeom prst="ellipse">
              <a:avLst/>
            </a:prstGeom>
            <a:solidFill>
              <a:srgbClr val="EC6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-1560878" y="-395308"/>
              <a:ext cx="3661894" cy="3661894"/>
            </a:xfrm>
            <a:prstGeom prst="ellipse">
              <a:avLst/>
            </a:prstGeom>
            <a:solidFill>
              <a:srgbClr val="FBA860"/>
            </a:solidFill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-1474721" y="-295132"/>
              <a:ext cx="2915992" cy="2915992"/>
            </a:xfrm>
            <a:prstGeom prst="ellipse">
              <a:avLst/>
            </a:prstGeom>
            <a:solidFill>
              <a:srgbClr val="F68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361981" y="311332"/>
            <a:ext cx="983811" cy="983811"/>
            <a:chOff x="-445036" y="1588643"/>
            <a:chExt cx="983811" cy="983811"/>
          </a:xfrm>
        </p:grpSpPr>
        <p:sp>
          <p:nvSpPr>
            <p:cNvPr id="19" name="椭圆 18"/>
            <p:cNvSpPr/>
            <p:nvPr/>
          </p:nvSpPr>
          <p:spPr>
            <a:xfrm>
              <a:off x="-445036" y="1588643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-266919" y="1766760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64941" y="6039474"/>
            <a:ext cx="588901" cy="634498"/>
            <a:chOff x="1269150" y="5674116"/>
            <a:chExt cx="983811" cy="983811"/>
          </a:xfrm>
        </p:grpSpPr>
        <p:sp>
          <p:nvSpPr>
            <p:cNvPr id="49" name="椭圆 48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309791" y="3730622"/>
            <a:ext cx="588901" cy="634498"/>
            <a:chOff x="1269150" y="5674116"/>
            <a:chExt cx="983811" cy="983811"/>
          </a:xfrm>
        </p:grpSpPr>
        <p:sp>
          <p:nvSpPr>
            <p:cNvPr id="55" name="椭圆 54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PA_组合 6"/>
          <p:cNvGrpSpPr/>
          <p:nvPr>
            <p:custDataLst>
              <p:tags r:id="rId2"/>
            </p:custDataLst>
          </p:nvPr>
        </p:nvGrpSpPr>
        <p:grpSpPr>
          <a:xfrm>
            <a:off x="7753084" y="3740332"/>
            <a:ext cx="4793758" cy="4705867"/>
            <a:chOff x="4774630" y="2043510"/>
            <a:chExt cx="5810358" cy="5810358"/>
          </a:xfrm>
        </p:grpSpPr>
        <p:sp>
          <p:nvSpPr>
            <p:cNvPr id="11" name="椭圆 10"/>
            <p:cNvSpPr/>
            <p:nvPr/>
          </p:nvSpPr>
          <p:spPr>
            <a:xfrm>
              <a:off x="4774630" y="2043510"/>
              <a:ext cx="5810358" cy="5810358"/>
            </a:xfrm>
            <a:prstGeom prst="ellipse">
              <a:avLst/>
            </a:prstGeom>
            <a:solidFill>
              <a:srgbClr val="3CB4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575194" y="2918128"/>
              <a:ext cx="4736126" cy="4736126"/>
            </a:xfrm>
            <a:prstGeom prst="ellipse">
              <a:avLst/>
            </a:prstGeom>
            <a:solidFill>
              <a:srgbClr val="D5FE82"/>
            </a:solidFill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6301273" y="3607027"/>
              <a:ext cx="3815081" cy="3815081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8" name="文本框 57"/>
          <p:cNvSpPr txBox="1"/>
          <p:nvPr/>
        </p:nvSpPr>
        <p:spPr>
          <a:xfrm>
            <a:off x="5050978" y="2451269"/>
            <a:ext cx="6836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spc="300" dirty="0" smtClean="0">
                <a:solidFill>
                  <a:schemeClr val="accent2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观</a:t>
            </a:r>
            <a:r>
              <a:rPr lang="en-US" altLang="zh-CN" sz="6000" b="1" spc="300" dirty="0" smtClean="0">
                <a:solidFill>
                  <a:schemeClr val="accent2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·</a:t>
            </a:r>
            <a:r>
              <a:rPr lang="zh-CN" altLang="en-US" sz="6000" b="1" spc="300" dirty="0" smtClean="0">
                <a:solidFill>
                  <a:schemeClr val="accent2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宜宾名园风采</a:t>
            </a:r>
            <a:endParaRPr lang="zh-CN" altLang="en-US" sz="6000" b="1" spc="300" dirty="0">
              <a:solidFill>
                <a:schemeClr val="accent2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3072206" y="2041802"/>
            <a:ext cx="1700611" cy="1700611"/>
            <a:chOff x="-445036" y="1588643"/>
            <a:chExt cx="983811" cy="983811"/>
          </a:xfrm>
        </p:grpSpPr>
        <p:sp>
          <p:nvSpPr>
            <p:cNvPr id="61" name="椭圆 60"/>
            <p:cNvSpPr/>
            <p:nvPr/>
          </p:nvSpPr>
          <p:spPr>
            <a:xfrm>
              <a:off x="-445036" y="1588643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2" name="椭圆 61"/>
            <p:cNvSpPr/>
            <p:nvPr/>
          </p:nvSpPr>
          <p:spPr>
            <a:xfrm>
              <a:off x="-266919" y="1766760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3676329" y="2423723"/>
            <a:ext cx="459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</a:t>
            </a:r>
            <a:endParaRPr lang="zh-CN" altLang="en-US" sz="54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859390" y="3806522"/>
            <a:ext cx="0" cy="2214061"/>
          </a:xfrm>
          <a:prstGeom prst="line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园徽.png"/>
          <p:cNvPicPr>
            <a:picLocks noChangeAspect="1"/>
          </p:cNvPicPr>
          <p:nvPr/>
        </p:nvPicPr>
        <p:blipFill>
          <a:blip r:embed="rId5" cstate="print"/>
          <a:srcRect l="13374" t="3141" r="6964" b="34561"/>
          <a:stretch>
            <a:fillRect/>
          </a:stretch>
        </p:blipFill>
        <p:spPr>
          <a:xfrm>
            <a:off x="10376347" y="0"/>
            <a:ext cx="1815653" cy="18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14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18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260" y="4743450"/>
            <a:ext cx="2914779" cy="2114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658"/>
          <a:stretch>
            <a:fillRect/>
          </a:stretch>
        </p:blipFill>
        <p:spPr>
          <a:xfrm>
            <a:off x="9277285" y="4467224"/>
            <a:ext cx="2914779" cy="2524125"/>
          </a:xfrm>
          <a:prstGeom prst="rect">
            <a:avLst/>
          </a:prstGeom>
        </p:spPr>
      </p:pic>
      <p:grpSp>
        <p:nvGrpSpPr>
          <p:cNvPr id="4" name="组合 13"/>
          <p:cNvGrpSpPr/>
          <p:nvPr/>
        </p:nvGrpSpPr>
        <p:grpSpPr>
          <a:xfrm>
            <a:off x="187405" y="3267240"/>
            <a:ext cx="588901" cy="634498"/>
            <a:chOff x="1269150" y="5674116"/>
            <a:chExt cx="983811" cy="983811"/>
          </a:xfrm>
        </p:grpSpPr>
        <p:sp>
          <p:nvSpPr>
            <p:cNvPr id="15" name="椭圆 14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16"/>
          <p:cNvGrpSpPr/>
          <p:nvPr/>
        </p:nvGrpSpPr>
        <p:grpSpPr>
          <a:xfrm>
            <a:off x="1170759" y="2535689"/>
            <a:ext cx="983811" cy="983811"/>
            <a:chOff x="-445036" y="1588643"/>
            <a:chExt cx="983811" cy="983811"/>
          </a:xfrm>
        </p:grpSpPr>
        <p:sp>
          <p:nvSpPr>
            <p:cNvPr id="18" name="椭圆 17"/>
            <p:cNvSpPr/>
            <p:nvPr/>
          </p:nvSpPr>
          <p:spPr>
            <a:xfrm>
              <a:off x="-445036" y="1588643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-266919" y="1766760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19"/>
          <p:cNvGrpSpPr/>
          <p:nvPr/>
        </p:nvGrpSpPr>
        <p:grpSpPr>
          <a:xfrm>
            <a:off x="3120816" y="3092643"/>
            <a:ext cx="588901" cy="634498"/>
            <a:chOff x="1269150" y="5674116"/>
            <a:chExt cx="983811" cy="983811"/>
          </a:xfrm>
        </p:grpSpPr>
        <p:sp>
          <p:nvSpPr>
            <p:cNvPr id="21" name="椭圆 20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E8A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22"/>
          <p:cNvGrpSpPr/>
          <p:nvPr/>
        </p:nvGrpSpPr>
        <p:grpSpPr>
          <a:xfrm>
            <a:off x="8500512" y="2899178"/>
            <a:ext cx="588901" cy="634498"/>
            <a:chOff x="1269150" y="5674116"/>
            <a:chExt cx="983811" cy="983811"/>
          </a:xfrm>
        </p:grpSpPr>
        <p:sp>
          <p:nvSpPr>
            <p:cNvPr id="24" name="椭圆 23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25"/>
          <p:cNvGrpSpPr/>
          <p:nvPr/>
        </p:nvGrpSpPr>
        <p:grpSpPr>
          <a:xfrm>
            <a:off x="3909690" y="2282992"/>
            <a:ext cx="588901" cy="634498"/>
            <a:chOff x="1269150" y="5674116"/>
            <a:chExt cx="983811" cy="983811"/>
          </a:xfrm>
        </p:grpSpPr>
        <p:sp>
          <p:nvSpPr>
            <p:cNvPr id="27" name="椭圆 26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28"/>
          <p:cNvGrpSpPr/>
          <p:nvPr/>
        </p:nvGrpSpPr>
        <p:grpSpPr>
          <a:xfrm>
            <a:off x="9717147" y="3384183"/>
            <a:ext cx="588901" cy="634498"/>
            <a:chOff x="1269150" y="5674116"/>
            <a:chExt cx="983811" cy="983811"/>
          </a:xfrm>
        </p:grpSpPr>
        <p:sp>
          <p:nvSpPr>
            <p:cNvPr id="30" name="椭圆 29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31"/>
          <p:cNvGrpSpPr/>
          <p:nvPr/>
        </p:nvGrpSpPr>
        <p:grpSpPr>
          <a:xfrm>
            <a:off x="11119154" y="2959880"/>
            <a:ext cx="983811" cy="983811"/>
            <a:chOff x="-445036" y="1588643"/>
            <a:chExt cx="983811" cy="983811"/>
          </a:xfrm>
        </p:grpSpPr>
        <p:sp>
          <p:nvSpPr>
            <p:cNvPr id="33" name="椭圆 32"/>
            <p:cNvSpPr/>
            <p:nvPr/>
          </p:nvSpPr>
          <p:spPr>
            <a:xfrm>
              <a:off x="-445036" y="1588643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-266919" y="1766760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PA_组合 58"/>
          <p:cNvGrpSpPr/>
          <p:nvPr>
            <p:custDataLst>
              <p:tags r:id="rId1"/>
            </p:custDataLst>
          </p:nvPr>
        </p:nvGrpSpPr>
        <p:grpSpPr>
          <a:xfrm>
            <a:off x="3884163" y="762000"/>
            <a:ext cx="800200" cy="242130"/>
            <a:chOff x="1672023" y="1759640"/>
            <a:chExt cx="800200" cy="242130"/>
          </a:xfrm>
        </p:grpSpPr>
        <p:sp>
          <p:nvSpPr>
            <p:cNvPr id="36" name="任意多边形 35"/>
            <p:cNvSpPr/>
            <p:nvPr/>
          </p:nvSpPr>
          <p:spPr>
            <a:xfrm>
              <a:off x="1675279" y="1759640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1672023" y="1910659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PA_组合 57"/>
          <p:cNvGrpSpPr/>
          <p:nvPr>
            <p:custDataLst>
              <p:tags r:id="rId2"/>
            </p:custDataLst>
          </p:nvPr>
        </p:nvGrpSpPr>
        <p:grpSpPr>
          <a:xfrm>
            <a:off x="8579202" y="4746968"/>
            <a:ext cx="803817" cy="255229"/>
            <a:chOff x="9777626" y="1766958"/>
            <a:chExt cx="803817" cy="255229"/>
          </a:xfrm>
        </p:grpSpPr>
        <p:sp>
          <p:nvSpPr>
            <p:cNvPr id="39" name="任意多边形 38"/>
            <p:cNvSpPr/>
            <p:nvPr/>
          </p:nvSpPr>
          <p:spPr>
            <a:xfrm>
              <a:off x="9784499" y="1766958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9777626" y="1931076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" name="图片 1" descr="园徽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88625" y="-200025"/>
            <a:ext cx="1603375" cy="1804670"/>
          </a:xfrm>
          <a:prstGeom prst="rect">
            <a:avLst/>
          </a:prstGeom>
        </p:spPr>
      </p:pic>
      <p:pic>
        <p:nvPicPr>
          <p:cNvPr id="38" name="图片 37" descr="IMG_27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30037" y="376393"/>
            <a:ext cx="8193972" cy="6146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0.07578 -0.003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0681 -4.81481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260" y="4743450"/>
            <a:ext cx="2914779" cy="2114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658"/>
          <a:stretch>
            <a:fillRect/>
          </a:stretch>
        </p:blipFill>
        <p:spPr>
          <a:xfrm>
            <a:off x="9277285" y="4467224"/>
            <a:ext cx="2914779" cy="2524125"/>
          </a:xfrm>
          <a:prstGeom prst="rect">
            <a:avLst/>
          </a:prstGeom>
        </p:spPr>
      </p:pic>
      <p:grpSp>
        <p:nvGrpSpPr>
          <p:cNvPr id="4" name="组合 13"/>
          <p:cNvGrpSpPr/>
          <p:nvPr/>
        </p:nvGrpSpPr>
        <p:grpSpPr>
          <a:xfrm>
            <a:off x="187405" y="3267240"/>
            <a:ext cx="588901" cy="634498"/>
            <a:chOff x="1269150" y="5674116"/>
            <a:chExt cx="983811" cy="983811"/>
          </a:xfrm>
        </p:grpSpPr>
        <p:sp>
          <p:nvSpPr>
            <p:cNvPr id="15" name="椭圆 14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16"/>
          <p:cNvGrpSpPr/>
          <p:nvPr/>
        </p:nvGrpSpPr>
        <p:grpSpPr>
          <a:xfrm>
            <a:off x="1170759" y="2535689"/>
            <a:ext cx="983811" cy="983811"/>
            <a:chOff x="-445036" y="1588643"/>
            <a:chExt cx="983811" cy="983811"/>
          </a:xfrm>
        </p:grpSpPr>
        <p:sp>
          <p:nvSpPr>
            <p:cNvPr id="18" name="椭圆 17"/>
            <p:cNvSpPr/>
            <p:nvPr/>
          </p:nvSpPr>
          <p:spPr>
            <a:xfrm>
              <a:off x="-445036" y="1588643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-266919" y="1766760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19"/>
          <p:cNvGrpSpPr/>
          <p:nvPr/>
        </p:nvGrpSpPr>
        <p:grpSpPr>
          <a:xfrm>
            <a:off x="3120816" y="3092643"/>
            <a:ext cx="588901" cy="634498"/>
            <a:chOff x="1269150" y="5674116"/>
            <a:chExt cx="983811" cy="983811"/>
          </a:xfrm>
        </p:grpSpPr>
        <p:sp>
          <p:nvSpPr>
            <p:cNvPr id="21" name="椭圆 20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E8A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22"/>
          <p:cNvGrpSpPr/>
          <p:nvPr/>
        </p:nvGrpSpPr>
        <p:grpSpPr>
          <a:xfrm>
            <a:off x="8500512" y="2899178"/>
            <a:ext cx="588901" cy="634498"/>
            <a:chOff x="1269150" y="5674116"/>
            <a:chExt cx="983811" cy="983811"/>
          </a:xfrm>
        </p:grpSpPr>
        <p:sp>
          <p:nvSpPr>
            <p:cNvPr id="24" name="椭圆 23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25"/>
          <p:cNvGrpSpPr/>
          <p:nvPr/>
        </p:nvGrpSpPr>
        <p:grpSpPr>
          <a:xfrm>
            <a:off x="3909690" y="2282992"/>
            <a:ext cx="588901" cy="634498"/>
            <a:chOff x="1269150" y="5674116"/>
            <a:chExt cx="983811" cy="983811"/>
          </a:xfrm>
        </p:grpSpPr>
        <p:sp>
          <p:nvSpPr>
            <p:cNvPr id="27" name="椭圆 26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28"/>
          <p:cNvGrpSpPr/>
          <p:nvPr/>
        </p:nvGrpSpPr>
        <p:grpSpPr>
          <a:xfrm>
            <a:off x="9717147" y="3384183"/>
            <a:ext cx="588901" cy="634498"/>
            <a:chOff x="1269150" y="5674116"/>
            <a:chExt cx="983811" cy="983811"/>
          </a:xfrm>
        </p:grpSpPr>
        <p:sp>
          <p:nvSpPr>
            <p:cNvPr id="30" name="椭圆 29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31"/>
          <p:cNvGrpSpPr/>
          <p:nvPr/>
        </p:nvGrpSpPr>
        <p:grpSpPr>
          <a:xfrm>
            <a:off x="11119154" y="2959880"/>
            <a:ext cx="983811" cy="983811"/>
            <a:chOff x="-445036" y="1588643"/>
            <a:chExt cx="983811" cy="983811"/>
          </a:xfrm>
        </p:grpSpPr>
        <p:sp>
          <p:nvSpPr>
            <p:cNvPr id="33" name="椭圆 32"/>
            <p:cNvSpPr/>
            <p:nvPr/>
          </p:nvSpPr>
          <p:spPr>
            <a:xfrm>
              <a:off x="-445036" y="1588643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-266919" y="1766760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PA_组合 58"/>
          <p:cNvGrpSpPr/>
          <p:nvPr>
            <p:custDataLst>
              <p:tags r:id="rId1"/>
            </p:custDataLst>
          </p:nvPr>
        </p:nvGrpSpPr>
        <p:grpSpPr>
          <a:xfrm>
            <a:off x="3884163" y="762000"/>
            <a:ext cx="800200" cy="242130"/>
            <a:chOff x="1672023" y="1759640"/>
            <a:chExt cx="800200" cy="242130"/>
          </a:xfrm>
        </p:grpSpPr>
        <p:sp>
          <p:nvSpPr>
            <p:cNvPr id="36" name="任意多边形 35"/>
            <p:cNvSpPr/>
            <p:nvPr/>
          </p:nvSpPr>
          <p:spPr>
            <a:xfrm>
              <a:off x="1675279" y="1759640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1672023" y="1910659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PA_组合 57"/>
          <p:cNvGrpSpPr/>
          <p:nvPr>
            <p:custDataLst>
              <p:tags r:id="rId2"/>
            </p:custDataLst>
          </p:nvPr>
        </p:nvGrpSpPr>
        <p:grpSpPr>
          <a:xfrm>
            <a:off x="8579202" y="4746968"/>
            <a:ext cx="803817" cy="255229"/>
            <a:chOff x="9777626" y="1766958"/>
            <a:chExt cx="803817" cy="255229"/>
          </a:xfrm>
        </p:grpSpPr>
        <p:sp>
          <p:nvSpPr>
            <p:cNvPr id="39" name="任意多边形 38"/>
            <p:cNvSpPr/>
            <p:nvPr/>
          </p:nvSpPr>
          <p:spPr>
            <a:xfrm>
              <a:off x="9784499" y="1766958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9777626" y="1931076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" name="图片 1" descr="园徽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88625" y="-200025"/>
            <a:ext cx="1603375" cy="1804670"/>
          </a:xfrm>
          <a:prstGeom prst="rect">
            <a:avLst/>
          </a:prstGeom>
        </p:spPr>
      </p:pic>
      <p:pic>
        <p:nvPicPr>
          <p:cNvPr id="38" name="图片 37" descr="IMG_27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30037" y="376393"/>
            <a:ext cx="8193972" cy="6146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0.07578 -0.003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0681 -4.81481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260" y="4743450"/>
            <a:ext cx="2914779" cy="2114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658"/>
          <a:stretch>
            <a:fillRect/>
          </a:stretch>
        </p:blipFill>
        <p:spPr>
          <a:xfrm>
            <a:off x="9277285" y="4467224"/>
            <a:ext cx="2914779" cy="2524125"/>
          </a:xfrm>
          <a:prstGeom prst="rect">
            <a:avLst/>
          </a:prstGeom>
        </p:spPr>
      </p:pic>
      <p:grpSp>
        <p:nvGrpSpPr>
          <p:cNvPr id="4" name="组合 13"/>
          <p:cNvGrpSpPr/>
          <p:nvPr/>
        </p:nvGrpSpPr>
        <p:grpSpPr>
          <a:xfrm>
            <a:off x="187405" y="3267240"/>
            <a:ext cx="588901" cy="634498"/>
            <a:chOff x="1269150" y="5674116"/>
            <a:chExt cx="983811" cy="983811"/>
          </a:xfrm>
        </p:grpSpPr>
        <p:sp>
          <p:nvSpPr>
            <p:cNvPr id="15" name="椭圆 14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16"/>
          <p:cNvGrpSpPr/>
          <p:nvPr/>
        </p:nvGrpSpPr>
        <p:grpSpPr>
          <a:xfrm>
            <a:off x="1170759" y="2535689"/>
            <a:ext cx="983811" cy="983811"/>
            <a:chOff x="-445036" y="1588643"/>
            <a:chExt cx="983811" cy="983811"/>
          </a:xfrm>
        </p:grpSpPr>
        <p:sp>
          <p:nvSpPr>
            <p:cNvPr id="18" name="椭圆 17"/>
            <p:cNvSpPr/>
            <p:nvPr/>
          </p:nvSpPr>
          <p:spPr>
            <a:xfrm>
              <a:off x="-445036" y="1588643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-266919" y="1766760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19"/>
          <p:cNvGrpSpPr/>
          <p:nvPr/>
        </p:nvGrpSpPr>
        <p:grpSpPr>
          <a:xfrm>
            <a:off x="3120816" y="3092643"/>
            <a:ext cx="588901" cy="634498"/>
            <a:chOff x="1269150" y="5674116"/>
            <a:chExt cx="983811" cy="983811"/>
          </a:xfrm>
        </p:grpSpPr>
        <p:sp>
          <p:nvSpPr>
            <p:cNvPr id="21" name="椭圆 20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E8A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22"/>
          <p:cNvGrpSpPr/>
          <p:nvPr/>
        </p:nvGrpSpPr>
        <p:grpSpPr>
          <a:xfrm>
            <a:off x="8500512" y="2899178"/>
            <a:ext cx="588901" cy="634498"/>
            <a:chOff x="1269150" y="5674116"/>
            <a:chExt cx="983811" cy="983811"/>
          </a:xfrm>
        </p:grpSpPr>
        <p:sp>
          <p:nvSpPr>
            <p:cNvPr id="24" name="椭圆 23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25"/>
          <p:cNvGrpSpPr/>
          <p:nvPr/>
        </p:nvGrpSpPr>
        <p:grpSpPr>
          <a:xfrm>
            <a:off x="3909690" y="2282992"/>
            <a:ext cx="588901" cy="634498"/>
            <a:chOff x="1269150" y="5674116"/>
            <a:chExt cx="983811" cy="983811"/>
          </a:xfrm>
        </p:grpSpPr>
        <p:sp>
          <p:nvSpPr>
            <p:cNvPr id="27" name="椭圆 26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28"/>
          <p:cNvGrpSpPr/>
          <p:nvPr/>
        </p:nvGrpSpPr>
        <p:grpSpPr>
          <a:xfrm>
            <a:off x="9717147" y="3384183"/>
            <a:ext cx="588901" cy="634498"/>
            <a:chOff x="1269150" y="5674116"/>
            <a:chExt cx="983811" cy="983811"/>
          </a:xfrm>
        </p:grpSpPr>
        <p:sp>
          <p:nvSpPr>
            <p:cNvPr id="30" name="椭圆 29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31"/>
          <p:cNvGrpSpPr/>
          <p:nvPr/>
        </p:nvGrpSpPr>
        <p:grpSpPr>
          <a:xfrm>
            <a:off x="11119154" y="2959880"/>
            <a:ext cx="983811" cy="983811"/>
            <a:chOff x="-445036" y="1588643"/>
            <a:chExt cx="983811" cy="983811"/>
          </a:xfrm>
        </p:grpSpPr>
        <p:sp>
          <p:nvSpPr>
            <p:cNvPr id="33" name="椭圆 32"/>
            <p:cNvSpPr/>
            <p:nvPr/>
          </p:nvSpPr>
          <p:spPr>
            <a:xfrm>
              <a:off x="-445036" y="1588643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-266919" y="1766760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PA_组合 58"/>
          <p:cNvGrpSpPr/>
          <p:nvPr>
            <p:custDataLst>
              <p:tags r:id="rId1"/>
            </p:custDataLst>
          </p:nvPr>
        </p:nvGrpSpPr>
        <p:grpSpPr>
          <a:xfrm>
            <a:off x="3884163" y="762000"/>
            <a:ext cx="800200" cy="242130"/>
            <a:chOff x="1672023" y="1759640"/>
            <a:chExt cx="800200" cy="242130"/>
          </a:xfrm>
        </p:grpSpPr>
        <p:sp>
          <p:nvSpPr>
            <p:cNvPr id="36" name="任意多边形 35"/>
            <p:cNvSpPr/>
            <p:nvPr/>
          </p:nvSpPr>
          <p:spPr>
            <a:xfrm>
              <a:off x="1675279" y="1759640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1672023" y="1910659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PA_组合 57"/>
          <p:cNvGrpSpPr/>
          <p:nvPr>
            <p:custDataLst>
              <p:tags r:id="rId2"/>
            </p:custDataLst>
          </p:nvPr>
        </p:nvGrpSpPr>
        <p:grpSpPr>
          <a:xfrm>
            <a:off x="8579202" y="4746968"/>
            <a:ext cx="803817" cy="255229"/>
            <a:chOff x="9777626" y="1766958"/>
            <a:chExt cx="803817" cy="255229"/>
          </a:xfrm>
        </p:grpSpPr>
        <p:sp>
          <p:nvSpPr>
            <p:cNvPr id="39" name="任意多边形 38"/>
            <p:cNvSpPr/>
            <p:nvPr/>
          </p:nvSpPr>
          <p:spPr>
            <a:xfrm>
              <a:off x="9784499" y="1766958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9777626" y="1931076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" name="图片 1" descr="园徽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88625" y="-200025"/>
            <a:ext cx="1603375" cy="1804670"/>
          </a:xfrm>
          <a:prstGeom prst="rect">
            <a:avLst/>
          </a:prstGeom>
        </p:spPr>
      </p:pic>
      <p:pic>
        <p:nvPicPr>
          <p:cNvPr id="38" name="图片 37" descr="IMG_27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30037" y="376393"/>
            <a:ext cx="8193971" cy="6146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0.07578 -0.003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0681 -4.81481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2825312" y="2025869"/>
            <a:ext cx="8629650" cy="2800350"/>
          </a:xfrm>
          <a:custGeom>
            <a:avLst/>
            <a:gdLst>
              <a:gd name="connsiteX0" fmla="*/ 0 w 8629650"/>
              <a:gd name="connsiteY0" fmla="*/ 1771650 h 2800350"/>
              <a:gd name="connsiteX1" fmla="*/ 0 w 8629650"/>
              <a:gd name="connsiteY1" fmla="*/ 2800350 h 2800350"/>
              <a:gd name="connsiteX2" fmla="*/ 8629650 w 8629650"/>
              <a:gd name="connsiteY2" fmla="*/ 2800350 h 2800350"/>
              <a:gd name="connsiteX3" fmla="*/ 8629650 w 8629650"/>
              <a:gd name="connsiteY3" fmla="*/ 0 h 2800350"/>
              <a:gd name="connsiteX4" fmla="*/ 0 w 8629650"/>
              <a:gd name="connsiteY4" fmla="*/ 0 h 2800350"/>
              <a:gd name="connsiteX5" fmla="*/ 0 w 8629650"/>
              <a:gd name="connsiteY5" fmla="*/ 609600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9650" h="2800350">
                <a:moveTo>
                  <a:pt x="0" y="1771650"/>
                </a:moveTo>
                <a:lnTo>
                  <a:pt x="0" y="2800350"/>
                </a:lnTo>
                <a:lnTo>
                  <a:pt x="8629650" y="2800350"/>
                </a:lnTo>
                <a:lnTo>
                  <a:pt x="8629650" y="0"/>
                </a:lnTo>
                <a:lnTo>
                  <a:pt x="0" y="0"/>
                </a:lnTo>
                <a:lnTo>
                  <a:pt x="0" y="609600"/>
                </a:lnTo>
              </a:path>
            </a:pathLst>
          </a:custGeom>
          <a:noFill/>
          <a:ln w="25400" cmpd="dbl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65060" y="2086632"/>
            <a:ext cx="8701506" cy="28623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4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互动实践：</a:t>
            </a:r>
            <a:endParaRPr lang="en-US" altLang="zh-CN" sz="40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请你根据本班幼儿年龄特点、活动室面积对本班区角布置进行设计。</a:t>
            </a:r>
            <a:endParaRPr lang="zh-CN" altLang="en-US" sz="4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268296" y="750869"/>
            <a:ext cx="1274508" cy="1274508"/>
          </a:xfrm>
          <a:prstGeom prst="ellipse">
            <a:avLst/>
          </a:prstGeom>
          <a:solidFill>
            <a:srgbClr val="6FD1AB"/>
          </a:solidFill>
          <a:ln w="25400" cmpd="dbl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6" name="PA_组合 1"/>
          <p:cNvGrpSpPr/>
          <p:nvPr>
            <p:custDataLst>
              <p:tags r:id="rId1"/>
            </p:custDataLst>
          </p:nvPr>
        </p:nvGrpSpPr>
        <p:grpSpPr>
          <a:xfrm>
            <a:off x="604028" y="4039528"/>
            <a:ext cx="983811" cy="983811"/>
            <a:chOff x="9197300" y="3772828"/>
            <a:chExt cx="983811" cy="983811"/>
          </a:xfrm>
        </p:grpSpPr>
        <p:sp>
          <p:nvSpPr>
            <p:cNvPr id="17" name="PA_椭圆 29"/>
            <p:cNvSpPr/>
            <p:nvPr>
              <p:custDataLst>
                <p:tags r:id="rId6"/>
              </p:custDataLst>
            </p:nvPr>
          </p:nvSpPr>
          <p:spPr>
            <a:xfrm>
              <a:off x="9197300" y="3772828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>
              <p:custDataLst>
                <p:tags r:id="rId7"/>
              </p:custDataLst>
            </p:nvPr>
          </p:nvSpPr>
          <p:spPr>
            <a:xfrm>
              <a:off x="9375417" y="3953496"/>
              <a:ext cx="627576" cy="625026"/>
            </a:xfrm>
            <a:custGeom>
              <a:avLst/>
              <a:gdLst>
                <a:gd name="connsiteX0" fmla="*/ 339081 w 627576"/>
                <a:gd name="connsiteY0" fmla="*/ 0 h 625026"/>
                <a:gd name="connsiteX1" fmla="*/ 377027 w 627576"/>
                <a:gd name="connsiteY1" fmla="*/ 3825 h 625026"/>
                <a:gd name="connsiteX2" fmla="*/ 627576 w 627576"/>
                <a:gd name="connsiteY2" fmla="*/ 311238 h 625026"/>
                <a:gd name="connsiteX3" fmla="*/ 313788 w 627576"/>
                <a:gd name="connsiteY3" fmla="*/ 625026 h 625026"/>
                <a:gd name="connsiteX4" fmla="*/ 0 w 627576"/>
                <a:gd name="connsiteY4" fmla="*/ 311238 h 625026"/>
                <a:gd name="connsiteX5" fmla="*/ 91907 w 627576"/>
                <a:gd name="connsiteY5" fmla="*/ 89357 h 625026"/>
                <a:gd name="connsiteX6" fmla="*/ 129490 w 627576"/>
                <a:gd name="connsiteY6" fmla="*/ 58347 h 625026"/>
                <a:gd name="connsiteX7" fmla="*/ 127995 w 627576"/>
                <a:gd name="connsiteY7" fmla="*/ 65754 h 625026"/>
                <a:gd name="connsiteX8" fmla="*/ 244953 w 627576"/>
                <a:gd name="connsiteY8" fmla="*/ 182712 h 625026"/>
                <a:gd name="connsiteX9" fmla="*/ 361911 w 627576"/>
                <a:gd name="connsiteY9" fmla="*/ 65754 h 625026"/>
                <a:gd name="connsiteX10" fmla="*/ 352720 w 627576"/>
                <a:gd name="connsiteY10" fmla="*/ 20229 h 625026"/>
                <a:gd name="connsiteX11" fmla="*/ 339081 w 627576"/>
                <a:gd name="connsiteY11" fmla="*/ 0 h 62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7576" h="625026">
                  <a:moveTo>
                    <a:pt x="339081" y="0"/>
                  </a:moveTo>
                  <a:lnTo>
                    <a:pt x="377027" y="3825"/>
                  </a:lnTo>
                  <a:cubicBezTo>
                    <a:pt x="520015" y="33085"/>
                    <a:pt x="627576" y="159601"/>
                    <a:pt x="627576" y="311238"/>
                  </a:cubicBezTo>
                  <a:cubicBezTo>
                    <a:pt x="627576" y="484538"/>
                    <a:pt x="487088" y="625026"/>
                    <a:pt x="313788" y="625026"/>
                  </a:cubicBezTo>
                  <a:cubicBezTo>
                    <a:pt x="140488" y="625026"/>
                    <a:pt x="0" y="484538"/>
                    <a:pt x="0" y="311238"/>
                  </a:cubicBezTo>
                  <a:cubicBezTo>
                    <a:pt x="0" y="224588"/>
                    <a:pt x="35122" y="146141"/>
                    <a:pt x="91907" y="89357"/>
                  </a:cubicBezTo>
                  <a:lnTo>
                    <a:pt x="129490" y="58347"/>
                  </a:lnTo>
                  <a:lnTo>
                    <a:pt x="127995" y="65754"/>
                  </a:lnTo>
                  <a:cubicBezTo>
                    <a:pt x="127995" y="130348"/>
                    <a:pt x="180359" y="182712"/>
                    <a:pt x="244953" y="182712"/>
                  </a:cubicBezTo>
                  <a:cubicBezTo>
                    <a:pt x="309547" y="182712"/>
                    <a:pt x="361911" y="130348"/>
                    <a:pt x="361911" y="65754"/>
                  </a:cubicBezTo>
                  <a:cubicBezTo>
                    <a:pt x="361911" y="49606"/>
                    <a:pt x="358638" y="34222"/>
                    <a:pt x="352720" y="20229"/>
                  </a:cubicBezTo>
                  <a:lnTo>
                    <a:pt x="339081" y="0"/>
                  </a:lnTo>
                  <a:close/>
                </a:path>
              </a:pathLst>
            </a:cu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PA_组合 1"/>
          <p:cNvGrpSpPr/>
          <p:nvPr>
            <p:custDataLst>
              <p:tags r:id="rId2"/>
            </p:custDataLst>
          </p:nvPr>
        </p:nvGrpSpPr>
        <p:grpSpPr>
          <a:xfrm>
            <a:off x="2413644" y="894312"/>
            <a:ext cx="983811" cy="983811"/>
            <a:chOff x="9197300" y="3772828"/>
            <a:chExt cx="983811" cy="983811"/>
          </a:xfrm>
        </p:grpSpPr>
        <p:sp>
          <p:nvSpPr>
            <p:cNvPr id="20" name="PA_椭圆 29"/>
            <p:cNvSpPr/>
            <p:nvPr>
              <p:custDataLst>
                <p:tags r:id="rId4"/>
              </p:custDataLst>
            </p:nvPr>
          </p:nvSpPr>
          <p:spPr>
            <a:xfrm>
              <a:off x="9197300" y="3772828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>
              <p:custDataLst>
                <p:tags r:id="rId5"/>
              </p:custDataLst>
            </p:nvPr>
          </p:nvSpPr>
          <p:spPr>
            <a:xfrm>
              <a:off x="9375417" y="3953496"/>
              <a:ext cx="627576" cy="625026"/>
            </a:xfrm>
            <a:custGeom>
              <a:avLst/>
              <a:gdLst>
                <a:gd name="connsiteX0" fmla="*/ 339081 w 627576"/>
                <a:gd name="connsiteY0" fmla="*/ 0 h 625026"/>
                <a:gd name="connsiteX1" fmla="*/ 377027 w 627576"/>
                <a:gd name="connsiteY1" fmla="*/ 3825 h 625026"/>
                <a:gd name="connsiteX2" fmla="*/ 627576 w 627576"/>
                <a:gd name="connsiteY2" fmla="*/ 311238 h 625026"/>
                <a:gd name="connsiteX3" fmla="*/ 313788 w 627576"/>
                <a:gd name="connsiteY3" fmla="*/ 625026 h 625026"/>
                <a:gd name="connsiteX4" fmla="*/ 0 w 627576"/>
                <a:gd name="connsiteY4" fmla="*/ 311238 h 625026"/>
                <a:gd name="connsiteX5" fmla="*/ 91907 w 627576"/>
                <a:gd name="connsiteY5" fmla="*/ 89357 h 625026"/>
                <a:gd name="connsiteX6" fmla="*/ 129490 w 627576"/>
                <a:gd name="connsiteY6" fmla="*/ 58347 h 625026"/>
                <a:gd name="connsiteX7" fmla="*/ 127995 w 627576"/>
                <a:gd name="connsiteY7" fmla="*/ 65754 h 625026"/>
                <a:gd name="connsiteX8" fmla="*/ 244953 w 627576"/>
                <a:gd name="connsiteY8" fmla="*/ 182712 h 625026"/>
                <a:gd name="connsiteX9" fmla="*/ 361911 w 627576"/>
                <a:gd name="connsiteY9" fmla="*/ 65754 h 625026"/>
                <a:gd name="connsiteX10" fmla="*/ 352720 w 627576"/>
                <a:gd name="connsiteY10" fmla="*/ 20229 h 625026"/>
                <a:gd name="connsiteX11" fmla="*/ 339081 w 627576"/>
                <a:gd name="connsiteY11" fmla="*/ 0 h 62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7576" h="625026">
                  <a:moveTo>
                    <a:pt x="339081" y="0"/>
                  </a:moveTo>
                  <a:lnTo>
                    <a:pt x="377027" y="3825"/>
                  </a:lnTo>
                  <a:cubicBezTo>
                    <a:pt x="520015" y="33085"/>
                    <a:pt x="627576" y="159601"/>
                    <a:pt x="627576" y="311238"/>
                  </a:cubicBezTo>
                  <a:cubicBezTo>
                    <a:pt x="627576" y="484538"/>
                    <a:pt x="487088" y="625026"/>
                    <a:pt x="313788" y="625026"/>
                  </a:cubicBezTo>
                  <a:cubicBezTo>
                    <a:pt x="140488" y="625026"/>
                    <a:pt x="0" y="484538"/>
                    <a:pt x="0" y="311238"/>
                  </a:cubicBezTo>
                  <a:cubicBezTo>
                    <a:pt x="0" y="224588"/>
                    <a:pt x="35122" y="146141"/>
                    <a:pt x="91907" y="89357"/>
                  </a:cubicBezTo>
                  <a:lnTo>
                    <a:pt x="129490" y="58347"/>
                  </a:lnTo>
                  <a:lnTo>
                    <a:pt x="127995" y="65754"/>
                  </a:lnTo>
                  <a:cubicBezTo>
                    <a:pt x="127995" y="130348"/>
                    <a:pt x="180359" y="182712"/>
                    <a:pt x="244953" y="182712"/>
                  </a:cubicBezTo>
                  <a:cubicBezTo>
                    <a:pt x="309547" y="182712"/>
                    <a:pt x="361911" y="130348"/>
                    <a:pt x="361911" y="65754"/>
                  </a:cubicBezTo>
                  <a:cubicBezTo>
                    <a:pt x="361911" y="49606"/>
                    <a:pt x="358638" y="34222"/>
                    <a:pt x="352720" y="20229"/>
                  </a:cubicBezTo>
                  <a:lnTo>
                    <a:pt x="339081" y="0"/>
                  </a:lnTo>
                  <a:close/>
                </a:path>
              </a:pathLst>
            </a:cu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园徽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512425" y="-104775"/>
            <a:ext cx="1603375" cy="18046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3041" y="4743450"/>
            <a:ext cx="2914779" cy="211455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9177406" y="2459791"/>
            <a:ext cx="588901" cy="634498"/>
            <a:chOff x="1269150" y="5674116"/>
            <a:chExt cx="983811" cy="983811"/>
          </a:xfrm>
        </p:grpSpPr>
        <p:sp>
          <p:nvSpPr>
            <p:cNvPr id="23" name="椭圆 22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PA_组合 57"/>
          <p:cNvGrpSpPr/>
          <p:nvPr>
            <p:custDataLst>
              <p:tags r:id="rId3"/>
            </p:custDataLst>
          </p:nvPr>
        </p:nvGrpSpPr>
        <p:grpSpPr>
          <a:xfrm>
            <a:off x="7081478" y="837119"/>
            <a:ext cx="803817" cy="255229"/>
            <a:chOff x="9777626" y="1766958"/>
            <a:chExt cx="803817" cy="255229"/>
          </a:xfrm>
        </p:grpSpPr>
        <p:sp>
          <p:nvSpPr>
            <p:cNvPr id="26" name="任意多边形 25"/>
            <p:cNvSpPr/>
            <p:nvPr/>
          </p:nvSpPr>
          <p:spPr>
            <a:xfrm>
              <a:off x="9784499" y="1766958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9777626" y="1931076"/>
              <a:ext cx="796944" cy="91111"/>
            </a:xfrm>
            <a:custGeom>
              <a:avLst/>
              <a:gdLst>
                <a:gd name="connsiteX0" fmla="*/ 0 w 1728788"/>
                <a:gd name="connsiteY0" fmla="*/ 192882 h 197644"/>
                <a:gd name="connsiteX1" fmla="*/ 195263 w 1728788"/>
                <a:gd name="connsiteY1" fmla="*/ 2382 h 197644"/>
                <a:gd name="connsiteX2" fmla="*/ 388144 w 1728788"/>
                <a:gd name="connsiteY2" fmla="*/ 190500 h 197644"/>
                <a:gd name="connsiteX3" fmla="*/ 581025 w 1728788"/>
                <a:gd name="connsiteY3" fmla="*/ 7144 h 197644"/>
                <a:gd name="connsiteX4" fmla="*/ 769144 w 1728788"/>
                <a:gd name="connsiteY4" fmla="*/ 192882 h 197644"/>
                <a:gd name="connsiteX5" fmla="*/ 962025 w 1728788"/>
                <a:gd name="connsiteY5" fmla="*/ 4763 h 197644"/>
                <a:gd name="connsiteX6" fmla="*/ 1154907 w 1728788"/>
                <a:gd name="connsiteY6" fmla="*/ 185738 h 197644"/>
                <a:gd name="connsiteX7" fmla="*/ 1354932 w 1728788"/>
                <a:gd name="connsiteY7" fmla="*/ 2382 h 197644"/>
                <a:gd name="connsiteX8" fmla="*/ 1533525 w 1728788"/>
                <a:gd name="connsiteY8" fmla="*/ 197644 h 197644"/>
                <a:gd name="connsiteX9" fmla="*/ 1728788 w 1728788"/>
                <a:gd name="connsiteY9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8788" h="197644">
                  <a:moveTo>
                    <a:pt x="0" y="192882"/>
                  </a:moveTo>
                  <a:lnTo>
                    <a:pt x="195263" y="2382"/>
                  </a:lnTo>
                  <a:lnTo>
                    <a:pt x="388144" y="190500"/>
                  </a:lnTo>
                  <a:lnTo>
                    <a:pt x="581025" y="7144"/>
                  </a:lnTo>
                  <a:lnTo>
                    <a:pt x="769144" y="192882"/>
                  </a:lnTo>
                  <a:lnTo>
                    <a:pt x="962025" y="4763"/>
                  </a:lnTo>
                  <a:lnTo>
                    <a:pt x="1154907" y="185738"/>
                  </a:lnTo>
                  <a:lnTo>
                    <a:pt x="1354932" y="2382"/>
                  </a:lnTo>
                  <a:lnTo>
                    <a:pt x="1533525" y="197644"/>
                  </a:lnTo>
                  <a:lnTo>
                    <a:pt x="1728788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0681 -4.81481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A_组合 19"/>
          <p:cNvGrpSpPr/>
          <p:nvPr>
            <p:custDataLst>
              <p:tags r:id="rId1"/>
            </p:custDataLst>
          </p:nvPr>
        </p:nvGrpSpPr>
        <p:grpSpPr>
          <a:xfrm>
            <a:off x="-346115" y="-1105774"/>
            <a:ext cx="3036196" cy="3036196"/>
            <a:chOff x="-1014213" y="-1014212"/>
            <a:chExt cx="3036196" cy="3036196"/>
          </a:xfrm>
        </p:grpSpPr>
        <p:sp>
          <p:nvSpPr>
            <p:cNvPr id="7" name="PA_椭圆 6"/>
            <p:cNvSpPr/>
            <p:nvPr>
              <p:custDataLst>
                <p:tags r:id="rId34"/>
              </p:custDataLst>
            </p:nvPr>
          </p:nvSpPr>
          <p:spPr>
            <a:xfrm>
              <a:off x="-1014213" y="-1014212"/>
              <a:ext cx="3036196" cy="3036196"/>
            </a:xfrm>
            <a:prstGeom prst="ellipse">
              <a:avLst/>
            </a:prstGeom>
            <a:solidFill>
              <a:srgbClr val="3CA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PA_椭圆 5"/>
            <p:cNvSpPr/>
            <p:nvPr>
              <p:custDataLst>
                <p:tags r:id="rId35"/>
              </p:custDataLst>
            </p:nvPr>
          </p:nvSpPr>
          <p:spPr>
            <a:xfrm>
              <a:off x="-869323" y="-998113"/>
              <a:ext cx="2504942" cy="2504942"/>
            </a:xfrm>
            <a:prstGeom prst="ellipse">
              <a:avLst/>
            </a:prstGeom>
            <a:solidFill>
              <a:srgbClr val="EAF1C7"/>
            </a:solidFill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PA_椭圆 4"/>
            <p:cNvSpPr/>
            <p:nvPr>
              <p:custDataLst>
                <p:tags r:id="rId36"/>
              </p:custDataLst>
            </p:nvPr>
          </p:nvSpPr>
          <p:spPr>
            <a:xfrm>
              <a:off x="-869324" y="-998113"/>
              <a:ext cx="2195848" cy="2195848"/>
            </a:xfrm>
            <a:prstGeom prst="ellipse">
              <a:avLst/>
            </a:prstGeom>
            <a:solidFill>
              <a:srgbClr val="7CB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PA_组合 28"/>
          <p:cNvGrpSpPr/>
          <p:nvPr>
            <p:custDataLst>
              <p:tags r:id="rId2"/>
            </p:custDataLst>
          </p:nvPr>
        </p:nvGrpSpPr>
        <p:grpSpPr>
          <a:xfrm>
            <a:off x="2175963" y="5766884"/>
            <a:ext cx="4538961" cy="4538961"/>
            <a:chOff x="4803658" y="4844769"/>
            <a:chExt cx="5810358" cy="5810358"/>
          </a:xfrm>
        </p:grpSpPr>
        <p:sp>
          <p:nvSpPr>
            <p:cNvPr id="11" name="PA_椭圆 10"/>
            <p:cNvSpPr/>
            <p:nvPr>
              <p:custDataLst>
                <p:tags r:id="rId32"/>
              </p:custDataLst>
            </p:nvPr>
          </p:nvSpPr>
          <p:spPr>
            <a:xfrm>
              <a:off x="4803658" y="4844769"/>
              <a:ext cx="5810358" cy="5810358"/>
            </a:xfrm>
            <a:prstGeom prst="ellipse">
              <a:avLst/>
            </a:prstGeom>
            <a:solidFill>
              <a:srgbClr val="3CB4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PA_椭圆 11"/>
            <p:cNvSpPr/>
            <p:nvPr>
              <p:custDataLst>
                <p:tags r:id="rId33"/>
              </p:custDataLst>
            </p:nvPr>
          </p:nvSpPr>
          <p:spPr>
            <a:xfrm>
              <a:off x="5405169" y="5317491"/>
              <a:ext cx="4736126" cy="4736126"/>
            </a:xfrm>
            <a:prstGeom prst="ellipse">
              <a:avLst/>
            </a:prstGeom>
            <a:solidFill>
              <a:srgbClr val="D5FE82"/>
            </a:solidFill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PA_组合 3"/>
          <p:cNvGrpSpPr/>
          <p:nvPr>
            <p:custDataLst>
              <p:tags r:id="rId3"/>
            </p:custDataLst>
          </p:nvPr>
        </p:nvGrpSpPr>
        <p:grpSpPr>
          <a:xfrm>
            <a:off x="8215532" y="4209190"/>
            <a:ext cx="5041483" cy="5487740"/>
            <a:chOff x="7572777" y="3943124"/>
            <a:chExt cx="6151809" cy="6151809"/>
          </a:xfrm>
        </p:grpSpPr>
        <p:sp>
          <p:nvSpPr>
            <p:cNvPr id="13" name="PA_椭圆 12"/>
            <p:cNvSpPr/>
            <p:nvPr>
              <p:custDataLst>
                <p:tags r:id="rId29"/>
              </p:custDataLst>
            </p:nvPr>
          </p:nvSpPr>
          <p:spPr>
            <a:xfrm>
              <a:off x="7572777" y="3943124"/>
              <a:ext cx="6151809" cy="6151809"/>
            </a:xfrm>
            <a:prstGeom prst="ellipse">
              <a:avLst/>
            </a:prstGeom>
            <a:solidFill>
              <a:srgbClr val="E98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PA_椭圆 13"/>
            <p:cNvSpPr/>
            <p:nvPr>
              <p:custDataLst>
                <p:tags r:id="rId30"/>
              </p:custDataLst>
            </p:nvPr>
          </p:nvSpPr>
          <p:spPr>
            <a:xfrm>
              <a:off x="8341358" y="4678483"/>
              <a:ext cx="4972446" cy="4972446"/>
            </a:xfrm>
            <a:prstGeom prst="ellipse">
              <a:avLst/>
            </a:prstGeom>
            <a:solidFill>
              <a:srgbClr val="F7C3CD"/>
            </a:solidFill>
            <a:ln w="28575">
              <a:solidFill>
                <a:srgbClr val="FEFFE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PA_椭圆 14"/>
            <p:cNvSpPr/>
            <p:nvPr>
              <p:custDataLst>
                <p:tags r:id="rId31"/>
              </p:custDataLst>
            </p:nvPr>
          </p:nvSpPr>
          <p:spPr>
            <a:xfrm>
              <a:off x="9486364" y="5586118"/>
              <a:ext cx="3405578" cy="3405578"/>
            </a:xfrm>
            <a:prstGeom prst="ellipse">
              <a:avLst/>
            </a:prstGeom>
            <a:solidFill>
              <a:srgbClr val="EE8F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PA_组合 2"/>
          <p:cNvGrpSpPr/>
          <p:nvPr>
            <p:custDataLst>
              <p:tags r:id="rId4"/>
            </p:custDataLst>
          </p:nvPr>
        </p:nvGrpSpPr>
        <p:grpSpPr>
          <a:xfrm>
            <a:off x="-1570147" y="4947854"/>
            <a:ext cx="4473425" cy="4473425"/>
            <a:chOff x="9580494" y="-2528172"/>
            <a:chExt cx="4473425" cy="4473425"/>
          </a:xfrm>
        </p:grpSpPr>
        <p:sp>
          <p:nvSpPr>
            <p:cNvPr id="16" name="椭圆 15"/>
            <p:cNvSpPr/>
            <p:nvPr/>
          </p:nvSpPr>
          <p:spPr>
            <a:xfrm rot="21144932">
              <a:off x="9580494" y="-2528172"/>
              <a:ext cx="4473425" cy="4473425"/>
            </a:xfrm>
            <a:prstGeom prst="ellipse">
              <a:avLst/>
            </a:prstGeom>
            <a:solidFill>
              <a:srgbClr val="2F96D8"/>
            </a:solidFill>
            <a:ln w="38100">
              <a:noFill/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rot="21144932">
              <a:off x="10230412" y="-2111941"/>
              <a:ext cx="3690694" cy="3690694"/>
            </a:xfrm>
            <a:prstGeom prst="ellipse">
              <a:avLst/>
            </a:prstGeom>
            <a:solidFill>
              <a:srgbClr val="54B0EF"/>
            </a:solidFill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 rot="21144932">
              <a:off x="10685820" y="-2023034"/>
              <a:ext cx="3235286" cy="3235286"/>
            </a:xfrm>
            <a:prstGeom prst="ellipse">
              <a:avLst/>
            </a:prstGeom>
            <a:solidFill>
              <a:srgbClr val="2F96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PA_组合 26"/>
          <p:cNvGrpSpPr/>
          <p:nvPr>
            <p:custDataLst>
              <p:tags r:id="rId5"/>
            </p:custDataLst>
          </p:nvPr>
        </p:nvGrpSpPr>
        <p:grpSpPr>
          <a:xfrm>
            <a:off x="10181111" y="-995586"/>
            <a:ext cx="3810680" cy="3541838"/>
            <a:chOff x="-1725608" y="3580328"/>
            <a:chExt cx="4304764" cy="4304764"/>
          </a:xfrm>
        </p:grpSpPr>
        <p:sp>
          <p:nvSpPr>
            <p:cNvPr id="10" name="PA_椭圆 9"/>
            <p:cNvSpPr/>
            <p:nvPr>
              <p:custDataLst>
                <p:tags r:id="rId24"/>
              </p:custDataLst>
            </p:nvPr>
          </p:nvSpPr>
          <p:spPr>
            <a:xfrm>
              <a:off x="-1725608" y="3580328"/>
              <a:ext cx="4304764" cy="4304764"/>
            </a:xfrm>
            <a:prstGeom prst="ellipse">
              <a:avLst/>
            </a:prstGeom>
            <a:solidFill>
              <a:srgbClr val="EC6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PA_椭圆 8"/>
            <p:cNvSpPr/>
            <p:nvPr>
              <p:custDataLst>
                <p:tags r:id="rId25"/>
              </p:custDataLst>
            </p:nvPr>
          </p:nvSpPr>
          <p:spPr>
            <a:xfrm>
              <a:off x="-1645278" y="4069724"/>
              <a:ext cx="3661894" cy="3661894"/>
            </a:xfrm>
            <a:prstGeom prst="ellipse">
              <a:avLst/>
            </a:prstGeom>
            <a:solidFill>
              <a:srgbClr val="FBA860"/>
            </a:solidFill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PA_椭圆 7"/>
            <p:cNvSpPr/>
            <p:nvPr>
              <p:custDataLst>
                <p:tags r:id="rId26"/>
              </p:custDataLst>
            </p:nvPr>
          </p:nvSpPr>
          <p:spPr>
            <a:xfrm>
              <a:off x="-1457996" y="4660007"/>
              <a:ext cx="2915992" cy="2915992"/>
            </a:xfrm>
            <a:prstGeom prst="ellipse">
              <a:avLst/>
            </a:prstGeom>
            <a:solidFill>
              <a:srgbClr val="F68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PA_椭圆 18"/>
            <p:cNvSpPr/>
            <p:nvPr>
              <p:custDataLst>
                <p:tags r:id="rId27"/>
              </p:custDataLst>
            </p:nvPr>
          </p:nvSpPr>
          <p:spPr>
            <a:xfrm>
              <a:off x="-416008" y="4389902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PA_椭圆 22"/>
            <p:cNvSpPr/>
            <p:nvPr>
              <p:custDataLst>
                <p:tags r:id="rId28"/>
              </p:custDataLst>
            </p:nvPr>
          </p:nvSpPr>
          <p:spPr>
            <a:xfrm>
              <a:off x="-237891" y="4568019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PA_组合 25"/>
          <p:cNvGrpSpPr/>
          <p:nvPr>
            <p:custDataLst>
              <p:tags r:id="rId6"/>
            </p:custDataLst>
          </p:nvPr>
        </p:nvGrpSpPr>
        <p:grpSpPr>
          <a:xfrm>
            <a:off x="2799692" y="3765175"/>
            <a:ext cx="444015" cy="444015"/>
            <a:chOff x="2658322" y="3623805"/>
            <a:chExt cx="585386" cy="585386"/>
          </a:xfrm>
        </p:grpSpPr>
        <p:sp>
          <p:nvSpPr>
            <p:cNvPr id="24" name="椭圆 23"/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PA_组合 1"/>
          <p:cNvGrpSpPr/>
          <p:nvPr>
            <p:custDataLst>
              <p:tags r:id="rId7"/>
            </p:custDataLst>
          </p:nvPr>
        </p:nvGrpSpPr>
        <p:grpSpPr>
          <a:xfrm>
            <a:off x="9197300" y="3772828"/>
            <a:ext cx="983811" cy="983811"/>
            <a:chOff x="9197300" y="3772828"/>
            <a:chExt cx="983811" cy="983811"/>
          </a:xfrm>
        </p:grpSpPr>
        <p:sp>
          <p:nvSpPr>
            <p:cNvPr id="30" name="PA_椭圆 29"/>
            <p:cNvSpPr/>
            <p:nvPr>
              <p:custDataLst>
                <p:tags r:id="rId22"/>
              </p:custDataLst>
            </p:nvPr>
          </p:nvSpPr>
          <p:spPr>
            <a:xfrm>
              <a:off x="9197300" y="3772828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 52"/>
            <p:cNvSpPr/>
            <p:nvPr>
              <p:custDataLst>
                <p:tags r:id="rId23"/>
              </p:custDataLst>
            </p:nvPr>
          </p:nvSpPr>
          <p:spPr>
            <a:xfrm>
              <a:off x="9375417" y="3953496"/>
              <a:ext cx="627576" cy="625026"/>
            </a:xfrm>
            <a:custGeom>
              <a:avLst/>
              <a:gdLst>
                <a:gd name="connsiteX0" fmla="*/ 339081 w 627576"/>
                <a:gd name="connsiteY0" fmla="*/ 0 h 625026"/>
                <a:gd name="connsiteX1" fmla="*/ 377027 w 627576"/>
                <a:gd name="connsiteY1" fmla="*/ 3825 h 625026"/>
                <a:gd name="connsiteX2" fmla="*/ 627576 w 627576"/>
                <a:gd name="connsiteY2" fmla="*/ 311238 h 625026"/>
                <a:gd name="connsiteX3" fmla="*/ 313788 w 627576"/>
                <a:gd name="connsiteY3" fmla="*/ 625026 h 625026"/>
                <a:gd name="connsiteX4" fmla="*/ 0 w 627576"/>
                <a:gd name="connsiteY4" fmla="*/ 311238 h 625026"/>
                <a:gd name="connsiteX5" fmla="*/ 91907 w 627576"/>
                <a:gd name="connsiteY5" fmla="*/ 89357 h 625026"/>
                <a:gd name="connsiteX6" fmla="*/ 129490 w 627576"/>
                <a:gd name="connsiteY6" fmla="*/ 58347 h 625026"/>
                <a:gd name="connsiteX7" fmla="*/ 127995 w 627576"/>
                <a:gd name="connsiteY7" fmla="*/ 65754 h 625026"/>
                <a:gd name="connsiteX8" fmla="*/ 244953 w 627576"/>
                <a:gd name="connsiteY8" fmla="*/ 182712 h 625026"/>
                <a:gd name="connsiteX9" fmla="*/ 361911 w 627576"/>
                <a:gd name="connsiteY9" fmla="*/ 65754 h 625026"/>
                <a:gd name="connsiteX10" fmla="*/ 352720 w 627576"/>
                <a:gd name="connsiteY10" fmla="*/ 20229 h 625026"/>
                <a:gd name="connsiteX11" fmla="*/ 339081 w 627576"/>
                <a:gd name="connsiteY11" fmla="*/ 0 h 62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7576" h="625026">
                  <a:moveTo>
                    <a:pt x="339081" y="0"/>
                  </a:moveTo>
                  <a:lnTo>
                    <a:pt x="377027" y="3825"/>
                  </a:lnTo>
                  <a:cubicBezTo>
                    <a:pt x="520015" y="33085"/>
                    <a:pt x="627576" y="159601"/>
                    <a:pt x="627576" y="311238"/>
                  </a:cubicBezTo>
                  <a:cubicBezTo>
                    <a:pt x="627576" y="484538"/>
                    <a:pt x="487088" y="625026"/>
                    <a:pt x="313788" y="625026"/>
                  </a:cubicBezTo>
                  <a:cubicBezTo>
                    <a:pt x="140488" y="625026"/>
                    <a:pt x="0" y="484538"/>
                    <a:pt x="0" y="311238"/>
                  </a:cubicBezTo>
                  <a:cubicBezTo>
                    <a:pt x="0" y="224588"/>
                    <a:pt x="35122" y="146141"/>
                    <a:pt x="91907" y="89357"/>
                  </a:cubicBezTo>
                  <a:lnTo>
                    <a:pt x="129490" y="58347"/>
                  </a:lnTo>
                  <a:lnTo>
                    <a:pt x="127995" y="65754"/>
                  </a:lnTo>
                  <a:cubicBezTo>
                    <a:pt x="127995" y="130348"/>
                    <a:pt x="180359" y="182712"/>
                    <a:pt x="244953" y="182712"/>
                  </a:cubicBezTo>
                  <a:cubicBezTo>
                    <a:pt x="309547" y="182712"/>
                    <a:pt x="361911" y="130348"/>
                    <a:pt x="361911" y="65754"/>
                  </a:cubicBezTo>
                  <a:cubicBezTo>
                    <a:pt x="361911" y="49606"/>
                    <a:pt x="358638" y="34222"/>
                    <a:pt x="352720" y="20229"/>
                  </a:cubicBezTo>
                  <a:lnTo>
                    <a:pt x="339081" y="0"/>
                  </a:lnTo>
                  <a:close/>
                </a:path>
              </a:pathLst>
            </a:cu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PA_组合 33"/>
          <p:cNvGrpSpPr/>
          <p:nvPr>
            <p:custDataLst>
              <p:tags r:id="rId8"/>
            </p:custDataLst>
          </p:nvPr>
        </p:nvGrpSpPr>
        <p:grpSpPr>
          <a:xfrm>
            <a:off x="10305418" y="1395492"/>
            <a:ext cx="460160" cy="460160"/>
            <a:chOff x="10428573" y="1581905"/>
            <a:chExt cx="558231" cy="558231"/>
          </a:xfrm>
        </p:grpSpPr>
        <p:sp>
          <p:nvSpPr>
            <p:cNvPr id="32" name="椭圆 31"/>
            <p:cNvSpPr/>
            <p:nvPr/>
          </p:nvSpPr>
          <p:spPr>
            <a:xfrm>
              <a:off x="10428573" y="1581905"/>
              <a:ext cx="558231" cy="55823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10529640" y="1682972"/>
              <a:ext cx="356097" cy="356097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PA_图片 3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0245" flipH="1">
            <a:off x="5607553" y="4280510"/>
            <a:ext cx="2172542" cy="2977360"/>
          </a:xfrm>
          <a:prstGeom prst="rect">
            <a:avLst/>
          </a:prstGeom>
        </p:spPr>
      </p:pic>
      <p:pic>
        <p:nvPicPr>
          <p:cNvPr id="40" name="PA_图片 39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40" cstate="print">
            <a:clrChange>
              <a:clrFrom>
                <a:srgbClr val="EFF5D1"/>
              </a:clrFrom>
              <a:clrTo>
                <a:srgbClr val="EFF5D1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5091" y="82195"/>
            <a:ext cx="1839421" cy="2819768"/>
          </a:xfrm>
          <a:prstGeom prst="rect">
            <a:avLst/>
          </a:prstGeom>
        </p:spPr>
      </p:pic>
      <p:grpSp>
        <p:nvGrpSpPr>
          <p:cNvPr id="38" name="PA_组合 37"/>
          <p:cNvGrpSpPr/>
          <p:nvPr>
            <p:custDataLst>
              <p:tags r:id="rId11"/>
            </p:custDataLst>
          </p:nvPr>
        </p:nvGrpSpPr>
        <p:grpSpPr>
          <a:xfrm>
            <a:off x="3599337" y="3593788"/>
            <a:ext cx="5044118" cy="670945"/>
            <a:chOff x="3606193" y="2723722"/>
            <a:chExt cx="5044118" cy="670945"/>
          </a:xfrm>
        </p:grpSpPr>
        <p:pic>
          <p:nvPicPr>
            <p:cNvPr id="46" name="PA_图片 45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 rotWithShape="1">
            <a:blip r:embed="rId4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06193" y="2723722"/>
              <a:ext cx="1727450" cy="670945"/>
            </a:xfrm>
            <a:prstGeom prst="rect">
              <a:avLst/>
            </a:prstGeom>
          </p:spPr>
        </p:pic>
        <p:pic>
          <p:nvPicPr>
            <p:cNvPr id="47" name="PA_图片 46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 rotWithShape="1">
            <a:blip r:embed="rId4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264527" y="2910947"/>
              <a:ext cx="1727450" cy="456826"/>
            </a:xfrm>
            <a:prstGeom prst="rect">
              <a:avLst/>
            </a:prstGeom>
          </p:spPr>
        </p:pic>
        <p:pic>
          <p:nvPicPr>
            <p:cNvPr id="48" name="PA_图片 47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 rotWithShape="1">
            <a:blip r:embed="rId4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922861" y="2764931"/>
              <a:ext cx="1727450" cy="602842"/>
            </a:xfrm>
            <a:prstGeom prst="rect">
              <a:avLst/>
            </a:prstGeom>
          </p:spPr>
        </p:pic>
      </p:grpSp>
      <p:grpSp>
        <p:nvGrpSpPr>
          <p:cNvPr id="35" name="PA_组合 34"/>
          <p:cNvGrpSpPr/>
          <p:nvPr>
            <p:custDataLst>
              <p:tags r:id="rId12"/>
            </p:custDataLst>
          </p:nvPr>
        </p:nvGrpSpPr>
        <p:grpSpPr>
          <a:xfrm>
            <a:off x="3462925" y="1537290"/>
            <a:ext cx="4750516" cy="670945"/>
            <a:chOff x="3673704" y="606961"/>
            <a:chExt cx="4750516" cy="670945"/>
          </a:xfrm>
        </p:grpSpPr>
        <p:pic>
          <p:nvPicPr>
            <p:cNvPr id="39" name="PA_图片 38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 rotWithShape="1">
            <a:blip r:embed="rId4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43" name="PA_图片 42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 rotWithShape="1">
            <a:blip r:embed="rId4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49" name="PA_图片 48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 rotWithShape="1">
            <a:blip r:embed="rId4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grpSp>
        <p:nvGrpSpPr>
          <p:cNvPr id="28" name="PA_组合 27"/>
          <p:cNvGrpSpPr/>
          <p:nvPr>
            <p:custDataLst>
              <p:tags r:id="rId13"/>
            </p:custDataLst>
          </p:nvPr>
        </p:nvGrpSpPr>
        <p:grpSpPr>
          <a:xfrm>
            <a:off x="426286" y="3155704"/>
            <a:ext cx="983811" cy="983811"/>
            <a:chOff x="389684" y="1583226"/>
            <a:chExt cx="983811" cy="983811"/>
          </a:xfrm>
        </p:grpSpPr>
        <p:sp>
          <p:nvSpPr>
            <p:cNvPr id="21" name="PA_椭圆 20"/>
            <p:cNvSpPr/>
            <p:nvPr>
              <p:custDataLst>
                <p:tags r:id="rId14"/>
              </p:custDataLst>
            </p:nvPr>
          </p:nvSpPr>
          <p:spPr>
            <a:xfrm>
              <a:off x="389684" y="158322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>
              <p:custDataLst>
                <p:tags r:id="rId15"/>
              </p:custDataLst>
            </p:nvPr>
          </p:nvSpPr>
          <p:spPr>
            <a:xfrm>
              <a:off x="567801" y="1762618"/>
              <a:ext cx="627576" cy="625026"/>
            </a:xfrm>
            <a:custGeom>
              <a:avLst/>
              <a:gdLst>
                <a:gd name="connsiteX0" fmla="*/ 339081 w 627576"/>
                <a:gd name="connsiteY0" fmla="*/ 0 h 625026"/>
                <a:gd name="connsiteX1" fmla="*/ 377027 w 627576"/>
                <a:gd name="connsiteY1" fmla="*/ 3825 h 625026"/>
                <a:gd name="connsiteX2" fmla="*/ 627576 w 627576"/>
                <a:gd name="connsiteY2" fmla="*/ 311238 h 625026"/>
                <a:gd name="connsiteX3" fmla="*/ 313788 w 627576"/>
                <a:gd name="connsiteY3" fmla="*/ 625026 h 625026"/>
                <a:gd name="connsiteX4" fmla="*/ 0 w 627576"/>
                <a:gd name="connsiteY4" fmla="*/ 311238 h 625026"/>
                <a:gd name="connsiteX5" fmla="*/ 91907 w 627576"/>
                <a:gd name="connsiteY5" fmla="*/ 89357 h 625026"/>
                <a:gd name="connsiteX6" fmla="*/ 129490 w 627576"/>
                <a:gd name="connsiteY6" fmla="*/ 58347 h 625026"/>
                <a:gd name="connsiteX7" fmla="*/ 127995 w 627576"/>
                <a:gd name="connsiteY7" fmla="*/ 65754 h 625026"/>
                <a:gd name="connsiteX8" fmla="*/ 244953 w 627576"/>
                <a:gd name="connsiteY8" fmla="*/ 182712 h 625026"/>
                <a:gd name="connsiteX9" fmla="*/ 361911 w 627576"/>
                <a:gd name="connsiteY9" fmla="*/ 65754 h 625026"/>
                <a:gd name="connsiteX10" fmla="*/ 352720 w 627576"/>
                <a:gd name="connsiteY10" fmla="*/ 20229 h 625026"/>
                <a:gd name="connsiteX11" fmla="*/ 339081 w 627576"/>
                <a:gd name="connsiteY11" fmla="*/ 0 h 62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7576" h="625026">
                  <a:moveTo>
                    <a:pt x="339081" y="0"/>
                  </a:moveTo>
                  <a:lnTo>
                    <a:pt x="377027" y="3825"/>
                  </a:lnTo>
                  <a:cubicBezTo>
                    <a:pt x="520015" y="33085"/>
                    <a:pt x="627576" y="159601"/>
                    <a:pt x="627576" y="311238"/>
                  </a:cubicBezTo>
                  <a:cubicBezTo>
                    <a:pt x="627576" y="484538"/>
                    <a:pt x="487088" y="625026"/>
                    <a:pt x="313788" y="625026"/>
                  </a:cubicBezTo>
                  <a:cubicBezTo>
                    <a:pt x="140488" y="625026"/>
                    <a:pt x="0" y="484538"/>
                    <a:pt x="0" y="311238"/>
                  </a:cubicBezTo>
                  <a:cubicBezTo>
                    <a:pt x="0" y="224588"/>
                    <a:pt x="35122" y="146141"/>
                    <a:pt x="91907" y="89357"/>
                  </a:cubicBezTo>
                  <a:lnTo>
                    <a:pt x="129490" y="58347"/>
                  </a:lnTo>
                  <a:lnTo>
                    <a:pt x="127995" y="65754"/>
                  </a:lnTo>
                  <a:cubicBezTo>
                    <a:pt x="127995" y="130348"/>
                    <a:pt x="180359" y="182712"/>
                    <a:pt x="244953" y="182712"/>
                  </a:cubicBezTo>
                  <a:cubicBezTo>
                    <a:pt x="309547" y="182712"/>
                    <a:pt x="361911" y="130348"/>
                    <a:pt x="361911" y="65754"/>
                  </a:cubicBezTo>
                  <a:cubicBezTo>
                    <a:pt x="361911" y="49606"/>
                    <a:pt x="358638" y="34222"/>
                    <a:pt x="352720" y="20229"/>
                  </a:cubicBezTo>
                  <a:lnTo>
                    <a:pt x="339081" y="0"/>
                  </a:lnTo>
                  <a:close/>
                </a:path>
              </a:pathLst>
            </a:cu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2578024" y="2394132"/>
            <a:ext cx="748293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rgbClr val="F68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感谢您的到来和聆听</a:t>
            </a:r>
            <a:endParaRPr lang="zh-CN" altLang="en-US" sz="6000" b="1" dirty="0">
              <a:solidFill>
                <a:srgbClr val="F685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3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fill="hold" nodeType="withEffect">
                                      <p:stCondLst>
                                        <p:cond delay="93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nodeType="withEffect">
                                      <p:stCondLst>
                                        <p:cond delay="44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fill="hold" nodeType="withEffect">
                                      <p:stCondLst>
                                        <p:cond delay="266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fill="hold" nodeType="withEffect">
                                      <p:stCondLst>
                                        <p:cond delay="23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396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3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fill="hold" nodeType="withEffect">
                                      <p:stCondLst>
                                        <p:cond delay="93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nodeType="withEffect">
                                      <p:stCondLst>
                                        <p:cond delay="44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fill="hold" nodeType="withEffect">
                                      <p:stCondLst>
                                        <p:cond delay="266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fill="hold" nodeType="withEffect">
                                      <p:stCondLst>
                                        <p:cond delay="23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/>
        </p:nvSpPr>
        <p:spPr>
          <a:xfrm>
            <a:off x="159488" y="159488"/>
            <a:ext cx="2764466" cy="723014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361507" y="212651"/>
            <a:ext cx="2721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68525"/>
                </a:solidFill>
              </a:rPr>
              <a:t>宜宾市翠屏区机关幼儿园</a:t>
            </a:r>
            <a:endParaRPr lang="en-US" altLang="zh-CN" sz="1600" b="1" dirty="0" smtClean="0">
              <a:solidFill>
                <a:srgbClr val="F68525"/>
              </a:solidFill>
            </a:endParaRPr>
          </a:p>
          <a:p>
            <a:r>
              <a:rPr lang="zh-CN" altLang="en-US" sz="1600" b="1" dirty="0" smtClean="0">
                <a:solidFill>
                  <a:srgbClr val="F68525"/>
                </a:solidFill>
              </a:rPr>
              <a:t>     （ 信义街分园）</a:t>
            </a:r>
            <a:endParaRPr lang="zh-CN" altLang="en-US" sz="1600" b="1" dirty="0">
              <a:solidFill>
                <a:srgbClr val="F68525"/>
              </a:solidFill>
            </a:endParaRP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0" cstate="print"/>
          <a:srcRect l="14462" r="11905" b="34723"/>
          <a:stretch>
            <a:fillRect/>
          </a:stretch>
        </p:blipFill>
        <p:spPr>
          <a:xfrm>
            <a:off x="10760488" y="-252493"/>
            <a:ext cx="1601633" cy="1800000"/>
          </a:xfrm>
          <a:prstGeom prst="rect">
            <a:avLst/>
          </a:prstGeom>
        </p:spPr>
      </p:pic>
      <p:pic>
        <p:nvPicPr>
          <p:cNvPr id="17" name="图片 16" descr="default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6719" y="1052318"/>
            <a:ext cx="5934472" cy="4731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图片 17" descr="psc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261832" y="2349794"/>
            <a:ext cx="5769037" cy="4327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/>
        </p:nvSpPr>
        <p:spPr>
          <a:xfrm>
            <a:off x="159488" y="159488"/>
            <a:ext cx="2764466" cy="723014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361507" y="212651"/>
            <a:ext cx="2721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68525"/>
                </a:solidFill>
              </a:rPr>
              <a:t>宜宾市翠屏区机关幼儿园</a:t>
            </a:r>
            <a:endParaRPr lang="en-US" altLang="zh-CN" sz="1600" b="1" dirty="0" smtClean="0">
              <a:solidFill>
                <a:srgbClr val="F68525"/>
              </a:solidFill>
            </a:endParaRPr>
          </a:p>
          <a:p>
            <a:r>
              <a:rPr lang="zh-CN" altLang="en-US" sz="1600" b="1" dirty="0" smtClean="0">
                <a:solidFill>
                  <a:srgbClr val="F68525"/>
                </a:solidFill>
              </a:rPr>
              <a:t>     （ 信义街分园）</a:t>
            </a:r>
            <a:endParaRPr lang="zh-CN" altLang="en-US" sz="1600" b="1" dirty="0">
              <a:solidFill>
                <a:srgbClr val="F68525"/>
              </a:solidFill>
            </a:endParaRP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760488" y="-252493"/>
            <a:ext cx="1601633" cy="1800000"/>
          </a:xfrm>
          <a:prstGeom prst="rect">
            <a:avLst/>
          </a:prstGeom>
        </p:spPr>
      </p:pic>
      <p:pic>
        <p:nvPicPr>
          <p:cNvPr id="18" name="图片 17" descr="psc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3114" y="1216735"/>
            <a:ext cx="5635300" cy="4694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 descr="default.jpe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6095839" y="2166211"/>
            <a:ext cx="5741494" cy="4306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/>
        </p:nvSpPr>
        <p:spPr>
          <a:xfrm>
            <a:off x="159488" y="159488"/>
            <a:ext cx="2764466" cy="723014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361507" y="212651"/>
            <a:ext cx="2721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68525"/>
                </a:solidFill>
              </a:rPr>
              <a:t>宜宾市翠屏区机关幼儿园</a:t>
            </a:r>
            <a:endParaRPr lang="en-US" altLang="zh-CN" sz="1600" b="1" dirty="0" smtClean="0">
              <a:solidFill>
                <a:srgbClr val="F68525"/>
              </a:solidFill>
            </a:endParaRPr>
          </a:p>
          <a:p>
            <a:r>
              <a:rPr lang="zh-CN" altLang="en-US" sz="1600" b="1" dirty="0" smtClean="0">
                <a:solidFill>
                  <a:srgbClr val="F68525"/>
                </a:solidFill>
              </a:rPr>
              <a:t>     （ 信义街分园）</a:t>
            </a:r>
            <a:endParaRPr lang="zh-CN" altLang="en-US" sz="1600" b="1" dirty="0">
              <a:solidFill>
                <a:srgbClr val="F68525"/>
              </a:solidFill>
            </a:endParaRP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1" cstate="print"/>
          <a:srcRect l="14462" r="11905" b="34723"/>
          <a:stretch>
            <a:fillRect/>
          </a:stretch>
        </p:blipFill>
        <p:spPr>
          <a:xfrm>
            <a:off x="10760488" y="-252493"/>
            <a:ext cx="1601633" cy="1800000"/>
          </a:xfrm>
          <a:prstGeom prst="rect">
            <a:avLst/>
          </a:prstGeom>
        </p:spPr>
      </p:pic>
      <p:pic>
        <p:nvPicPr>
          <p:cNvPr id="18" name="图片 17" descr="psc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3114" y="1450651"/>
            <a:ext cx="5635299" cy="4227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 descr="default.jpe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6320629" y="2074013"/>
            <a:ext cx="5741495" cy="4582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/>
        </p:nvSpPr>
        <p:spPr>
          <a:xfrm>
            <a:off x="159488" y="159488"/>
            <a:ext cx="2764466" cy="723014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361507" y="212651"/>
            <a:ext cx="2721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68525"/>
                </a:solidFill>
              </a:rPr>
              <a:t>宜宾市翠屏区机关幼儿园</a:t>
            </a:r>
            <a:endParaRPr lang="en-US" altLang="zh-CN" sz="1600" b="1" dirty="0" smtClean="0">
              <a:solidFill>
                <a:srgbClr val="F68525"/>
              </a:solidFill>
            </a:endParaRPr>
          </a:p>
          <a:p>
            <a:r>
              <a:rPr lang="zh-CN" altLang="en-US" sz="1600" b="1" dirty="0" smtClean="0">
                <a:solidFill>
                  <a:srgbClr val="F68525"/>
                </a:solidFill>
              </a:rPr>
              <a:t>     （ 信义街分园）</a:t>
            </a:r>
            <a:endParaRPr lang="zh-CN" altLang="en-US" sz="1600" b="1" dirty="0">
              <a:solidFill>
                <a:srgbClr val="F68525"/>
              </a:solidFill>
            </a:endParaRP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0" cstate="print"/>
          <a:srcRect l="14462" r="11905" b="34723"/>
          <a:stretch>
            <a:fillRect/>
          </a:stretch>
        </p:blipFill>
        <p:spPr>
          <a:xfrm>
            <a:off x="10760488" y="-252493"/>
            <a:ext cx="1601633" cy="1800000"/>
          </a:xfrm>
          <a:prstGeom prst="rect">
            <a:avLst/>
          </a:prstGeom>
        </p:spPr>
      </p:pic>
      <p:pic>
        <p:nvPicPr>
          <p:cNvPr id="17" name="图片 16" descr="default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86644" y="2126206"/>
            <a:ext cx="5741495" cy="4306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图片 17" descr="psc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3114" y="1450651"/>
            <a:ext cx="5635300" cy="4227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91300" y="0"/>
            <a:ext cx="56007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PA_组合 34"/>
          <p:cNvGrpSpPr/>
          <p:nvPr>
            <p:custDataLst>
              <p:tags r:id="rId1"/>
            </p:custDataLst>
          </p:nvPr>
        </p:nvGrpSpPr>
        <p:grpSpPr>
          <a:xfrm>
            <a:off x="703000" y="5985906"/>
            <a:ext cx="4750516" cy="670945"/>
            <a:chOff x="3673704" y="606961"/>
            <a:chExt cx="4750516" cy="670945"/>
          </a:xfrm>
        </p:grpSpPr>
        <p:pic>
          <p:nvPicPr>
            <p:cNvPr id="9" name="PA_图片 3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10" name="PA_图片 4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11" name="PA_图片 4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pic>
        <p:nvPicPr>
          <p:cNvPr id="12" name="图片 11" descr="QQ图片2021120615140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8590" y="1656715"/>
            <a:ext cx="4764405" cy="3574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 descr="惠济路幼儿园园舍环境 (3)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40977" y="829750"/>
            <a:ext cx="6873902" cy="5156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 15"/>
          <p:cNvSpPr/>
          <p:nvPr/>
        </p:nvSpPr>
        <p:spPr>
          <a:xfrm>
            <a:off x="159489" y="127591"/>
            <a:ext cx="3042745" cy="614855"/>
          </a:xfrm>
          <a:prstGeom prst="rect">
            <a:avLst/>
          </a:prstGeom>
          <a:noFill/>
          <a:ln w="38100">
            <a:solidFill>
              <a:srgbClr val="976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 descr="园徽.png"/>
          <p:cNvPicPr>
            <a:picLocks noChangeAspect="1"/>
          </p:cNvPicPr>
          <p:nvPr/>
        </p:nvPicPr>
        <p:blipFill>
          <a:blip r:embed="rId12" cstate="print"/>
          <a:srcRect l="14462" r="11905" b="34723"/>
          <a:stretch>
            <a:fillRect/>
          </a:stretch>
        </p:blipFill>
        <p:spPr>
          <a:xfrm>
            <a:off x="10590367" y="-231229"/>
            <a:ext cx="1601633" cy="1800000"/>
          </a:xfrm>
          <a:prstGeom prst="rect">
            <a:avLst/>
          </a:prstGeom>
        </p:spPr>
      </p:pic>
      <p:sp>
        <p:nvSpPr>
          <p:cNvPr id="18" name="文本框 11"/>
          <p:cNvSpPr txBox="1"/>
          <p:nvPr/>
        </p:nvSpPr>
        <p:spPr>
          <a:xfrm>
            <a:off x="350874" y="148856"/>
            <a:ext cx="2721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68525"/>
                </a:solidFill>
              </a:rPr>
              <a:t>宜宾市翠屏区机关幼儿园</a:t>
            </a:r>
            <a:endParaRPr lang="en-US" altLang="zh-CN" sz="1600" b="1" dirty="0" smtClean="0">
              <a:solidFill>
                <a:srgbClr val="F68525"/>
              </a:solidFill>
            </a:endParaRPr>
          </a:p>
          <a:p>
            <a:r>
              <a:rPr lang="zh-CN" altLang="en-US" sz="1600" b="1" dirty="0" smtClean="0">
                <a:solidFill>
                  <a:srgbClr val="F68525"/>
                </a:solidFill>
              </a:rPr>
              <a:t>     （ 信义街分园）</a:t>
            </a:r>
            <a:endParaRPr lang="zh-CN" altLang="en-US" sz="1600" b="1" dirty="0">
              <a:solidFill>
                <a:srgbClr val="F6852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Tm="3000">
        <p:push dir="u"/>
      </p:transition>
    </mc:Choice>
    <mc:Fallback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FhNzcyYjQ0MjgxODJjODE4YjIyMzNiNWNjOTQ1ZDcifQ=="/>
  <p:tag name="KSO_WPP_MARK_KEY" val="894d5f3b-63cc-44a1-9f62-f5bd22e3be6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4156.466141732283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42,&quot;width&quot;:2525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0-多彩卡通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F96D8"/>
      </a:accent1>
      <a:accent2>
        <a:srgbClr val="E984A5"/>
      </a:accent2>
      <a:accent3>
        <a:srgbClr val="3CB44A"/>
      </a:accent3>
      <a:accent4>
        <a:srgbClr val="EC6603"/>
      </a:accent4>
      <a:accent5>
        <a:srgbClr val="3CA793"/>
      </a:accent5>
      <a:accent6>
        <a:srgbClr val="70AD47"/>
      </a:accent6>
      <a:hlink>
        <a:srgbClr val="0563C1"/>
      </a:hlink>
      <a:folHlink>
        <a:srgbClr val="954F72"/>
      </a:folHlink>
    </a:clrScheme>
    <a:fontScheme name="0-正常卡通">
      <a:majorFont>
        <a:latin typeface="Helvetica"/>
        <a:ea typeface="MYuppy-KR-Bold-DDC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www.33ppt.com</Template>
  <TotalTime>0</TotalTime>
  <Words>477</Words>
  <Application>Microsoft Office PowerPoint</Application>
  <PresentationFormat>自定义</PresentationFormat>
  <Paragraphs>126</Paragraphs>
  <Slides>44</Slides>
  <Notes>44</Notes>
  <HiddenSlides>0</HiddenSlides>
  <MMClips>9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45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98</dc:title>
  <dc:creator/>
  <cp:lastModifiedBy/>
  <cp:revision>14</cp:revision>
  <dcterms:created xsi:type="dcterms:W3CDTF">2017-10-13T07:24:00Z</dcterms:created>
  <dcterms:modified xsi:type="dcterms:W3CDTF">2023-06-30T04:40:18Z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FC43C550248D43AF9C273480D9258FDB</vt:lpwstr>
  </property>
</Properties>
</file>