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94" r:id="rId5"/>
    <p:sldId id="295" r:id="rId6"/>
    <p:sldId id="296" r:id="rId7"/>
    <p:sldId id="297" r:id="rId8"/>
    <p:sldId id="319" r:id="rId9"/>
    <p:sldId id="318" r:id="rId10"/>
    <p:sldId id="336" r:id="rId11"/>
    <p:sldId id="322" r:id="rId12"/>
    <p:sldId id="320" r:id="rId13"/>
    <p:sldId id="321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293" r:id="rId23"/>
    <p:sldId id="332" r:id="rId24"/>
    <p:sldId id="333" r:id="rId25"/>
    <p:sldId id="334" r:id="rId26"/>
    <p:sldId id="353" r:id="rId27"/>
    <p:sldId id="335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6CC"/>
    <a:srgbClr val="66CCFF"/>
    <a:srgbClr val="46A1A8"/>
    <a:srgbClr val="0A5A96"/>
    <a:srgbClr val="045596"/>
    <a:srgbClr val="00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86"/>
    <p:restoredTop sz="94660"/>
  </p:normalViewPr>
  <p:slideViewPr>
    <p:cSldViewPr showGuides="1">
      <p:cViewPr varScale="1">
        <p:scale>
          <a:sx n="65" d="100"/>
          <a:sy n="65" d="100"/>
        </p:scale>
        <p:origin x="-1512" y="-114"/>
      </p:cViewPr>
      <p:guideLst>
        <p:guide orient="horz" pos="21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4099"/>
          <p:cNvSpPr txBox="1"/>
          <p:nvPr/>
        </p:nvSpPr>
        <p:spPr>
          <a:xfrm>
            <a:off x="2932430" y="2209800"/>
            <a:ext cx="6000750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信息技术工程</a:t>
            </a:r>
            <a:r>
              <a:rPr lang="en-US" altLang="zh-CN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2.0</a:t>
            </a:r>
            <a:endParaRPr lang="en-US" altLang="zh-CN" sz="4400" b="1" dirty="0">
              <a:solidFill>
                <a:srgbClr val="04557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一划两案</a:t>
            </a:r>
            <a:r>
              <a:rPr lang="en-US" altLang="zh-CN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44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的实施</a:t>
            </a:r>
            <a:endParaRPr lang="zh-CN" altLang="en-US" sz="4400" b="1" dirty="0">
              <a:solidFill>
                <a:srgbClr val="04557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43504" y="426720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泸县方洞镇中心幼儿园</a:t>
            </a:r>
            <a:r>
              <a:rPr lang="en-US" altLang="zh-CN" b="1" dirty="0"/>
              <a:t>  </a:t>
            </a:r>
            <a:r>
              <a:rPr lang="zh-CN" altLang="en-US" b="1" dirty="0"/>
              <a:t>黄修莲</a:t>
            </a:r>
            <a:endParaRPr lang="zh-CN" altLang="en-US" b="1" dirty="0"/>
          </a:p>
          <a:p>
            <a:endParaRPr lang="zh-CN" altLang="en-US" b="1" dirty="0"/>
          </a:p>
          <a:p>
            <a:pPr algn="ctr"/>
            <a:r>
              <a:rPr lang="en-US" altLang="zh-CN" b="1" dirty="0"/>
              <a:t>2022.03.31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1003300"/>
            <a:ext cx="6067425" cy="480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38" y="928670"/>
            <a:ext cx="692948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1142984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1000108"/>
            <a:ext cx="72866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38" y="966788"/>
            <a:ext cx="707236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1071546"/>
            <a:ext cx="7286675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第三章：</a:t>
            </a:r>
            <a:r>
              <a:rPr lang="zh-CN" altLang="en-US" sz="2400" dirty="0" smtClean="0">
                <a:solidFill>
                  <a:schemeClr val="bg1"/>
                </a:solidFill>
              </a:rPr>
              <a:t>泸县方洞镇中心幼儿园信息技术管理考核方案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1071546"/>
            <a:ext cx="7500990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1071546"/>
            <a:ext cx="68580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14884"/>
            <a:ext cx="6929486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928671"/>
            <a:ext cx="75724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928670"/>
            <a:ext cx="735811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</a:rPr>
              <a:t>第一章：  </a:t>
            </a:r>
            <a:r>
              <a:rPr lang="zh-CN" altLang="en-US" sz="2400" dirty="0">
                <a:solidFill>
                  <a:schemeClr val="bg1"/>
                </a:solidFill>
              </a:rPr>
              <a:t>泸县方洞镇中心幼儿园信息化发展规划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76705" y="1828800"/>
            <a:ext cx="599122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1071546"/>
            <a:ext cx="74295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4099"/>
          <p:cNvSpPr txBox="1"/>
          <p:nvPr/>
        </p:nvSpPr>
        <p:spPr>
          <a:xfrm>
            <a:off x="2786050" y="2143116"/>
            <a:ext cx="576262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48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信息技术工程</a:t>
            </a:r>
            <a:r>
              <a:rPr lang="en-US" altLang="zh-CN" sz="48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2.0</a:t>
            </a:r>
            <a:endParaRPr lang="en-US" altLang="zh-CN" sz="4800" b="1" dirty="0">
              <a:solidFill>
                <a:srgbClr val="04557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八个能</a:t>
            </a:r>
            <a:r>
              <a:rPr lang="zh-CN" altLang="en-US" sz="4800" b="1" dirty="0">
                <a:solidFill>
                  <a:srgbClr val="04557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力点解读</a:t>
            </a:r>
            <a:endParaRPr lang="zh-CN" altLang="en-US" sz="4800" b="1" dirty="0">
              <a:solidFill>
                <a:srgbClr val="04557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9058" y="4286257"/>
            <a:ext cx="492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</a:rPr>
              <a:t>泸县方洞镇中心幼儿园</a:t>
            </a:r>
            <a:r>
              <a:rPr lang="en-US" altLang="zh-CN" sz="2400" b="1" dirty="0">
                <a:latin typeface="宋体" panose="02010600030101010101" pitchFamily="2" charset="-122"/>
              </a:rPr>
              <a:t>  </a:t>
            </a:r>
            <a:r>
              <a:rPr lang="zh-CN" altLang="en-US" sz="2400" b="1" dirty="0">
                <a:latin typeface="宋体" panose="02010600030101010101" pitchFamily="2" charset="-122"/>
              </a:rPr>
              <a:t>黄修莲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</a:endParaRPr>
          </a:p>
          <a:p>
            <a:pPr algn="ctr"/>
            <a:r>
              <a:rPr lang="en-US" altLang="zh-CN" sz="2400" b="1" dirty="0">
                <a:latin typeface="宋体" panose="02010600030101010101" pitchFamily="2" charset="-122"/>
              </a:rPr>
              <a:t>2022.03.31</a:t>
            </a:r>
            <a:endParaRPr lang="en-US" altLang="zh-CN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5" y="857232"/>
            <a:ext cx="75009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857232"/>
            <a:ext cx="76438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1214422"/>
            <a:ext cx="714379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052830"/>
            <a:ext cx="6941185" cy="49009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571744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/>
              <a:t>感谢大家聆听！</a:t>
            </a:r>
            <a:endParaRPr lang="zh-CN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3" y="857232"/>
            <a:ext cx="74295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680" y="1284605"/>
            <a:ext cx="6925310" cy="3796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0" y="956945"/>
            <a:ext cx="7206615" cy="494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0" y="895350"/>
            <a:ext cx="679958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</a:rPr>
              <a:t>第二章：  </a:t>
            </a:r>
            <a:r>
              <a:rPr lang="zh-CN" altLang="en-US" sz="2400" dirty="0">
                <a:solidFill>
                  <a:schemeClr val="bg1"/>
                </a:solidFill>
              </a:rPr>
              <a:t>泸县方洞镇中心幼儿园整体推进方案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0" y="859155"/>
            <a:ext cx="6469380" cy="5186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1000108"/>
            <a:ext cx="700092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8662" y="928670"/>
            <a:ext cx="72152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025,&quot;width&quot;:9435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WPS 演示</Application>
  <PresentationFormat>全屏显示(4:3)</PresentationFormat>
  <Paragraphs>22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默认设计模板</vt:lpstr>
      <vt:lpstr>PowerPoint 演示文稿</vt:lpstr>
      <vt:lpstr>第一章：  泸县方洞镇中心幼儿园信息化发展规划</vt:lpstr>
      <vt:lpstr>PowerPoint 演示文稿</vt:lpstr>
      <vt:lpstr>PowerPoint 演示文稿</vt:lpstr>
      <vt:lpstr>PowerPoint 演示文稿</vt:lpstr>
      <vt:lpstr>PowerPoint 演示文稿</vt:lpstr>
      <vt:lpstr>第二章：  泸县方洞镇中心幼儿园整体推进方案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第三章：泸县方洞镇中心幼儿园信息技术管理考核方案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好运莲莲</cp:lastModifiedBy>
  <cp:revision>64</cp:revision>
  <dcterms:created xsi:type="dcterms:W3CDTF">2014-04-24T14:19:00Z</dcterms:created>
  <dcterms:modified xsi:type="dcterms:W3CDTF">2022-03-31T00:51:02Z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D85C140E061B42C48362698FE38C7778</vt:lpwstr>
  </property>
  <property fmtid="{D5CDD505-2E9C-101B-9397-08002B2CF9AE}" pid="4" name="KSOProductBuildVer">
    <vt:lpwstr>2052-11.1.0.11365</vt:lpwstr>
  </property>
</Properties>
</file>