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psmdcp" ContentType="application/vnd.openxmlformats-package.core-properties+xml"/>
  <Default Extension="rels" ContentType="application/vnd.openxmlformats-package.relationship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6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9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20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23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26.xml" ContentType="application/vnd.openxmlformats-officedocument.presentationml.slide+xml"/>
  <Override PartName="/ppt/slideLayouts/slideLayout26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a879b508ef9b44c3" /><Relationship Type="http://schemas.openxmlformats.org/officeDocument/2006/relationships/extended-properties" Target="/docProps/app.xml" Id="rId2" /><Relationship Type="http://schemas.openxmlformats.org/officeDocument/2006/relationships/custom-properties" Target="/docProps/custom.xml" Id="Rc41329628a50486f" /><Relationship Type="http://schemas.openxmlformats.org/package/2006/relationships/metadata/core-properties" Target="/package/services/metadata/core-properties/5ba798321cb546a79e0ced94313c3a58.psmdcp" Id="R44b09fecf9224b8b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1" /><Relationship Type="http://schemas.openxmlformats.org/officeDocument/2006/relationships/viewProps" Target="/ppt/viewProps.xml" Id="rId2" /><Relationship Type="http://schemas.openxmlformats.org/officeDocument/2006/relationships/theme" Target="/ppt/theme/theme1.xml" Id="rId3" /><Relationship Type="http://schemas.openxmlformats.org/officeDocument/2006/relationships/tableStyles" Target="/ppt/tableStyles.xml" Id="rId4" /><Relationship Type="http://schemas.openxmlformats.org/officeDocument/2006/relationships/slideMaster" Target="/ppt/slideMasters/slideMaster1.xml" Id="rId5" /><Relationship Type="http://schemas.openxmlformats.org/officeDocument/2006/relationships/slide" Target="/ppt/slides/slide1.xml" Id="rId6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slide" Target="/ppt/slides/slide4.xml" Id="rId9" /><Relationship Type="http://schemas.openxmlformats.org/officeDocument/2006/relationships/slide" Target="/ppt/slides/slide5.xml" Id="rId10" /><Relationship Type="http://schemas.openxmlformats.org/officeDocument/2006/relationships/slide" Target="/ppt/slides/slide6.xml" Id="rId11" /><Relationship Type="http://schemas.openxmlformats.org/officeDocument/2006/relationships/slide" Target="/ppt/slides/slide7.xml" Id="rId12" /><Relationship Type="http://schemas.openxmlformats.org/officeDocument/2006/relationships/slide" Target="/ppt/slides/slide8.xml" Id="rId13" /><Relationship Type="http://schemas.openxmlformats.org/officeDocument/2006/relationships/slide" Target="/ppt/slides/slide9.xml" Id="rId14" /><Relationship Type="http://schemas.openxmlformats.org/officeDocument/2006/relationships/slide" Target="/ppt/slides/slide10.xml" Id="rId15" /><Relationship Type="http://schemas.openxmlformats.org/officeDocument/2006/relationships/slide" Target="/ppt/slides/slide11.xml" Id="rId16" /><Relationship Type="http://schemas.openxmlformats.org/officeDocument/2006/relationships/slide" Target="/ppt/slides/slide12.xml" Id="rId17" /><Relationship Type="http://schemas.openxmlformats.org/officeDocument/2006/relationships/slide" Target="/ppt/slides/slide13.xml" Id="rId18" /><Relationship Type="http://schemas.openxmlformats.org/officeDocument/2006/relationships/slide" Target="/ppt/slides/slide14.xml" Id="rId19" /><Relationship Type="http://schemas.openxmlformats.org/officeDocument/2006/relationships/slide" Target="/ppt/slides/slide15.xml" Id="rId20" /><Relationship Type="http://schemas.openxmlformats.org/officeDocument/2006/relationships/slide" Target="/ppt/slides/slide16.xml" Id="rId21" /><Relationship Type="http://schemas.openxmlformats.org/officeDocument/2006/relationships/slide" Target="/ppt/slides/slide17.xml" Id="rId22" /><Relationship Type="http://schemas.openxmlformats.org/officeDocument/2006/relationships/slide" Target="/ppt/slides/slide18.xml" Id="rId23" /><Relationship Type="http://schemas.openxmlformats.org/officeDocument/2006/relationships/slide" Target="/ppt/slides/slide19.xml" Id="rId24" /><Relationship Type="http://schemas.openxmlformats.org/officeDocument/2006/relationships/slide" Target="/ppt/slides/slide20.xml" Id="rId25" /><Relationship Type="http://schemas.openxmlformats.org/officeDocument/2006/relationships/slide" Target="/ppt/slides/slide21.xml" Id="rId26" /><Relationship Type="http://schemas.openxmlformats.org/officeDocument/2006/relationships/slide" Target="/ppt/slides/slide22.xml" Id="rId27" /><Relationship Type="http://schemas.openxmlformats.org/officeDocument/2006/relationships/slide" Target="/ppt/slides/slide23.xml" Id="rId28" /><Relationship Type="http://schemas.openxmlformats.org/officeDocument/2006/relationships/slide" Target="/ppt/slides/slide24.xml" Id="rId29" /><Relationship Type="http://schemas.openxmlformats.org/officeDocument/2006/relationships/slide" Target="/ppt/slides/slide25.xml" Id="rId30" /><Relationship Type="http://schemas.openxmlformats.org/officeDocument/2006/relationships/slide" Target="/ppt/slides/slide26.xml" Id="rId31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1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2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191420"/>
      </p:ext>
    </p:extLst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theme" Target="/ppt/theme/theme1.xml" Id="rId2" /><Relationship Type="http://schemas.openxmlformats.org/officeDocument/2006/relationships/slideLayout" Target="/ppt/slideLayouts/slideLayout2.xml" Id="rId3" /><Relationship Type="http://schemas.openxmlformats.org/officeDocument/2006/relationships/slideLayout" Target="/ppt/slideLayouts/slideLayout3.xml" Id="rId4" /><Relationship Type="http://schemas.openxmlformats.org/officeDocument/2006/relationships/slideLayout" Target="/ppt/slideLayouts/slideLayout4.xml" Id="rId5" /><Relationship Type="http://schemas.openxmlformats.org/officeDocument/2006/relationships/slideLayout" Target="/ppt/slideLayouts/slideLayout5.xml" Id="rId6" /><Relationship Type="http://schemas.openxmlformats.org/officeDocument/2006/relationships/slideLayout" Target="/ppt/slideLayouts/slideLayout6.xml" Id="rId7" /><Relationship Type="http://schemas.openxmlformats.org/officeDocument/2006/relationships/slideLayout" Target="/ppt/slideLayouts/slideLayout7.xml" Id="rId8" /><Relationship Type="http://schemas.openxmlformats.org/officeDocument/2006/relationships/slideLayout" Target="/ppt/slideLayouts/slideLayout8.xml" Id="rId9" /><Relationship Type="http://schemas.openxmlformats.org/officeDocument/2006/relationships/slideLayout" Target="/ppt/slideLayouts/slideLayout9.xml" Id="rId10" /><Relationship Type="http://schemas.openxmlformats.org/officeDocument/2006/relationships/slideLayout" Target="/ppt/slideLayouts/slideLayout10.xml" Id="rId11" /><Relationship Type="http://schemas.openxmlformats.org/officeDocument/2006/relationships/slideLayout" Target="/ppt/slideLayouts/slideLayout11.xml" Id="rId12" /><Relationship Type="http://schemas.openxmlformats.org/officeDocument/2006/relationships/slideLayout" Target="/ppt/slideLayouts/slideLayout12.xml" Id="rId13" /><Relationship Type="http://schemas.openxmlformats.org/officeDocument/2006/relationships/slideLayout" Target="/ppt/slideLayouts/slideLayout13.xml" Id="rId14" /><Relationship Type="http://schemas.openxmlformats.org/officeDocument/2006/relationships/slideLayout" Target="/ppt/slideLayouts/slideLayout14.xml" Id="rId15" /><Relationship Type="http://schemas.openxmlformats.org/officeDocument/2006/relationships/slideLayout" Target="/ppt/slideLayouts/slideLayout15.xml" Id="rId16" /><Relationship Type="http://schemas.openxmlformats.org/officeDocument/2006/relationships/slideLayout" Target="/ppt/slideLayouts/slideLayout16.xml" Id="rId17" /><Relationship Type="http://schemas.openxmlformats.org/officeDocument/2006/relationships/slideLayout" Target="/ppt/slideLayouts/slideLayout17.xml" Id="rId18" /><Relationship Type="http://schemas.openxmlformats.org/officeDocument/2006/relationships/slideLayout" Target="/ppt/slideLayouts/slideLayout18.xml" Id="rId19" /><Relationship Type="http://schemas.openxmlformats.org/officeDocument/2006/relationships/slideLayout" Target="/ppt/slideLayouts/slideLayout19.xml" Id="rId20" /><Relationship Type="http://schemas.openxmlformats.org/officeDocument/2006/relationships/slideLayout" Target="/ppt/slideLayouts/slideLayout20.xml" Id="rId21" /><Relationship Type="http://schemas.openxmlformats.org/officeDocument/2006/relationships/slideLayout" Target="/ppt/slideLayouts/slideLayout21.xml" Id="rId22" /><Relationship Type="http://schemas.openxmlformats.org/officeDocument/2006/relationships/slideLayout" Target="/ppt/slideLayouts/slideLayout22.xml" Id="rId23" /><Relationship Type="http://schemas.openxmlformats.org/officeDocument/2006/relationships/slideLayout" Target="/ppt/slideLayouts/slideLayout23.xml" Id="rId24" /><Relationship Type="http://schemas.openxmlformats.org/officeDocument/2006/relationships/slideLayout" Target="/ppt/slideLayouts/slideLayout24.xml" Id="rId25" /><Relationship Type="http://schemas.openxmlformats.org/officeDocument/2006/relationships/slideLayout" Target="/ppt/slideLayouts/slideLayout25.xml" Id="rId26" /><Relationship Type="http://schemas.openxmlformats.org/officeDocument/2006/relationships/slideLayout" Target="/ppt/slideLayouts/slideLayout26.xml" Id="rId27" /></Relationships>
</file>

<file path=ppt/slideMasters/slideMaster1.xml><?xml version="1.0" encoding="utf-8"?>
<p:sld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373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image" Target="/ppt/media/image.png" Id="rId2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1" /><Relationship Type="http://schemas.openxmlformats.org/officeDocument/2006/relationships/image" Target="/ppt/media/image10.png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png" Id="rId2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1" /><Relationship Type="http://schemas.openxmlformats.org/officeDocument/2006/relationships/image" Target="/ppt/media/image12.png" Id="rId2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1" /><Relationship Type="http://schemas.openxmlformats.org/officeDocument/2006/relationships/image" Target="/ppt/media/image13.png" Id="rId2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1" /><Relationship Type="http://schemas.openxmlformats.org/officeDocument/2006/relationships/image" Target="/ppt/media/image14.png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1" /><Relationship Type="http://schemas.openxmlformats.org/officeDocument/2006/relationships/image" Target="/ppt/media/image15.png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1" /><Relationship Type="http://schemas.openxmlformats.org/officeDocument/2006/relationships/image" Target="/ppt/media/image16.png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1" /><Relationship Type="http://schemas.openxmlformats.org/officeDocument/2006/relationships/image" Target="/ppt/media/image17.png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1" /><Relationship Type="http://schemas.openxmlformats.org/officeDocument/2006/relationships/image" Target="/ppt/media/image18.png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" /><Relationship Type="http://schemas.openxmlformats.org/officeDocument/2006/relationships/image" Target="/ppt/media/image19.png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png" Id="rId2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0.xml" Id="rId1" /><Relationship Type="http://schemas.openxmlformats.org/officeDocument/2006/relationships/image" Target="/ppt/media/image20.png" Id="rId2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.png" Id="rId2" /></Relationships>
</file>

<file path=ppt/slides/_rels/slide2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2.xml" Id="rId1" /><Relationship Type="http://schemas.openxmlformats.org/officeDocument/2006/relationships/image" Target="/ppt/media/image22.png" Id="rId2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3.xml" Id="rId1" /><Relationship Type="http://schemas.openxmlformats.org/officeDocument/2006/relationships/image" Target="/ppt/media/image23.png" Id="rId2" /></Relationships>
</file>

<file path=ppt/slides/_rels/slide2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4.xml" Id="rId1" /><Relationship Type="http://schemas.openxmlformats.org/officeDocument/2006/relationships/image" Target="/ppt/media/image24.png" Id="rId2" /></Relationships>
</file>

<file path=ppt/slides/_rels/slide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5.xml" Id="rId1" /><Relationship Type="http://schemas.openxmlformats.org/officeDocument/2006/relationships/image" Target="/ppt/media/image25.png" Id="rId2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6.xml" Id="rId1" /><Relationship Type="http://schemas.openxmlformats.org/officeDocument/2006/relationships/image" Target="/ppt/media/image26.png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image" Target="/ppt/media/image3.png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1" /><Relationship Type="http://schemas.openxmlformats.org/officeDocument/2006/relationships/image" Target="/ppt/media/image4.png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1" /><Relationship Type="http://schemas.openxmlformats.org/officeDocument/2006/relationships/image" Target="/ppt/media/image5.png" Id="rId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1" /><Relationship Type="http://schemas.openxmlformats.org/officeDocument/2006/relationships/image" Target="/ppt/media/image6.png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" /><Relationship Type="http://schemas.openxmlformats.org/officeDocument/2006/relationships/image" Target="/ppt/media/image7.png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1" /><Relationship Type="http://schemas.openxmlformats.org/officeDocument/2006/relationships/image" Target="/ppt/media/image8.png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1" /><Relationship Type="http://schemas.openxmlformats.org/officeDocument/2006/relationships/image" Target="/ppt/media/image9.png" Id="rId2" /></Relationships>
</file>

<file path=ppt/slides/slide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1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0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1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2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2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3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4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5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6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7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8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slides/slide9.xml><?xml version="1.0" encoding="utf-8"?>
<p:sld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fillRect/>
          <a:blip r:embed="rId2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9474"/>
      </p:ext>
    </p:extLst>
  </p:cSld>
  <p:clrMapOvr>
    <a:masterClrMapping/>
  </p:clrMapOvr>
</p:sld>
</file>

<file path=ppt/theme/theme1.xml><?xml version="1.0" encoding="utf-8"?>
<a:theme xmlns:thm15="http://schemas.microsoft.com/office/thememl/2012/main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otalTime>0</ap:TotalTime>
  <ap:Words>0</ap:Words>
  <ap:Application>Microsoft Office PowerPoint</ap:Application>
  <ap:PresentationFormat>宽屏</ap:PresentationFormat>
  <ap:Paragraphs>0</ap:Paragraphs>
  <ap:Slides>1</ap:Slides>
  <ap:Notes>0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ap:HeadingPairs>
  <ap:TitlesOfParts>
    <vt:vector baseType="lpstr" size="3">
      <vt:lpstr>Arial</vt:lpstr>
      <vt:lpstr>Office 主题​​</vt:lpstr>
      <vt:lpstr>PowerPoint 演示文稿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ustom.xml><?xml version="1.0" encoding="utf-8"?>
<op:Properties xmlns:vt="http://schemas.openxmlformats.org/officeDocument/2006/docPropsVTypes" xmlns:op="http://schemas.openxmlformats.org/officeDocument/2006/custom-properties">
  <op:property fmtid="{D5CDD505-2E9C-101B-9397-08002B2CF9AE}" pid="2" name="ApplicationName">
    <vt:lpwstr>Cyclone2.0</vt:lpwstr>
  </op:property>
  <op:property fmtid="{D5CDD505-2E9C-101B-9397-08002B2CF9AE}" pid="3" name="ApplicationVersion">
    <vt:lpwstr>EN-PPT-5.1.19.9</vt:lpwstr>
  </op:property>
</op:Properties>
</file>