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64" r:id="rId12"/>
    <p:sldId id="271" r:id="rId13"/>
    <p:sldId id="263" r:id="rId14"/>
    <p:sldId id="265" r:id="rId15"/>
    <p:sldId id="266" r:id="rId16"/>
    <p:sldId id="273" r:id="rId17"/>
    <p:sldId id="275" r:id="rId18"/>
    <p:sldId id="274" r:id="rId19"/>
    <p:sldId id="281" r:id="rId20"/>
    <p:sldId id="279" r:id="rId21"/>
    <p:sldId id="280" r:id="rId22"/>
    <p:sldId id="278" r:id="rId23"/>
    <p:sldId id="277" r:id="rId24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002" y="-5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&#31456;&#40060;&#21943;&#22696;&#30340;&#36807;&#31243;.qlv" TargetMode="Externa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x20201019-081915-8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44" y="349235"/>
            <a:ext cx="4000528" cy="4222761"/>
          </a:xfrm>
          <a:prstGeom prst="rect">
            <a:avLst/>
          </a:prstGeom>
        </p:spPr>
      </p:pic>
      <p:pic>
        <p:nvPicPr>
          <p:cNvPr id="6" name="Picture 3" descr="C:\Users\Administrator\Documents\Tencent Files\1664339588\FileRecv\MobileFile\IMG_20201019_14473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1E0DC"/>
              </a:clrFrom>
              <a:clrTo>
                <a:srgbClr val="E1E0DC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14810" y="1785932"/>
            <a:ext cx="4530777" cy="180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.jpg"/>
          <p:cNvPicPr>
            <a:picLocks noChangeAspect="1"/>
          </p:cNvPicPr>
          <p:nvPr/>
        </p:nvPicPr>
        <p:blipFill>
          <a:blip r:embed="rId1">
            <a:lum bright="-10000" contrast="20000"/>
          </a:blip>
          <a:stretch>
            <a:fillRect/>
          </a:stretch>
        </p:blipFill>
        <p:spPr>
          <a:xfrm>
            <a:off x="571" y="321"/>
            <a:ext cx="9142858" cy="5142857"/>
          </a:xfrm>
          <a:prstGeom prst="rect">
            <a:avLst/>
          </a:prstGeom>
        </p:spPr>
      </p:pic>
      <p:pic>
        <p:nvPicPr>
          <p:cNvPr id="4" name="图片 3" descr="x20201019-081141-407.png"/>
          <p:cNvPicPr>
            <a:picLocks noChangeAspect="1"/>
          </p:cNvPicPr>
          <p:nvPr/>
        </p:nvPicPr>
        <p:blipFill>
          <a:blip r:embed="rId2">
            <a:lum bright="10000" contrast="30000"/>
          </a:blip>
          <a:stretch>
            <a:fillRect/>
          </a:stretch>
        </p:blipFill>
        <p:spPr>
          <a:xfrm>
            <a:off x="-3571900" y="1620032"/>
            <a:ext cx="3571900" cy="35234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5.52299E-07 L 0.52552 -5.52299E-07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.jpg"/>
          <p:cNvPicPr>
            <a:picLocks noChangeAspect="1"/>
          </p:cNvPicPr>
          <p:nvPr/>
        </p:nvPicPr>
        <p:blipFill>
          <a:blip r:embed="rId1">
            <a:lum bright="-10000" contras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" y="321"/>
            <a:ext cx="9142858" cy="5142857"/>
          </a:xfrm>
          <a:prstGeom prst="rect">
            <a:avLst/>
          </a:prstGeom>
        </p:spPr>
      </p:pic>
      <p:pic>
        <p:nvPicPr>
          <p:cNvPr id="3" name="图片 2" descr="x20201019-081250-29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9188" y="2500312"/>
            <a:ext cx="4195237" cy="26431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44 -0.00493 L 0.51076 -0.00493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x20201019-080215-918.png"/>
          <p:cNvPicPr>
            <a:picLocks noChangeAspect="1"/>
          </p:cNvPicPr>
          <p:nvPr/>
        </p:nvPicPr>
        <p:blipFill>
          <a:blip r:embed="rId1">
            <a:lum bright="20000" contrast="40000"/>
          </a:blip>
          <a:stretch>
            <a:fillRect/>
          </a:stretch>
        </p:blipFill>
        <p:spPr>
          <a:xfrm>
            <a:off x="717523" y="3643320"/>
            <a:ext cx="840527" cy="1078676"/>
          </a:xfrm>
          <a:prstGeom prst="rect">
            <a:avLst/>
          </a:prstGeom>
        </p:spPr>
      </p:pic>
      <p:pic>
        <p:nvPicPr>
          <p:cNvPr id="3" name="图片 2" descr="x20201019-081141-4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2" y="214296"/>
            <a:ext cx="2286016" cy="2255019"/>
          </a:xfrm>
          <a:prstGeom prst="rect">
            <a:avLst/>
          </a:prstGeom>
        </p:spPr>
      </p:pic>
      <p:pic>
        <p:nvPicPr>
          <p:cNvPr id="4" name="图片 3" descr="x20201019-081250-29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803025"/>
            <a:ext cx="3714776" cy="2340475"/>
          </a:xfrm>
          <a:prstGeom prst="rect">
            <a:avLst/>
          </a:prstGeom>
        </p:spPr>
      </p:pic>
      <p:pic>
        <p:nvPicPr>
          <p:cNvPr id="5" name="图片 4" descr="x20201019-081416-4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42858"/>
            <a:ext cx="3933659" cy="22860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72198" y="4857766"/>
            <a:ext cx="642942" cy="1428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786578" y="4857766"/>
            <a:ext cx="642942" cy="142876"/>
          </a:xfrm>
          <a:prstGeom prst="rect">
            <a:avLst/>
          </a:prstGeom>
          <a:solidFill>
            <a:srgbClr val="C9600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00958" y="4857766"/>
            <a:ext cx="642942" cy="1428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215338" y="4857766"/>
            <a:ext cx="642942" cy="142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istrator\Desktop\timg (1).jpg"/>
          <p:cNvPicPr>
            <a:picLocks noChangeAspect="1" noChangeArrowheads="1"/>
          </p:cNvPicPr>
          <p:nvPr/>
        </p:nvPicPr>
        <p:blipFill>
          <a:blip r:embed="rId1"/>
          <a:srcRect l="1389" r="4166" b="214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8" name="图片 7" descr="图片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0EBD8"/>
              </a:clrFrom>
              <a:clrTo>
                <a:srgbClr val="F0EB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57552" y="4071924"/>
            <a:ext cx="2309171" cy="1071576"/>
          </a:xfrm>
          <a:prstGeom prst="rect">
            <a:avLst/>
          </a:prstGeom>
        </p:spPr>
      </p:pic>
      <p:sp>
        <p:nvSpPr>
          <p:cNvPr id="10" name="云形标注 9">
            <a:hlinkClick r:id="rId3" action="ppaction://hlinkfile"/>
          </p:cNvPr>
          <p:cNvSpPr/>
          <p:nvPr/>
        </p:nvSpPr>
        <p:spPr>
          <a:xfrm>
            <a:off x="7715272" y="642924"/>
            <a:ext cx="1143008" cy="857256"/>
          </a:xfrm>
          <a:prstGeom prst="cloudCallout">
            <a:avLst>
              <a:gd name="adj1" fmla="val -48204"/>
              <a:gd name="adj2" fmla="val 101141"/>
            </a:avLst>
          </a:prstGeom>
          <a:solidFill>
            <a:srgbClr val="FFFF00"/>
          </a:solidFill>
          <a:ln>
            <a:solidFill>
              <a:schemeClr val="tx1"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000" b="1" smtClean="0">
                <a:solidFill>
                  <a:schemeClr val="tx1"/>
                </a:solidFill>
                <a:latin typeface="+mn-ea"/>
              </a:rPr>
              <a:t>?</a:t>
            </a:r>
            <a:endParaRPr lang="zh-CN" altLang="en-US" sz="5000" b="1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48 -0.0037 L 0.34549 -0.003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01017_130305.jpg"/>
          <p:cNvPicPr>
            <a:picLocks noChangeAspect="1"/>
          </p:cNvPicPr>
          <p:nvPr/>
        </p:nvPicPr>
        <p:blipFill>
          <a:blip r:embed="rId1"/>
          <a:srcRect t="23611" b="11111"/>
          <a:stretch>
            <a:fillRect/>
          </a:stretch>
        </p:blipFill>
        <p:spPr>
          <a:xfrm>
            <a:off x="1" y="0"/>
            <a:ext cx="9168318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 descr="图片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CE7D4"/>
              </a:clrFrom>
              <a:clrTo>
                <a:srgbClr val="ECE7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57750" y="3071816"/>
            <a:ext cx="3357586" cy="1558095"/>
          </a:xfrm>
          <a:prstGeom prst="rect">
            <a:avLst/>
          </a:prstGeom>
        </p:spPr>
      </p:pic>
      <p:pic>
        <p:nvPicPr>
          <p:cNvPr id="4" name="图片 3" descr="x20201019-101638-293.png"/>
          <p:cNvPicPr>
            <a:picLocks noChangeAspect="1"/>
          </p:cNvPicPr>
          <p:nvPr/>
        </p:nvPicPr>
        <p:blipFill>
          <a:blip r:embed="rId3"/>
          <a:srcRect l="5970" t="28550" r="77825" b="44580"/>
          <a:stretch>
            <a:fillRect/>
          </a:stretch>
        </p:blipFill>
        <p:spPr>
          <a:xfrm>
            <a:off x="142844" y="964395"/>
            <a:ext cx="1357322" cy="642942"/>
          </a:xfrm>
          <a:prstGeom prst="rect">
            <a:avLst/>
          </a:prstGeom>
        </p:spPr>
      </p:pic>
      <p:pic>
        <p:nvPicPr>
          <p:cNvPr id="5" name="图片 4" descr="x20201019-101638-293.png"/>
          <p:cNvPicPr>
            <a:picLocks noChangeAspect="1"/>
          </p:cNvPicPr>
          <p:nvPr/>
        </p:nvPicPr>
        <p:blipFill>
          <a:blip r:embed="rId3"/>
          <a:srcRect l="38896" t="23498" r="38896" b="44700"/>
          <a:stretch>
            <a:fillRect/>
          </a:stretch>
        </p:blipFill>
        <p:spPr>
          <a:xfrm>
            <a:off x="4214811" y="803659"/>
            <a:ext cx="1964545" cy="803678"/>
          </a:xfrm>
          <a:prstGeom prst="ellipse">
            <a:avLst/>
          </a:prstGeom>
        </p:spPr>
      </p:pic>
      <p:pic>
        <p:nvPicPr>
          <p:cNvPr id="6" name="图片 5" descr="x20201019-101638-293.png"/>
          <p:cNvPicPr>
            <a:picLocks noChangeAspect="1"/>
          </p:cNvPicPr>
          <p:nvPr/>
        </p:nvPicPr>
        <p:blipFill>
          <a:blip r:embed="rId3"/>
          <a:srcRect l="38896" t="23498" r="38896" b="44700"/>
          <a:stretch>
            <a:fillRect/>
          </a:stretch>
        </p:blipFill>
        <p:spPr>
          <a:xfrm>
            <a:off x="6715140" y="1285866"/>
            <a:ext cx="1964545" cy="803678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38 4.93523E-06 L 1.01996 -0.01049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 descr="x20201019-101638-293.png"/>
          <p:cNvPicPr>
            <a:picLocks noChangeAspect="1"/>
          </p:cNvPicPr>
          <p:nvPr/>
        </p:nvPicPr>
        <p:blipFill>
          <a:blip r:embed="rId2"/>
          <a:srcRect l="5970" t="28550" r="77825" b="44580"/>
          <a:stretch>
            <a:fillRect/>
          </a:stretch>
        </p:blipFill>
        <p:spPr>
          <a:xfrm>
            <a:off x="142844" y="964395"/>
            <a:ext cx="1357322" cy="642942"/>
          </a:xfrm>
          <a:prstGeom prst="rect">
            <a:avLst/>
          </a:prstGeom>
        </p:spPr>
      </p:pic>
      <p:pic>
        <p:nvPicPr>
          <p:cNvPr id="13" name="图片 12" descr="x20201019-101203-2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071552"/>
            <a:ext cx="6072230" cy="4071948"/>
          </a:xfrm>
          <a:prstGeom prst="rect">
            <a:avLst/>
          </a:prstGeom>
        </p:spPr>
      </p:pic>
      <p:pic>
        <p:nvPicPr>
          <p:cNvPr id="11" name="图片 10" descr="x20201019-101638-293.png"/>
          <p:cNvPicPr>
            <a:picLocks noChangeAspect="1"/>
          </p:cNvPicPr>
          <p:nvPr/>
        </p:nvPicPr>
        <p:blipFill>
          <a:blip r:embed="rId2"/>
          <a:srcRect l="77255" t="28798" r="3566" b="31449"/>
          <a:stretch>
            <a:fillRect/>
          </a:stretch>
        </p:blipFill>
        <p:spPr>
          <a:xfrm>
            <a:off x="7072330" y="1071552"/>
            <a:ext cx="1357322" cy="803678"/>
          </a:xfrm>
          <a:prstGeom prst="rect">
            <a:avLst/>
          </a:prstGeom>
        </p:spPr>
      </p:pic>
      <p:pic>
        <p:nvPicPr>
          <p:cNvPr id="12" name="图片 11" descr="x20201019-101638-293.png"/>
          <p:cNvPicPr>
            <a:picLocks noChangeAspect="1"/>
          </p:cNvPicPr>
          <p:nvPr/>
        </p:nvPicPr>
        <p:blipFill>
          <a:blip r:embed="rId2"/>
          <a:srcRect l="38896" t="23498" r="38896" b="44700"/>
          <a:stretch>
            <a:fillRect/>
          </a:stretch>
        </p:blipFill>
        <p:spPr>
          <a:xfrm>
            <a:off x="4572000" y="785800"/>
            <a:ext cx="1964545" cy="803678"/>
          </a:xfrm>
          <a:prstGeom prst="ellipse">
            <a:avLst/>
          </a:prstGeom>
        </p:spPr>
      </p:pic>
      <p:pic>
        <p:nvPicPr>
          <p:cNvPr id="5" name="图片 4" descr="x20201017-135140-1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3286116" y="2143122"/>
            <a:ext cx="360836" cy="1532204"/>
          </a:xfrm>
          <a:prstGeom prst="rect">
            <a:avLst/>
          </a:prstGeom>
        </p:spPr>
      </p:pic>
      <p:pic>
        <p:nvPicPr>
          <p:cNvPr id="7" name="图片 6" descr="x20201017-135242-1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4143372" y="2214560"/>
            <a:ext cx="349833" cy="1460765"/>
          </a:xfrm>
          <a:prstGeom prst="rect">
            <a:avLst/>
          </a:prstGeom>
        </p:spPr>
      </p:pic>
      <p:pic>
        <p:nvPicPr>
          <p:cNvPr id="14" name="图片 13" descr="x20201019-143656-8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3714744" y="2143122"/>
            <a:ext cx="357190" cy="14837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214414" y="3571882"/>
            <a:ext cx="714380" cy="714380"/>
          </a:xfrm>
          <a:prstGeom prst="ellipse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smtClean="0">
                <a:solidFill>
                  <a:schemeClr val="tx1"/>
                </a:solidFill>
              </a:rPr>
              <a:t>1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28926" y="4071948"/>
            <a:ext cx="714380" cy="714380"/>
          </a:xfrm>
          <a:prstGeom prst="ellipse">
            <a:avLst/>
          </a:prstGeom>
          <a:solidFill>
            <a:schemeClr val="accent2">
              <a:lumMod val="75000"/>
              <a:alpha val="69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smtClean="0">
                <a:solidFill>
                  <a:schemeClr val="tx1"/>
                </a:solidFill>
              </a:rPr>
              <a:t>2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86380" y="3857634"/>
            <a:ext cx="714380" cy="71438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smtClean="0">
                <a:solidFill>
                  <a:schemeClr val="tx1"/>
                </a:solidFill>
              </a:rPr>
              <a:t>3</a:t>
            </a:r>
            <a:endParaRPr lang="zh-CN" altLang="en-US" sz="4000">
              <a:solidFill>
                <a:schemeClr val="tx1"/>
              </a:solidFill>
            </a:endParaRPr>
          </a:p>
        </p:txBody>
      </p:sp>
      <p:pic>
        <p:nvPicPr>
          <p:cNvPr id="19" name="图片 18" descr="x20201019-143656-841.png"/>
          <p:cNvPicPr>
            <a:picLocks noChangeAspect="1"/>
          </p:cNvPicPr>
          <p:nvPr/>
        </p:nvPicPr>
        <p:blipFill>
          <a:blip r:embed="rId2">
            <a:lum bright="20000" contrast="30000"/>
          </a:blip>
          <a:stretch>
            <a:fillRect/>
          </a:stretch>
        </p:blipFill>
        <p:spPr>
          <a:xfrm rot="10800000">
            <a:off x="7429520" y="2000246"/>
            <a:ext cx="152490" cy="633418"/>
          </a:xfrm>
          <a:prstGeom prst="rect">
            <a:avLst/>
          </a:prstGeom>
        </p:spPr>
      </p:pic>
      <p:pic>
        <p:nvPicPr>
          <p:cNvPr id="15" name="图片 14" descr="雨伞图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2053">
            <a:off x="317279" y="954382"/>
            <a:ext cx="2331911" cy="2363087"/>
          </a:xfrm>
          <a:prstGeom prst="rect">
            <a:avLst/>
          </a:prstGeom>
        </p:spPr>
      </p:pic>
      <p:pic>
        <p:nvPicPr>
          <p:cNvPr id="11" name="图片 10" descr="小猪伞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17377">
            <a:off x="2459085" y="1848420"/>
            <a:ext cx="1876425" cy="2028825"/>
          </a:xfrm>
          <a:prstGeom prst="rect">
            <a:avLst/>
          </a:prstGeom>
        </p:spPr>
      </p:pic>
      <p:pic>
        <p:nvPicPr>
          <p:cNvPr id="10" name="图片 9" descr="变色龙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88" t="16641" r="26955" b="28386"/>
          <a:stretch>
            <a:fillRect/>
          </a:stretch>
        </p:blipFill>
        <p:spPr>
          <a:xfrm rot="20143750">
            <a:off x="4735423" y="1817010"/>
            <a:ext cx="1584176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01019_083703_mh1603067898041.jpg"/>
          <p:cNvPicPr>
            <a:picLocks noChangeAspect="1"/>
          </p:cNvPicPr>
          <p:nvPr/>
        </p:nvPicPr>
        <p:blipFill>
          <a:blip r:embed="rId1">
            <a:lum bright="10000"/>
          </a:blip>
          <a:srcRect t="1190"/>
          <a:stretch>
            <a:fillRect/>
          </a:stretch>
        </p:blipFill>
        <p:spPr>
          <a:xfrm>
            <a:off x="2500290" y="0"/>
            <a:ext cx="6643710" cy="5143500"/>
          </a:xfrm>
          <a:prstGeom prst="rect">
            <a:avLst/>
          </a:prstGeom>
        </p:spPr>
      </p:pic>
      <p:pic>
        <p:nvPicPr>
          <p:cNvPr id="3" name="图片 2" descr="IMG_20201019_084146_BURST003_mh1603068171979.jpg"/>
          <p:cNvPicPr>
            <a:picLocks noChangeAspect="1"/>
          </p:cNvPicPr>
          <p:nvPr/>
        </p:nvPicPr>
        <p:blipFill>
          <a:blip r:embed="rId2">
            <a:lum bright="10000"/>
          </a:blip>
          <a:srcRect t="11111"/>
          <a:stretch>
            <a:fillRect/>
          </a:stretch>
        </p:blipFill>
        <p:spPr>
          <a:xfrm>
            <a:off x="0" y="0"/>
            <a:ext cx="3071802" cy="2893221"/>
          </a:xfrm>
          <a:prstGeom prst="rect">
            <a:avLst/>
          </a:prstGeom>
        </p:spPr>
      </p:pic>
      <p:pic>
        <p:nvPicPr>
          <p:cNvPr id="4" name="图片 3" descr="IMG_20201019_084146_BURST003_mh1603068171979.jpg"/>
          <p:cNvPicPr>
            <a:picLocks noChangeAspect="1"/>
          </p:cNvPicPr>
          <p:nvPr/>
        </p:nvPicPr>
        <p:blipFill>
          <a:blip r:embed="rId3">
            <a:lum bright="10000"/>
          </a:blip>
          <a:srcRect t="11905"/>
          <a:stretch>
            <a:fillRect/>
          </a:stretch>
        </p:blipFill>
        <p:spPr>
          <a:xfrm>
            <a:off x="1" y="2893221"/>
            <a:ext cx="2857487" cy="22502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97b13d2154843038ea876b88b.jpg"/>
          <p:cNvPicPr>
            <a:picLocks noChangeAspect="1"/>
          </p:cNvPicPr>
          <p:nvPr/>
        </p:nvPicPr>
        <p:blipFill>
          <a:blip r:embed="rId1">
            <a:lum bright="-10000" contrast="10000"/>
          </a:blip>
          <a:stretch>
            <a:fillRect/>
          </a:stretch>
        </p:blipFill>
        <p:spPr>
          <a:xfrm>
            <a:off x="142844" y="1071552"/>
            <a:ext cx="2725313" cy="30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1071552"/>
            <a:ext cx="3132406" cy="307183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椭圆 3"/>
          <p:cNvSpPr/>
          <p:nvPr/>
        </p:nvSpPr>
        <p:spPr>
          <a:xfrm>
            <a:off x="4214810" y="4301354"/>
            <a:ext cx="700376" cy="699287"/>
          </a:xfrm>
          <a:prstGeom prst="ellipse">
            <a:avLst/>
          </a:prstGeom>
          <a:solidFill>
            <a:schemeClr val="accent2">
              <a:lumMod val="75000"/>
              <a:alpha val="69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smtClean="0">
                <a:solidFill>
                  <a:schemeClr val="tx1"/>
                </a:solidFill>
              </a:rPr>
              <a:t>2</a:t>
            </a:r>
            <a:endParaRPr lang="zh-CN" altLang="en-US" sz="400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57488" y="928676"/>
            <a:ext cx="3000396" cy="3309932"/>
            <a:chOff x="2843809" y="904682"/>
            <a:chExt cx="3060390" cy="3381370"/>
          </a:xfrm>
        </p:grpSpPr>
        <p:pic>
          <p:nvPicPr>
            <p:cNvPr id="6" name="图片 5" descr="11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809" y="1095926"/>
              <a:ext cx="3024336" cy="3060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图片 6" descr="x20201019-165657-63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68077">
              <a:off x="3464933" y="878897"/>
              <a:ext cx="2413481" cy="2465051"/>
            </a:xfrm>
            <a:prstGeom prst="rect">
              <a:avLst/>
            </a:prstGeom>
          </p:spPr>
        </p:pic>
        <p:pic>
          <p:nvPicPr>
            <p:cNvPr id="8" name="图片 7" descr="x20201019-165134-823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669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203848" y="1923678"/>
              <a:ext cx="1656184" cy="2362374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/>
        </p:nvSpPr>
        <p:spPr>
          <a:xfrm>
            <a:off x="1142976" y="4286262"/>
            <a:ext cx="714380" cy="714380"/>
          </a:xfrm>
          <a:prstGeom prst="ellipse">
            <a:avLst/>
          </a:prstGeom>
          <a:solidFill>
            <a:srgbClr val="663300">
              <a:alpha val="75000"/>
            </a:srgb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smtClean="0">
                <a:solidFill>
                  <a:schemeClr val="tx1"/>
                </a:solidFill>
              </a:rPr>
              <a:t>1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15206" y="4286262"/>
            <a:ext cx="714380" cy="71438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smtClean="0">
                <a:solidFill>
                  <a:schemeClr val="tx1"/>
                </a:solidFill>
              </a:rPr>
              <a:t>3</a:t>
            </a:r>
            <a:endParaRPr lang="zh-CN" alt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4.jpg"/>
          <p:cNvPicPr>
            <a:picLocks noChangeAspect="1"/>
          </p:cNvPicPr>
          <p:nvPr/>
        </p:nvPicPr>
        <p:blipFill>
          <a:blip r:embed="rId1"/>
          <a:srcRect l="8542"/>
          <a:stretch>
            <a:fillRect/>
          </a:stretch>
        </p:blipFill>
        <p:spPr>
          <a:xfrm>
            <a:off x="0" y="0"/>
            <a:ext cx="9138361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f2b4624b0b14ac9a33ac9be855b3be6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x20201019-101203-2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446602"/>
            <a:ext cx="6072230" cy="3430677"/>
          </a:xfrm>
          <a:prstGeom prst="rect">
            <a:avLst/>
          </a:prstGeom>
        </p:spPr>
      </p:pic>
      <p:pic>
        <p:nvPicPr>
          <p:cNvPr id="6" name="图片 5" descr="x20201019-101638-293.png"/>
          <p:cNvPicPr>
            <a:picLocks noChangeAspect="1"/>
          </p:cNvPicPr>
          <p:nvPr/>
        </p:nvPicPr>
        <p:blipFill>
          <a:blip r:embed="rId3"/>
          <a:srcRect l="5970" t="28550" r="77825" b="44580"/>
          <a:stretch>
            <a:fillRect/>
          </a:stretch>
        </p:blipFill>
        <p:spPr>
          <a:xfrm>
            <a:off x="142844" y="964395"/>
            <a:ext cx="1357322" cy="642942"/>
          </a:xfrm>
          <a:prstGeom prst="rect">
            <a:avLst/>
          </a:prstGeom>
        </p:spPr>
      </p:pic>
      <p:pic>
        <p:nvPicPr>
          <p:cNvPr id="7" name="图片 6" descr="x20201019-101638-293.png"/>
          <p:cNvPicPr>
            <a:picLocks noChangeAspect="1"/>
          </p:cNvPicPr>
          <p:nvPr/>
        </p:nvPicPr>
        <p:blipFill>
          <a:blip r:embed="rId3"/>
          <a:srcRect l="77255" t="28798" r="3566" b="31449"/>
          <a:stretch>
            <a:fillRect/>
          </a:stretch>
        </p:blipFill>
        <p:spPr>
          <a:xfrm>
            <a:off x="7072330" y="1071552"/>
            <a:ext cx="1357322" cy="803678"/>
          </a:xfrm>
          <a:prstGeom prst="rect">
            <a:avLst/>
          </a:prstGeom>
        </p:spPr>
      </p:pic>
      <p:pic>
        <p:nvPicPr>
          <p:cNvPr id="8" name="图片 7" descr="x20201019-101638-293.png"/>
          <p:cNvPicPr>
            <a:picLocks noChangeAspect="1"/>
          </p:cNvPicPr>
          <p:nvPr/>
        </p:nvPicPr>
        <p:blipFill>
          <a:blip r:embed="rId3"/>
          <a:srcRect l="38896" t="23498" r="38896" b="44700"/>
          <a:stretch>
            <a:fillRect/>
          </a:stretch>
        </p:blipFill>
        <p:spPr>
          <a:xfrm>
            <a:off x="4214811" y="803659"/>
            <a:ext cx="1964545" cy="803678"/>
          </a:xfrm>
          <a:prstGeom prst="ellipse">
            <a:avLst/>
          </a:prstGeom>
        </p:spPr>
      </p:pic>
      <p:pic>
        <p:nvPicPr>
          <p:cNvPr id="9" name="图片 8" descr="000.2897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357437"/>
            <a:ext cx="1643074" cy="129654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雨伞图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976" y="71755"/>
            <a:ext cx="7008668" cy="5143500"/>
          </a:xfrm>
          <a:prstGeom prst="rect">
            <a:avLst/>
          </a:prstGeom>
        </p:spPr>
      </p:pic>
      <p:pic>
        <p:nvPicPr>
          <p:cNvPr id="2" name="图片 1" descr="x20201019-081915-8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2500312"/>
            <a:ext cx="2446106" cy="23574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 flipV="1">
            <a:off x="4572000" y="1446601"/>
            <a:ext cx="1571636" cy="3750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572000" y="3321849"/>
            <a:ext cx="1571636" cy="42862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Administrator\Documents\Tencent Files\1664339588\FileRecv\MobileFile\x20201019-103313-991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428596" y="202146"/>
            <a:ext cx="3786214" cy="4447112"/>
          </a:xfrm>
          <a:prstGeom prst="rect">
            <a:avLst/>
          </a:prstGeom>
          <a:noFill/>
        </p:spPr>
      </p:pic>
      <p:pic>
        <p:nvPicPr>
          <p:cNvPr id="13" name="图片 12" descr="x20201019-1028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4" y="3429006"/>
            <a:ext cx="1695238" cy="721429"/>
          </a:xfrm>
          <a:prstGeom prst="rect">
            <a:avLst/>
          </a:prstGeom>
        </p:spPr>
      </p:pic>
      <p:pic>
        <p:nvPicPr>
          <p:cNvPr id="14" name="图片 13" descr="x20201019-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1071552"/>
            <a:ext cx="1695238" cy="7214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bb022775bff498fb3ebf4f00c4c19c7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32" cy="4500576"/>
          </a:xfrm>
          <a:prstGeom prst="rect">
            <a:avLst/>
          </a:prstGeom>
        </p:spPr>
      </p:pic>
      <p:pic>
        <p:nvPicPr>
          <p:cNvPr id="3" name="图片 2" descr="x20201019-081416-4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3898" y="1571618"/>
            <a:ext cx="6673345" cy="30643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2 0.02254 L 0.80556 0.02254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276401-5d8cf2b0e7690588.jpg"/>
          <p:cNvPicPr>
            <a:picLocks noChangeAspect="1"/>
          </p:cNvPicPr>
          <p:nvPr/>
        </p:nvPicPr>
        <p:blipFill>
          <a:blip r:embed="rId1">
            <a:lum bright="-10000"/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pic>
        <p:nvPicPr>
          <p:cNvPr id="3" name="图片 2" descr="x20201019-080215-918.png"/>
          <p:cNvPicPr>
            <a:picLocks noChangeAspect="1"/>
          </p:cNvPicPr>
          <p:nvPr/>
        </p:nvPicPr>
        <p:blipFill>
          <a:blip r:embed="rId2">
            <a:lum bright="30000" contrast="40000"/>
          </a:blip>
          <a:stretch>
            <a:fillRect/>
          </a:stretch>
        </p:blipFill>
        <p:spPr>
          <a:xfrm>
            <a:off x="-1357354" y="3643320"/>
            <a:ext cx="928694" cy="11918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1.85128E-08 L 0.22049 1.85128E-08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9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.jpg"/>
          <p:cNvPicPr>
            <a:picLocks noChangeAspect="1"/>
          </p:cNvPicPr>
          <p:nvPr/>
        </p:nvPicPr>
        <p:blipFill>
          <a:blip r:embed="rId1">
            <a:lum bright="-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4.14"/>
  <p:tag name="AS_TITLE" val="Aspose.Slides for .NET 4.0 Client Profile"/>
  <p:tag name="AS_VERSION" val="20.4"/>
  <p:tag name="COMMONDATA" val="eyJoZGlkIjoiNTc2MThhZjEzMzI1ZGFkOGNmZjQwMmIwMjU1ODZlZj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WPS 演示</Application>
  <PresentationFormat>On-screen Show (16:9)</PresentationFormat>
  <Paragraphs>14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稳稳的幸福</cp:lastModifiedBy>
  <cp:revision>3</cp:revision>
  <cp:lastPrinted>2021-08-14T19:59:00Z</cp:lastPrinted>
  <dcterms:created xsi:type="dcterms:W3CDTF">2021-08-14T19:59:00Z</dcterms:created>
  <dcterms:modified xsi:type="dcterms:W3CDTF">2023-09-18T11:30:33Z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B5068892D2B64087899679BE5ABEBCA0_12</vt:lpwstr>
  </property>
  <property fmtid="{D5CDD505-2E9C-101B-9397-08002B2CF9AE}" pid="3" name="KSOProductBuildVer">
    <vt:lpwstr>2052-11.1.0.10938</vt:lpwstr>
  </property>
</Properties>
</file>