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0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5" r:id="rId11"/>
    <p:sldId id="284" r:id="rId12"/>
    <p:sldId id="266" r:id="rId13"/>
    <p:sldId id="267" r:id="rId14"/>
    <p:sldId id="268" r:id="rId15"/>
  </p:sldIdLst>
  <p:sldSz cx="12192000" cy="6858000"/>
  <p:notesSz cx="6858000" cy="9144000"/>
  <p:embeddedFontLst>
    <p:embeddedFont>
      <p:font typeface="汉仪字研卡通W" panose="00020600040101010101" charset="-122"/>
      <p:regular r:id="rId19"/>
    </p:embeddedFont>
    <p:embeddedFont>
      <p:font typeface="微软雅黑" panose="020B0503020204020204" charset="-122"/>
      <p:regular r:id="rId20"/>
    </p:embeddedFont>
    <p:embeddedFont>
      <p:font typeface="Calibri" panose="020F0502020204030204" charset="0"/>
      <p:regular r:id="rId21"/>
      <p:bold r:id="rId22"/>
      <p:italic r:id="rId23"/>
      <p:boldItalic r:id="rId24"/>
    </p:embeddedFont>
  </p:embeddedFontLst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gs" Target="tags/tag2.xml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audio" Target="../media/audio3.wav"/><Relationship Id="rId4" Type="http://schemas.openxmlformats.org/officeDocument/2006/relationships/audio" Target="../media/audio2.wav"/><Relationship Id="rId3" Type="http://schemas.openxmlformats.org/officeDocument/2006/relationships/audio" Target="../media/audio1.wav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1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hyperlink" Target="https://weibo.com/tv/show/1034:4808174394605643" TargetMode="Externa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6360" y="1396365"/>
            <a:ext cx="64897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>
                <a:solidFill>
                  <a:schemeClr val="accent2"/>
                </a:solidFill>
                <a:latin typeface="汉仪字研卡通W" panose="00020600040101010101" charset="-122"/>
                <a:ea typeface="汉仪字研卡通W" panose="00020600040101010101" charset="-122"/>
              </a:rPr>
              <a:t>小班科学：高铁快跑</a:t>
            </a:r>
            <a:endParaRPr lang="zh-CN" altLang="en-US" sz="5400">
              <a:solidFill>
                <a:schemeClr val="accent2"/>
              </a:solidFill>
              <a:latin typeface="汉仪字研卡通W" panose="00020600040101010101" charset="-122"/>
              <a:ea typeface="汉仪字研卡通W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等腰三角形 3"/>
          <p:cNvSpPr/>
          <p:nvPr/>
        </p:nvSpPr>
        <p:spPr>
          <a:xfrm>
            <a:off x="520700" y="790575"/>
            <a:ext cx="3403600" cy="2599055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77790" y="1123950"/>
            <a:ext cx="2599690" cy="226568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8729345" y="560070"/>
            <a:ext cx="2981325" cy="30607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templates\picture_hover\&amp;pky220_sjzg_VCG211366393974&amp;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54820" y="3966210"/>
            <a:ext cx="2355850" cy="2355850"/>
          </a:xfrm>
          <a:prstGeom prst="rect">
            <a:avLst/>
          </a:prstGeom>
        </p:spPr>
      </p:pic>
      <p:pic>
        <p:nvPicPr>
          <p:cNvPr id="8" name="图片 7" descr="templates\picture_hover\&amp;pky370_sjzg_VCG41N1213567649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0" y="3781425"/>
            <a:ext cx="1678940" cy="2393315"/>
          </a:xfrm>
          <a:prstGeom prst="rect">
            <a:avLst/>
          </a:prstGeom>
        </p:spPr>
      </p:pic>
      <p:pic>
        <p:nvPicPr>
          <p:cNvPr id="9" name="图片 8" descr="templates\picture_hover\&amp;pky370_sjzg_VCG41N1213567649&amp;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6905" y="3781425"/>
            <a:ext cx="1678940" cy="2393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99000"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[84(WAW771W}5R~_B38X31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40985" y="1283335"/>
            <a:ext cx="6610985" cy="3291840"/>
          </a:xfrm>
          <a:prstGeom prst="rect">
            <a:avLst/>
          </a:prstGeom>
        </p:spPr>
      </p:pic>
      <p:pic>
        <p:nvPicPr>
          <p:cNvPr id="9" name="图片 8" descr="LQVIZEK98VYPO}13}A~_S{K"/>
          <p:cNvPicPr>
            <a:picLocks noChangeAspect="1"/>
          </p:cNvPicPr>
          <p:nvPr/>
        </p:nvPicPr>
        <p:blipFill>
          <a:blip r:embed="rId2"/>
          <a:srcRect b="6178"/>
          <a:stretch>
            <a:fillRect/>
          </a:stretch>
        </p:blipFill>
        <p:spPr>
          <a:xfrm>
            <a:off x="162560" y="1283335"/>
            <a:ext cx="5287645" cy="32924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ym typeface="+mn-ea"/>
                <a:hlinkClick r:id="rId1"/>
              </a:rPr>
              <a:t>https://weibo.com/tv/show/1034:4808174394605643</a:t>
            </a:r>
            <a:endParaRPr lang="en-US" altLang="zh-CN" dirty="0">
              <a:sym typeface="+mn-ea"/>
              <a:hlinkClick r:id="rId1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QM40P}V4IPV$V7R1ON@1S(R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0" y="244475"/>
            <a:ext cx="3974465" cy="5960110"/>
          </a:xfrm>
          <a:prstGeom prst="rect">
            <a:avLst/>
          </a:prstGeom>
        </p:spPr>
      </p:pic>
      <p:pic>
        <p:nvPicPr>
          <p:cNvPr id="7" name="图片 6" descr="U)PW5[A_BGOSP`K(NBQQ(S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2835" y="129540"/>
            <a:ext cx="3788410" cy="5680075"/>
          </a:xfrm>
          <a:prstGeom prst="rect">
            <a:avLst/>
          </a:prstGeom>
        </p:spPr>
      </p:pic>
      <p:pic>
        <p:nvPicPr>
          <p:cNvPr id="2" name="图片 1" descr="7)$]4A[YA6NYN`EM6649L~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325" y="539115"/>
            <a:ext cx="3088005" cy="46304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@}@JIQ1ZRYNUF@D($GJTS9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6430" y="1357630"/>
            <a:ext cx="3378200" cy="2254250"/>
          </a:xfrm>
          <a:prstGeom prst="rect">
            <a:avLst/>
          </a:prstGeom>
        </p:spPr>
      </p:pic>
      <p:pic>
        <p:nvPicPr>
          <p:cNvPr id="5" name="图片 4" descr="2GW4]XPX@(R6S~)6W]DYGFW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420" y="3126105"/>
            <a:ext cx="3095625" cy="3095625"/>
          </a:xfrm>
          <a:prstGeom prst="rect">
            <a:avLst/>
          </a:prstGeom>
        </p:spPr>
      </p:pic>
      <p:pic>
        <p:nvPicPr>
          <p:cNvPr id="6" name="图片 5" descr="D2G$9M~$93E9N}{P(88T{Z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020" y="577215"/>
            <a:ext cx="3131185" cy="2348865"/>
          </a:xfrm>
          <a:prstGeom prst="rect">
            <a:avLst/>
          </a:prstGeom>
        </p:spPr>
      </p:pic>
      <p:pic>
        <p:nvPicPr>
          <p:cNvPr id="7" name="图片 6" descr="B228VA3`F3MCWPE7K135ZK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585" y="3268345"/>
            <a:ext cx="3696970" cy="246507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4289425" y="337185"/>
            <a:ext cx="7902575" cy="7075170"/>
          </a:xfrm>
          <a:prstGeom prst="ellipse">
            <a:avLst/>
          </a:prstGeom>
          <a:noFill/>
          <a:ln w="57150">
            <a:solidFill>
              <a:schemeClr val="accent2"/>
            </a:solidFill>
            <a:prstDash val="lgDashDot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109345" y="4761230"/>
            <a:ext cx="24530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accent2"/>
                </a:solidFill>
              </a:rPr>
              <a:t>交通工具</a:t>
            </a:r>
            <a:endParaRPr lang="zh-CN" altLang="en-US" sz="4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WJ@AC6UX06TD[)L)QC6FUR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46705" y="170180"/>
            <a:ext cx="6363970" cy="636397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}(Z%UKTOXE[%{J0SE%UENWK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6890" y="341630"/>
            <a:ext cx="8295640" cy="59239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]JO8O@G)S6}G8%R8]U%@5O0"/>
          <p:cNvPicPr>
            <a:picLocks noChangeAspect="1"/>
          </p:cNvPicPr>
          <p:nvPr/>
        </p:nvPicPr>
        <p:blipFill>
          <a:blip r:embed="rId1"/>
          <a:srcRect l="16386" t="-167" r="12957" b="167"/>
          <a:stretch>
            <a:fillRect/>
          </a:stretch>
        </p:blipFill>
        <p:spPr>
          <a:xfrm>
            <a:off x="2222500" y="156210"/>
            <a:ext cx="8220710" cy="65449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33744]ZP(80C3XBN]XJM(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5365" y="104775"/>
            <a:ext cx="10307320" cy="66484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LQVIZEK98VYPO}13}A~_S{K"/>
          <p:cNvPicPr>
            <a:picLocks noChangeAspect="1"/>
          </p:cNvPicPr>
          <p:nvPr/>
        </p:nvPicPr>
        <p:blipFill>
          <a:blip r:embed="rId1"/>
          <a:srcRect b="6178"/>
          <a:stretch>
            <a:fillRect/>
          </a:stretch>
        </p:blipFill>
        <p:spPr>
          <a:xfrm>
            <a:off x="1360805" y="240030"/>
            <a:ext cx="9903460" cy="616648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2GW4]XPX@(R6S~)6W]DYGFW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5695" y="0"/>
            <a:ext cx="6802755" cy="68027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}(Z%UKTOXE[%{J0SE%UENWK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29310" y="584835"/>
            <a:ext cx="2763520" cy="1973580"/>
          </a:xfrm>
          <a:prstGeom prst="rect">
            <a:avLst/>
          </a:prstGeom>
        </p:spPr>
      </p:pic>
      <p:pic>
        <p:nvPicPr>
          <p:cNvPr id="3" name="图片 2" descr="]JO8O@G)S6}G8%R8]U%@5O0"/>
          <p:cNvPicPr>
            <a:picLocks noChangeAspect="1"/>
          </p:cNvPicPr>
          <p:nvPr/>
        </p:nvPicPr>
        <p:blipFill>
          <a:blip r:embed="rId3"/>
          <a:srcRect l="14303" t="5993" r="6097" b="3209"/>
          <a:stretch>
            <a:fillRect/>
          </a:stretch>
        </p:blipFill>
        <p:spPr>
          <a:xfrm>
            <a:off x="4025265" y="325755"/>
            <a:ext cx="3496310" cy="2642870"/>
          </a:xfrm>
          <a:prstGeom prst="rect">
            <a:avLst/>
          </a:prstGeom>
        </p:spPr>
      </p:pic>
      <p:pic>
        <p:nvPicPr>
          <p:cNvPr id="6" name="图片 5" descr="33744]ZP(80C3XBN]XJM(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345" y="375920"/>
            <a:ext cx="4020185" cy="2592705"/>
          </a:xfrm>
          <a:prstGeom prst="rect">
            <a:avLst/>
          </a:prstGeom>
        </p:spPr>
      </p:pic>
      <p:pic>
        <p:nvPicPr>
          <p:cNvPr id="7" name="图片 6" descr="2GW4]XPX@(R6S~)6W]DYGFW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5265" y="3096260"/>
            <a:ext cx="3486785" cy="348678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2565,&quot;width&quot;:3592}"/>
</p:tagLst>
</file>

<file path=ppt/tags/tag2.xml><?xml version="1.0" encoding="utf-8"?>
<p:tagLst xmlns:p="http://schemas.openxmlformats.org/presentationml/2006/main">
  <p:tag name="COMMONDATA" val="eyJoZGlkIjoiMjU4ZTFhMjUzY2ZlNDdhZjMwNmVmNTQwOGVmOGVhZTUifQ=="/>
  <p:tag name="KSO_WPP_MARK_KEY" val="27272478-7295-4a51-bbc7-f85542535f7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</Words>
  <Application>WPS 演示</Application>
  <PresentationFormat>宽屏</PresentationFormat>
  <Paragraphs>6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宋体</vt:lpstr>
      <vt:lpstr>Wingdings</vt:lpstr>
      <vt:lpstr>汉仪字研卡通W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远</cp:lastModifiedBy>
  <cp:revision>18</cp:revision>
  <dcterms:created xsi:type="dcterms:W3CDTF">2022-11-10T05:47:00Z</dcterms:created>
  <dcterms:modified xsi:type="dcterms:W3CDTF">2023-09-21T04:42:49Z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0988C67579F74F4BAB833CD5761A14AA</vt:lpwstr>
  </property>
  <property fmtid="{D5CDD505-2E9C-101B-9397-08002B2CF9AE}" pid="3" name="KSOProductBuildVer">
    <vt:lpwstr>2052-12.1.0.15673</vt:lpwstr>
  </property>
</Properties>
</file>