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tags" Target="../tags/tag63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80645" y="-59690"/>
            <a:ext cx="12272645" cy="69176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79165" y="420370"/>
            <a:ext cx="397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大班体能《滚筒乐园》材料操作单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5490" y="962025"/>
            <a:ext cx="6075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请勾选出下列可以作为滚筒搭建的材料！</a:t>
            </a:r>
            <a:endParaRPr lang="zh-CN" altLang="en-US" sz="1400"/>
          </a:p>
        </p:txBody>
      </p:sp>
      <p:pic>
        <p:nvPicPr>
          <p:cNvPr id="7" name="图片 6" descr="L($[HC1@I6%@F(Z3YYRXXOF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608330" y="1572260"/>
            <a:ext cx="1419225" cy="1752600"/>
          </a:xfrm>
          <a:prstGeom prst="rect">
            <a:avLst/>
          </a:prstGeom>
        </p:spPr>
      </p:pic>
      <p:pic>
        <p:nvPicPr>
          <p:cNvPr id="8" name="图片 7" descr="IMG_20230310_171249_9945810545400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12000"/>
          </a:blip>
          <a:srcRect l="22084" t="28007" r="1421" b="21911"/>
          <a:stretch>
            <a:fillRect/>
          </a:stretch>
        </p:blipFill>
        <p:spPr>
          <a:xfrm>
            <a:off x="5481955" y="1394460"/>
            <a:ext cx="3930650" cy="1930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图片 8" descr="X8CN21~P(8~3ILE(3WY}AS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025" y="4612640"/>
            <a:ext cx="2174875" cy="16084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27555" y="2973070"/>
            <a:ext cx="351790" cy="351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06010" y="2973070"/>
            <a:ext cx="351790" cy="351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412605" y="2916555"/>
            <a:ext cx="351790" cy="351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}01AK1G]$7ER%`N_8NXS69K"/>
          <p:cNvPicPr>
            <a:picLocks noChangeAspect="1"/>
          </p:cNvPicPr>
          <p:nvPr/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10074910" y="1393825"/>
            <a:ext cx="1152525" cy="18745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232515" y="2916555"/>
            <a:ext cx="351790" cy="351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{)X4ZKVF0KVPU$NY8T9QP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885" y="1829435"/>
            <a:ext cx="2143125" cy="1495425"/>
          </a:xfrm>
          <a:prstGeom prst="rect">
            <a:avLst/>
          </a:prstGeom>
        </p:spPr>
      </p:pic>
      <p:pic>
        <p:nvPicPr>
          <p:cNvPr id="16" name="图片 15" descr="YR)0{Z~LPO(W_M4[XKI$}4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5" y="4246880"/>
            <a:ext cx="2019935" cy="1974215"/>
          </a:xfrm>
          <a:prstGeom prst="rect">
            <a:avLst/>
          </a:prstGeom>
        </p:spPr>
      </p:pic>
      <p:pic>
        <p:nvPicPr>
          <p:cNvPr id="17" name="图片 16" descr="EP9W]9Q$AR[A1DQWBPB67XI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4085" y="4097020"/>
            <a:ext cx="2647950" cy="2124075"/>
          </a:xfrm>
          <a:prstGeom prst="rect">
            <a:avLst/>
          </a:prstGeom>
        </p:spPr>
      </p:pic>
      <p:pic>
        <p:nvPicPr>
          <p:cNvPr id="18" name="图片 17" descr="_2HU]((~~$LDGG(U@BKR)B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5955" y="3869055"/>
            <a:ext cx="2038350" cy="240982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27910" y="5869305"/>
            <a:ext cx="351790" cy="351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295900" y="5869305"/>
            <a:ext cx="351790" cy="351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662035" y="5927090"/>
            <a:ext cx="351790" cy="351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584305" y="5927090"/>
            <a:ext cx="351790" cy="351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80645" y="-59690"/>
            <a:ext cx="12272645" cy="69176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11625" y="451485"/>
            <a:ext cx="4754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请小朋友们画出还有那些材料可以进行搭建！</a:t>
            </a:r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720725" y="1000760"/>
          <a:ext cx="10959465" cy="549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9465"/>
              </a:tblGrid>
              <a:tr h="549084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ID" val="custom20205176_13"/>
  <p:tag name="KSO_WM_TEMPLATE_SUBCATEGORY" val="19"/>
  <p:tag name="KSO_WM_TEMPLATE_MASTER_TYPE" val="0"/>
  <p:tag name="KSO_WM_TEMPLATE_COLOR_TYPE" val="1"/>
  <p:tag name="KSO_WM_SLIDE_ITEM_CNT" val="0"/>
  <p:tag name="KSO_WM_SLIDE_INDEX" val="13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WPS 演示</Application>
  <PresentationFormat>宽屏</PresentationFormat>
  <Paragraphs>6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Office 主题​​</vt:lpstr>
      <vt:lpstr>空白演示</vt:lpstr>
      <vt:lpstr>单击此处添加标题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Lucky1402891686</cp:lastModifiedBy>
  <cp:revision>173</cp:revision>
  <dcterms:created xsi:type="dcterms:W3CDTF">2019-06-19T02:08:00Z</dcterms:created>
  <dcterms:modified xsi:type="dcterms:W3CDTF">2023-09-20T14:50:15Z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654AC20B3180487B99BC204A88BA6A87</vt:lpwstr>
  </property>
</Properties>
</file>