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media/audio41.wav" ContentType="audio/x-wav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3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6" r:id="rId2"/>
    <p:sldId id="270" r:id="rId3"/>
    <p:sldId id="271" r:id="rId4"/>
    <p:sldId id="272" r:id="rId5"/>
    <p:sldId id="336" r:id="rId6"/>
    <p:sldId id="260" r:id="rId7"/>
    <p:sldId id="263" r:id="rId8"/>
    <p:sldId id="261" r:id="rId9"/>
    <p:sldId id="264" r:id="rId10"/>
    <p:sldId id="265" r:id="rId11"/>
    <p:sldId id="258" r:id="rId12"/>
    <p:sldId id="256" r:id="rId13"/>
    <p:sldId id="259" r:id="rId14"/>
    <p:sldId id="283" r:id="rId15"/>
    <p:sldId id="262" r:id="rId16"/>
    <p:sldId id="273" r:id="rId17"/>
    <p:sldId id="308" r:id="rId18"/>
    <p:sldId id="335" r:id="rId19"/>
    <p:sldId id="277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3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audio" Target="../media/audio4.wav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1.jpeg"/><Relationship Id="rId15" Type="http://schemas.openxmlformats.org/officeDocument/2006/relationships/image" Target="../media/image39.png"/><Relationship Id="rId10" Type="http://schemas.openxmlformats.org/officeDocument/2006/relationships/image" Target="../media/image45.jpeg"/><Relationship Id="rId4" Type="http://schemas.openxmlformats.org/officeDocument/2006/relationships/audio" Target="../media/audio5.wav"/><Relationship Id="rId9" Type="http://schemas.openxmlformats.org/officeDocument/2006/relationships/image" Target="../media/image44.jpeg"/><Relationship Id="rId14" Type="http://schemas.microsoft.com/office/2007/relationships/media" Target="../media/audio4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C:\&#35838;&#20214;\&#22823;&#22836;%20(1)%20(1)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&#35838;&#20214;\&#22823;&#22836;%20(1)%20(1).mp4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microsoft.com/office/2007/relationships/media" Target="../media/audio41.wav"/><Relationship Id="rId3" Type="http://schemas.openxmlformats.org/officeDocument/2006/relationships/audio" Target="../media/audio4.wav"/><Relationship Id="rId7" Type="http://schemas.openxmlformats.org/officeDocument/2006/relationships/image" Target="../media/image44.jpeg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3.jpeg"/><Relationship Id="rId11" Type="http://schemas.openxmlformats.org/officeDocument/2006/relationships/image" Target="../media/image51.jpeg"/><Relationship Id="rId5" Type="http://schemas.openxmlformats.org/officeDocument/2006/relationships/image" Target="../media/image41.jpeg"/><Relationship Id="rId10" Type="http://schemas.openxmlformats.org/officeDocument/2006/relationships/image" Target="../media/image50.jpeg"/><Relationship Id="rId4" Type="http://schemas.openxmlformats.org/officeDocument/2006/relationships/image" Target="../media/image1.jpeg"/><Relationship Id="rId9" Type="http://schemas.openxmlformats.org/officeDocument/2006/relationships/image" Target="../media/image49.jpe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1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file:///C:\&#35838;&#20214;\&#39134;&#20384;1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&#35838;&#20214;\&#39134;&#20384;1.mp4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4.wav"/><Relationship Id="rId7" Type="http://schemas.openxmlformats.org/officeDocument/2006/relationships/image" Target="../media/image48.jpe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3.jpeg"/><Relationship Id="rId11" Type="http://schemas.microsoft.com/office/2007/relationships/media" Target="../media/audio41.wav"/><Relationship Id="rId5" Type="http://schemas.openxmlformats.org/officeDocument/2006/relationships/image" Target="../media/image41.jpeg"/><Relationship Id="rId10" Type="http://schemas.openxmlformats.org/officeDocument/2006/relationships/image" Target="../media/image52.jpeg"/><Relationship Id="rId4" Type="http://schemas.openxmlformats.org/officeDocument/2006/relationships/image" Target="../media/image1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/C:\&#35838;&#20214;\&#25293;&#29031;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&#35838;&#20214;\&#25293;&#29031;.mp4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6.wav"/><Relationship Id="rId7" Type="http://schemas.openxmlformats.org/officeDocument/2006/relationships/image" Target="../media/image5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35838;&#20214;\&#25105;&#30340;&#22909;&#26379;&#21451;1595232662043.mp3" TargetMode="External"/><Relationship Id="rId6" Type="http://schemas.microsoft.com/office/2007/relationships/media" Target="file:///C:\&#35838;&#20214;\&#25105;&#30340;&#22909;&#26379;&#21451;1595232662043.mp3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9.png"/><Relationship Id="rId5" Type="http://schemas.microsoft.com/office/2007/relationships/media" Target="../media/media2.mp3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35838;&#20214;\&#26159;&#35686;&#38271;&#20808;&#29983;1595232945491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microsoft.com/office/2007/relationships/media" Target="file:///C:\&#35838;&#20214;\&#26159;&#35686;&#38271;&#20808;&#29983;1595232945491.mp3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/C:\&#35838;&#20214;\&#25105;&#30340;&#35270;&#39057;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35838;&#20214;\&#25105;&#30340;&#35270;&#39057;.mp4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35838;&#20214;\&#34987;&#20599;&#20043;&#21069;&#30340;&#28165;&#21333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2.jpeg"/><Relationship Id="rId21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3.wav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2.jpe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2.jpeg"/><Relationship Id="rId21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microsoft.com/office/2007/relationships/media" Target="../media/audio41.wav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2200" y="151765"/>
            <a:ext cx="977011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>
                <a:latin typeface="+mj-ea"/>
                <a:ea typeface="+mj-ea"/>
                <a:cs typeface="+mj-ea"/>
              </a:rPr>
              <a:t>大班科学《侦探历险记》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800" b="1">
                <a:latin typeface="+mj-ea"/>
                <a:ea typeface="+mj-ea"/>
                <a:cs typeface="+mj-ea"/>
                <a:sym typeface="+mn-ea"/>
              </a:rPr>
              <a:t>执教者：史王平</a:t>
            </a:r>
            <a:endParaRPr lang="zh-CN" altLang="en-US" sz="2800" b="1">
              <a:latin typeface="+mj-ea"/>
              <a:ea typeface="+mj-ea"/>
              <a:cs typeface="+mj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j-ea"/>
              </a:rPr>
              <a:t>活动目标：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j-ea"/>
              </a:rPr>
              <a:t>    </a:t>
            </a:r>
            <a:r>
              <a:rPr lang="en-US" altLang="zh-CN" sz="2400" b="1">
                <a:latin typeface="+mj-ea"/>
                <a:ea typeface="+mj-ea"/>
                <a:cs typeface="+mj-ea"/>
              </a:rPr>
              <a:t>1</a:t>
            </a:r>
            <a:r>
              <a:rPr lang="zh-CN" altLang="en-US" sz="2400" b="1">
                <a:latin typeface="+mj-ea"/>
                <a:ea typeface="+mj-ea"/>
                <a:cs typeface="+mj-ea"/>
              </a:rPr>
              <a:t>、能进行有依据的分析、判断、推理，寻找嫌疑人。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j-ea"/>
              </a:rPr>
              <a:t>    </a:t>
            </a:r>
            <a:r>
              <a:rPr lang="en-US" altLang="zh-CN" sz="2400" b="1">
                <a:latin typeface="+mj-ea"/>
                <a:ea typeface="+mj-ea"/>
                <a:cs typeface="+mj-ea"/>
              </a:rPr>
              <a:t>2</a:t>
            </a:r>
            <a:r>
              <a:rPr lang="zh-CN" altLang="en-US" sz="2400" b="1">
                <a:latin typeface="+mj-ea"/>
                <a:ea typeface="+mj-ea"/>
                <a:cs typeface="+mj-ea"/>
              </a:rPr>
              <a:t>、知道生活中遇到困难时，可以通过多种方法解决问题。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j-ea"/>
              </a:rPr>
              <a:t>    </a:t>
            </a:r>
            <a:r>
              <a:rPr lang="en-US" altLang="zh-CN" sz="2400" b="1">
                <a:latin typeface="+mj-ea"/>
                <a:ea typeface="+mj-ea"/>
                <a:cs typeface="+mj-ea"/>
              </a:rPr>
              <a:t>3</a:t>
            </a:r>
            <a:r>
              <a:rPr lang="zh-CN" altLang="en-US" sz="2400" b="1">
                <a:latin typeface="+mj-ea"/>
                <a:ea typeface="+mj-ea"/>
                <a:cs typeface="+mj-ea"/>
              </a:rPr>
              <a:t>、感受推理成功的喜悦。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j-ea"/>
              </a:rPr>
              <a:t>活动准备：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j-ea"/>
              </a:rPr>
              <a:t>    活动课件、车牌记录单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j-ea"/>
              </a:rPr>
              <a:t>活动重难点：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  <a:cs typeface="+mj-ea"/>
              </a:rPr>
              <a:t>     能进行有依据的分析、判断、推理，寻找嫌疑人。</a:t>
            </a:r>
          </a:p>
          <a:p>
            <a:pPr fontAlgn="auto">
              <a:lnSpc>
                <a:spcPct val="150000"/>
              </a:lnSpc>
            </a:pPr>
            <a:endParaRPr lang="zh-CN" altLang="en-US" sz="2000">
              <a:latin typeface="+mj-ea"/>
              <a:ea typeface="+mj-ea"/>
              <a:cs typeface="+mj-ea"/>
            </a:endParaRPr>
          </a:p>
          <a:p>
            <a:pPr fontAlgn="auto">
              <a:lnSpc>
                <a:spcPct val="150000"/>
              </a:lnSpc>
            </a:pPr>
            <a:endParaRPr lang="zh-CN" altLang="en-US" sz="20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mystery-clipart-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5715" y="431165"/>
            <a:ext cx="5915660" cy="6018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IP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" y="118110"/>
            <a:ext cx="2559685" cy="3222625"/>
          </a:xfrm>
          <a:prstGeom prst="rect">
            <a:avLst/>
          </a:prstGeom>
        </p:spPr>
      </p:pic>
      <p:pic>
        <p:nvPicPr>
          <p:cNvPr id="4" name="图片 3" descr="未命名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39795" y="118110"/>
            <a:ext cx="2484755" cy="3488055"/>
          </a:xfrm>
          <a:prstGeom prst="rect">
            <a:avLst/>
          </a:prstGeom>
        </p:spPr>
      </p:pic>
      <p:pic>
        <p:nvPicPr>
          <p:cNvPr id="5" name="图片 4" descr="timg_副本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34785" y="202565"/>
            <a:ext cx="2326640" cy="3070860"/>
          </a:xfrm>
          <a:prstGeom prst="rect">
            <a:avLst/>
          </a:prstGeom>
        </p:spPr>
      </p:pic>
      <p:pic>
        <p:nvPicPr>
          <p:cNvPr id="6" name="图片 5" descr="78701460691373_副本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660" y="3482975"/>
            <a:ext cx="3112135" cy="3195320"/>
          </a:xfrm>
          <a:prstGeom prst="rect">
            <a:avLst/>
          </a:prstGeom>
        </p:spPr>
      </p:pic>
      <p:pic>
        <p:nvPicPr>
          <p:cNvPr id="2" name="图片 1" descr="4af3a330bd98b_副本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96970" y="3867785"/>
            <a:ext cx="2581275" cy="2833370"/>
          </a:xfrm>
          <a:prstGeom prst="rect">
            <a:avLst/>
          </a:prstGeom>
        </p:spPr>
      </p:pic>
      <p:pic>
        <p:nvPicPr>
          <p:cNvPr id="7" name="图片 6" descr="OIP_副本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34785" y="3867785"/>
            <a:ext cx="2515235" cy="2775585"/>
          </a:xfrm>
          <a:prstGeom prst="rect">
            <a:avLst/>
          </a:prstGeom>
        </p:spPr>
      </p:pic>
      <p:pic>
        <p:nvPicPr>
          <p:cNvPr id="8" name="图片 7" descr="Gargamel_AHS_Profile_Update_副本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71025" y="245745"/>
            <a:ext cx="2720975" cy="3232785"/>
          </a:xfrm>
          <a:prstGeom prst="rect">
            <a:avLst/>
          </a:prstGeom>
        </p:spPr>
      </p:pic>
      <p:pic>
        <p:nvPicPr>
          <p:cNvPr id="9" name="图片 8" descr="u=4188467374,1231977433&amp;fm=26&amp;gp=0_副本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70035" y="3538855"/>
            <a:ext cx="2879725" cy="3083560"/>
          </a:xfrm>
          <a:prstGeom prst="rect">
            <a:avLst/>
          </a:prstGeom>
        </p:spPr>
      </p:pic>
      <p:pic>
        <p:nvPicPr>
          <p:cNvPr id="10" name="悬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81610" y="638429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2" showWhenStopped="0">
                <p:cTn id="79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OIP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118110"/>
            <a:ext cx="2559685" cy="3222625"/>
          </a:xfrm>
          <a:prstGeom prst="rect">
            <a:avLst/>
          </a:prstGeom>
        </p:spPr>
      </p:pic>
      <p:pic>
        <p:nvPicPr>
          <p:cNvPr id="11" name="图片 10" descr="timg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4785" y="202565"/>
            <a:ext cx="2326640" cy="3070860"/>
          </a:xfrm>
          <a:prstGeom prst="rect">
            <a:avLst/>
          </a:prstGeom>
        </p:spPr>
      </p:pic>
      <p:pic>
        <p:nvPicPr>
          <p:cNvPr id="12" name="图片 11" descr="78701460691373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" y="3482975"/>
            <a:ext cx="3112135" cy="3195320"/>
          </a:xfrm>
          <a:prstGeom prst="rect">
            <a:avLst/>
          </a:prstGeom>
        </p:spPr>
      </p:pic>
      <p:pic>
        <p:nvPicPr>
          <p:cNvPr id="13" name="图片 12" descr="u=4188467374,1231977433&amp;fm=26&amp;gp=0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70035" y="3538855"/>
            <a:ext cx="2879725" cy="308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大头 (1) (1)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OIP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" y="118110"/>
            <a:ext cx="2559685" cy="3222625"/>
          </a:xfrm>
          <a:prstGeom prst="rect">
            <a:avLst/>
          </a:prstGeom>
        </p:spPr>
      </p:pic>
      <p:pic>
        <p:nvPicPr>
          <p:cNvPr id="11" name="图片 10" descr="timg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4980" y="194310"/>
            <a:ext cx="2326640" cy="3070860"/>
          </a:xfrm>
          <a:prstGeom prst="rect">
            <a:avLst/>
          </a:prstGeom>
        </p:spPr>
      </p:pic>
      <p:pic>
        <p:nvPicPr>
          <p:cNvPr id="12" name="图片 11" descr="78701460691373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" y="3482975"/>
            <a:ext cx="3112135" cy="3195320"/>
          </a:xfrm>
          <a:prstGeom prst="rect">
            <a:avLst/>
          </a:prstGeom>
        </p:spPr>
      </p:pic>
      <p:pic>
        <p:nvPicPr>
          <p:cNvPr id="13" name="图片 12" descr="u=4188467374,1231977433&amp;fm=26&amp;gp=0_副本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48120" y="3594735"/>
            <a:ext cx="2879725" cy="308356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2920" y="1121410"/>
            <a:ext cx="2524125" cy="81407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9795" y="4732020"/>
            <a:ext cx="2508885" cy="80899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99575" y="1121410"/>
            <a:ext cx="2669540" cy="861060"/>
          </a:xfrm>
          <a:prstGeom prst="rect">
            <a:avLst/>
          </a:prstGeom>
        </p:spPr>
      </p:pic>
      <p:pic>
        <p:nvPicPr>
          <p:cNvPr id="5" name="图片 4" descr="D:\360MoveData\Users\lenovo4\Desktop\3_副本.jpg3_副本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9487853" y="4680585"/>
            <a:ext cx="2480945" cy="800100"/>
          </a:xfrm>
          <a:prstGeom prst="rect">
            <a:avLst/>
          </a:prstGeom>
        </p:spPr>
      </p:pic>
      <p:pic>
        <p:nvPicPr>
          <p:cNvPr id="6" name="悬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0" y="63684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2" showWhenStopped="0">
                <p:cTn id="43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OIP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118110"/>
            <a:ext cx="2559685" cy="3222625"/>
          </a:xfrm>
          <a:prstGeom prst="rect">
            <a:avLst/>
          </a:prstGeom>
        </p:spPr>
      </p:pic>
      <p:pic>
        <p:nvPicPr>
          <p:cNvPr id="11" name="图片 10" descr="timg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4980" y="194310"/>
            <a:ext cx="2326640" cy="3070860"/>
          </a:xfrm>
          <a:prstGeom prst="rect">
            <a:avLst/>
          </a:prstGeom>
        </p:spPr>
      </p:pic>
      <p:pic>
        <p:nvPicPr>
          <p:cNvPr id="13" name="图片 12" descr="u=4188467374,1231977433&amp;fm=26&amp;gp=0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8120" y="3594735"/>
            <a:ext cx="2879725" cy="308356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2920" y="1121410"/>
            <a:ext cx="2524125" cy="81407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99575" y="1121410"/>
            <a:ext cx="2669540" cy="861060"/>
          </a:xfrm>
          <a:prstGeom prst="rect">
            <a:avLst/>
          </a:prstGeom>
        </p:spPr>
      </p:pic>
      <p:pic>
        <p:nvPicPr>
          <p:cNvPr id="6" name="图片 5" descr="D:\360MoveData\Users\lenovo4\Desktop\3_副本.jpg3_副本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87853" y="4680585"/>
            <a:ext cx="248094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飞侠1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OIP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" y="118110"/>
            <a:ext cx="2559685" cy="3222625"/>
          </a:xfrm>
          <a:prstGeom prst="rect">
            <a:avLst/>
          </a:prstGeom>
        </p:spPr>
      </p:pic>
      <p:pic>
        <p:nvPicPr>
          <p:cNvPr id="11" name="图片 10" descr="timg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4980" y="194310"/>
            <a:ext cx="2326640" cy="3070860"/>
          </a:xfrm>
          <a:prstGeom prst="rect">
            <a:avLst/>
          </a:prstGeom>
        </p:spPr>
      </p:pic>
      <p:pic>
        <p:nvPicPr>
          <p:cNvPr id="13" name="图片 12" descr="u=4188467374,1231977433&amp;fm=26&amp;gp=0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48120" y="3594735"/>
            <a:ext cx="2879725" cy="308356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2920" y="1121410"/>
            <a:ext cx="2524125" cy="81407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99575" y="1121410"/>
            <a:ext cx="2669540" cy="861060"/>
          </a:xfrm>
          <a:prstGeom prst="rect">
            <a:avLst/>
          </a:prstGeom>
        </p:spPr>
      </p:pic>
      <p:pic>
        <p:nvPicPr>
          <p:cNvPr id="6" name="图片 5" descr="D:\360MoveData\Users\lenovo4\Desktop\3_副本.jpg3_副本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487853" y="4680585"/>
            <a:ext cx="2480945" cy="800100"/>
          </a:xfrm>
          <a:prstGeom prst="rect">
            <a:avLst/>
          </a:prstGeom>
        </p:spPr>
      </p:pic>
      <p:pic>
        <p:nvPicPr>
          <p:cNvPr id="2" name="悬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0" y="6238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19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拍照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1638300"/>
            <a:ext cx="12192000" cy="5219700"/>
            <a:chOff x="0" y="2580"/>
            <a:chExt cx="19200" cy="8220"/>
          </a:xfrm>
        </p:grpSpPr>
        <p:pic>
          <p:nvPicPr>
            <p:cNvPr id="4" name="图片 3" descr="D:\360MoveData\Users\lenovo4\Desktop\bTyLaajac_副本.pngbTyLaajac_副本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2580"/>
              <a:ext cx="8925" cy="8220"/>
            </a:xfrm>
            <a:prstGeom prst="rect">
              <a:avLst/>
            </a:prstGeom>
          </p:spPr>
        </p:pic>
        <p:pic>
          <p:nvPicPr>
            <p:cNvPr id="5" name="图片 4" descr="D:\360MoveData\Users\lenovo4\Desktop\bTyLaajac_副本.pngbTyLaajac_副本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0275" y="2580"/>
              <a:ext cx="8925" cy="8220"/>
            </a:xfrm>
            <a:prstGeom prst="rect">
              <a:avLst/>
            </a:prstGeom>
          </p:spPr>
        </p:pic>
      </p:grpSp>
      <p:pic>
        <p:nvPicPr>
          <p:cNvPr id="12" name="图片 11" descr="1_副本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4215" y="4404360"/>
            <a:ext cx="1917700" cy="873125"/>
          </a:xfrm>
          <a:prstGeom prst="rect">
            <a:avLst/>
          </a:prstGeom>
        </p:spPr>
      </p:pic>
      <p:pic>
        <p:nvPicPr>
          <p:cNvPr id="10" name="图片 9" descr="mo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6640" y="280670"/>
            <a:ext cx="1494790" cy="1704340"/>
          </a:xfrm>
          <a:prstGeom prst="rect">
            <a:avLst/>
          </a:prstGeom>
        </p:spPr>
      </p:pic>
      <p:pic>
        <p:nvPicPr>
          <p:cNvPr id="11" name="图片 10" descr="495927b543ce4c72a845e7109c0d1469_副本_副本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1205" y="4404360"/>
            <a:ext cx="838200" cy="873125"/>
          </a:xfrm>
          <a:prstGeom prst="rect">
            <a:avLst/>
          </a:prstGeom>
        </p:spPr>
      </p:pic>
      <p:pic>
        <p:nvPicPr>
          <p:cNvPr id="6" name="图片 5" descr="D:\360MoveData\Users\lenovo4\Desktop\图片3_副本12_副本.png图片3_副本12_副本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07970" y="281305"/>
            <a:ext cx="5949315" cy="657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26927 0.000000 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\Users\lenovo4\Desktop\timg (3)_副本_副本.pngtimg (3)_副本_副本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08730" y="164465"/>
            <a:ext cx="1836420" cy="1836420"/>
          </a:xfrm>
          <a:prstGeom prst="rect">
            <a:avLst/>
          </a:prstGeom>
        </p:spPr>
      </p:pic>
      <p:pic>
        <p:nvPicPr>
          <p:cNvPr id="7" name="图片 6" descr="timg (4)_副本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3220" y="119380"/>
            <a:ext cx="1714500" cy="2279015"/>
          </a:xfrm>
          <a:prstGeom prst="rect">
            <a:avLst/>
          </a:prstGeom>
        </p:spPr>
      </p:pic>
      <p:pic>
        <p:nvPicPr>
          <p:cNvPr id="6" name="图片 5" descr="timg (4)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94055" y="613410"/>
            <a:ext cx="1714500" cy="2279015"/>
          </a:xfrm>
          <a:prstGeom prst="rect">
            <a:avLst/>
          </a:prstGeom>
        </p:spPr>
      </p:pic>
      <p:pic>
        <p:nvPicPr>
          <p:cNvPr id="3" name="图片 2" descr="timg (3)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4585" y="229235"/>
            <a:ext cx="3148330" cy="3397250"/>
          </a:xfrm>
          <a:prstGeom prst="rect">
            <a:avLst/>
          </a:prstGeom>
        </p:spPr>
      </p:pic>
      <p:pic>
        <p:nvPicPr>
          <p:cNvPr id="2" name="图片 1" descr="f1457cf62de1299a47ca51b524b43e08_副本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16125" y="2972435"/>
            <a:ext cx="8984615" cy="3848735"/>
          </a:xfrm>
          <a:prstGeom prst="rect">
            <a:avLst/>
          </a:prstGeom>
        </p:spPr>
      </p:pic>
      <p:pic>
        <p:nvPicPr>
          <p:cNvPr id="4" name="图片 3" descr="ba35c0030498a1fe5632f7ddbf056353_副本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0850" y="2398395"/>
            <a:ext cx="2231390" cy="1337310"/>
          </a:xfrm>
          <a:prstGeom prst="rect">
            <a:avLst/>
          </a:prstGeom>
        </p:spPr>
      </p:pic>
      <p:pic>
        <p:nvPicPr>
          <p:cNvPr id="17" name="图片 16" descr="timg (6)_副本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660000">
            <a:off x="7415530" y="2679700"/>
            <a:ext cx="2849880" cy="149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95927b543ce4c72a845e7109c0d1469_副本_副本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0105" y="66040"/>
            <a:ext cx="6518910" cy="679196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545" y="0"/>
            <a:ext cx="2768600" cy="3484880"/>
          </a:xfrm>
          <a:prstGeom prst="rect">
            <a:avLst/>
          </a:prstGeom>
        </p:spPr>
      </p:pic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545" y="3388360"/>
            <a:ext cx="3083560" cy="3301365"/>
          </a:xfrm>
          <a:prstGeom prst="rect">
            <a:avLst/>
          </a:prstGeom>
        </p:spPr>
      </p:pic>
      <p:pic>
        <p:nvPicPr>
          <p:cNvPr id="8" name="图片 7" descr="未命名_副本11_副本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4780" y="1042670"/>
            <a:ext cx="4772660" cy="477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04427 -0.251019 " pathEditMode="relative" ptsTypes="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命名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9675" y="1525270"/>
            <a:ext cx="5560695" cy="5560695"/>
          </a:xfrm>
          <a:prstGeom prst="rect">
            <a:avLst/>
          </a:prstGeom>
        </p:spPr>
      </p:pic>
      <p:pic>
        <p:nvPicPr>
          <p:cNvPr id="5" name="图片 4" descr="jail_PNG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" y="0"/>
            <a:ext cx="12165330" cy="6959600"/>
          </a:xfrm>
          <a:prstGeom prst="rect">
            <a:avLst/>
          </a:prstGeom>
        </p:spPr>
      </p:pic>
      <p:pic>
        <p:nvPicPr>
          <p:cNvPr id="8" name="我的好朋友1595232662043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421" y="5922627"/>
            <a:ext cx="670420" cy="67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铁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9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命名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9675" y="1525270"/>
            <a:ext cx="5560695" cy="5560695"/>
          </a:xfrm>
          <a:prstGeom prst="rect">
            <a:avLst/>
          </a:prstGeom>
        </p:spPr>
      </p:pic>
      <p:pic>
        <p:nvPicPr>
          <p:cNvPr id="5" name="图片 4" descr="jail_PNG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" y="0"/>
            <a:ext cx="12165330" cy="6959600"/>
          </a:xfrm>
          <a:prstGeom prst="rect">
            <a:avLst/>
          </a:prstGeom>
        </p:spPr>
      </p:pic>
      <p:pic>
        <p:nvPicPr>
          <p:cNvPr id="2" name="我的好朋友1595232662043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1310" y="61353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000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1457cf62de1299a47ca51b524b43e08_副本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6125" y="2972435"/>
            <a:ext cx="8984615" cy="3848735"/>
          </a:xfrm>
          <a:prstGeom prst="rect">
            <a:avLst/>
          </a:prstGeom>
        </p:spPr>
      </p:pic>
      <p:pic>
        <p:nvPicPr>
          <p:cNvPr id="4" name="图片 3" descr="ba35c0030498a1fe5632f7ddbf056353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4475" y="2129155"/>
            <a:ext cx="2231390" cy="1337310"/>
          </a:xfrm>
          <a:prstGeom prst="rect">
            <a:avLst/>
          </a:prstGeom>
        </p:spPr>
      </p:pic>
      <p:pic>
        <p:nvPicPr>
          <p:cNvPr id="5" name="图片 4" descr="C:\Users\lenovo4\Desktop\timg (3)_副本_副本.pngtimg (3)_副本_副本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32655" y="2129155"/>
            <a:ext cx="4123690" cy="4692015"/>
          </a:xfrm>
          <a:prstGeom prst="rect">
            <a:avLst/>
          </a:prstGeom>
        </p:spPr>
      </p:pic>
      <p:pic>
        <p:nvPicPr>
          <p:cNvPr id="17" name="图片 16" descr="timg (6)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60000">
            <a:off x="2745740" y="2679700"/>
            <a:ext cx="2849880" cy="149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电话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电话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4)_副本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3220" y="119380"/>
            <a:ext cx="1714500" cy="2279015"/>
          </a:xfrm>
          <a:prstGeom prst="rect">
            <a:avLst/>
          </a:prstGeom>
        </p:spPr>
      </p:pic>
      <p:pic>
        <p:nvPicPr>
          <p:cNvPr id="6" name="图片 5" descr="timg (4)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94055" y="613410"/>
            <a:ext cx="1714500" cy="2279015"/>
          </a:xfrm>
          <a:prstGeom prst="rect">
            <a:avLst/>
          </a:prstGeom>
        </p:spPr>
      </p:pic>
      <p:pic>
        <p:nvPicPr>
          <p:cNvPr id="9" name="图片 8" descr="C:\Users\lenovo4\Desktop\timg (3)_副本_副本.pngtimg (3)_副本_副本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808730" y="164465"/>
            <a:ext cx="1836420" cy="1836420"/>
          </a:xfrm>
          <a:prstGeom prst="rect">
            <a:avLst/>
          </a:prstGeom>
        </p:spPr>
      </p:pic>
      <p:pic>
        <p:nvPicPr>
          <p:cNvPr id="3" name="图片 2" descr="timg (3)_副本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6480" y="1289050"/>
            <a:ext cx="5019040" cy="5416550"/>
          </a:xfrm>
          <a:prstGeom prst="rect">
            <a:avLst/>
          </a:prstGeom>
        </p:spPr>
      </p:pic>
      <p:pic>
        <p:nvPicPr>
          <p:cNvPr id="4" name="图片 3" descr="timg (4)_副本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40000">
            <a:off x="3783965" y="2558415"/>
            <a:ext cx="1548130" cy="1820545"/>
          </a:xfrm>
          <a:prstGeom prst="rect">
            <a:avLst/>
          </a:prstGeom>
        </p:spPr>
      </p:pic>
      <p:pic>
        <p:nvPicPr>
          <p:cNvPr id="8" name="是警长先生1595232945491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74804" y="6116275"/>
            <a:ext cx="610997" cy="61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我的视频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007" y="1"/>
            <a:ext cx="12207007" cy="6941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80670"/>
            <a:ext cx="12190730" cy="6577330"/>
            <a:chOff x="0" y="442"/>
            <a:chExt cx="19198" cy="10358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580"/>
              <a:ext cx="19199" cy="8220"/>
              <a:chOff x="0" y="2580"/>
              <a:chExt cx="19199" cy="8220"/>
            </a:xfrm>
          </p:grpSpPr>
          <p:pic>
            <p:nvPicPr>
              <p:cNvPr id="4" name="图片 3" descr="bTyLaajac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2580"/>
                <a:ext cx="8925" cy="8220"/>
              </a:xfrm>
              <a:prstGeom prst="rect">
                <a:avLst/>
              </a:prstGeom>
            </p:spPr>
          </p:pic>
          <p:pic>
            <p:nvPicPr>
              <p:cNvPr id="5" name="图片 4" descr="bTyLaajac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275" y="2580"/>
                <a:ext cx="8925" cy="8220"/>
              </a:xfrm>
              <a:prstGeom prst="rect">
                <a:avLst/>
              </a:prstGeom>
            </p:spPr>
          </p:pic>
        </p:grpSp>
        <p:pic>
          <p:nvPicPr>
            <p:cNvPr id="6" name="图片 5" descr="shop-front-icon-hi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5" y="442"/>
              <a:ext cx="9369" cy="10358"/>
            </a:xfrm>
            <a:prstGeom prst="rect">
              <a:avLst/>
            </a:prstGeom>
          </p:spPr>
        </p:pic>
      </p:grpSp>
      <p:pic>
        <p:nvPicPr>
          <p:cNvPr id="10" name="被偷之前的清单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620786" y="444613"/>
            <a:ext cx="453005" cy="52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904865" y="229870"/>
            <a:ext cx="5508625" cy="6506845"/>
            <a:chOff x="5904865" y="229870"/>
            <a:chExt cx="5508625" cy="6506845"/>
          </a:xfrm>
        </p:grpSpPr>
        <p:pic>
          <p:nvPicPr>
            <p:cNvPr id="26" name="图片 25" descr="8179c23551b735f5e402c58870e61699-yellow-women-s-cloth-by-vexels_副本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4865" y="5441315"/>
              <a:ext cx="1800225" cy="1295400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6333490" y="229870"/>
              <a:ext cx="5080000" cy="6398895"/>
              <a:chOff x="6333490" y="229870"/>
              <a:chExt cx="5080000" cy="6398895"/>
            </a:xfrm>
          </p:grpSpPr>
          <p:pic>
            <p:nvPicPr>
              <p:cNvPr id="4" name="图片 3" descr="OIP_副本_副本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33490" y="229870"/>
                <a:ext cx="5080000" cy="6398895"/>
              </a:xfrm>
              <a:prstGeom prst="rect">
                <a:avLst/>
              </a:prstGeom>
            </p:spPr>
          </p:pic>
          <p:pic>
            <p:nvPicPr>
              <p:cNvPr id="6" name="图片 5" descr="buckeyes-152000_64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785860" y="3111500"/>
                <a:ext cx="1272540" cy="636270"/>
              </a:xfrm>
              <a:prstGeom prst="rect">
                <a:avLst/>
              </a:prstGeom>
            </p:spPr>
          </p:pic>
          <p:pic>
            <p:nvPicPr>
              <p:cNvPr id="7" name="图片 6" descr="chicken-clipart-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058400" y="2642870"/>
                <a:ext cx="1148715" cy="1075055"/>
              </a:xfrm>
              <a:prstGeom prst="rect">
                <a:avLst/>
              </a:prstGeom>
            </p:spPr>
          </p:pic>
          <p:pic>
            <p:nvPicPr>
              <p:cNvPr id="8" name="图片 7" descr="car-953357_960_72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90665" y="620395"/>
                <a:ext cx="2303145" cy="1151890"/>
              </a:xfrm>
              <a:prstGeom prst="rect">
                <a:avLst/>
              </a:prstGeom>
            </p:spPr>
          </p:pic>
          <p:pic>
            <p:nvPicPr>
              <p:cNvPr id="9" name="图片 8" descr="d655600c44bc8a013a4fe8903642db3e-teddy-bear-cartoon-by-vexels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509760" y="620395"/>
                <a:ext cx="1268730" cy="1268730"/>
              </a:xfrm>
              <a:prstGeom prst="rect">
                <a:avLst/>
              </a:prstGeom>
            </p:spPr>
          </p:pic>
          <p:pic>
            <p:nvPicPr>
              <p:cNvPr id="10" name="图片 9" descr="Cartoon_Moon_Rocket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987790" y="739775"/>
                <a:ext cx="521970" cy="913765"/>
              </a:xfrm>
              <a:prstGeom prst="rect">
                <a:avLst/>
              </a:prstGeom>
            </p:spPr>
          </p:pic>
          <p:pic>
            <p:nvPicPr>
              <p:cNvPr id="11" name="图片 10" descr="cb6f3ec9c92c5df900b1824c69cf7caa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914515" y="1969770"/>
                <a:ext cx="754380" cy="754380"/>
              </a:xfrm>
              <a:prstGeom prst="rect">
                <a:avLst/>
              </a:prstGeom>
            </p:spPr>
          </p:pic>
          <p:pic>
            <p:nvPicPr>
              <p:cNvPr id="12" name="图片 11" descr="Cartoon Banana Clip Art 21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3000000">
                <a:off x="7849235" y="1971040"/>
                <a:ext cx="599440" cy="750570"/>
              </a:xfrm>
              <a:prstGeom prst="rect">
                <a:avLst/>
              </a:prstGeom>
            </p:spPr>
          </p:pic>
          <p:pic>
            <p:nvPicPr>
              <p:cNvPr id="13" name="图片 12" descr="Watermelon-images-free-download-clip-art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629015" y="1653540"/>
                <a:ext cx="1025525" cy="1007110"/>
              </a:xfrm>
              <a:prstGeom prst="rect">
                <a:avLst/>
              </a:prstGeom>
            </p:spPr>
          </p:pic>
          <p:pic>
            <p:nvPicPr>
              <p:cNvPr id="14" name="图片 13" descr="11971257911435800368stuuf_grapes.svg.hi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2100000">
                <a:off x="9957435" y="1891665"/>
                <a:ext cx="864235" cy="859790"/>
              </a:xfrm>
              <a:prstGeom prst="rect">
                <a:avLst/>
              </a:prstGeom>
            </p:spPr>
          </p:pic>
          <p:pic>
            <p:nvPicPr>
              <p:cNvPr id="15" name="图片 14" descr="Cucumber-PNG-Image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802755" y="3954145"/>
                <a:ext cx="1152525" cy="717550"/>
              </a:xfrm>
              <a:prstGeom prst="rect">
                <a:avLst/>
              </a:prstGeom>
            </p:spPr>
          </p:pic>
          <p:pic>
            <p:nvPicPr>
              <p:cNvPr id="16" name="图片 15" descr="5-2-pumpkin-picture-thumb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115300" y="3717925"/>
                <a:ext cx="1095375" cy="1095375"/>
              </a:xfrm>
              <a:prstGeom prst="rect">
                <a:avLst/>
              </a:prstGeom>
            </p:spPr>
          </p:pic>
          <p:pic>
            <p:nvPicPr>
              <p:cNvPr id="17" name="图片 16" descr="Aubergine-PNG-Clipart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19560000">
                <a:off x="9147175" y="3992245"/>
                <a:ext cx="1274445" cy="958850"/>
              </a:xfrm>
              <a:prstGeom prst="rect">
                <a:avLst/>
              </a:prstGeom>
            </p:spPr>
          </p:pic>
          <p:pic>
            <p:nvPicPr>
              <p:cNvPr id="18" name="图片 17" descr="bread-309558_960_720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6639560" y="2976880"/>
                <a:ext cx="1065530" cy="685165"/>
              </a:xfrm>
              <a:prstGeom prst="rect">
                <a:avLst/>
              </a:prstGeom>
            </p:spPr>
          </p:pic>
          <p:pic>
            <p:nvPicPr>
              <p:cNvPr id="19" name="图片 18" descr="soap-bottle-hi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914515" y="4813300"/>
                <a:ext cx="608965" cy="815975"/>
              </a:xfrm>
              <a:prstGeom prst="rect">
                <a:avLst/>
              </a:prstGeom>
            </p:spPr>
          </p:pic>
          <p:pic>
            <p:nvPicPr>
              <p:cNvPr id="20" name="图片 19" descr="orange-book-clipart-book-clip-art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647305" y="5243830"/>
                <a:ext cx="1196340" cy="385445"/>
              </a:xfrm>
              <a:prstGeom prst="rect">
                <a:avLst/>
              </a:prstGeom>
            </p:spPr>
          </p:pic>
          <p:pic>
            <p:nvPicPr>
              <p:cNvPr id="21" name="图片 20" descr="OIP"/>
              <p:cNvPicPr>
                <a:picLocks noChangeAspect="1"/>
              </p:cNvPicPr>
              <p:nvPr/>
            </p:nvPicPr>
            <p:blipFill>
              <a:blip r:embed="rId21" cstate="print">
                <a:clrChange>
                  <a:clrFrom>
                    <a:srgbClr val="FEFEFE">
                      <a:alpha val="100000"/>
                    </a:srgbClr>
                  </a:clrFrom>
                  <a:clrTo>
                    <a:srgbClr val="FEFEFE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219565" y="4813300"/>
                <a:ext cx="569595" cy="969645"/>
              </a:xfrm>
              <a:prstGeom prst="rect">
                <a:avLst/>
              </a:prstGeom>
            </p:spPr>
          </p:pic>
          <p:pic>
            <p:nvPicPr>
              <p:cNvPr id="22" name="图片 21" descr="basketball-157925_960_720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0020935" y="4852670"/>
                <a:ext cx="737870" cy="737870"/>
              </a:xfrm>
              <a:prstGeom prst="rect">
                <a:avLst/>
              </a:prstGeom>
            </p:spPr>
          </p:pic>
        </p:grpSp>
      </p:grpSp>
      <p:pic>
        <p:nvPicPr>
          <p:cNvPr id="2" name="图片 1" descr="QQ浏览器截图20200719162253_副本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1765" y="850900"/>
            <a:ext cx="5050790" cy="6007100"/>
          </a:xfrm>
          <a:prstGeom prst="rect">
            <a:avLst/>
          </a:prstGeom>
        </p:spPr>
      </p:pic>
      <p:pic>
        <p:nvPicPr>
          <p:cNvPr id="25" name="图片 24" descr="未命名_副本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062470" y="2712720"/>
            <a:ext cx="2148205" cy="143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8179c23551b735f5e402c58870e61699-yellow-women-s-cloth-by-vexels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865" y="5441315"/>
            <a:ext cx="1800225" cy="1295400"/>
          </a:xfrm>
          <a:prstGeom prst="rect">
            <a:avLst/>
          </a:prstGeom>
        </p:spPr>
      </p:pic>
      <p:pic>
        <p:nvPicPr>
          <p:cNvPr id="4" name="图片 3" descr="OIP_副本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3490" y="229870"/>
            <a:ext cx="5080000" cy="6398895"/>
          </a:xfrm>
          <a:prstGeom prst="rect">
            <a:avLst/>
          </a:prstGeom>
        </p:spPr>
      </p:pic>
      <p:pic>
        <p:nvPicPr>
          <p:cNvPr id="6" name="图片 5" descr="buckeyes-152000_6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85860" y="3111500"/>
            <a:ext cx="1272540" cy="636270"/>
          </a:xfrm>
          <a:prstGeom prst="rect">
            <a:avLst/>
          </a:prstGeom>
        </p:spPr>
      </p:pic>
      <p:pic>
        <p:nvPicPr>
          <p:cNvPr id="7" name="图片 6" descr="chicken-clipart-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58400" y="2642870"/>
            <a:ext cx="1148715" cy="1075055"/>
          </a:xfrm>
          <a:prstGeom prst="rect">
            <a:avLst/>
          </a:prstGeom>
        </p:spPr>
      </p:pic>
      <p:pic>
        <p:nvPicPr>
          <p:cNvPr id="8" name="图片 7" descr="car-953357_960_7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0665" y="620395"/>
            <a:ext cx="2303145" cy="1151890"/>
          </a:xfrm>
          <a:prstGeom prst="rect">
            <a:avLst/>
          </a:prstGeom>
        </p:spPr>
      </p:pic>
      <p:pic>
        <p:nvPicPr>
          <p:cNvPr id="9" name="图片 8" descr="d655600c44bc8a013a4fe8903642db3e-teddy-bear-cartoon-by-vexel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09760" y="620395"/>
            <a:ext cx="1268730" cy="1268730"/>
          </a:xfrm>
          <a:prstGeom prst="rect">
            <a:avLst/>
          </a:prstGeom>
        </p:spPr>
      </p:pic>
      <p:pic>
        <p:nvPicPr>
          <p:cNvPr id="10" name="图片 9" descr="Cartoon_Moon_Rocket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87790" y="739775"/>
            <a:ext cx="521970" cy="913765"/>
          </a:xfrm>
          <a:prstGeom prst="rect">
            <a:avLst/>
          </a:prstGeom>
        </p:spPr>
      </p:pic>
      <p:pic>
        <p:nvPicPr>
          <p:cNvPr id="11" name="图片 10" descr="cb6f3ec9c92c5df900b1824c69cf7caa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14515" y="1969770"/>
            <a:ext cx="754380" cy="754380"/>
          </a:xfrm>
          <a:prstGeom prst="rect">
            <a:avLst/>
          </a:prstGeom>
        </p:spPr>
      </p:pic>
      <p:pic>
        <p:nvPicPr>
          <p:cNvPr id="12" name="图片 11" descr="Cartoon Banana Clip Ar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000000">
            <a:off x="7849235" y="1971040"/>
            <a:ext cx="599440" cy="750570"/>
          </a:xfrm>
          <a:prstGeom prst="rect">
            <a:avLst/>
          </a:prstGeom>
        </p:spPr>
      </p:pic>
      <p:pic>
        <p:nvPicPr>
          <p:cNvPr id="13" name="图片 12" descr="Watermelon-images-free-download-clip-art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29015" y="1653540"/>
            <a:ext cx="1025525" cy="1007110"/>
          </a:xfrm>
          <a:prstGeom prst="rect">
            <a:avLst/>
          </a:prstGeom>
        </p:spPr>
      </p:pic>
      <p:pic>
        <p:nvPicPr>
          <p:cNvPr id="14" name="图片 13" descr="11971257911435800368stuuf_grapes.svg.hi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100000">
            <a:off x="9957435" y="1891665"/>
            <a:ext cx="864235" cy="859790"/>
          </a:xfrm>
          <a:prstGeom prst="rect">
            <a:avLst/>
          </a:prstGeom>
        </p:spPr>
      </p:pic>
      <p:pic>
        <p:nvPicPr>
          <p:cNvPr id="15" name="图片 14" descr="Cucumber-PNG-Image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02755" y="3954145"/>
            <a:ext cx="1152525" cy="717550"/>
          </a:xfrm>
          <a:prstGeom prst="rect">
            <a:avLst/>
          </a:prstGeom>
        </p:spPr>
      </p:pic>
      <p:pic>
        <p:nvPicPr>
          <p:cNvPr id="16" name="图片 15" descr="5-2-pumpkin-picture-thumb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15300" y="3717925"/>
            <a:ext cx="1095375" cy="1095375"/>
          </a:xfrm>
          <a:prstGeom prst="rect">
            <a:avLst/>
          </a:prstGeom>
        </p:spPr>
      </p:pic>
      <p:pic>
        <p:nvPicPr>
          <p:cNvPr id="17" name="图片 16" descr="Aubergine-PNG-Clipart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19560000">
            <a:off x="9147175" y="3992245"/>
            <a:ext cx="1274445" cy="958850"/>
          </a:xfrm>
          <a:prstGeom prst="rect">
            <a:avLst/>
          </a:prstGeom>
        </p:spPr>
      </p:pic>
      <p:pic>
        <p:nvPicPr>
          <p:cNvPr id="18" name="图片 17" descr="bread-309558_960_72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639560" y="2976880"/>
            <a:ext cx="1065530" cy="685165"/>
          </a:xfrm>
          <a:prstGeom prst="rect">
            <a:avLst/>
          </a:prstGeom>
        </p:spPr>
      </p:pic>
      <p:pic>
        <p:nvPicPr>
          <p:cNvPr id="19" name="图片 18" descr="soap-bottle-hi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914515" y="4813300"/>
            <a:ext cx="608965" cy="815975"/>
          </a:xfrm>
          <a:prstGeom prst="rect">
            <a:avLst/>
          </a:prstGeom>
        </p:spPr>
      </p:pic>
      <p:pic>
        <p:nvPicPr>
          <p:cNvPr id="20" name="图片 19" descr="orange-book-clipart-book-clip-art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47305" y="5243830"/>
            <a:ext cx="1196340" cy="385445"/>
          </a:xfrm>
          <a:prstGeom prst="rect">
            <a:avLst/>
          </a:prstGeom>
        </p:spPr>
      </p:pic>
      <p:pic>
        <p:nvPicPr>
          <p:cNvPr id="21" name="图片 20" descr="OIP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9565" y="4813300"/>
            <a:ext cx="569595" cy="969645"/>
          </a:xfrm>
          <a:prstGeom prst="rect">
            <a:avLst/>
          </a:prstGeom>
        </p:spPr>
      </p:pic>
      <p:pic>
        <p:nvPicPr>
          <p:cNvPr id="22" name="图片 21" descr="basketball-157925_960_72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020935" y="4852670"/>
            <a:ext cx="737870" cy="737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8179c23551b735f5e402c58870e61699-yellow-women-s-cloth-by-vexels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4865" y="5441315"/>
            <a:ext cx="1800225" cy="1295400"/>
          </a:xfrm>
          <a:prstGeom prst="rect">
            <a:avLst/>
          </a:prstGeom>
        </p:spPr>
      </p:pic>
      <p:pic>
        <p:nvPicPr>
          <p:cNvPr id="4" name="图片 3" descr="OIP_副本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3490" y="229870"/>
            <a:ext cx="5080000" cy="6398895"/>
          </a:xfrm>
          <a:prstGeom prst="rect">
            <a:avLst/>
          </a:prstGeom>
        </p:spPr>
      </p:pic>
      <p:pic>
        <p:nvPicPr>
          <p:cNvPr id="6" name="图片 5" descr="buckeyes-152000_64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85860" y="3111500"/>
            <a:ext cx="1272540" cy="636270"/>
          </a:xfrm>
          <a:prstGeom prst="rect">
            <a:avLst/>
          </a:prstGeom>
        </p:spPr>
      </p:pic>
      <p:pic>
        <p:nvPicPr>
          <p:cNvPr id="7" name="图片 6" descr="chicken-clipart-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58400" y="2642870"/>
            <a:ext cx="1148715" cy="1075055"/>
          </a:xfrm>
          <a:prstGeom prst="rect">
            <a:avLst/>
          </a:prstGeom>
        </p:spPr>
      </p:pic>
      <p:pic>
        <p:nvPicPr>
          <p:cNvPr id="8" name="图片 7" descr="car-953357_960_7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0665" y="620395"/>
            <a:ext cx="2303145" cy="1151890"/>
          </a:xfrm>
          <a:prstGeom prst="rect">
            <a:avLst/>
          </a:prstGeom>
        </p:spPr>
      </p:pic>
      <p:pic>
        <p:nvPicPr>
          <p:cNvPr id="9" name="图片 8" descr="d655600c44bc8a013a4fe8903642db3e-teddy-bear-cartoon-by-vexels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9760" y="620395"/>
            <a:ext cx="1268730" cy="1268730"/>
          </a:xfrm>
          <a:prstGeom prst="rect">
            <a:avLst/>
          </a:prstGeom>
        </p:spPr>
      </p:pic>
      <p:pic>
        <p:nvPicPr>
          <p:cNvPr id="10" name="图片 9" descr="Cartoon_Moon_Rocket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87790" y="739775"/>
            <a:ext cx="521970" cy="913765"/>
          </a:xfrm>
          <a:prstGeom prst="rect">
            <a:avLst/>
          </a:prstGeom>
        </p:spPr>
      </p:pic>
      <p:pic>
        <p:nvPicPr>
          <p:cNvPr id="11" name="图片 10" descr="cb6f3ec9c92c5df900b1824c69cf7caa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14515" y="1969770"/>
            <a:ext cx="754380" cy="754380"/>
          </a:xfrm>
          <a:prstGeom prst="rect">
            <a:avLst/>
          </a:prstGeom>
        </p:spPr>
      </p:pic>
      <p:pic>
        <p:nvPicPr>
          <p:cNvPr id="12" name="图片 11" descr="Cartoon Banana Clip Ar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0000">
            <a:off x="7849235" y="1971040"/>
            <a:ext cx="599440" cy="750570"/>
          </a:xfrm>
          <a:prstGeom prst="rect">
            <a:avLst/>
          </a:prstGeom>
        </p:spPr>
      </p:pic>
      <p:pic>
        <p:nvPicPr>
          <p:cNvPr id="13" name="图片 12" descr="Watermelon-images-free-download-clip-art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29015" y="1653540"/>
            <a:ext cx="1025525" cy="1007110"/>
          </a:xfrm>
          <a:prstGeom prst="rect">
            <a:avLst/>
          </a:prstGeom>
        </p:spPr>
      </p:pic>
      <p:pic>
        <p:nvPicPr>
          <p:cNvPr id="14" name="图片 13" descr="11971257911435800368stuuf_grapes.svg.hi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100000">
            <a:off x="9957435" y="1891665"/>
            <a:ext cx="864235" cy="859790"/>
          </a:xfrm>
          <a:prstGeom prst="rect">
            <a:avLst/>
          </a:prstGeom>
        </p:spPr>
      </p:pic>
      <p:pic>
        <p:nvPicPr>
          <p:cNvPr id="15" name="图片 14" descr="Cucumber-PNG-Image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02755" y="3954145"/>
            <a:ext cx="1152525" cy="717550"/>
          </a:xfrm>
          <a:prstGeom prst="rect">
            <a:avLst/>
          </a:prstGeom>
        </p:spPr>
      </p:pic>
      <p:pic>
        <p:nvPicPr>
          <p:cNvPr id="16" name="图片 15" descr="5-2-pumpkin-picture-thumb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15300" y="3717925"/>
            <a:ext cx="1095375" cy="1095375"/>
          </a:xfrm>
          <a:prstGeom prst="rect">
            <a:avLst/>
          </a:prstGeom>
        </p:spPr>
      </p:pic>
      <p:pic>
        <p:nvPicPr>
          <p:cNvPr id="17" name="图片 16" descr="Aubergine-PNG-Clipart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9560000">
            <a:off x="9147175" y="3992245"/>
            <a:ext cx="1274445" cy="958850"/>
          </a:xfrm>
          <a:prstGeom prst="rect">
            <a:avLst/>
          </a:prstGeom>
        </p:spPr>
      </p:pic>
      <p:pic>
        <p:nvPicPr>
          <p:cNvPr id="18" name="图片 17" descr="bread-309558_960_72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39560" y="2976880"/>
            <a:ext cx="1065530" cy="685165"/>
          </a:xfrm>
          <a:prstGeom prst="rect">
            <a:avLst/>
          </a:prstGeom>
        </p:spPr>
      </p:pic>
      <p:pic>
        <p:nvPicPr>
          <p:cNvPr id="19" name="图片 18" descr="soap-bottle-hi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14515" y="4813300"/>
            <a:ext cx="608965" cy="815975"/>
          </a:xfrm>
          <a:prstGeom prst="rect">
            <a:avLst/>
          </a:prstGeom>
        </p:spPr>
      </p:pic>
      <p:pic>
        <p:nvPicPr>
          <p:cNvPr id="20" name="图片 19" descr="orange-book-clipart-book-clip-art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647305" y="5243830"/>
            <a:ext cx="1196340" cy="385445"/>
          </a:xfrm>
          <a:prstGeom prst="rect">
            <a:avLst/>
          </a:prstGeom>
        </p:spPr>
      </p:pic>
      <p:pic>
        <p:nvPicPr>
          <p:cNvPr id="21" name="图片 20" descr="OIP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9565" y="4813300"/>
            <a:ext cx="569595" cy="969645"/>
          </a:xfrm>
          <a:prstGeom prst="rect">
            <a:avLst/>
          </a:prstGeom>
        </p:spPr>
      </p:pic>
      <p:pic>
        <p:nvPicPr>
          <p:cNvPr id="22" name="图片 21" descr="basketball-157925_960_720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020935" y="4852670"/>
            <a:ext cx="737870" cy="737870"/>
          </a:xfrm>
          <a:prstGeom prst="rect">
            <a:avLst/>
          </a:prstGeom>
        </p:spPr>
      </p:pic>
      <p:pic>
        <p:nvPicPr>
          <p:cNvPr id="2" name="图片 1" descr="1225770283668564458emyller_magnifying_glass.svg.hi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89160" y="4334510"/>
            <a:ext cx="2310130" cy="2402205"/>
          </a:xfrm>
          <a:prstGeom prst="rect">
            <a:avLst/>
          </a:prstGeom>
        </p:spPr>
      </p:pic>
      <p:pic>
        <p:nvPicPr>
          <p:cNvPr id="3" name="悬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24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11672570" y="6400165"/>
            <a:ext cx="619125" cy="619125"/>
          </a:xfrm>
          <a:prstGeom prst="rect">
            <a:avLst/>
          </a:prstGeom>
        </p:spPr>
      </p:pic>
      <p:pic>
        <p:nvPicPr>
          <p:cNvPr id="5" name="悬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24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0" y="62388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27760 -0.301944 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458 -0.291204 L -0.322969 -0.302593 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69 -0.309352 L -0.365104 0.108426 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77552 -0.172593 " pathEditMode="relative" ptsTypes="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showWhenStopped="0">
                <p:cTn id="34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83</Words>
  <Application>WPS 演示</Application>
  <PresentationFormat>自定义</PresentationFormat>
  <Paragraphs>10</Paragraphs>
  <Slides>22</Slides>
  <Notes>0</Notes>
  <HiddenSlides>0</HiddenSlides>
  <MMClips>13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lenovo4</dc:creator>
  <cp:lastModifiedBy>User</cp:lastModifiedBy>
  <cp:revision>19</cp:revision>
  <dcterms:created xsi:type="dcterms:W3CDTF">2020-07-19T07:07:00Z</dcterms:created>
  <dcterms:modified xsi:type="dcterms:W3CDTF">2020-07-28T14:12:02Z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