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265" r:id="rId5"/>
    <p:sldId id="266" r:id="rId6"/>
    <p:sldId id="259" r:id="rId7"/>
    <p:sldId id="258" r:id="rId8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75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84320-85CA-4C2A-B84F-AC4776AF8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66.xml"/><Relationship Id="rId7" Type="http://schemas.openxmlformats.org/officeDocument/2006/relationships/image" Target="../media/image7.jpeg"/><Relationship Id="rId6" Type="http://schemas.openxmlformats.org/officeDocument/2006/relationships/tags" Target="../tags/tag65.xml"/><Relationship Id="rId5" Type="http://schemas.openxmlformats.org/officeDocument/2006/relationships/image" Target="../media/image6.jpeg"/><Relationship Id="rId4" Type="http://schemas.openxmlformats.org/officeDocument/2006/relationships/tags" Target="../tags/tag64.xml"/><Relationship Id="rId3" Type="http://schemas.openxmlformats.org/officeDocument/2006/relationships/image" Target="../media/image5.jpe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13.png"/><Relationship Id="rId2" Type="http://schemas.openxmlformats.org/officeDocument/2006/relationships/tags" Target="../tags/tag63.xml"/><Relationship Id="rId19" Type="http://schemas.microsoft.com/office/2007/relationships/media" Target="../media/media1.mp3"/><Relationship Id="rId18" Type="http://schemas.openxmlformats.org/officeDocument/2006/relationships/audio" Target="../media/media1.mp3"/><Relationship Id="rId17" Type="http://schemas.openxmlformats.org/officeDocument/2006/relationships/image" Target="../media/image12.jpeg"/><Relationship Id="rId16" Type="http://schemas.openxmlformats.org/officeDocument/2006/relationships/tags" Target="../tags/tag70.xml"/><Relationship Id="rId15" Type="http://schemas.openxmlformats.org/officeDocument/2006/relationships/image" Target="../media/image11.jpeg"/><Relationship Id="rId14" Type="http://schemas.openxmlformats.org/officeDocument/2006/relationships/tags" Target="../tags/tag69.xml"/><Relationship Id="rId13" Type="http://schemas.openxmlformats.org/officeDocument/2006/relationships/image" Target="../media/image10.jpeg"/><Relationship Id="rId12" Type="http://schemas.openxmlformats.org/officeDocument/2006/relationships/tags" Target="../tags/tag68.xml"/><Relationship Id="rId11" Type="http://schemas.openxmlformats.org/officeDocument/2006/relationships/image" Target="../media/image9.jpeg"/><Relationship Id="rId10" Type="http://schemas.openxmlformats.org/officeDocument/2006/relationships/tags" Target="../tags/tag67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13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9.jpeg"/><Relationship Id="rId4" Type="http://schemas.openxmlformats.org/officeDocument/2006/relationships/tags" Target="../tags/tag72.xml"/><Relationship Id="rId3" Type="http://schemas.openxmlformats.org/officeDocument/2006/relationships/image" Target="../media/image18.jpeg"/><Relationship Id="rId2" Type="http://schemas.openxmlformats.org/officeDocument/2006/relationships/tags" Target="../tags/tag7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0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49311" y="2323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25475" y="1752600"/>
            <a:ext cx="1094041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6000" b="1" dirty="0">
                <a:solidFill>
                  <a:srgbClr val="246608"/>
                </a:solidFill>
              </a:rPr>
              <a:t>大班科学活动</a:t>
            </a:r>
            <a:endParaRPr lang="zh-CN" altLang="zh-CN" sz="6000" b="1" dirty="0">
              <a:solidFill>
                <a:srgbClr val="246608"/>
              </a:solidFill>
            </a:endParaRPr>
          </a:p>
          <a:p>
            <a:endParaRPr lang="zh-CN" altLang="zh-CN" sz="6000" b="1" dirty="0">
              <a:solidFill>
                <a:srgbClr val="246608"/>
              </a:solidFill>
            </a:endParaRPr>
          </a:p>
          <a:p>
            <a:r>
              <a:rPr lang="en-US" altLang="zh-CN" sz="6000" b="1" dirty="0">
                <a:solidFill>
                  <a:srgbClr val="246608"/>
                </a:solidFill>
              </a:rPr>
              <a:t>              </a:t>
            </a:r>
            <a:r>
              <a:rPr lang="zh-CN" altLang="en-US" sz="6000" b="1" dirty="0">
                <a:solidFill>
                  <a:srgbClr val="246608"/>
                </a:solidFill>
              </a:rPr>
              <a:t>《我和泡泡做游戏》</a:t>
            </a:r>
            <a:endParaRPr lang="zh-CN" altLang="en-US" sz="6000" b="1" dirty="0">
              <a:solidFill>
                <a:srgbClr val="246608"/>
              </a:solidFill>
            </a:endParaRPr>
          </a:p>
          <a:p>
            <a:endParaRPr lang="zh-CN" altLang="en-US" sz="6000" b="1" dirty="0">
              <a:solidFill>
                <a:srgbClr val="246608"/>
              </a:solidFill>
            </a:endParaRPr>
          </a:p>
          <a:p>
            <a:r>
              <a:rPr lang="en-US" altLang="zh-CN" sz="6000" b="1" dirty="0">
                <a:solidFill>
                  <a:srgbClr val="246608"/>
                </a:solidFill>
              </a:rPr>
              <a:t>                      </a:t>
            </a:r>
            <a:r>
              <a:rPr lang="zh-CN" altLang="en-US" sz="2800" b="1" dirty="0">
                <a:solidFill>
                  <a:srgbClr val="246608"/>
                </a:solidFill>
              </a:rPr>
              <a:t>泸县百和镇中心幼儿园</a:t>
            </a:r>
            <a:r>
              <a:rPr lang="en-US" altLang="zh-CN" sz="2800" b="1" dirty="0">
                <a:solidFill>
                  <a:srgbClr val="246608"/>
                </a:solidFill>
              </a:rPr>
              <a:t>   </a:t>
            </a:r>
            <a:r>
              <a:rPr lang="zh-CN" altLang="en-US" sz="2800" b="1" dirty="0">
                <a:solidFill>
                  <a:srgbClr val="246608"/>
                </a:solidFill>
              </a:rPr>
              <a:t>王建梅</a:t>
            </a:r>
            <a:endParaRPr lang="zh-CN" altLang="en-US" sz="2800" b="1" dirty="0">
              <a:solidFill>
                <a:srgbClr val="246608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" y="4199821"/>
            <a:ext cx="3599695" cy="3599695"/>
          </a:xfrm>
          <a:prstGeom prst="rect">
            <a:avLst/>
          </a:prstGeom>
        </p:spPr>
      </p:pic>
      <p:pic>
        <p:nvPicPr>
          <p:cNvPr id="5" name="图片 4" descr="透明园徽章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5"/>
            <a:ext cx="1512570" cy="1512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261056" y="189865"/>
            <a:ext cx="3019354" cy="2030095"/>
            <a:chOff x="362" y="299"/>
            <a:chExt cx="5929" cy="3197"/>
          </a:xfrm>
        </p:grpSpPr>
        <p:pic>
          <p:nvPicPr>
            <p:cNvPr id="2" name="图片 1" descr="C:\Users\Administrator\Desktop\IMG_2626.JPGIMG_262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/>
            <a:stretch>
              <a:fillRect/>
            </a:stretch>
          </p:blipFill>
          <p:spPr>
            <a:xfrm rot="16200000">
              <a:off x="485" y="175"/>
              <a:ext cx="3197" cy="3444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4235" y="1016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567805" y="3609340"/>
            <a:ext cx="2713946" cy="2139315"/>
            <a:chOff x="609" y="815"/>
            <a:chExt cx="6059" cy="3369"/>
          </a:xfrm>
        </p:grpSpPr>
        <p:pic>
          <p:nvPicPr>
            <p:cNvPr id="6" name="图片 5" descr="C:\Users\Administrator\Desktop\IMG_2629.JPGIMG_2629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>
            <a:xfrm>
              <a:off x="609" y="815"/>
              <a:ext cx="3539" cy="3369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4612" y="1533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541395" y="3609340"/>
            <a:ext cx="2752919" cy="2139315"/>
            <a:chOff x="609" y="565"/>
            <a:chExt cx="5626" cy="3369"/>
          </a:xfrm>
        </p:grpSpPr>
        <p:pic>
          <p:nvPicPr>
            <p:cNvPr id="9" name="图片 8" descr="C:\Users\Administrator\Desktop\IMG_2628.JPGIMG_262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>
            <a:xfrm rot="16200000">
              <a:off x="522" y="651"/>
              <a:ext cx="3369" cy="3196"/>
            </a:xfrm>
            <a:prstGeom prst="rect">
              <a:avLst/>
            </a:prstGeom>
          </p:spPr>
        </p:pic>
        <p:sp>
          <p:nvSpPr>
            <p:cNvPr id="10" name="椭圆 9"/>
            <p:cNvSpPr/>
            <p:nvPr/>
          </p:nvSpPr>
          <p:spPr>
            <a:xfrm>
              <a:off x="4179" y="1282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22933" y="235585"/>
            <a:ext cx="2690284" cy="1983105"/>
            <a:chOff x="53" y="371"/>
            <a:chExt cx="5850" cy="3123"/>
          </a:xfrm>
        </p:grpSpPr>
        <p:pic>
          <p:nvPicPr>
            <p:cNvPr id="12" name="图片 11" descr="C:\Users\Administrator\Desktop\IMG_3044.JPGIMG_304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53" y="371"/>
              <a:ext cx="3181" cy="3123"/>
            </a:xfrm>
            <a:prstGeom prst="rect">
              <a:avLst/>
            </a:prstGeom>
          </p:spPr>
        </p:pic>
        <p:sp>
          <p:nvSpPr>
            <p:cNvPr id="13" name="椭圆 12"/>
            <p:cNvSpPr/>
            <p:nvPr/>
          </p:nvSpPr>
          <p:spPr>
            <a:xfrm>
              <a:off x="3847" y="918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583305" y="189230"/>
            <a:ext cx="2781300" cy="2029460"/>
            <a:chOff x="1008" y="297"/>
            <a:chExt cx="5283" cy="3196"/>
          </a:xfrm>
        </p:grpSpPr>
        <p:pic>
          <p:nvPicPr>
            <p:cNvPr id="15" name="图片 14" descr="C:\Users\Administrator\Desktop\IMG_2625.JPGIMG_262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008" y="297"/>
              <a:ext cx="2993" cy="3196"/>
            </a:xfrm>
            <a:prstGeom prst="rect">
              <a:avLst/>
            </a:prstGeom>
          </p:spPr>
        </p:pic>
        <p:sp>
          <p:nvSpPr>
            <p:cNvPr id="16" name="椭圆 15"/>
            <p:cNvSpPr/>
            <p:nvPr/>
          </p:nvSpPr>
          <p:spPr>
            <a:xfrm>
              <a:off x="4235" y="1016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60985" y="3749675"/>
            <a:ext cx="2921635" cy="2054225"/>
            <a:chOff x="609" y="697"/>
            <a:chExt cx="5682" cy="3235"/>
          </a:xfrm>
        </p:grpSpPr>
        <p:pic>
          <p:nvPicPr>
            <p:cNvPr id="18" name="图片 17" descr="C:\Users\Administrator\Desktop\IMG_2630.JPGIMG_26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/>
            <a:stretch>
              <a:fillRect/>
            </a:stretch>
          </p:blipFill>
          <p:spPr>
            <a:xfrm rot="16200000">
              <a:off x="689" y="616"/>
              <a:ext cx="3235" cy="3396"/>
            </a:xfrm>
            <a:prstGeom prst="rect">
              <a:avLst/>
            </a:prstGeom>
          </p:spPr>
        </p:pic>
        <p:sp>
          <p:nvSpPr>
            <p:cNvPr id="19" name="椭圆 18"/>
            <p:cNvSpPr/>
            <p:nvPr/>
          </p:nvSpPr>
          <p:spPr>
            <a:xfrm>
              <a:off x="4235" y="1237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521460" y="189230"/>
            <a:ext cx="2540365" cy="2030730"/>
            <a:chOff x="767" y="297"/>
            <a:chExt cx="5524" cy="3198"/>
          </a:xfrm>
        </p:grpSpPr>
        <p:pic>
          <p:nvPicPr>
            <p:cNvPr id="21" name="图片 20" descr="C:\Users\Administrator\Desktop\IMG_3421.JPGIMG_342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 rot="10800000">
              <a:off x="767" y="297"/>
              <a:ext cx="3329" cy="3198"/>
            </a:xfrm>
            <a:prstGeom prst="rect">
              <a:avLst/>
            </a:prstGeom>
          </p:spPr>
        </p:pic>
        <p:sp>
          <p:nvSpPr>
            <p:cNvPr id="22" name="椭圆 21"/>
            <p:cNvSpPr/>
            <p:nvPr/>
          </p:nvSpPr>
          <p:spPr>
            <a:xfrm>
              <a:off x="4235" y="1016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504045" y="3609975"/>
            <a:ext cx="2613025" cy="2139315"/>
            <a:chOff x="609" y="299"/>
            <a:chExt cx="5682" cy="3369"/>
          </a:xfrm>
        </p:grpSpPr>
        <p:pic>
          <p:nvPicPr>
            <p:cNvPr id="24" name="图片 23" descr="C:\Users\Administrator\Desktop\IMG_2635.JPGIMG_263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/>
            <a:stretch>
              <a:fillRect/>
            </a:stretch>
          </p:blipFill>
          <p:spPr>
            <a:xfrm rot="16200000">
              <a:off x="539" y="368"/>
              <a:ext cx="3369" cy="3230"/>
            </a:xfrm>
            <a:prstGeom prst="rect">
              <a:avLst/>
            </a:prstGeom>
          </p:spPr>
        </p:pic>
        <p:sp>
          <p:nvSpPr>
            <p:cNvPr id="25" name="椭圆 24"/>
            <p:cNvSpPr/>
            <p:nvPr/>
          </p:nvSpPr>
          <p:spPr>
            <a:xfrm>
              <a:off x="4235" y="1016"/>
              <a:ext cx="2056" cy="1759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7" name="周贵金 - 欢快的背景音乐">
            <a:hlinkClick r:id="" action="ppaction://media"/>
          </p:cNvPr>
          <p:cNvPicPr/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819130" y="604774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561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C:\Users\Administrator\Desktop\IMG_2626.JPGIMG_26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155825" y="-1905"/>
            <a:ext cx="2457450" cy="2837180"/>
          </a:xfrm>
          <a:prstGeom prst="rect">
            <a:avLst/>
          </a:prstGeom>
        </p:spPr>
      </p:pic>
      <p:pic>
        <p:nvPicPr>
          <p:cNvPr id="6" name="图片 5" descr="C:\Users\Administrator\Desktop\IMG_2635.JPGIMG_263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8267065" y="2759075"/>
            <a:ext cx="2738120" cy="2980690"/>
          </a:xfrm>
          <a:prstGeom prst="rect">
            <a:avLst/>
          </a:prstGeom>
        </p:spPr>
      </p:pic>
      <p:pic>
        <p:nvPicPr>
          <p:cNvPr id="7" name="图片 6" descr="C:\Users\Administrator\Desktop\IMG_2630.JPGIMG_26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4540885" y="2838450"/>
            <a:ext cx="2703195" cy="28028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94435" y="5835015"/>
            <a:ext cx="9879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             </a:t>
            </a:r>
            <a:r>
              <a:rPr lang="zh-CN" altLang="zh-CN" sz="3200" b="1"/>
              <a:t>只要是镂空的洞洞工具就可以吹出泡泡</a:t>
            </a:r>
            <a:endParaRPr lang="zh-CN" altLang="zh-CN" sz="3200" b="1"/>
          </a:p>
        </p:txBody>
      </p:sp>
      <p:pic>
        <p:nvPicPr>
          <p:cNvPr id="9" name="图片 8" descr="C:\Users\Administrator\Desktop\IMG_2628.JPGIMG_262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7253605" y="-50800"/>
            <a:ext cx="2458085" cy="2934335"/>
          </a:xfrm>
          <a:prstGeom prst="rect">
            <a:avLst/>
          </a:prstGeom>
        </p:spPr>
      </p:pic>
      <p:pic>
        <p:nvPicPr>
          <p:cNvPr id="11" name="图片 10" descr="C:\Users\Administrator\Desktop\IMG_2629.JPGIMG_26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185" y="2891155"/>
            <a:ext cx="2794635" cy="2726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5C86E348487E86E3E21E2B4D6245C2C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63640" y="108585"/>
            <a:ext cx="5928360" cy="54527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56385" y="5866765"/>
            <a:ext cx="8242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/>
              <a:t>不管什么形状的工具吹出的泡泡都是圆形的</a:t>
            </a:r>
            <a:endParaRPr lang="zh-CN" altLang="zh-CN" sz="3200" b="1"/>
          </a:p>
        </p:txBody>
      </p:sp>
      <p:pic>
        <p:nvPicPr>
          <p:cNvPr id="4" name="图片 3" descr="C:\Users\Administrator\Desktop\IMG_3045.JPGIMG_30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 rot="5400000">
            <a:off x="349885" y="53975"/>
            <a:ext cx="5454015" cy="5561330"/>
          </a:xfrm>
          <a:prstGeom prst="rect">
            <a:avLst/>
          </a:prstGeom>
        </p:spPr>
      </p:pic>
      <p:pic>
        <p:nvPicPr>
          <p:cNvPr id="27" name="周贵金 - 欢快的背景音乐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3440" y="6005830"/>
            <a:ext cx="619125" cy="61912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561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06650" y="2321560"/>
            <a:ext cx="8463280" cy="2214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r>
              <a:rPr lang="en-US" altLang="zh-CN" sz="13800" b="1" dirty="0">
                <a:solidFill>
                  <a:srgbClr val="246608"/>
                </a:solidFill>
              </a:rPr>
              <a:t>  </a:t>
            </a:r>
            <a:r>
              <a:rPr lang="zh-CN" altLang="en-US" sz="13800" b="1" dirty="0">
                <a:solidFill>
                  <a:srgbClr val="246608"/>
                </a:solidFill>
              </a:rPr>
              <a:t>谢</a:t>
            </a:r>
            <a:r>
              <a:rPr lang="en-US" altLang="zh-CN" sz="13800" b="1" dirty="0">
                <a:solidFill>
                  <a:srgbClr val="246608"/>
                </a:solidFill>
              </a:rPr>
              <a:t>  </a:t>
            </a:r>
            <a:r>
              <a:rPr lang="zh-CN" altLang="en-US" sz="13800" b="1" dirty="0">
                <a:solidFill>
                  <a:srgbClr val="246608"/>
                </a:solidFill>
              </a:rPr>
              <a:t>谢！</a:t>
            </a:r>
            <a:endParaRPr lang="zh-CN" altLang="en-US" sz="13800" b="1" dirty="0">
              <a:solidFill>
                <a:srgbClr val="246608"/>
              </a:solidFill>
              <a:effectLst/>
            </a:endParaRPr>
          </a:p>
        </p:txBody>
      </p:sp>
      <p:pic>
        <p:nvPicPr>
          <p:cNvPr id="6" name="图片 5" descr="透明园徽章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"/>
            <a:ext cx="1512570" cy="1512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4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5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6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7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8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69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10800,&quot;width&quot;:10800}"/>
</p:tagLst>
</file>

<file path=ppt/tags/tag71.xml><?xml version="1.0" encoding="utf-8"?>
<p:tagLst xmlns:p="http://schemas.openxmlformats.org/presentationml/2006/main">
  <p:tag name="KSO_WM_UNIT_PLACING_PICTURE_USER_VIEWPORT" val="{&quot;height&quot;:8758,&quot;width&quot;:9336}"/>
</p:tagLst>
</file>

<file path=ppt/tags/tag72.xml><?xml version="1.0" encoding="utf-8"?>
<p:tagLst xmlns:p="http://schemas.openxmlformats.org/presentationml/2006/main">
  <p:tag name="KSO_WM_UNIT_PLACING_PICTURE_USER_VIEWPORT" val="{&quot;height&quot;:10800,&quot;width&quot;:8100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COMMONDATA" val="eyJoZGlkIjoiMmQ3NWVmNzFiYmE1ODY2ZGUzZWY1NWRiODcwNzY1MmIifQ=="/>
  <p:tag name="KSO_WPP_MARK_KEY" val="1dc5b8df-09d4-4a27-a739-c112ae2edebc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WPS 演示</Application>
  <PresentationFormat>宽屏</PresentationFormat>
  <Paragraphs>12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向日葵</cp:lastModifiedBy>
  <cp:revision>212</cp:revision>
  <dcterms:created xsi:type="dcterms:W3CDTF">2019-06-19T02:08:00Z</dcterms:created>
  <dcterms:modified xsi:type="dcterms:W3CDTF">2023-04-24T08:15:04Z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DC9273D2338049E7952EE790E88EA033</vt:lpwstr>
  </property>
</Properties>
</file>