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9" r:id="rId4"/>
  </p:sldMasterIdLst>
  <p:notesMasterIdLst>
    <p:notesMasterId r:id="rId7"/>
  </p:notesMasterIdLst>
  <p:sldIdLst>
    <p:sldId id="257" r:id="rId5"/>
    <p:sldId id="259" r:id="rId6"/>
    <p:sldId id="269" r:id="rId8"/>
    <p:sldId id="270" r:id="rId9"/>
    <p:sldId id="271" r:id="rId10"/>
    <p:sldId id="275" r:id="rId11"/>
    <p:sldId id="274" r:id="rId12"/>
    <p:sldId id="276" r:id="rId13"/>
    <p:sldId id="263" r:id="rId14"/>
    <p:sldId id="273" r:id="rId15"/>
    <p:sldId id="280" r:id="rId16"/>
    <p:sldId id="278" r:id="rId17"/>
    <p:sldId id="279" r:id="rId18"/>
    <p:sldId id="266" r:id="rId19"/>
    <p:sldId id="264" r:id="rId20"/>
    <p:sldId id="265" r:id="rId21"/>
    <p:sldId id="261" r:id="rId22"/>
    <p:sldId id="268" r:id="rId23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6" userDrawn="1">
          <p15:clr>
            <a:srgbClr val="A4A3A4"/>
          </p15:clr>
        </p15:guide>
        <p15:guide id="2" pos="39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86131" initials="8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46"/>
        <p:guide pos="39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tags" Target="tags/tag831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image" Target="../media/image3.png"/><Relationship Id="rId79" Type="http://schemas.openxmlformats.org/officeDocument/2006/relationships/tags" Target="../tags/tag110.xml"/><Relationship Id="rId78" Type="http://schemas.openxmlformats.org/officeDocument/2006/relationships/tags" Target="../tags/tag109.xml"/><Relationship Id="rId77" Type="http://schemas.openxmlformats.org/officeDocument/2006/relationships/tags" Target="../tags/tag108.xml"/><Relationship Id="rId76" Type="http://schemas.openxmlformats.org/officeDocument/2006/relationships/tags" Target="../tags/tag107.xml"/><Relationship Id="rId75" Type="http://schemas.openxmlformats.org/officeDocument/2006/relationships/tags" Target="../tags/tag106.xml"/><Relationship Id="rId74" Type="http://schemas.openxmlformats.org/officeDocument/2006/relationships/tags" Target="../tags/tag105.xml"/><Relationship Id="rId73" Type="http://schemas.openxmlformats.org/officeDocument/2006/relationships/image" Target="../media/image30.png"/><Relationship Id="rId72" Type="http://schemas.openxmlformats.org/officeDocument/2006/relationships/tags" Target="../tags/tag104.xml"/><Relationship Id="rId71" Type="http://schemas.openxmlformats.org/officeDocument/2006/relationships/image" Target="../media/image29.png"/><Relationship Id="rId70" Type="http://schemas.openxmlformats.org/officeDocument/2006/relationships/tags" Target="../tags/tag103.xml"/><Relationship Id="rId7" Type="http://schemas.openxmlformats.org/officeDocument/2006/relationships/tags" Target="../tags/tag66.xml"/><Relationship Id="rId69" Type="http://schemas.openxmlformats.org/officeDocument/2006/relationships/image" Target="../media/image28.png"/><Relationship Id="rId68" Type="http://schemas.openxmlformats.org/officeDocument/2006/relationships/tags" Target="../tags/tag102.xml"/><Relationship Id="rId67" Type="http://schemas.openxmlformats.org/officeDocument/2006/relationships/image" Target="../media/image27.png"/><Relationship Id="rId66" Type="http://schemas.openxmlformats.org/officeDocument/2006/relationships/tags" Target="../tags/tag101.xml"/><Relationship Id="rId65" Type="http://schemas.openxmlformats.org/officeDocument/2006/relationships/image" Target="../media/image26.png"/><Relationship Id="rId64" Type="http://schemas.openxmlformats.org/officeDocument/2006/relationships/tags" Target="../tags/tag100.xml"/><Relationship Id="rId63" Type="http://schemas.openxmlformats.org/officeDocument/2006/relationships/tags" Target="../tags/tag99.xml"/><Relationship Id="rId62" Type="http://schemas.openxmlformats.org/officeDocument/2006/relationships/image" Target="../media/image25.png"/><Relationship Id="rId61" Type="http://schemas.openxmlformats.org/officeDocument/2006/relationships/tags" Target="../tags/tag98.xml"/><Relationship Id="rId60" Type="http://schemas.openxmlformats.org/officeDocument/2006/relationships/tags" Target="../tags/tag97.xml"/><Relationship Id="rId6" Type="http://schemas.openxmlformats.org/officeDocument/2006/relationships/image" Target="../media/image2.png"/><Relationship Id="rId59" Type="http://schemas.openxmlformats.org/officeDocument/2006/relationships/image" Target="../media/image24.png"/><Relationship Id="rId58" Type="http://schemas.openxmlformats.org/officeDocument/2006/relationships/tags" Target="../tags/tag96.xml"/><Relationship Id="rId57" Type="http://schemas.openxmlformats.org/officeDocument/2006/relationships/tags" Target="../tags/tag95.xml"/><Relationship Id="rId56" Type="http://schemas.openxmlformats.org/officeDocument/2006/relationships/image" Target="../media/image23.png"/><Relationship Id="rId55" Type="http://schemas.openxmlformats.org/officeDocument/2006/relationships/tags" Target="../tags/tag94.xml"/><Relationship Id="rId54" Type="http://schemas.openxmlformats.org/officeDocument/2006/relationships/image" Target="../media/image22.png"/><Relationship Id="rId53" Type="http://schemas.openxmlformats.org/officeDocument/2006/relationships/tags" Target="../tags/tag93.xml"/><Relationship Id="rId52" Type="http://schemas.openxmlformats.org/officeDocument/2006/relationships/image" Target="../media/image21.png"/><Relationship Id="rId51" Type="http://schemas.openxmlformats.org/officeDocument/2006/relationships/tags" Target="../tags/tag92.xml"/><Relationship Id="rId50" Type="http://schemas.openxmlformats.org/officeDocument/2006/relationships/image" Target="../media/image20.png"/><Relationship Id="rId5" Type="http://schemas.openxmlformats.org/officeDocument/2006/relationships/tags" Target="../tags/tag65.xml"/><Relationship Id="rId49" Type="http://schemas.openxmlformats.org/officeDocument/2006/relationships/tags" Target="../tags/tag91.xml"/><Relationship Id="rId48" Type="http://schemas.openxmlformats.org/officeDocument/2006/relationships/image" Target="../media/image19.png"/><Relationship Id="rId47" Type="http://schemas.openxmlformats.org/officeDocument/2006/relationships/tags" Target="../tags/tag90.xml"/><Relationship Id="rId46" Type="http://schemas.openxmlformats.org/officeDocument/2006/relationships/tags" Target="../tags/tag89.xml"/><Relationship Id="rId45" Type="http://schemas.openxmlformats.org/officeDocument/2006/relationships/image" Target="../media/image18.png"/><Relationship Id="rId44" Type="http://schemas.openxmlformats.org/officeDocument/2006/relationships/tags" Target="../tags/tag88.xml"/><Relationship Id="rId43" Type="http://schemas.openxmlformats.org/officeDocument/2006/relationships/image" Target="../media/image17.png"/><Relationship Id="rId42" Type="http://schemas.openxmlformats.org/officeDocument/2006/relationships/tags" Target="../tags/tag87.xml"/><Relationship Id="rId41" Type="http://schemas.openxmlformats.org/officeDocument/2006/relationships/image" Target="../media/image16.png"/><Relationship Id="rId40" Type="http://schemas.openxmlformats.org/officeDocument/2006/relationships/tags" Target="../tags/tag86.xml"/><Relationship Id="rId4" Type="http://schemas.openxmlformats.org/officeDocument/2006/relationships/image" Target="../media/image1.png"/><Relationship Id="rId39" Type="http://schemas.openxmlformats.org/officeDocument/2006/relationships/tags" Target="../tags/tag85.xml"/><Relationship Id="rId38" Type="http://schemas.openxmlformats.org/officeDocument/2006/relationships/tags" Target="../tags/tag84.xml"/><Relationship Id="rId37" Type="http://schemas.openxmlformats.org/officeDocument/2006/relationships/image" Target="../media/image15.png"/><Relationship Id="rId36" Type="http://schemas.openxmlformats.org/officeDocument/2006/relationships/tags" Target="../tags/tag83.xml"/><Relationship Id="rId35" Type="http://schemas.openxmlformats.org/officeDocument/2006/relationships/image" Target="../media/image14.png"/><Relationship Id="rId34" Type="http://schemas.openxmlformats.org/officeDocument/2006/relationships/tags" Target="../tags/tag82.xml"/><Relationship Id="rId33" Type="http://schemas.openxmlformats.org/officeDocument/2006/relationships/image" Target="../media/image13.png"/><Relationship Id="rId32" Type="http://schemas.openxmlformats.org/officeDocument/2006/relationships/tags" Target="../tags/tag81.xml"/><Relationship Id="rId31" Type="http://schemas.openxmlformats.org/officeDocument/2006/relationships/image" Target="../media/image12.png"/><Relationship Id="rId30" Type="http://schemas.openxmlformats.org/officeDocument/2006/relationships/tags" Target="../tags/tag80.xml"/><Relationship Id="rId3" Type="http://schemas.openxmlformats.org/officeDocument/2006/relationships/tags" Target="../tags/tag64.xml"/><Relationship Id="rId29" Type="http://schemas.openxmlformats.org/officeDocument/2006/relationships/tags" Target="../tags/tag79.xml"/><Relationship Id="rId28" Type="http://schemas.openxmlformats.org/officeDocument/2006/relationships/tags" Target="../tags/tag78.xml"/><Relationship Id="rId27" Type="http://schemas.openxmlformats.org/officeDocument/2006/relationships/image" Target="../media/image11.png"/><Relationship Id="rId26" Type="http://schemas.openxmlformats.org/officeDocument/2006/relationships/tags" Target="../tags/tag77.xml"/><Relationship Id="rId25" Type="http://schemas.openxmlformats.org/officeDocument/2006/relationships/image" Target="../media/image10.png"/><Relationship Id="rId24" Type="http://schemas.openxmlformats.org/officeDocument/2006/relationships/tags" Target="../tags/tag76.xml"/><Relationship Id="rId23" Type="http://schemas.openxmlformats.org/officeDocument/2006/relationships/image" Target="../media/image9.png"/><Relationship Id="rId22" Type="http://schemas.openxmlformats.org/officeDocument/2006/relationships/tags" Target="../tags/tag75.xml"/><Relationship Id="rId21" Type="http://schemas.openxmlformats.org/officeDocument/2006/relationships/image" Target="../media/image8.png"/><Relationship Id="rId20" Type="http://schemas.openxmlformats.org/officeDocument/2006/relationships/tags" Target="../tags/tag74.xml"/><Relationship Id="rId2" Type="http://schemas.openxmlformats.org/officeDocument/2006/relationships/tags" Target="../tags/tag63.xml"/><Relationship Id="rId19" Type="http://schemas.openxmlformats.org/officeDocument/2006/relationships/image" Target="../media/image7.png"/><Relationship Id="rId18" Type="http://schemas.openxmlformats.org/officeDocument/2006/relationships/tags" Target="../tags/tag73.xml"/><Relationship Id="rId17" Type="http://schemas.openxmlformats.org/officeDocument/2006/relationships/tags" Target="../tags/tag72.xml"/><Relationship Id="rId16" Type="http://schemas.openxmlformats.org/officeDocument/2006/relationships/tags" Target="../tags/tag71.xml"/><Relationship Id="rId15" Type="http://schemas.openxmlformats.org/officeDocument/2006/relationships/image" Target="../media/image6.png"/><Relationship Id="rId14" Type="http://schemas.openxmlformats.org/officeDocument/2006/relationships/tags" Target="../tags/tag70.xml"/><Relationship Id="rId13" Type="http://schemas.openxmlformats.org/officeDocument/2006/relationships/tags" Target="../tags/tag69.xml"/><Relationship Id="rId12" Type="http://schemas.openxmlformats.org/officeDocument/2006/relationships/image" Target="../media/image5.png"/><Relationship Id="rId11" Type="http://schemas.openxmlformats.org/officeDocument/2006/relationships/tags" Target="../tags/tag68.xml"/><Relationship Id="rId10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image" Target="../media/image33.png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image" Target="../media/image32.png"/><Relationship Id="rId4" Type="http://schemas.openxmlformats.org/officeDocument/2006/relationships/tags" Target="../tags/tag117.xml"/><Relationship Id="rId33" Type="http://schemas.openxmlformats.org/officeDocument/2006/relationships/tags" Target="../tags/tag134.xml"/><Relationship Id="rId32" Type="http://schemas.openxmlformats.org/officeDocument/2006/relationships/tags" Target="../tags/tag133.xml"/><Relationship Id="rId31" Type="http://schemas.openxmlformats.org/officeDocument/2006/relationships/tags" Target="../tags/tag132.xml"/><Relationship Id="rId30" Type="http://schemas.openxmlformats.org/officeDocument/2006/relationships/tags" Target="../tags/tag131.xml"/><Relationship Id="rId3" Type="http://schemas.openxmlformats.org/officeDocument/2006/relationships/image" Target="../media/image31.png"/><Relationship Id="rId29" Type="http://schemas.openxmlformats.org/officeDocument/2006/relationships/image" Target="../media/image43.png"/><Relationship Id="rId28" Type="http://schemas.openxmlformats.org/officeDocument/2006/relationships/tags" Target="../tags/tag130.xml"/><Relationship Id="rId27" Type="http://schemas.openxmlformats.org/officeDocument/2006/relationships/image" Target="../media/image42.png"/><Relationship Id="rId26" Type="http://schemas.openxmlformats.org/officeDocument/2006/relationships/tags" Target="../tags/tag129.xml"/><Relationship Id="rId25" Type="http://schemas.openxmlformats.org/officeDocument/2006/relationships/image" Target="../media/image41.png"/><Relationship Id="rId24" Type="http://schemas.openxmlformats.org/officeDocument/2006/relationships/tags" Target="../tags/tag128.xml"/><Relationship Id="rId23" Type="http://schemas.openxmlformats.org/officeDocument/2006/relationships/image" Target="../media/image40.png"/><Relationship Id="rId22" Type="http://schemas.openxmlformats.org/officeDocument/2006/relationships/tags" Target="../tags/tag127.xml"/><Relationship Id="rId21" Type="http://schemas.openxmlformats.org/officeDocument/2006/relationships/image" Target="../media/image39.png"/><Relationship Id="rId20" Type="http://schemas.openxmlformats.org/officeDocument/2006/relationships/tags" Target="../tags/tag126.xml"/><Relationship Id="rId2" Type="http://schemas.openxmlformats.org/officeDocument/2006/relationships/tags" Target="../tags/tag116.xml"/><Relationship Id="rId19" Type="http://schemas.openxmlformats.org/officeDocument/2006/relationships/tags" Target="../tags/tag125.xml"/><Relationship Id="rId18" Type="http://schemas.openxmlformats.org/officeDocument/2006/relationships/image" Target="../media/image38.png"/><Relationship Id="rId17" Type="http://schemas.openxmlformats.org/officeDocument/2006/relationships/tags" Target="../tags/tag124.xml"/><Relationship Id="rId16" Type="http://schemas.openxmlformats.org/officeDocument/2006/relationships/image" Target="../media/image37.png"/><Relationship Id="rId15" Type="http://schemas.openxmlformats.org/officeDocument/2006/relationships/tags" Target="../tags/tag123.xml"/><Relationship Id="rId14" Type="http://schemas.openxmlformats.org/officeDocument/2006/relationships/image" Target="../media/image36.png"/><Relationship Id="rId13" Type="http://schemas.openxmlformats.org/officeDocument/2006/relationships/tags" Target="../tags/tag122.xml"/><Relationship Id="rId12" Type="http://schemas.openxmlformats.org/officeDocument/2006/relationships/image" Target="../media/image35.png"/><Relationship Id="rId11" Type="http://schemas.openxmlformats.org/officeDocument/2006/relationships/tags" Target="../tags/tag121.xml"/><Relationship Id="rId10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48.xml"/><Relationship Id="rId8" Type="http://schemas.openxmlformats.org/officeDocument/2006/relationships/tags" Target="../tags/tag147.xml"/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152.xml"/><Relationship Id="rId4" Type="http://schemas.openxmlformats.org/officeDocument/2006/relationships/tags" Target="../tags/tag151.xml"/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155.xml"/><Relationship Id="rId3" Type="http://schemas.openxmlformats.org/officeDocument/2006/relationships/tags" Target="../tags/tag154.xml"/><Relationship Id="rId2" Type="http://schemas.openxmlformats.org/officeDocument/2006/relationships/tags" Target="../tags/tag15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61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70.xml"/><Relationship Id="rId4" Type="http://schemas.openxmlformats.org/officeDocument/2006/relationships/tags" Target="../tags/tag169.xml"/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75.xml"/><Relationship Id="rId8" Type="http://schemas.openxmlformats.org/officeDocument/2006/relationships/image" Target="../media/image3.png"/><Relationship Id="rId79" Type="http://schemas.openxmlformats.org/officeDocument/2006/relationships/tags" Target="../tags/tag218.xml"/><Relationship Id="rId78" Type="http://schemas.openxmlformats.org/officeDocument/2006/relationships/tags" Target="../tags/tag217.xml"/><Relationship Id="rId77" Type="http://schemas.openxmlformats.org/officeDocument/2006/relationships/tags" Target="../tags/tag216.xml"/><Relationship Id="rId76" Type="http://schemas.openxmlformats.org/officeDocument/2006/relationships/tags" Target="../tags/tag215.xml"/><Relationship Id="rId75" Type="http://schemas.openxmlformats.org/officeDocument/2006/relationships/tags" Target="../tags/tag214.xml"/><Relationship Id="rId74" Type="http://schemas.openxmlformats.org/officeDocument/2006/relationships/tags" Target="../tags/tag213.xml"/><Relationship Id="rId73" Type="http://schemas.openxmlformats.org/officeDocument/2006/relationships/image" Target="../media/image30.png"/><Relationship Id="rId72" Type="http://schemas.openxmlformats.org/officeDocument/2006/relationships/tags" Target="../tags/tag212.xml"/><Relationship Id="rId71" Type="http://schemas.openxmlformats.org/officeDocument/2006/relationships/image" Target="../media/image29.png"/><Relationship Id="rId70" Type="http://schemas.openxmlformats.org/officeDocument/2006/relationships/tags" Target="../tags/tag211.xml"/><Relationship Id="rId7" Type="http://schemas.openxmlformats.org/officeDocument/2006/relationships/tags" Target="../tags/tag174.xml"/><Relationship Id="rId69" Type="http://schemas.openxmlformats.org/officeDocument/2006/relationships/image" Target="../media/image28.png"/><Relationship Id="rId68" Type="http://schemas.openxmlformats.org/officeDocument/2006/relationships/tags" Target="../tags/tag210.xml"/><Relationship Id="rId67" Type="http://schemas.openxmlformats.org/officeDocument/2006/relationships/image" Target="../media/image27.png"/><Relationship Id="rId66" Type="http://schemas.openxmlformats.org/officeDocument/2006/relationships/tags" Target="../tags/tag209.xml"/><Relationship Id="rId65" Type="http://schemas.openxmlformats.org/officeDocument/2006/relationships/image" Target="../media/image26.png"/><Relationship Id="rId64" Type="http://schemas.openxmlformats.org/officeDocument/2006/relationships/tags" Target="../tags/tag208.xml"/><Relationship Id="rId63" Type="http://schemas.openxmlformats.org/officeDocument/2006/relationships/tags" Target="../tags/tag207.xml"/><Relationship Id="rId62" Type="http://schemas.openxmlformats.org/officeDocument/2006/relationships/image" Target="../media/image25.png"/><Relationship Id="rId61" Type="http://schemas.openxmlformats.org/officeDocument/2006/relationships/tags" Target="../tags/tag206.xml"/><Relationship Id="rId60" Type="http://schemas.openxmlformats.org/officeDocument/2006/relationships/tags" Target="../tags/tag205.xml"/><Relationship Id="rId6" Type="http://schemas.openxmlformats.org/officeDocument/2006/relationships/image" Target="../media/image2.png"/><Relationship Id="rId59" Type="http://schemas.openxmlformats.org/officeDocument/2006/relationships/image" Target="../media/image24.png"/><Relationship Id="rId58" Type="http://schemas.openxmlformats.org/officeDocument/2006/relationships/tags" Target="../tags/tag204.xml"/><Relationship Id="rId57" Type="http://schemas.openxmlformats.org/officeDocument/2006/relationships/tags" Target="../tags/tag203.xml"/><Relationship Id="rId56" Type="http://schemas.openxmlformats.org/officeDocument/2006/relationships/image" Target="../media/image23.png"/><Relationship Id="rId55" Type="http://schemas.openxmlformats.org/officeDocument/2006/relationships/tags" Target="../tags/tag202.xml"/><Relationship Id="rId54" Type="http://schemas.openxmlformats.org/officeDocument/2006/relationships/image" Target="../media/image22.png"/><Relationship Id="rId53" Type="http://schemas.openxmlformats.org/officeDocument/2006/relationships/tags" Target="../tags/tag201.xml"/><Relationship Id="rId52" Type="http://schemas.openxmlformats.org/officeDocument/2006/relationships/image" Target="../media/image21.png"/><Relationship Id="rId51" Type="http://schemas.openxmlformats.org/officeDocument/2006/relationships/tags" Target="../tags/tag200.xml"/><Relationship Id="rId50" Type="http://schemas.openxmlformats.org/officeDocument/2006/relationships/image" Target="../media/image20.png"/><Relationship Id="rId5" Type="http://schemas.openxmlformats.org/officeDocument/2006/relationships/tags" Target="../tags/tag173.xml"/><Relationship Id="rId49" Type="http://schemas.openxmlformats.org/officeDocument/2006/relationships/tags" Target="../tags/tag199.xml"/><Relationship Id="rId48" Type="http://schemas.openxmlformats.org/officeDocument/2006/relationships/image" Target="../media/image19.png"/><Relationship Id="rId47" Type="http://schemas.openxmlformats.org/officeDocument/2006/relationships/tags" Target="../tags/tag198.xml"/><Relationship Id="rId46" Type="http://schemas.openxmlformats.org/officeDocument/2006/relationships/tags" Target="../tags/tag197.xml"/><Relationship Id="rId45" Type="http://schemas.openxmlformats.org/officeDocument/2006/relationships/image" Target="../media/image18.png"/><Relationship Id="rId44" Type="http://schemas.openxmlformats.org/officeDocument/2006/relationships/tags" Target="../tags/tag196.xml"/><Relationship Id="rId43" Type="http://schemas.openxmlformats.org/officeDocument/2006/relationships/image" Target="../media/image17.png"/><Relationship Id="rId42" Type="http://schemas.openxmlformats.org/officeDocument/2006/relationships/tags" Target="../tags/tag195.xml"/><Relationship Id="rId41" Type="http://schemas.openxmlformats.org/officeDocument/2006/relationships/image" Target="../media/image16.png"/><Relationship Id="rId40" Type="http://schemas.openxmlformats.org/officeDocument/2006/relationships/tags" Target="../tags/tag194.xml"/><Relationship Id="rId4" Type="http://schemas.openxmlformats.org/officeDocument/2006/relationships/image" Target="../media/image1.png"/><Relationship Id="rId39" Type="http://schemas.openxmlformats.org/officeDocument/2006/relationships/tags" Target="../tags/tag193.xml"/><Relationship Id="rId38" Type="http://schemas.openxmlformats.org/officeDocument/2006/relationships/tags" Target="../tags/tag192.xml"/><Relationship Id="rId37" Type="http://schemas.openxmlformats.org/officeDocument/2006/relationships/image" Target="../media/image15.png"/><Relationship Id="rId36" Type="http://schemas.openxmlformats.org/officeDocument/2006/relationships/tags" Target="../tags/tag191.xml"/><Relationship Id="rId35" Type="http://schemas.openxmlformats.org/officeDocument/2006/relationships/image" Target="../media/image14.png"/><Relationship Id="rId34" Type="http://schemas.openxmlformats.org/officeDocument/2006/relationships/tags" Target="../tags/tag190.xml"/><Relationship Id="rId33" Type="http://schemas.openxmlformats.org/officeDocument/2006/relationships/image" Target="../media/image13.png"/><Relationship Id="rId32" Type="http://schemas.openxmlformats.org/officeDocument/2006/relationships/tags" Target="../tags/tag189.xml"/><Relationship Id="rId31" Type="http://schemas.openxmlformats.org/officeDocument/2006/relationships/image" Target="../media/image12.png"/><Relationship Id="rId30" Type="http://schemas.openxmlformats.org/officeDocument/2006/relationships/tags" Target="../tags/tag188.xml"/><Relationship Id="rId3" Type="http://schemas.openxmlformats.org/officeDocument/2006/relationships/tags" Target="../tags/tag172.xml"/><Relationship Id="rId29" Type="http://schemas.openxmlformats.org/officeDocument/2006/relationships/tags" Target="../tags/tag187.xml"/><Relationship Id="rId28" Type="http://schemas.openxmlformats.org/officeDocument/2006/relationships/tags" Target="../tags/tag186.xml"/><Relationship Id="rId27" Type="http://schemas.openxmlformats.org/officeDocument/2006/relationships/image" Target="../media/image11.png"/><Relationship Id="rId26" Type="http://schemas.openxmlformats.org/officeDocument/2006/relationships/tags" Target="../tags/tag185.xml"/><Relationship Id="rId25" Type="http://schemas.openxmlformats.org/officeDocument/2006/relationships/image" Target="../media/image10.png"/><Relationship Id="rId24" Type="http://schemas.openxmlformats.org/officeDocument/2006/relationships/tags" Target="../tags/tag184.xml"/><Relationship Id="rId23" Type="http://schemas.openxmlformats.org/officeDocument/2006/relationships/image" Target="../media/image9.png"/><Relationship Id="rId22" Type="http://schemas.openxmlformats.org/officeDocument/2006/relationships/tags" Target="../tags/tag183.xml"/><Relationship Id="rId21" Type="http://schemas.openxmlformats.org/officeDocument/2006/relationships/image" Target="../media/image8.png"/><Relationship Id="rId20" Type="http://schemas.openxmlformats.org/officeDocument/2006/relationships/tags" Target="../tags/tag182.xml"/><Relationship Id="rId2" Type="http://schemas.openxmlformats.org/officeDocument/2006/relationships/tags" Target="../tags/tag171.xml"/><Relationship Id="rId19" Type="http://schemas.openxmlformats.org/officeDocument/2006/relationships/image" Target="../media/image7.png"/><Relationship Id="rId18" Type="http://schemas.openxmlformats.org/officeDocument/2006/relationships/tags" Target="../tags/tag181.xml"/><Relationship Id="rId17" Type="http://schemas.openxmlformats.org/officeDocument/2006/relationships/tags" Target="../tags/tag180.xml"/><Relationship Id="rId16" Type="http://schemas.openxmlformats.org/officeDocument/2006/relationships/tags" Target="../tags/tag179.xml"/><Relationship Id="rId15" Type="http://schemas.openxmlformats.org/officeDocument/2006/relationships/image" Target="../media/image6.png"/><Relationship Id="rId14" Type="http://schemas.openxmlformats.org/officeDocument/2006/relationships/tags" Target="../tags/tag178.xml"/><Relationship Id="rId13" Type="http://schemas.openxmlformats.org/officeDocument/2006/relationships/tags" Target="../tags/tag177.xml"/><Relationship Id="rId12" Type="http://schemas.openxmlformats.org/officeDocument/2006/relationships/image" Target="../media/image5.png"/><Relationship Id="rId11" Type="http://schemas.openxmlformats.org/officeDocument/2006/relationships/tags" Target="../tags/tag176.xml"/><Relationship Id="rId10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223.xml"/><Relationship Id="rId6" Type="http://schemas.openxmlformats.org/officeDocument/2006/relationships/tags" Target="../tags/tag222.xml"/><Relationship Id="rId5" Type="http://schemas.openxmlformats.org/officeDocument/2006/relationships/tags" Target="../tags/tag221.xml"/><Relationship Id="rId4" Type="http://schemas.openxmlformats.org/officeDocument/2006/relationships/tags" Target="../tags/tag220.xml"/><Relationship Id="rId3" Type="http://schemas.openxmlformats.org/officeDocument/2006/relationships/image" Target="../media/image44.png"/><Relationship Id="rId2" Type="http://schemas.openxmlformats.org/officeDocument/2006/relationships/tags" Target="../tags/tag21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229.xml"/><Relationship Id="rId8" Type="http://schemas.openxmlformats.org/officeDocument/2006/relationships/tags" Target="../tags/tag228.xml"/><Relationship Id="rId7" Type="http://schemas.openxmlformats.org/officeDocument/2006/relationships/tags" Target="../tags/tag227.xml"/><Relationship Id="rId6" Type="http://schemas.openxmlformats.org/officeDocument/2006/relationships/image" Target="../media/image46.png"/><Relationship Id="rId5" Type="http://schemas.openxmlformats.org/officeDocument/2006/relationships/tags" Target="../tags/tag226.xml"/><Relationship Id="rId4" Type="http://schemas.openxmlformats.org/officeDocument/2006/relationships/image" Target="../media/image45.png"/><Relationship Id="rId3" Type="http://schemas.openxmlformats.org/officeDocument/2006/relationships/tags" Target="../tags/tag225.xml"/><Relationship Id="rId2" Type="http://schemas.openxmlformats.org/officeDocument/2006/relationships/tags" Target="../tags/tag224.xml"/><Relationship Id="rId11" Type="http://schemas.openxmlformats.org/officeDocument/2006/relationships/tags" Target="../tags/tag231.xml"/><Relationship Id="rId10" Type="http://schemas.openxmlformats.org/officeDocument/2006/relationships/tags" Target="../tags/tag230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238.xml"/><Relationship Id="rId8" Type="http://schemas.openxmlformats.org/officeDocument/2006/relationships/tags" Target="../tags/tag237.xml"/><Relationship Id="rId7" Type="http://schemas.openxmlformats.org/officeDocument/2006/relationships/tags" Target="../tags/tag236.xml"/><Relationship Id="rId6" Type="http://schemas.openxmlformats.org/officeDocument/2006/relationships/tags" Target="../tags/tag235.xml"/><Relationship Id="rId5" Type="http://schemas.openxmlformats.org/officeDocument/2006/relationships/tags" Target="../tags/tag234.xml"/><Relationship Id="rId4" Type="http://schemas.openxmlformats.org/officeDocument/2006/relationships/image" Target="../media/image44.png"/><Relationship Id="rId3" Type="http://schemas.openxmlformats.org/officeDocument/2006/relationships/tags" Target="../tags/tag233.xml"/><Relationship Id="rId2" Type="http://schemas.openxmlformats.org/officeDocument/2006/relationships/tags" Target="../tags/tag232.xml"/><Relationship Id="rId10" Type="http://schemas.openxmlformats.org/officeDocument/2006/relationships/tags" Target="../tags/tag239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245.xml"/><Relationship Id="rId8" Type="http://schemas.openxmlformats.org/officeDocument/2006/relationships/tags" Target="../tags/tag244.xml"/><Relationship Id="rId7" Type="http://schemas.openxmlformats.org/officeDocument/2006/relationships/tags" Target="../tags/tag243.xml"/><Relationship Id="rId6" Type="http://schemas.openxmlformats.org/officeDocument/2006/relationships/image" Target="../media/image47.png"/><Relationship Id="rId5" Type="http://schemas.openxmlformats.org/officeDocument/2006/relationships/tags" Target="../tags/tag242.xml"/><Relationship Id="rId4" Type="http://schemas.openxmlformats.org/officeDocument/2006/relationships/image" Target="../media/image45.png"/><Relationship Id="rId3" Type="http://schemas.openxmlformats.org/officeDocument/2006/relationships/tags" Target="../tags/tag241.xml"/><Relationship Id="rId2" Type="http://schemas.openxmlformats.org/officeDocument/2006/relationships/tags" Target="../tags/tag240.xml"/><Relationship Id="rId12" Type="http://schemas.openxmlformats.org/officeDocument/2006/relationships/tags" Target="../tags/tag248.xml"/><Relationship Id="rId11" Type="http://schemas.openxmlformats.org/officeDocument/2006/relationships/tags" Target="../tags/tag247.xml"/><Relationship Id="rId10" Type="http://schemas.openxmlformats.org/officeDocument/2006/relationships/tags" Target="../tags/tag246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254.xml"/><Relationship Id="rId8" Type="http://schemas.openxmlformats.org/officeDocument/2006/relationships/tags" Target="../tags/tag253.xml"/><Relationship Id="rId7" Type="http://schemas.openxmlformats.org/officeDocument/2006/relationships/tags" Target="../tags/tag252.xml"/><Relationship Id="rId6" Type="http://schemas.openxmlformats.org/officeDocument/2006/relationships/image" Target="../media/image49.png"/><Relationship Id="rId5" Type="http://schemas.openxmlformats.org/officeDocument/2006/relationships/tags" Target="../tags/tag251.xml"/><Relationship Id="rId4" Type="http://schemas.openxmlformats.org/officeDocument/2006/relationships/image" Target="../media/image48.png"/><Relationship Id="rId3" Type="http://schemas.openxmlformats.org/officeDocument/2006/relationships/tags" Target="../tags/tag250.xml"/><Relationship Id="rId2" Type="http://schemas.openxmlformats.org/officeDocument/2006/relationships/tags" Target="../tags/tag249.xml"/><Relationship Id="rId13" Type="http://schemas.openxmlformats.org/officeDocument/2006/relationships/tags" Target="../tags/tag258.xml"/><Relationship Id="rId12" Type="http://schemas.openxmlformats.org/officeDocument/2006/relationships/tags" Target="../tags/tag257.xml"/><Relationship Id="rId11" Type="http://schemas.openxmlformats.org/officeDocument/2006/relationships/tags" Target="../tags/tag256.xml"/><Relationship Id="rId10" Type="http://schemas.openxmlformats.org/officeDocument/2006/relationships/tags" Target="../tags/tag255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264.xml"/><Relationship Id="rId8" Type="http://schemas.openxmlformats.org/officeDocument/2006/relationships/tags" Target="../tags/tag263.xml"/><Relationship Id="rId7" Type="http://schemas.openxmlformats.org/officeDocument/2006/relationships/tags" Target="../tags/tag262.xml"/><Relationship Id="rId6" Type="http://schemas.openxmlformats.org/officeDocument/2006/relationships/image" Target="../media/image51.png"/><Relationship Id="rId5" Type="http://schemas.openxmlformats.org/officeDocument/2006/relationships/tags" Target="../tags/tag261.xml"/><Relationship Id="rId4" Type="http://schemas.openxmlformats.org/officeDocument/2006/relationships/image" Target="../media/image50.png"/><Relationship Id="rId3" Type="http://schemas.openxmlformats.org/officeDocument/2006/relationships/tags" Target="../tags/tag260.xml"/><Relationship Id="rId2" Type="http://schemas.openxmlformats.org/officeDocument/2006/relationships/tags" Target="../tags/tag259.xml"/><Relationship Id="rId15" Type="http://schemas.openxmlformats.org/officeDocument/2006/relationships/tags" Target="../tags/tag270.xml"/><Relationship Id="rId14" Type="http://schemas.openxmlformats.org/officeDocument/2006/relationships/tags" Target="../tags/tag269.xml"/><Relationship Id="rId13" Type="http://schemas.openxmlformats.org/officeDocument/2006/relationships/tags" Target="../tags/tag268.xml"/><Relationship Id="rId12" Type="http://schemas.openxmlformats.org/officeDocument/2006/relationships/tags" Target="../tags/tag267.xml"/><Relationship Id="rId11" Type="http://schemas.openxmlformats.org/officeDocument/2006/relationships/tags" Target="../tags/tag266.xml"/><Relationship Id="rId10" Type="http://schemas.openxmlformats.org/officeDocument/2006/relationships/tags" Target="../tags/tag265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275.xml"/><Relationship Id="rId8" Type="http://schemas.openxmlformats.org/officeDocument/2006/relationships/image" Target="../media/image54.png"/><Relationship Id="rId7" Type="http://schemas.openxmlformats.org/officeDocument/2006/relationships/tags" Target="../tags/tag274.xml"/><Relationship Id="rId6" Type="http://schemas.openxmlformats.org/officeDocument/2006/relationships/image" Target="../media/image53.png"/><Relationship Id="rId5" Type="http://schemas.openxmlformats.org/officeDocument/2006/relationships/tags" Target="../tags/tag273.xml"/><Relationship Id="rId4" Type="http://schemas.openxmlformats.org/officeDocument/2006/relationships/image" Target="../media/image52.png"/><Relationship Id="rId31" Type="http://schemas.openxmlformats.org/officeDocument/2006/relationships/tags" Target="../tags/tag292.xml"/><Relationship Id="rId30" Type="http://schemas.openxmlformats.org/officeDocument/2006/relationships/tags" Target="../tags/tag291.xml"/><Relationship Id="rId3" Type="http://schemas.openxmlformats.org/officeDocument/2006/relationships/tags" Target="../tags/tag272.xml"/><Relationship Id="rId29" Type="http://schemas.openxmlformats.org/officeDocument/2006/relationships/tags" Target="../tags/tag290.xml"/><Relationship Id="rId28" Type="http://schemas.openxmlformats.org/officeDocument/2006/relationships/tags" Target="../tags/tag289.xml"/><Relationship Id="rId27" Type="http://schemas.openxmlformats.org/officeDocument/2006/relationships/tags" Target="../tags/tag288.xml"/><Relationship Id="rId26" Type="http://schemas.openxmlformats.org/officeDocument/2006/relationships/tags" Target="../tags/tag287.xml"/><Relationship Id="rId25" Type="http://schemas.openxmlformats.org/officeDocument/2006/relationships/tags" Target="../tags/tag286.xml"/><Relationship Id="rId24" Type="http://schemas.openxmlformats.org/officeDocument/2006/relationships/tags" Target="../tags/tag285.xml"/><Relationship Id="rId23" Type="http://schemas.openxmlformats.org/officeDocument/2006/relationships/tags" Target="../tags/tag284.xml"/><Relationship Id="rId22" Type="http://schemas.openxmlformats.org/officeDocument/2006/relationships/tags" Target="../tags/tag283.xml"/><Relationship Id="rId21" Type="http://schemas.openxmlformats.org/officeDocument/2006/relationships/tags" Target="../tags/tag282.xml"/><Relationship Id="rId20" Type="http://schemas.openxmlformats.org/officeDocument/2006/relationships/tags" Target="../tags/tag281.xml"/><Relationship Id="rId2" Type="http://schemas.openxmlformats.org/officeDocument/2006/relationships/tags" Target="../tags/tag271.xml"/><Relationship Id="rId19" Type="http://schemas.openxmlformats.org/officeDocument/2006/relationships/tags" Target="../tags/tag280.xml"/><Relationship Id="rId18" Type="http://schemas.openxmlformats.org/officeDocument/2006/relationships/image" Target="../media/image59.png"/><Relationship Id="rId17" Type="http://schemas.openxmlformats.org/officeDocument/2006/relationships/tags" Target="../tags/tag279.xml"/><Relationship Id="rId16" Type="http://schemas.openxmlformats.org/officeDocument/2006/relationships/image" Target="../media/image58.png"/><Relationship Id="rId15" Type="http://schemas.openxmlformats.org/officeDocument/2006/relationships/tags" Target="../tags/tag278.xml"/><Relationship Id="rId14" Type="http://schemas.openxmlformats.org/officeDocument/2006/relationships/image" Target="../media/image57.png"/><Relationship Id="rId13" Type="http://schemas.openxmlformats.org/officeDocument/2006/relationships/tags" Target="../tags/tag277.xml"/><Relationship Id="rId12" Type="http://schemas.openxmlformats.org/officeDocument/2006/relationships/image" Target="../media/image56.png"/><Relationship Id="rId11" Type="http://schemas.openxmlformats.org/officeDocument/2006/relationships/tags" Target="../tags/tag276.xml"/><Relationship Id="rId10" Type="http://schemas.openxmlformats.org/officeDocument/2006/relationships/image" Target="../media/image5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303.xml"/><Relationship Id="rId8" Type="http://schemas.openxmlformats.org/officeDocument/2006/relationships/image" Target="../media/image3.png"/><Relationship Id="rId79" Type="http://schemas.openxmlformats.org/officeDocument/2006/relationships/tags" Target="../tags/tag346.xml"/><Relationship Id="rId78" Type="http://schemas.openxmlformats.org/officeDocument/2006/relationships/tags" Target="../tags/tag345.xml"/><Relationship Id="rId77" Type="http://schemas.openxmlformats.org/officeDocument/2006/relationships/tags" Target="../tags/tag344.xml"/><Relationship Id="rId76" Type="http://schemas.openxmlformats.org/officeDocument/2006/relationships/tags" Target="../tags/tag343.xml"/><Relationship Id="rId75" Type="http://schemas.openxmlformats.org/officeDocument/2006/relationships/tags" Target="../tags/tag342.xml"/><Relationship Id="rId74" Type="http://schemas.openxmlformats.org/officeDocument/2006/relationships/tags" Target="../tags/tag341.xml"/><Relationship Id="rId73" Type="http://schemas.openxmlformats.org/officeDocument/2006/relationships/image" Target="../media/image30.png"/><Relationship Id="rId72" Type="http://schemas.openxmlformats.org/officeDocument/2006/relationships/tags" Target="../tags/tag340.xml"/><Relationship Id="rId71" Type="http://schemas.openxmlformats.org/officeDocument/2006/relationships/image" Target="../media/image29.png"/><Relationship Id="rId70" Type="http://schemas.openxmlformats.org/officeDocument/2006/relationships/tags" Target="../tags/tag339.xml"/><Relationship Id="rId7" Type="http://schemas.openxmlformats.org/officeDocument/2006/relationships/tags" Target="../tags/tag302.xml"/><Relationship Id="rId69" Type="http://schemas.openxmlformats.org/officeDocument/2006/relationships/image" Target="../media/image28.png"/><Relationship Id="rId68" Type="http://schemas.openxmlformats.org/officeDocument/2006/relationships/tags" Target="../tags/tag338.xml"/><Relationship Id="rId67" Type="http://schemas.openxmlformats.org/officeDocument/2006/relationships/image" Target="../media/image27.png"/><Relationship Id="rId66" Type="http://schemas.openxmlformats.org/officeDocument/2006/relationships/tags" Target="../tags/tag337.xml"/><Relationship Id="rId65" Type="http://schemas.openxmlformats.org/officeDocument/2006/relationships/image" Target="../media/image26.png"/><Relationship Id="rId64" Type="http://schemas.openxmlformats.org/officeDocument/2006/relationships/tags" Target="../tags/tag336.xml"/><Relationship Id="rId63" Type="http://schemas.openxmlformats.org/officeDocument/2006/relationships/tags" Target="../tags/tag335.xml"/><Relationship Id="rId62" Type="http://schemas.openxmlformats.org/officeDocument/2006/relationships/image" Target="../media/image25.png"/><Relationship Id="rId61" Type="http://schemas.openxmlformats.org/officeDocument/2006/relationships/tags" Target="../tags/tag334.xml"/><Relationship Id="rId60" Type="http://schemas.openxmlformats.org/officeDocument/2006/relationships/tags" Target="../tags/tag333.xml"/><Relationship Id="rId6" Type="http://schemas.openxmlformats.org/officeDocument/2006/relationships/image" Target="../media/image2.png"/><Relationship Id="rId59" Type="http://schemas.openxmlformats.org/officeDocument/2006/relationships/image" Target="../media/image24.png"/><Relationship Id="rId58" Type="http://schemas.openxmlformats.org/officeDocument/2006/relationships/tags" Target="../tags/tag332.xml"/><Relationship Id="rId57" Type="http://schemas.openxmlformats.org/officeDocument/2006/relationships/tags" Target="../tags/tag331.xml"/><Relationship Id="rId56" Type="http://schemas.openxmlformats.org/officeDocument/2006/relationships/image" Target="../media/image23.png"/><Relationship Id="rId55" Type="http://schemas.openxmlformats.org/officeDocument/2006/relationships/tags" Target="../tags/tag330.xml"/><Relationship Id="rId54" Type="http://schemas.openxmlformats.org/officeDocument/2006/relationships/image" Target="../media/image22.png"/><Relationship Id="rId53" Type="http://schemas.openxmlformats.org/officeDocument/2006/relationships/tags" Target="../tags/tag329.xml"/><Relationship Id="rId52" Type="http://schemas.openxmlformats.org/officeDocument/2006/relationships/image" Target="../media/image21.png"/><Relationship Id="rId51" Type="http://schemas.openxmlformats.org/officeDocument/2006/relationships/tags" Target="../tags/tag328.xml"/><Relationship Id="rId50" Type="http://schemas.openxmlformats.org/officeDocument/2006/relationships/image" Target="../media/image20.png"/><Relationship Id="rId5" Type="http://schemas.openxmlformats.org/officeDocument/2006/relationships/tags" Target="../tags/tag301.xml"/><Relationship Id="rId49" Type="http://schemas.openxmlformats.org/officeDocument/2006/relationships/tags" Target="../tags/tag327.xml"/><Relationship Id="rId48" Type="http://schemas.openxmlformats.org/officeDocument/2006/relationships/image" Target="../media/image19.png"/><Relationship Id="rId47" Type="http://schemas.openxmlformats.org/officeDocument/2006/relationships/tags" Target="../tags/tag326.xml"/><Relationship Id="rId46" Type="http://schemas.openxmlformats.org/officeDocument/2006/relationships/tags" Target="../tags/tag325.xml"/><Relationship Id="rId45" Type="http://schemas.openxmlformats.org/officeDocument/2006/relationships/image" Target="../media/image18.png"/><Relationship Id="rId44" Type="http://schemas.openxmlformats.org/officeDocument/2006/relationships/tags" Target="../tags/tag324.xml"/><Relationship Id="rId43" Type="http://schemas.openxmlformats.org/officeDocument/2006/relationships/image" Target="../media/image17.png"/><Relationship Id="rId42" Type="http://schemas.openxmlformats.org/officeDocument/2006/relationships/tags" Target="../tags/tag323.xml"/><Relationship Id="rId41" Type="http://schemas.openxmlformats.org/officeDocument/2006/relationships/image" Target="../media/image16.png"/><Relationship Id="rId40" Type="http://schemas.openxmlformats.org/officeDocument/2006/relationships/tags" Target="../tags/tag322.xml"/><Relationship Id="rId4" Type="http://schemas.openxmlformats.org/officeDocument/2006/relationships/image" Target="../media/image1.png"/><Relationship Id="rId39" Type="http://schemas.openxmlformats.org/officeDocument/2006/relationships/tags" Target="../tags/tag321.xml"/><Relationship Id="rId38" Type="http://schemas.openxmlformats.org/officeDocument/2006/relationships/tags" Target="../tags/tag320.xml"/><Relationship Id="rId37" Type="http://schemas.openxmlformats.org/officeDocument/2006/relationships/image" Target="../media/image15.png"/><Relationship Id="rId36" Type="http://schemas.openxmlformats.org/officeDocument/2006/relationships/tags" Target="../tags/tag319.xml"/><Relationship Id="rId35" Type="http://schemas.openxmlformats.org/officeDocument/2006/relationships/image" Target="../media/image14.png"/><Relationship Id="rId34" Type="http://schemas.openxmlformats.org/officeDocument/2006/relationships/tags" Target="../tags/tag318.xml"/><Relationship Id="rId33" Type="http://schemas.openxmlformats.org/officeDocument/2006/relationships/image" Target="../media/image13.png"/><Relationship Id="rId32" Type="http://schemas.openxmlformats.org/officeDocument/2006/relationships/tags" Target="../tags/tag317.xml"/><Relationship Id="rId31" Type="http://schemas.openxmlformats.org/officeDocument/2006/relationships/image" Target="../media/image12.png"/><Relationship Id="rId30" Type="http://schemas.openxmlformats.org/officeDocument/2006/relationships/tags" Target="../tags/tag316.xml"/><Relationship Id="rId3" Type="http://schemas.openxmlformats.org/officeDocument/2006/relationships/tags" Target="../tags/tag300.xml"/><Relationship Id="rId29" Type="http://schemas.openxmlformats.org/officeDocument/2006/relationships/tags" Target="../tags/tag315.xml"/><Relationship Id="rId28" Type="http://schemas.openxmlformats.org/officeDocument/2006/relationships/tags" Target="../tags/tag314.xml"/><Relationship Id="rId27" Type="http://schemas.openxmlformats.org/officeDocument/2006/relationships/image" Target="../media/image11.png"/><Relationship Id="rId26" Type="http://schemas.openxmlformats.org/officeDocument/2006/relationships/tags" Target="../tags/tag313.xml"/><Relationship Id="rId25" Type="http://schemas.openxmlformats.org/officeDocument/2006/relationships/image" Target="../media/image10.png"/><Relationship Id="rId24" Type="http://schemas.openxmlformats.org/officeDocument/2006/relationships/tags" Target="../tags/tag312.xml"/><Relationship Id="rId23" Type="http://schemas.openxmlformats.org/officeDocument/2006/relationships/image" Target="../media/image9.png"/><Relationship Id="rId22" Type="http://schemas.openxmlformats.org/officeDocument/2006/relationships/tags" Target="../tags/tag311.xml"/><Relationship Id="rId21" Type="http://schemas.openxmlformats.org/officeDocument/2006/relationships/image" Target="../media/image8.png"/><Relationship Id="rId20" Type="http://schemas.openxmlformats.org/officeDocument/2006/relationships/tags" Target="../tags/tag310.xml"/><Relationship Id="rId2" Type="http://schemas.openxmlformats.org/officeDocument/2006/relationships/tags" Target="../tags/tag299.xml"/><Relationship Id="rId19" Type="http://schemas.openxmlformats.org/officeDocument/2006/relationships/image" Target="../media/image7.png"/><Relationship Id="rId18" Type="http://schemas.openxmlformats.org/officeDocument/2006/relationships/tags" Target="../tags/tag309.xml"/><Relationship Id="rId17" Type="http://schemas.openxmlformats.org/officeDocument/2006/relationships/tags" Target="../tags/tag308.xml"/><Relationship Id="rId16" Type="http://schemas.openxmlformats.org/officeDocument/2006/relationships/tags" Target="../tags/tag307.xml"/><Relationship Id="rId15" Type="http://schemas.openxmlformats.org/officeDocument/2006/relationships/image" Target="../media/image6.png"/><Relationship Id="rId14" Type="http://schemas.openxmlformats.org/officeDocument/2006/relationships/tags" Target="../tags/tag306.xml"/><Relationship Id="rId13" Type="http://schemas.openxmlformats.org/officeDocument/2006/relationships/tags" Target="../tags/tag305.xml"/><Relationship Id="rId12" Type="http://schemas.openxmlformats.org/officeDocument/2006/relationships/image" Target="../media/image5.png"/><Relationship Id="rId11" Type="http://schemas.openxmlformats.org/officeDocument/2006/relationships/tags" Target="../tags/tag304.xml"/><Relationship Id="rId10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6" Type="http://schemas.openxmlformats.org/officeDocument/2006/relationships/tags" Target="../tags/tag351.xml"/><Relationship Id="rId5" Type="http://schemas.openxmlformats.org/officeDocument/2006/relationships/tags" Target="../tags/tag350.xml"/><Relationship Id="rId4" Type="http://schemas.openxmlformats.org/officeDocument/2006/relationships/tags" Target="../tags/tag349.xml"/><Relationship Id="rId3" Type="http://schemas.openxmlformats.org/officeDocument/2006/relationships/tags" Target="../tags/tag348.xml"/><Relationship Id="rId2" Type="http://schemas.openxmlformats.org/officeDocument/2006/relationships/tags" Target="../tags/tag347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356.xml"/><Relationship Id="rId8" Type="http://schemas.openxmlformats.org/officeDocument/2006/relationships/image" Target="../media/image33.png"/><Relationship Id="rId7" Type="http://schemas.openxmlformats.org/officeDocument/2006/relationships/tags" Target="../tags/tag355.xml"/><Relationship Id="rId6" Type="http://schemas.openxmlformats.org/officeDocument/2006/relationships/tags" Target="../tags/tag354.xml"/><Relationship Id="rId5" Type="http://schemas.openxmlformats.org/officeDocument/2006/relationships/image" Target="../media/image32.png"/><Relationship Id="rId4" Type="http://schemas.openxmlformats.org/officeDocument/2006/relationships/tags" Target="../tags/tag353.xml"/><Relationship Id="rId33" Type="http://schemas.openxmlformats.org/officeDocument/2006/relationships/tags" Target="../tags/tag370.xml"/><Relationship Id="rId32" Type="http://schemas.openxmlformats.org/officeDocument/2006/relationships/tags" Target="../tags/tag369.xml"/><Relationship Id="rId31" Type="http://schemas.openxmlformats.org/officeDocument/2006/relationships/tags" Target="../tags/tag368.xml"/><Relationship Id="rId30" Type="http://schemas.openxmlformats.org/officeDocument/2006/relationships/tags" Target="../tags/tag367.xml"/><Relationship Id="rId3" Type="http://schemas.openxmlformats.org/officeDocument/2006/relationships/image" Target="../media/image31.png"/><Relationship Id="rId29" Type="http://schemas.openxmlformats.org/officeDocument/2006/relationships/image" Target="../media/image43.png"/><Relationship Id="rId28" Type="http://schemas.openxmlformats.org/officeDocument/2006/relationships/tags" Target="../tags/tag366.xml"/><Relationship Id="rId27" Type="http://schemas.openxmlformats.org/officeDocument/2006/relationships/image" Target="../media/image42.png"/><Relationship Id="rId26" Type="http://schemas.openxmlformats.org/officeDocument/2006/relationships/tags" Target="../tags/tag365.xml"/><Relationship Id="rId25" Type="http://schemas.openxmlformats.org/officeDocument/2006/relationships/image" Target="../media/image41.png"/><Relationship Id="rId24" Type="http://schemas.openxmlformats.org/officeDocument/2006/relationships/tags" Target="../tags/tag364.xml"/><Relationship Id="rId23" Type="http://schemas.openxmlformats.org/officeDocument/2006/relationships/image" Target="../media/image40.png"/><Relationship Id="rId22" Type="http://schemas.openxmlformats.org/officeDocument/2006/relationships/tags" Target="../tags/tag363.xml"/><Relationship Id="rId21" Type="http://schemas.openxmlformats.org/officeDocument/2006/relationships/image" Target="../media/image39.png"/><Relationship Id="rId20" Type="http://schemas.openxmlformats.org/officeDocument/2006/relationships/tags" Target="../tags/tag362.xml"/><Relationship Id="rId2" Type="http://schemas.openxmlformats.org/officeDocument/2006/relationships/tags" Target="../tags/tag352.xml"/><Relationship Id="rId19" Type="http://schemas.openxmlformats.org/officeDocument/2006/relationships/tags" Target="../tags/tag361.xml"/><Relationship Id="rId18" Type="http://schemas.openxmlformats.org/officeDocument/2006/relationships/image" Target="../media/image38.png"/><Relationship Id="rId17" Type="http://schemas.openxmlformats.org/officeDocument/2006/relationships/tags" Target="../tags/tag360.xml"/><Relationship Id="rId16" Type="http://schemas.openxmlformats.org/officeDocument/2006/relationships/image" Target="../media/image37.png"/><Relationship Id="rId15" Type="http://schemas.openxmlformats.org/officeDocument/2006/relationships/tags" Target="../tags/tag359.xml"/><Relationship Id="rId14" Type="http://schemas.openxmlformats.org/officeDocument/2006/relationships/image" Target="../media/image36.png"/><Relationship Id="rId13" Type="http://schemas.openxmlformats.org/officeDocument/2006/relationships/tags" Target="../tags/tag358.xml"/><Relationship Id="rId12" Type="http://schemas.openxmlformats.org/officeDocument/2006/relationships/image" Target="../media/image35.png"/><Relationship Id="rId11" Type="http://schemas.openxmlformats.org/officeDocument/2006/relationships/tags" Target="../tags/tag357.xml"/><Relationship Id="rId10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7" Type="http://schemas.openxmlformats.org/officeDocument/2006/relationships/tags" Target="../tags/tag376.xml"/><Relationship Id="rId6" Type="http://schemas.openxmlformats.org/officeDocument/2006/relationships/tags" Target="../tags/tag375.xml"/><Relationship Id="rId5" Type="http://schemas.openxmlformats.org/officeDocument/2006/relationships/tags" Target="../tags/tag374.xml"/><Relationship Id="rId4" Type="http://schemas.openxmlformats.org/officeDocument/2006/relationships/tags" Target="../tags/tag373.xml"/><Relationship Id="rId3" Type="http://schemas.openxmlformats.org/officeDocument/2006/relationships/tags" Target="../tags/tag372.xml"/><Relationship Id="rId2" Type="http://schemas.openxmlformats.org/officeDocument/2006/relationships/tags" Target="../tags/tag371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384.xml"/><Relationship Id="rId8" Type="http://schemas.openxmlformats.org/officeDocument/2006/relationships/tags" Target="../tags/tag383.xml"/><Relationship Id="rId7" Type="http://schemas.openxmlformats.org/officeDocument/2006/relationships/tags" Target="../tags/tag382.xml"/><Relationship Id="rId6" Type="http://schemas.openxmlformats.org/officeDocument/2006/relationships/tags" Target="../tags/tag381.xml"/><Relationship Id="rId5" Type="http://schemas.openxmlformats.org/officeDocument/2006/relationships/tags" Target="../tags/tag380.xml"/><Relationship Id="rId4" Type="http://schemas.openxmlformats.org/officeDocument/2006/relationships/tags" Target="../tags/tag379.xml"/><Relationship Id="rId3" Type="http://schemas.openxmlformats.org/officeDocument/2006/relationships/tags" Target="../tags/tag378.xml"/><Relationship Id="rId2" Type="http://schemas.openxmlformats.org/officeDocument/2006/relationships/tags" Target="../tags/tag377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tags" Target="../tags/tag388.xml"/><Relationship Id="rId4" Type="http://schemas.openxmlformats.org/officeDocument/2006/relationships/tags" Target="../tags/tag387.xml"/><Relationship Id="rId3" Type="http://schemas.openxmlformats.org/officeDocument/2006/relationships/tags" Target="../tags/tag386.xml"/><Relationship Id="rId2" Type="http://schemas.openxmlformats.org/officeDocument/2006/relationships/tags" Target="../tags/tag385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4" Type="http://schemas.openxmlformats.org/officeDocument/2006/relationships/tags" Target="../tags/tag391.xml"/><Relationship Id="rId3" Type="http://schemas.openxmlformats.org/officeDocument/2006/relationships/tags" Target="../tags/tag390.xml"/><Relationship Id="rId2" Type="http://schemas.openxmlformats.org/officeDocument/2006/relationships/tags" Target="../tags/tag389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7" Type="http://schemas.openxmlformats.org/officeDocument/2006/relationships/tags" Target="../tags/tag397.xml"/><Relationship Id="rId6" Type="http://schemas.openxmlformats.org/officeDocument/2006/relationships/tags" Target="../tags/tag396.xml"/><Relationship Id="rId5" Type="http://schemas.openxmlformats.org/officeDocument/2006/relationships/tags" Target="../tags/tag395.xml"/><Relationship Id="rId4" Type="http://schemas.openxmlformats.org/officeDocument/2006/relationships/tags" Target="../tags/tag394.xml"/><Relationship Id="rId3" Type="http://schemas.openxmlformats.org/officeDocument/2006/relationships/tags" Target="../tags/tag393.xml"/><Relationship Id="rId2" Type="http://schemas.openxmlformats.org/officeDocument/2006/relationships/tags" Target="../tags/tag392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6" Type="http://schemas.openxmlformats.org/officeDocument/2006/relationships/tags" Target="../tags/tag402.xml"/><Relationship Id="rId5" Type="http://schemas.openxmlformats.org/officeDocument/2006/relationships/tags" Target="../tags/tag401.xml"/><Relationship Id="rId4" Type="http://schemas.openxmlformats.org/officeDocument/2006/relationships/tags" Target="../tags/tag400.xml"/><Relationship Id="rId3" Type="http://schemas.openxmlformats.org/officeDocument/2006/relationships/tags" Target="../tags/tag399.xml"/><Relationship Id="rId2" Type="http://schemas.openxmlformats.org/officeDocument/2006/relationships/tags" Target="../tags/tag398.xm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5" Type="http://schemas.openxmlformats.org/officeDocument/2006/relationships/tags" Target="../tags/tag406.xml"/><Relationship Id="rId4" Type="http://schemas.openxmlformats.org/officeDocument/2006/relationships/tags" Target="../tags/tag405.xml"/><Relationship Id="rId3" Type="http://schemas.openxmlformats.org/officeDocument/2006/relationships/tags" Target="../tags/tag404.xml"/><Relationship Id="rId2" Type="http://schemas.openxmlformats.org/officeDocument/2006/relationships/tags" Target="../tags/tag403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411.xml"/><Relationship Id="rId8" Type="http://schemas.openxmlformats.org/officeDocument/2006/relationships/image" Target="../media/image3.png"/><Relationship Id="rId79" Type="http://schemas.openxmlformats.org/officeDocument/2006/relationships/tags" Target="../tags/tag454.xml"/><Relationship Id="rId78" Type="http://schemas.openxmlformats.org/officeDocument/2006/relationships/tags" Target="../tags/tag453.xml"/><Relationship Id="rId77" Type="http://schemas.openxmlformats.org/officeDocument/2006/relationships/tags" Target="../tags/tag452.xml"/><Relationship Id="rId76" Type="http://schemas.openxmlformats.org/officeDocument/2006/relationships/tags" Target="../tags/tag451.xml"/><Relationship Id="rId75" Type="http://schemas.openxmlformats.org/officeDocument/2006/relationships/tags" Target="../tags/tag450.xml"/><Relationship Id="rId74" Type="http://schemas.openxmlformats.org/officeDocument/2006/relationships/tags" Target="../tags/tag449.xml"/><Relationship Id="rId73" Type="http://schemas.openxmlformats.org/officeDocument/2006/relationships/image" Target="../media/image30.png"/><Relationship Id="rId72" Type="http://schemas.openxmlformats.org/officeDocument/2006/relationships/tags" Target="../tags/tag448.xml"/><Relationship Id="rId71" Type="http://schemas.openxmlformats.org/officeDocument/2006/relationships/image" Target="../media/image29.png"/><Relationship Id="rId70" Type="http://schemas.openxmlformats.org/officeDocument/2006/relationships/tags" Target="../tags/tag447.xml"/><Relationship Id="rId7" Type="http://schemas.openxmlformats.org/officeDocument/2006/relationships/tags" Target="../tags/tag410.xml"/><Relationship Id="rId69" Type="http://schemas.openxmlformats.org/officeDocument/2006/relationships/image" Target="../media/image28.png"/><Relationship Id="rId68" Type="http://schemas.openxmlformats.org/officeDocument/2006/relationships/tags" Target="../tags/tag446.xml"/><Relationship Id="rId67" Type="http://schemas.openxmlformats.org/officeDocument/2006/relationships/image" Target="../media/image27.png"/><Relationship Id="rId66" Type="http://schemas.openxmlformats.org/officeDocument/2006/relationships/tags" Target="../tags/tag445.xml"/><Relationship Id="rId65" Type="http://schemas.openxmlformats.org/officeDocument/2006/relationships/image" Target="../media/image26.png"/><Relationship Id="rId64" Type="http://schemas.openxmlformats.org/officeDocument/2006/relationships/tags" Target="../tags/tag444.xml"/><Relationship Id="rId63" Type="http://schemas.openxmlformats.org/officeDocument/2006/relationships/tags" Target="../tags/tag443.xml"/><Relationship Id="rId62" Type="http://schemas.openxmlformats.org/officeDocument/2006/relationships/image" Target="../media/image25.png"/><Relationship Id="rId61" Type="http://schemas.openxmlformats.org/officeDocument/2006/relationships/tags" Target="../tags/tag442.xml"/><Relationship Id="rId60" Type="http://schemas.openxmlformats.org/officeDocument/2006/relationships/tags" Target="../tags/tag441.xml"/><Relationship Id="rId6" Type="http://schemas.openxmlformats.org/officeDocument/2006/relationships/image" Target="../media/image2.png"/><Relationship Id="rId59" Type="http://schemas.openxmlformats.org/officeDocument/2006/relationships/image" Target="../media/image24.png"/><Relationship Id="rId58" Type="http://schemas.openxmlformats.org/officeDocument/2006/relationships/tags" Target="../tags/tag440.xml"/><Relationship Id="rId57" Type="http://schemas.openxmlformats.org/officeDocument/2006/relationships/tags" Target="../tags/tag439.xml"/><Relationship Id="rId56" Type="http://schemas.openxmlformats.org/officeDocument/2006/relationships/image" Target="../media/image23.png"/><Relationship Id="rId55" Type="http://schemas.openxmlformats.org/officeDocument/2006/relationships/tags" Target="../tags/tag438.xml"/><Relationship Id="rId54" Type="http://schemas.openxmlformats.org/officeDocument/2006/relationships/image" Target="../media/image22.png"/><Relationship Id="rId53" Type="http://schemas.openxmlformats.org/officeDocument/2006/relationships/tags" Target="../tags/tag437.xml"/><Relationship Id="rId52" Type="http://schemas.openxmlformats.org/officeDocument/2006/relationships/image" Target="../media/image21.png"/><Relationship Id="rId51" Type="http://schemas.openxmlformats.org/officeDocument/2006/relationships/tags" Target="../tags/tag436.xml"/><Relationship Id="rId50" Type="http://schemas.openxmlformats.org/officeDocument/2006/relationships/image" Target="../media/image20.png"/><Relationship Id="rId5" Type="http://schemas.openxmlformats.org/officeDocument/2006/relationships/tags" Target="../tags/tag409.xml"/><Relationship Id="rId49" Type="http://schemas.openxmlformats.org/officeDocument/2006/relationships/tags" Target="../tags/tag435.xml"/><Relationship Id="rId48" Type="http://schemas.openxmlformats.org/officeDocument/2006/relationships/image" Target="../media/image19.png"/><Relationship Id="rId47" Type="http://schemas.openxmlformats.org/officeDocument/2006/relationships/tags" Target="../tags/tag434.xml"/><Relationship Id="rId46" Type="http://schemas.openxmlformats.org/officeDocument/2006/relationships/tags" Target="../tags/tag433.xml"/><Relationship Id="rId45" Type="http://schemas.openxmlformats.org/officeDocument/2006/relationships/image" Target="../media/image18.png"/><Relationship Id="rId44" Type="http://schemas.openxmlformats.org/officeDocument/2006/relationships/tags" Target="../tags/tag432.xml"/><Relationship Id="rId43" Type="http://schemas.openxmlformats.org/officeDocument/2006/relationships/image" Target="../media/image17.png"/><Relationship Id="rId42" Type="http://schemas.openxmlformats.org/officeDocument/2006/relationships/tags" Target="../tags/tag431.xml"/><Relationship Id="rId41" Type="http://schemas.openxmlformats.org/officeDocument/2006/relationships/image" Target="../media/image16.png"/><Relationship Id="rId40" Type="http://schemas.openxmlformats.org/officeDocument/2006/relationships/tags" Target="../tags/tag430.xml"/><Relationship Id="rId4" Type="http://schemas.openxmlformats.org/officeDocument/2006/relationships/image" Target="../media/image1.png"/><Relationship Id="rId39" Type="http://schemas.openxmlformats.org/officeDocument/2006/relationships/tags" Target="../tags/tag429.xml"/><Relationship Id="rId38" Type="http://schemas.openxmlformats.org/officeDocument/2006/relationships/tags" Target="../tags/tag428.xml"/><Relationship Id="rId37" Type="http://schemas.openxmlformats.org/officeDocument/2006/relationships/image" Target="../media/image15.png"/><Relationship Id="rId36" Type="http://schemas.openxmlformats.org/officeDocument/2006/relationships/tags" Target="../tags/tag427.xml"/><Relationship Id="rId35" Type="http://schemas.openxmlformats.org/officeDocument/2006/relationships/image" Target="../media/image14.png"/><Relationship Id="rId34" Type="http://schemas.openxmlformats.org/officeDocument/2006/relationships/tags" Target="../tags/tag426.xml"/><Relationship Id="rId33" Type="http://schemas.openxmlformats.org/officeDocument/2006/relationships/image" Target="../media/image13.png"/><Relationship Id="rId32" Type="http://schemas.openxmlformats.org/officeDocument/2006/relationships/tags" Target="../tags/tag425.xml"/><Relationship Id="rId31" Type="http://schemas.openxmlformats.org/officeDocument/2006/relationships/image" Target="../media/image12.png"/><Relationship Id="rId30" Type="http://schemas.openxmlformats.org/officeDocument/2006/relationships/tags" Target="../tags/tag424.xml"/><Relationship Id="rId3" Type="http://schemas.openxmlformats.org/officeDocument/2006/relationships/tags" Target="../tags/tag408.xml"/><Relationship Id="rId29" Type="http://schemas.openxmlformats.org/officeDocument/2006/relationships/tags" Target="../tags/tag423.xml"/><Relationship Id="rId28" Type="http://schemas.openxmlformats.org/officeDocument/2006/relationships/tags" Target="../tags/tag422.xml"/><Relationship Id="rId27" Type="http://schemas.openxmlformats.org/officeDocument/2006/relationships/image" Target="../media/image11.png"/><Relationship Id="rId26" Type="http://schemas.openxmlformats.org/officeDocument/2006/relationships/tags" Target="../tags/tag421.xml"/><Relationship Id="rId25" Type="http://schemas.openxmlformats.org/officeDocument/2006/relationships/image" Target="../media/image10.png"/><Relationship Id="rId24" Type="http://schemas.openxmlformats.org/officeDocument/2006/relationships/tags" Target="../tags/tag420.xml"/><Relationship Id="rId23" Type="http://schemas.openxmlformats.org/officeDocument/2006/relationships/image" Target="../media/image9.png"/><Relationship Id="rId22" Type="http://schemas.openxmlformats.org/officeDocument/2006/relationships/tags" Target="../tags/tag419.xml"/><Relationship Id="rId21" Type="http://schemas.openxmlformats.org/officeDocument/2006/relationships/image" Target="../media/image8.png"/><Relationship Id="rId20" Type="http://schemas.openxmlformats.org/officeDocument/2006/relationships/tags" Target="../tags/tag418.xml"/><Relationship Id="rId2" Type="http://schemas.openxmlformats.org/officeDocument/2006/relationships/tags" Target="../tags/tag407.xml"/><Relationship Id="rId19" Type="http://schemas.openxmlformats.org/officeDocument/2006/relationships/image" Target="../media/image7.png"/><Relationship Id="rId18" Type="http://schemas.openxmlformats.org/officeDocument/2006/relationships/tags" Target="../tags/tag417.xml"/><Relationship Id="rId17" Type="http://schemas.openxmlformats.org/officeDocument/2006/relationships/tags" Target="../tags/tag416.xml"/><Relationship Id="rId16" Type="http://schemas.openxmlformats.org/officeDocument/2006/relationships/tags" Target="../tags/tag415.xml"/><Relationship Id="rId15" Type="http://schemas.openxmlformats.org/officeDocument/2006/relationships/image" Target="../media/image6.png"/><Relationship Id="rId14" Type="http://schemas.openxmlformats.org/officeDocument/2006/relationships/tags" Target="../tags/tag414.xml"/><Relationship Id="rId13" Type="http://schemas.openxmlformats.org/officeDocument/2006/relationships/tags" Target="../tags/tag413.xml"/><Relationship Id="rId12" Type="http://schemas.openxmlformats.org/officeDocument/2006/relationships/image" Target="../media/image5.png"/><Relationship Id="rId11" Type="http://schemas.openxmlformats.org/officeDocument/2006/relationships/tags" Target="../tags/tag412.xml"/><Relationship Id="rId10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7" Type="http://schemas.openxmlformats.org/officeDocument/2006/relationships/tags" Target="../tags/tag459.xml"/><Relationship Id="rId6" Type="http://schemas.openxmlformats.org/officeDocument/2006/relationships/tags" Target="../tags/tag458.xml"/><Relationship Id="rId5" Type="http://schemas.openxmlformats.org/officeDocument/2006/relationships/tags" Target="../tags/tag457.xml"/><Relationship Id="rId4" Type="http://schemas.openxmlformats.org/officeDocument/2006/relationships/tags" Target="../tags/tag456.xml"/><Relationship Id="rId3" Type="http://schemas.openxmlformats.org/officeDocument/2006/relationships/image" Target="../media/image44.png"/><Relationship Id="rId2" Type="http://schemas.openxmlformats.org/officeDocument/2006/relationships/tags" Target="../tags/tag455.xml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465.xml"/><Relationship Id="rId8" Type="http://schemas.openxmlformats.org/officeDocument/2006/relationships/tags" Target="../tags/tag464.xml"/><Relationship Id="rId7" Type="http://schemas.openxmlformats.org/officeDocument/2006/relationships/tags" Target="../tags/tag463.xml"/><Relationship Id="rId6" Type="http://schemas.openxmlformats.org/officeDocument/2006/relationships/image" Target="../media/image46.png"/><Relationship Id="rId5" Type="http://schemas.openxmlformats.org/officeDocument/2006/relationships/tags" Target="../tags/tag462.xml"/><Relationship Id="rId4" Type="http://schemas.openxmlformats.org/officeDocument/2006/relationships/image" Target="../media/image45.png"/><Relationship Id="rId3" Type="http://schemas.openxmlformats.org/officeDocument/2006/relationships/tags" Target="../tags/tag461.xml"/><Relationship Id="rId2" Type="http://schemas.openxmlformats.org/officeDocument/2006/relationships/tags" Target="../tags/tag460.xml"/><Relationship Id="rId11" Type="http://schemas.openxmlformats.org/officeDocument/2006/relationships/tags" Target="../tags/tag467.xml"/><Relationship Id="rId10" Type="http://schemas.openxmlformats.org/officeDocument/2006/relationships/tags" Target="../tags/tag466.xml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474.xml"/><Relationship Id="rId8" Type="http://schemas.openxmlformats.org/officeDocument/2006/relationships/tags" Target="../tags/tag473.xml"/><Relationship Id="rId7" Type="http://schemas.openxmlformats.org/officeDocument/2006/relationships/tags" Target="../tags/tag472.xml"/><Relationship Id="rId6" Type="http://schemas.openxmlformats.org/officeDocument/2006/relationships/tags" Target="../tags/tag471.xml"/><Relationship Id="rId5" Type="http://schemas.openxmlformats.org/officeDocument/2006/relationships/tags" Target="../tags/tag470.xml"/><Relationship Id="rId4" Type="http://schemas.openxmlformats.org/officeDocument/2006/relationships/image" Target="../media/image44.png"/><Relationship Id="rId3" Type="http://schemas.openxmlformats.org/officeDocument/2006/relationships/tags" Target="../tags/tag469.xml"/><Relationship Id="rId2" Type="http://schemas.openxmlformats.org/officeDocument/2006/relationships/tags" Target="../tags/tag468.xml"/><Relationship Id="rId10" Type="http://schemas.openxmlformats.org/officeDocument/2006/relationships/tags" Target="../tags/tag475.xml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481.xml"/><Relationship Id="rId8" Type="http://schemas.openxmlformats.org/officeDocument/2006/relationships/tags" Target="../tags/tag480.xml"/><Relationship Id="rId7" Type="http://schemas.openxmlformats.org/officeDocument/2006/relationships/tags" Target="../tags/tag479.xml"/><Relationship Id="rId6" Type="http://schemas.openxmlformats.org/officeDocument/2006/relationships/image" Target="../media/image47.png"/><Relationship Id="rId5" Type="http://schemas.openxmlformats.org/officeDocument/2006/relationships/tags" Target="../tags/tag478.xml"/><Relationship Id="rId4" Type="http://schemas.openxmlformats.org/officeDocument/2006/relationships/image" Target="../media/image45.png"/><Relationship Id="rId3" Type="http://schemas.openxmlformats.org/officeDocument/2006/relationships/tags" Target="../tags/tag477.xml"/><Relationship Id="rId2" Type="http://schemas.openxmlformats.org/officeDocument/2006/relationships/tags" Target="../tags/tag476.xml"/><Relationship Id="rId12" Type="http://schemas.openxmlformats.org/officeDocument/2006/relationships/tags" Target="../tags/tag484.xml"/><Relationship Id="rId11" Type="http://schemas.openxmlformats.org/officeDocument/2006/relationships/tags" Target="../tags/tag483.xml"/><Relationship Id="rId10" Type="http://schemas.openxmlformats.org/officeDocument/2006/relationships/tags" Target="../tags/tag482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490.xml"/><Relationship Id="rId8" Type="http://schemas.openxmlformats.org/officeDocument/2006/relationships/tags" Target="../tags/tag489.xml"/><Relationship Id="rId7" Type="http://schemas.openxmlformats.org/officeDocument/2006/relationships/tags" Target="../tags/tag488.xml"/><Relationship Id="rId6" Type="http://schemas.openxmlformats.org/officeDocument/2006/relationships/image" Target="../media/image49.png"/><Relationship Id="rId5" Type="http://schemas.openxmlformats.org/officeDocument/2006/relationships/tags" Target="../tags/tag487.xml"/><Relationship Id="rId4" Type="http://schemas.openxmlformats.org/officeDocument/2006/relationships/image" Target="../media/image48.png"/><Relationship Id="rId3" Type="http://schemas.openxmlformats.org/officeDocument/2006/relationships/tags" Target="../tags/tag486.xml"/><Relationship Id="rId2" Type="http://schemas.openxmlformats.org/officeDocument/2006/relationships/tags" Target="../tags/tag485.xml"/><Relationship Id="rId13" Type="http://schemas.openxmlformats.org/officeDocument/2006/relationships/tags" Target="../tags/tag494.xml"/><Relationship Id="rId12" Type="http://schemas.openxmlformats.org/officeDocument/2006/relationships/tags" Target="../tags/tag493.xml"/><Relationship Id="rId11" Type="http://schemas.openxmlformats.org/officeDocument/2006/relationships/tags" Target="../tags/tag492.xml"/><Relationship Id="rId10" Type="http://schemas.openxmlformats.org/officeDocument/2006/relationships/tags" Target="../tags/tag491.xml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500.xml"/><Relationship Id="rId8" Type="http://schemas.openxmlformats.org/officeDocument/2006/relationships/tags" Target="../tags/tag499.xml"/><Relationship Id="rId7" Type="http://schemas.openxmlformats.org/officeDocument/2006/relationships/tags" Target="../tags/tag498.xml"/><Relationship Id="rId6" Type="http://schemas.openxmlformats.org/officeDocument/2006/relationships/image" Target="../media/image51.png"/><Relationship Id="rId5" Type="http://schemas.openxmlformats.org/officeDocument/2006/relationships/tags" Target="../tags/tag497.xml"/><Relationship Id="rId4" Type="http://schemas.openxmlformats.org/officeDocument/2006/relationships/image" Target="../media/image50.png"/><Relationship Id="rId3" Type="http://schemas.openxmlformats.org/officeDocument/2006/relationships/tags" Target="../tags/tag496.xml"/><Relationship Id="rId2" Type="http://schemas.openxmlformats.org/officeDocument/2006/relationships/tags" Target="../tags/tag495.xml"/><Relationship Id="rId15" Type="http://schemas.openxmlformats.org/officeDocument/2006/relationships/tags" Target="../tags/tag506.xml"/><Relationship Id="rId14" Type="http://schemas.openxmlformats.org/officeDocument/2006/relationships/tags" Target="../tags/tag505.xml"/><Relationship Id="rId13" Type="http://schemas.openxmlformats.org/officeDocument/2006/relationships/tags" Target="../tags/tag504.xml"/><Relationship Id="rId12" Type="http://schemas.openxmlformats.org/officeDocument/2006/relationships/tags" Target="../tags/tag503.xml"/><Relationship Id="rId11" Type="http://schemas.openxmlformats.org/officeDocument/2006/relationships/tags" Target="../tags/tag502.xml"/><Relationship Id="rId10" Type="http://schemas.openxmlformats.org/officeDocument/2006/relationships/tags" Target="../tags/tag501.xml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511.xml"/><Relationship Id="rId8" Type="http://schemas.openxmlformats.org/officeDocument/2006/relationships/image" Target="../media/image54.png"/><Relationship Id="rId7" Type="http://schemas.openxmlformats.org/officeDocument/2006/relationships/tags" Target="../tags/tag510.xml"/><Relationship Id="rId6" Type="http://schemas.openxmlformats.org/officeDocument/2006/relationships/image" Target="../media/image53.png"/><Relationship Id="rId5" Type="http://schemas.openxmlformats.org/officeDocument/2006/relationships/tags" Target="../tags/tag509.xml"/><Relationship Id="rId4" Type="http://schemas.openxmlformats.org/officeDocument/2006/relationships/image" Target="../media/image52.png"/><Relationship Id="rId31" Type="http://schemas.openxmlformats.org/officeDocument/2006/relationships/tags" Target="../tags/tag528.xml"/><Relationship Id="rId30" Type="http://schemas.openxmlformats.org/officeDocument/2006/relationships/tags" Target="../tags/tag527.xml"/><Relationship Id="rId3" Type="http://schemas.openxmlformats.org/officeDocument/2006/relationships/tags" Target="../tags/tag508.xml"/><Relationship Id="rId29" Type="http://schemas.openxmlformats.org/officeDocument/2006/relationships/tags" Target="../tags/tag526.xml"/><Relationship Id="rId28" Type="http://schemas.openxmlformats.org/officeDocument/2006/relationships/tags" Target="../tags/tag525.xml"/><Relationship Id="rId27" Type="http://schemas.openxmlformats.org/officeDocument/2006/relationships/tags" Target="../tags/tag524.xml"/><Relationship Id="rId26" Type="http://schemas.openxmlformats.org/officeDocument/2006/relationships/tags" Target="../tags/tag523.xml"/><Relationship Id="rId25" Type="http://schemas.openxmlformats.org/officeDocument/2006/relationships/tags" Target="../tags/tag522.xml"/><Relationship Id="rId24" Type="http://schemas.openxmlformats.org/officeDocument/2006/relationships/tags" Target="../tags/tag521.xml"/><Relationship Id="rId23" Type="http://schemas.openxmlformats.org/officeDocument/2006/relationships/tags" Target="../tags/tag520.xml"/><Relationship Id="rId22" Type="http://schemas.openxmlformats.org/officeDocument/2006/relationships/tags" Target="../tags/tag519.xml"/><Relationship Id="rId21" Type="http://schemas.openxmlformats.org/officeDocument/2006/relationships/tags" Target="../tags/tag518.xml"/><Relationship Id="rId20" Type="http://schemas.openxmlformats.org/officeDocument/2006/relationships/tags" Target="../tags/tag517.xml"/><Relationship Id="rId2" Type="http://schemas.openxmlformats.org/officeDocument/2006/relationships/tags" Target="../tags/tag507.xml"/><Relationship Id="rId19" Type="http://schemas.openxmlformats.org/officeDocument/2006/relationships/tags" Target="../tags/tag516.xml"/><Relationship Id="rId18" Type="http://schemas.openxmlformats.org/officeDocument/2006/relationships/image" Target="../media/image59.png"/><Relationship Id="rId17" Type="http://schemas.openxmlformats.org/officeDocument/2006/relationships/tags" Target="../tags/tag515.xml"/><Relationship Id="rId16" Type="http://schemas.openxmlformats.org/officeDocument/2006/relationships/image" Target="../media/image58.png"/><Relationship Id="rId15" Type="http://schemas.openxmlformats.org/officeDocument/2006/relationships/tags" Target="../tags/tag514.xml"/><Relationship Id="rId14" Type="http://schemas.openxmlformats.org/officeDocument/2006/relationships/image" Target="../media/image57.png"/><Relationship Id="rId13" Type="http://schemas.openxmlformats.org/officeDocument/2006/relationships/tags" Target="../tags/tag513.xml"/><Relationship Id="rId12" Type="http://schemas.openxmlformats.org/officeDocument/2006/relationships/image" Target="../media/image56.png"/><Relationship Id="rId11" Type="http://schemas.openxmlformats.org/officeDocument/2006/relationships/tags" Target="../tags/tag512.xml"/><Relationship Id="rId10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-242521" y="0"/>
            <a:ext cx="12637155" cy="6970264"/>
            <a:chOff x="-242521" y="0"/>
            <a:chExt cx="12637155" cy="6970264"/>
          </a:xfrm>
        </p:grpSpPr>
        <p:pic>
          <p:nvPicPr>
            <p:cNvPr id="10" name="glow"/>
            <p:cNvPicPr>
              <a:picLocks noChangeAspect="1" noChangeArrowheads="1"/>
            </p:cNvPicPr>
            <p:nvPr userDrawn="1">
              <p:custDataLst>
                <p:tags r:id="rId3"/>
              </p:custData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E:\丫头\png\小人\卡通类素材\yunf.pn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9664" y="967390"/>
              <a:ext cx="1797144" cy="754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E:\丫头\png\小人\卡通类素材\dyt.pn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31690">
              <a:off x="-617384" y="2365288"/>
              <a:ext cx="4979839" cy="4230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E:\丫头\png\小人\卡通类素材\gyk.png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 rotWithShape="1">
            <a:blip r:embed="rId10"/>
            <a:srcRect/>
            <a:stretch>
              <a:fillRect/>
            </a:stretch>
          </p:blipFill>
          <p:spPr bwMode="auto">
            <a:xfrm rot="18355787">
              <a:off x="936791" y="4974987"/>
              <a:ext cx="761816" cy="393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E:\丫头\png\小人\卡通类素材\gyk.pn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 rotWithShape="1">
            <a:blip r:embed="rId12"/>
            <a:srcRect/>
            <a:stretch>
              <a:fillRect/>
            </a:stretch>
          </p:blipFill>
          <p:spPr bwMode="auto">
            <a:xfrm rot="1195425">
              <a:off x="6729095" y="1869689"/>
              <a:ext cx="960107" cy="629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5" descr="E:\丫头\png\小人\卡通类素材\dyt.png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48741">
              <a:off x="7263127" y="1703693"/>
              <a:ext cx="4514292" cy="3834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E:\丫头\png\小人\卡通类素材\dtr.png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 rotWithShape="1">
            <a:blip r:embed="rId15"/>
            <a:srcRect/>
            <a:stretch>
              <a:fillRect/>
            </a:stretch>
          </p:blipFill>
          <p:spPr bwMode="auto">
            <a:xfrm rot="1493138">
              <a:off x="9561647" y="2915827"/>
              <a:ext cx="823907" cy="1074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E:\丫头\png\小人\卡通类素材\gyk.png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 rotWithShape="1">
            <a:blip r:embed="rId10"/>
            <a:srcRect/>
            <a:stretch>
              <a:fillRect/>
            </a:stretch>
          </p:blipFill>
          <p:spPr bwMode="auto">
            <a:xfrm rot="20400233">
              <a:off x="3385287" y="2418011"/>
              <a:ext cx="761816" cy="393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E:\丫头\png\小人\卡通类素材\gyk.png"/>
            <p:cNvPicPr>
              <a:picLocks noChangeAspect="1" noChangeArrowheads="1"/>
            </p:cNvPicPr>
            <p:nvPr>
              <p:custDataLst>
                <p:tags r:id="rId17"/>
              </p:custDataLst>
            </p:nvPr>
          </p:nvPicPr>
          <p:blipFill rotWithShape="1">
            <a:blip r:embed="rId12"/>
            <a:srcRect/>
            <a:stretch>
              <a:fillRect/>
            </a:stretch>
          </p:blipFill>
          <p:spPr bwMode="auto">
            <a:xfrm rot="20621572">
              <a:off x="3725471" y="2132087"/>
              <a:ext cx="960107" cy="629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" descr="E:\丫头\png\小人\卡通类素材\dtr.png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 rotWithShape="1">
            <a:blip r:embed="rId19"/>
            <a:srcRect/>
            <a:stretch>
              <a:fillRect/>
            </a:stretch>
          </p:blipFill>
          <p:spPr bwMode="auto">
            <a:xfrm flipH="1">
              <a:off x="8459094" y="2360026"/>
              <a:ext cx="458389" cy="63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9" descr="E:\丫头\png\小人\卡通类素材\yio.png"/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>
            <a:blip r:embed="rId21"/>
            <a:srcRect/>
            <a:stretch>
              <a:fillRect/>
            </a:stretch>
          </p:blipFill>
          <p:spPr bwMode="auto">
            <a:xfrm rot="15582419" flipV="1">
              <a:off x="10963267" y="5142164"/>
              <a:ext cx="559875" cy="941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E:\丫头\png\小人\卡通类素材\edt.png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23"/>
            <a:srcRect/>
            <a:stretch>
              <a:fillRect/>
            </a:stretch>
          </p:blipFill>
          <p:spPr bwMode="auto">
            <a:xfrm rot="320699">
              <a:off x="8963055" y="917362"/>
              <a:ext cx="1874349" cy="3059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9" descr="E:\丫头\png\小人\卡通类素材\yio.png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25"/>
            <a:srcRect/>
            <a:stretch>
              <a:fillRect/>
            </a:stretch>
          </p:blipFill>
          <p:spPr bwMode="auto">
            <a:xfrm rot="2576239" flipH="1">
              <a:off x="10315527" y="3051127"/>
              <a:ext cx="1001464" cy="1683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9" descr="E:\丫头\png\小人\卡通类素材\yio.png"/>
            <p:cNvPicPr>
              <a:picLocks noChangeAspect="1" noChangeArrowheads="1"/>
            </p:cNvPicPr>
            <p:nvPr>
              <p:custDataLst>
                <p:tags r:id="rId26"/>
              </p:custDataLst>
            </p:nvPr>
          </p:nvPicPr>
          <p:blipFill>
            <a:blip r:embed="rId27"/>
            <a:srcRect/>
            <a:stretch>
              <a:fillRect/>
            </a:stretch>
          </p:blipFill>
          <p:spPr bwMode="auto">
            <a:xfrm rot="19307181" flipH="1">
              <a:off x="2026371" y="2737102"/>
              <a:ext cx="589696" cy="991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9" descr="E:\丫头\png\小人\卡通类素材\yio.png"/>
            <p:cNvPicPr>
              <a:picLocks noChangeAspect="1" noChangeArrowheads="1"/>
            </p:cNvPicPr>
            <p:nvPr>
              <p:custDataLst>
                <p:tags r:id="rId28"/>
              </p:custDataLst>
            </p:nvPr>
          </p:nvPicPr>
          <p:blipFill>
            <a:blip r:embed="rId25"/>
            <a:srcRect/>
            <a:stretch>
              <a:fillRect/>
            </a:stretch>
          </p:blipFill>
          <p:spPr bwMode="auto">
            <a:xfrm rot="19023761">
              <a:off x="678557" y="3583203"/>
              <a:ext cx="1001464" cy="1683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8" descr="E:\丫头\png\小人\卡通类素材\edt.png"/>
            <p:cNvPicPr>
              <a:picLocks noChangeAspect="1" noChangeArrowheads="1"/>
            </p:cNvPicPr>
            <p:nvPr>
              <p:custDataLst>
                <p:tags r:id="rId29"/>
              </p:custDataLst>
            </p:nvPr>
          </p:nvPicPr>
          <p:blipFill>
            <a:blip r:embed="rId23"/>
            <a:srcRect/>
            <a:stretch>
              <a:fillRect/>
            </a:stretch>
          </p:blipFill>
          <p:spPr bwMode="auto">
            <a:xfrm rot="18145106">
              <a:off x="1575932" y="751964"/>
              <a:ext cx="1874349" cy="3059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7" descr="E:\丫头\png\小人\卡通类素材\edt.png"/>
            <p:cNvPicPr>
              <a:picLocks noChangeAspect="1" noChangeArrowheads="1"/>
            </p:cNvPicPr>
            <p:nvPr>
              <p:custDataLst>
                <p:tags r:id="rId30"/>
              </p:custDataLst>
            </p:nvPr>
          </p:nvPicPr>
          <p:blipFill>
            <a:blip r:embed="rId31"/>
            <a:srcRect/>
            <a:stretch>
              <a:fillRect/>
            </a:stretch>
          </p:blipFill>
          <p:spPr bwMode="auto">
            <a:xfrm rot="19987890">
              <a:off x="4894265" y="27592"/>
              <a:ext cx="2586831" cy="4222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E:\丫头\png\小人\卡通类素材\yunf.png"/>
            <p:cNvPicPr>
              <a:picLocks noChangeAspect="1" noChangeArrowheads="1"/>
            </p:cNvPicPr>
            <p:nvPr>
              <p:custDataLst>
                <p:tags r:id="rId32"/>
              </p:custDataLst>
            </p:nvPr>
          </p:nvPicPr>
          <p:blipFill>
            <a:blip r:embed="rId33"/>
            <a:srcRect/>
            <a:stretch>
              <a:fillRect/>
            </a:stretch>
          </p:blipFill>
          <p:spPr bwMode="auto">
            <a:xfrm>
              <a:off x="8688288" y="157132"/>
              <a:ext cx="2172269" cy="911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E:\丫头\png\小人\卡通类素材\dtr.png"/>
            <p:cNvPicPr>
              <a:picLocks noChangeAspect="1" noChangeArrowheads="1"/>
            </p:cNvPicPr>
            <p:nvPr>
              <p:custDataLst>
                <p:tags r:id="rId34"/>
              </p:custDataLst>
            </p:nvPr>
          </p:nvPicPr>
          <p:blipFill rotWithShape="1">
            <a:blip r:embed="rId35"/>
            <a:srcRect/>
            <a:stretch>
              <a:fillRect/>
            </a:stretch>
          </p:blipFill>
          <p:spPr bwMode="auto">
            <a:xfrm rot="21306121">
              <a:off x="4457585" y="1635223"/>
              <a:ext cx="863560" cy="807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6" descr="E:\丫头\png\小人\卡通类素材\dtr.png"/>
            <p:cNvPicPr>
              <a:picLocks noChangeAspect="1" noChangeArrowheads="1"/>
            </p:cNvPicPr>
            <p:nvPr>
              <p:custDataLst>
                <p:tags r:id="rId36"/>
              </p:custDataLst>
            </p:nvPr>
          </p:nvPicPr>
          <p:blipFill rotWithShape="1">
            <a:blip r:embed="rId37"/>
            <a:srcRect/>
            <a:stretch>
              <a:fillRect/>
            </a:stretch>
          </p:blipFill>
          <p:spPr bwMode="auto">
            <a:xfrm rot="18282560">
              <a:off x="1679096" y="3760939"/>
              <a:ext cx="539099" cy="63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" descr="E:\丫头\png\小人\卡通类素材\gyk.png"/>
            <p:cNvPicPr>
              <a:picLocks noChangeAspect="1" noChangeArrowheads="1"/>
            </p:cNvPicPr>
            <p:nvPr>
              <p:custDataLst>
                <p:tags r:id="rId38"/>
              </p:custDataLst>
            </p:nvPr>
          </p:nvPicPr>
          <p:blipFill rotWithShape="1">
            <a:blip r:embed="rId10"/>
            <a:srcRect/>
            <a:stretch>
              <a:fillRect/>
            </a:stretch>
          </p:blipFill>
          <p:spPr bwMode="auto">
            <a:xfrm rot="4899745">
              <a:off x="10505655" y="5030452"/>
              <a:ext cx="761816" cy="393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4" descr="E:\丫头\png\小人\卡通类素材\gyk.png"/>
            <p:cNvPicPr>
              <a:picLocks noChangeAspect="1" noChangeArrowheads="1"/>
            </p:cNvPicPr>
            <p:nvPr>
              <p:custDataLst>
                <p:tags r:id="rId39"/>
              </p:custDataLst>
            </p:nvPr>
          </p:nvPicPr>
          <p:blipFill rotWithShape="1">
            <a:blip r:embed="rId12"/>
            <a:srcRect/>
            <a:stretch>
              <a:fillRect/>
            </a:stretch>
          </p:blipFill>
          <p:spPr bwMode="auto">
            <a:xfrm rot="4546963">
              <a:off x="10156845" y="4394699"/>
              <a:ext cx="960107" cy="629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E:\丫头\png\小人\卡通类素材\dtr.png"/>
            <p:cNvPicPr>
              <a:picLocks noChangeAspect="1" noChangeArrowheads="1"/>
            </p:cNvPicPr>
            <p:nvPr>
              <p:custDataLst>
                <p:tags r:id="rId40"/>
              </p:custDataLst>
            </p:nvPr>
          </p:nvPicPr>
          <p:blipFill rotWithShape="1">
            <a:blip r:embed="rId41"/>
            <a:srcRect/>
            <a:stretch>
              <a:fillRect/>
            </a:stretch>
          </p:blipFill>
          <p:spPr bwMode="auto">
            <a:xfrm rot="18322211">
              <a:off x="1706455" y="3283429"/>
              <a:ext cx="614757" cy="801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" descr="E:\丫头\png\小人\卡通类素材\gyk.png"/>
            <p:cNvPicPr>
              <a:picLocks noChangeAspect="1" noChangeArrowheads="1"/>
            </p:cNvPicPr>
            <p:nvPr>
              <p:custDataLst>
                <p:tags r:id="rId42"/>
              </p:custDataLst>
            </p:nvPr>
          </p:nvPicPr>
          <p:blipFill rotWithShape="1">
            <a:blip r:embed="rId43"/>
            <a:srcRect/>
            <a:stretch>
              <a:fillRect/>
            </a:stretch>
          </p:blipFill>
          <p:spPr bwMode="auto">
            <a:xfrm rot="2321278">
              <a:off x="7674405" y="1660852"/>
              <a:ext cx="803312" cy="955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E:\丫头\png\小人\卡通类素材\gyk.png"/>
            <p:cNvPicPr>
              <a:picLocks noChangeAspect="1" noChangeArrowheads="1"/>
            </p:cNvPicPr>
            <p:nvPr>
              <p:custDataLst>
                <p:tags r:id="rId44"/>
              </p:custDataLst>
            </p:nvPr>
          </p:nvPicPr>
          <p:blipFill rotWithShape="1">
            <a:blip r:embed="rId45"/>
            <a:srcRect/>
            <a:stretch>
              <a:fillRect/>
            </a:stretch>
          </p:blipFill>
          <p:spPr bwMode="auto">
            <a:xfrm rot="588027">
              <a:off x="5250903" y="1757955"/>
              <a:ext cx="472517" cy="562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任意多边形 39"/>
            <p:cNvSpPr/>
            <p:nvPr>
              <p:custDataLst>
                <p:tags r:id="rId46"/>
              </p:custDataLst>
            </p:nvPr>
          </p:nvSpPr>
          <p:spPr>
            <a:xfrm>
              <a:off x="958536" y="2180861"/>
              <a:ext cx="10229653" cy="4705945"/>
            </a:xfrm>
            <a:custGeom>
              <a:avLst/>
              <a:gdLst>
                <a:gd name="connsiteX0" fmla="*/ 5114827 w 10229653"/>
                <a:gd name="connsiteY0" fmla="*/ 0 h 4705945"/>
                <a:gd name="connsiteX1" fmla="*/ 10224878 w 10229653"/>
                <a:gd name="connsiteY1" fmla="*/ 4611387 h 4705945"/>
                <a:gd name="connsiteX2" fmla="*/ 10229653 w 10229653"/>
                <a:gd name="connsiteY2" fmla="*/ 4705945 h 4705945"/>
                <a:gd name="connsiteX3" fmla="*/ 0 w 10229653"/>
                <a:gd name="connsiteY3" fmla="*/ 4705945 h 4705945"/>
                <a:gd name="connsiteX4" fmla="*/ 4775 w 10229653"/>
                <a:gd name="connsiteY4" fmla="*/ 4611387 h 4705945"/>
                <a:gd name="connsiteX5" fmla="*/ 5114827 w 10229653"/>
                <a:gd name="connsiteY5" fmla="*/ 0 h 4705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29653" h="4705945">
                  <a:moveTo>
                    <a:pt x="5114827" y="0"/>
                  </a:moveTo>
                  <a:cubicBezTo>
                    <a:pt x="7774373" y="0"/>
                    <a:pt x="9961834" y="2021240"/>
                    <a:pt x="10224878" y="4611387"/>
                  </a:cubicBezTo>
                  <a:lnTo>
                    <a:pt x="10229653" y="4705945"/>
                  </a:lnTo>
                  <a:lnTo>
                    <a:pt x="0" y="4705945"/>
                  </a:lnTo>
                  <a:lnTo>
                    <a:pt x="4775" y="4611387"/>
                  </a:lnTo>
                  <a:cubicBezTo>
                    <a:pt x="267819" y="2021240"/>
                    <a:pt x="2455280" y="0"/>
                    <a:pt x="5114827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琥珀" panose="02010800040101010101" charset="-122"/>
                <a:cs typeface="+mn-ea"/>
                <a:sym typeface="+mn-lt"/>
              </a:endParaRPr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2200663" y="5131503"/>
              <a:ext cx="618004" cy="825964"/>
              <a:chOff x="1650497" y="3848627"/>
              <a:chExt cx="463503" cy="619473"/>
            </a:xfrm>
          </p:grpSpPr>
          <p:pic>
            <p:nvPicPr>
              <p:cNvPr id="63" name="Picture 10" descr="E:\丫头\png\小人\卡通类素材\ry.png"/>
              <p:cNvPicPr>
                <a:picLocks noChangeAspect="1" noChangeArrowheads="1"/>
              </p:cNvPicPr>
              <p:nvPr>
                <p:custDataLst>
                  <p:tags r:id="rId47"/>
                </p:custDataLst>
              </p:nvPr>
            </p:nvPicPr>
            <p:blipFill rotWithShape="1">
              <a:blip r:embed="rId48"/>
              <a:srcRect/>
              <a:stretch>
                <a:fillRect/>
              </a:stretch>
            </p:blipFill>
            <p:spPr bwMode="auto">
              <a:xfrm>
                <a:off x="1650497" y="3848627"/>
                <a:ext cx="463503" cy="54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10" descr="E:\丫头\png\小人\卡通类素材\ry.png"/>
              <p:cNvPicPr>
                <a:picLocks noChangeAspect="1" noChangeArrowheads="1"/>
              </p:cNvPicPr>
              <p:nvPr>
                <p:custDataLst>
                  <p:tags r:id="rId49"/>
                </p:custDataLst>
              </p:nvPr>
            </p:nvPicPr>
            <p:blipFill rotWithShape="1">
              <a:blip r:embed="rId50"/>
              <a:srcRect/>
              <a:stretch>
                <a:fillRect/>
              </a:stretch>
            </p:blipFill>
            <p:spPr bwMode="auto">
              <a:xfrm>
                <a:off x="1688968" y="4180100"/>
                <a:ext cx="355608" cy="28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5" name="Picture 10" descr="E:\丫头\png\小人\卡通类素材\ry.png"/>
            <p:cNvPicPr>
              <a:picLocks noChangeAspect="1" noChangeArrowheads="1"/>
            </p:cNvPicPr>
            <p:nvPr>
              <p:custDataLst>
                <p:tags r:id="rId51"/>
              </p:custDataLst>
            </p:nvPr>
          </p:nvPicPr>
          <p:blipFill rotWithShape="1">
            <a:blip r:embed="rId52"/>
            <a:srcRect/>
            <a:stretch>
              <a:fillRect/>
            </a:stretch>
          </p:blipFill>
          <p:spPr bwMode="auto">
            <a:xfrm>
              <a:off x="2305669" y="4373648"/>
              <a:ext cx="414876" cy="33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0" descr="E:\丫头\png\小人\卡通类素材\ry.png"/>
            <p:cNvPicPr>
              <a:picLocks noChangeAspect="1" noChangeArrowheads="1"/>
            </p:cNvPicPr>
            <p:nvPr>
              <p:custDataLst>
                <p:tags r:id="rId53"/>
              </p:custDataLst>
            </p:nvPr>
          </p:nvPicPr>
          <p:blipFill rotWithShape="1">
            <a:blip r:embed="rId54"/>
            <a:srcRect/>
            <a:stretch>
              <a:fillRect/>
            </a:stretch>
          </p:blipFill>
          <p:spPr bwMode="auto">
            <a:xfrm>
              <a:off x="9609610" y="4409540"/>
              <a:ext cx="533412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0" descr="E:\丫头\png\小人\卡通类素材\ry.png"/>
            <p:cNvPicPr>
              <a:picLocks noChangeAspect="1" noChangeArrowheads="1"/>
            </p:cNvPicPr>
            <p:nvPr>
              <p:custDataLst>
                <p:tags r:id="rId55"/>
              </p:custDataLst>
            </p:nvPr>
          </p:nvPicPr>
          <p:blipFill rotWithShape="1">
            <a:blip r:embed="rId56"/>
            <a:srcRect/>
            <a:stretch>
              <a:fillRect/>
            </a:stretch>
          </p:blipFill>
          <p:spPr bwMode="auto">
            <a:xfrm>
              <a:off x="2936626" y="3444243"/>
              <a:ext cx="355609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0" descr="E:\丫头\png\小人\卡通类素材\ry.png"/>
            <p:cNvPicPr>
              <a:picLocks noChangeAspect="1" noChangeArrowheads="1"/>
            </p:cNvPicPr>
            <p:nvPr>
              <p:custDataLst>
                <p:tags r:id="rId57"/>
              </p:custDataLst>
            </p:nvPr>
          </p:nvPicPr>
          <p:blipFill rotWithShape="1">
            <a:blip r:embed="rId56"/>
            <a:srcRect/>
            <a:stretch>
              <a:fillRect/>
            </a:stretch>
          </p:blipFill>
          <p:spPr bwMode="auto">
            <a:xfrm>
              <a:off x="8878372" y="5011017"/>
              <a:ext cx="355609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9" name="组合 48"/>
            <p:cNvGrpSpPr/>
            <p:nvPr/>
          </p:nvGrpSpPr>
          <p:grpSpPr>
            <a:xfrm>
              <a:off x="1303948" y="5382189"/>
              <a:ext cx="606101" cy="839279"/>
              <a:chOff x="977961" y="4036641"/>
              <a:chExt cx="454576" cy="629459"/>
            </a:xfrm>
          </p:grpSpPr>
          <p:pic>
            <p:nvPicPr>
              <p:cNvPr id="61" name="Picture 10" descr="E:\丫头\png\小人\卡通类素材\ry.png"/>
              <p:cNvPicPr>
                <a:picLocks noChangeAspect="1" noChangeArrowheads="1"/>
              </p:cNvPicPr>
              <p:nvPr>
                <p:custDataLst>
                  <p:tags r:id="rId58"/>
                </p:custDataLst>
              </p:nvPr>
            </p:nvPicPr>
            <p:blipFill rotWithShape="1">
              <a:blip r:embed="rId59"/>
              <a:srcRect/>
              <a:stretch>
                <a:fillRect/>
              </a:stretch>
            </p:blipFill>
            <p:spPr bwMode="auto">
              <a:xfrm>
                <a:off x="977961" y="4036641"/>
                <a:ext cx="454576" cy="52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10" descr="E:\丫头\png\小人\卡通类素材\ry.png"/>
              <p:cNvPicPr>
                <a:picLocks noChangeAspect="1" noChangeArrowheads="1"/>
              </p:cNvPicPr>
              <p:nvPr>
                <p:custDataLst>
                  <p:tags r:id="rId60"/>
                </p:custDataLst>
              </p:nvPr>
            </p:nvPicPr>
            <p:blipFill rotWithShape="1">
              <a:blip r:embed="rId54"/>
              <a:srcRect/>
              <a:stretch>
                <a:fillRect/>
              </a:stretch>
            </p:blipFill>
            <p:spPr bwMode="auto">
              <a:xfrm>
                <a:off x="997798" y="4342100"/>
                <a:ext cx="400059" cy="32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0" name="组合 49"/>
            <p:cNvGrpSpPr/>
            <p:nvPr/>
          </p:nvGrpSpPr>
          <p:grpSpPr>
            <a:xfrm>
              <a:off x="9859797" y="5528919"/>
              <a:ext cx="761016" cy="902307"/>
              <a:chOff x="7394848" y="4146689"/>
              <a:chExt cx="570762" cy="676730"/>
            </a:xfrm>
          </p:grpSpPr>
          <p:pic>
            <p:nvPicPr>
              <p:cNvPr id="59" name="Picture 10" descr="E:\丫头\png\小人\卡通类素材\ry.png"/>
              <p:cNvPicPr>
                <a:picLocks noChangeAspect="1" noChangeArrowheads="1"/>
              </p:cNvPicPr>
              <p:nvPr>
                <p:custDataLst>
                  <p:tags r:id="rId61"/>
                </p:custDataLst>
              </p:nvPr>
            </p:nvPicPr>
            <p:blipFill rotWithShape="1">
              <a:blip r:embed="rId62"/>
              <a:srcRect/>
              <a:stretch>
                <a:fillRect/>
              </a:stretch>
            </p:blipFill>
            <p:spPr bwMode="auto">
              <a:xfrm>
                <a:off x="7394848" y="4146689"/>
                <a:ext cx="570762" cy="6649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10" descr="E:\丫头\png\小人\卡通类素材\ry.png"/>
              <p:cNvPicPr>
                <a:picLocks noChangeAspect="1" noChangeArrowheads="1"/>
              </p:cNvPicPr>
              <p:nvPr>
                <p:custDataLst>
                  <p:tags r:id="rId63"/>
                </p:custDataLst>
              </p:nvPr>
            </p:nvPicPr>
            <p:blipFill rotWithShape="1">
              <a:blip r:embed="rId54"/>
              <a:srcRect/>
              <a:stretch>
                <a:fillRect/>
              </a:stretch>
            </p:blipFill>
            <p:spPr bwMode="auto">
              <a:xfrm>
                <a:off x="7480200" y="4499419"/>
                <a:ext cx="400059" cy="32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1" name="Picture 10" descr="E:\丫头\png\小人\卡通类素材\ry.png"/>
            <p:cNvPicPr>
              <a:picLocks noChangeAspect="1" noChangeArrowheads="1"/>
            </p:cNvPicPr>
            <p:nvPr>
              <p:custDataLst>
                <p:tags r:id="rId64"/>
              </p:custDataLst>
            </p:nvPr>
          </p:nvPicPr>
          <p:blipFill rotWithShape="1">
            <a:blip r:embed="rId65"/>
            <a:srcRect/>
            <a:stretch>
              <a:fillRect/>
            </a:stretch>
          </p:blipFill>
          <p:spPr bwMode="auto">
            <a:xfrm>
              <a:off x="9081571" y="3572931"/>
              <a:ext cx="296341" cy="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2" name="组合 51"/>
            <p:cNvGrpSpPr/>
            <p:nvPr/>
          </p:nvGrpSpPr>
          <p:grpSpPr>
            <a:xfrm>
              <a:off x="6937574" y="90538"/>
              <a:ext cx="5457060" cy="4902911"/>
              <a:chOff x="5260515" y="81691"/>
              <a:chExt cx="4092795" cy="3677183"/>
            </a:xfrm>
          </p:grpSpPr>
          <p:grpSp>
            <p:nvGrpSpPr>
              <p:cNvPr id="53" name="组合 52"/>
              <p:cNvGrpSpPr/>
              <p:nvPr/>
            </p:nvGrpSpPr>
            <p:grpSpPr>
              <a:xfrm rot="1789715">
                <a:off x="5260515" y="1755031"/>
                <a:ext cx="4092795" cy="2003843"/>
                <a:chOff x="3797945" y="715526"/>
                <a:chExt cx="4092795" cy="2003843"/>
              </a:xfrm>
            </p:grpSpPr>
            <p:pic>
              <p:nvPicPr>
                <p:cNvPr id="55" name="Picture 11" descr="E:\丫头\png\小人\卡通类素材\fyt.png"/>
                <p:cNvPicPr>
                  <a:picLocks noChangeAspect="1" noChangeArrowheads="1"/>
                </p:cNvPicPr>
                <p:nvPr>
                  <p:custDataLst>
                    <p:tags r:id="rId66"/>
                  </p:custDataLst>
                </p:nvPr>
              </p:nvPicPr>
              <p:blipFill>
                <a:blip r:embed="rId67"/>
                <a:srcRect/>
                <a:stretch>
                  <a:fillRect/>
                </a:stretch>
              </p:blipFill>
              <p:spPr bwMode="auto">
                <a:xfrm rot="1077304">
                  <a:off x="4972468" y="737268"/>
                  <a:ext cx="1031756" cy="1152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6" name="Picture 12" descr="E:\丫头\png\小人\卡通类素材\sfe.png"/>
                <p:cNvPicPr>
                  <a:picLocks noChangeAspect="1" noChangeArrowheads="1"/>
                </p:cNvPicPr>
                <p:nvPr>
                  <p:custDataLst>
                    <p:tags r:id="rId68"/>
                  </p:custDataLst>
                </p:nvPr>
              </p:nvPicPr>
              <p:blipFill>
                <a:blip r:embed="rId69"/>
                <a:srcRect/>
                <a:stretch>
                  <a:fillRect/>
                </a:stretch>
              </p:blipFill>
              <p:spPr bwMode="auto">
                <a:xfrm rot="640899">
                  <a:off x="3797945" y="715526"/>
                  <a:ext cx="1235028" cy="118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7" name="Picture 13" descr="E:\丫头\png\小人\卡通类素材\fhj.png"/>
                <p:cNvPicPr>
                  <a:picLocks noChangeAspect="1" noChangeArrowheads="1"/>
                </p:cNvPicPr>
                <p:nvPr>
                  <p:custDataLst>
                    <p:tags r:id="rId70"/>
                  </p:custDataLst>
                </p:nvPr>
              </p:nvPicPr>
              <p:blipFill>
                <a:blip r:embed="rId71"/>
                <a:srcRect/>
                <a:stretch>
                  <a:fillRect/>
                </a:stretch>
              </p:blipFill>
              <p:spPr bwMode="auto">
                <a:xfrm rot="1375128">
                  <a:off x="5951969" y="963305"/>
                  <a:ext cx="1033244" cy="12111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8" name="Picture 14" descr="E:\丫头\png\小人\卡通类素材\eth.png"/>
                <p:cNvPicPr>
                  <a:picLocks noChangeAspect="1" noChangeArrowheads="1"/>
                </p:cNvPicPr>
                <p:nvPr>
                  <p:custDataLst>
                    <p:tags r:id="rId72"/>
                  </p:custDataLst>
                </p:nvPr>
              </p:nvPicPr>
              <p:blipFill>
                <a:blip r:embed="rId73"/>
                <a:srcRect/>
                <a:stretch>
                  <a:fillRect/>
                </a:stretch>
              </p:blipFill>
              <p:spPr bwMode="auto">
                <a:xfrm rot="2659501">
                  <a:off x="6852980" y="1450121"/>
                  <a:ext cx="1037760" cy="12692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4" name="云形标注 50"/>
              <p:cNvSpPr/>
              <p:nvPr>
                <p:custDataLst>
                  <p:tags r:id="rId74"/>
                </p:custDataLst>
              </p:nvPr>
            </p:nvSpPr>
            <p:spPr>
              <a:xfrm rot="2319260">
                <a:off x="6389678" y="81691"/>
                <a:ext cx="600301" cy="1026742"/>
              </a:xfrm>
              <a:prstGeom prst="cloudCallout">
                <a:avLst/>
              </a:prstGeom>
              <a:pattFill prst="wdDnDiag">
                <a:fgClr>
                  <a:sysClr val="window" lastClr="FFFFFF"/>
                </a:fgClr>
                <a:bgClr>
                  <a:srgbClr val="00B0F0"/>
                </a:bgClr>
              </a:patt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5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琥珀" panose="02010800040101010101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78"/>
            </p:custDataLst>
          </p:nvPr>
        </p:nvSpPr>
        <p:spPr>
          <a:xfrm>
            <a:off x="2836823" y="3979299"/>
            <a:ext cx="6738385" cy="1228318"/>
          </a:xfrm>
        </p:spPr>
        <p:txBody>
          <a:bodyPr lIns="90000" tIns="46800" rIns="90000" bIns="46800" anchor="b" anchorCtr="0">
            <a:prstTxWarp prst="textArchUp">
              <a:avLst/>
            </a:prstTxWarp>
            <a:noAutofit/>
          </a:bodyPr>
          <a:lstStyle>
            <a:lvl1pPr algn="ctr">
              <a:defRPr sz="6000" spc="600" baseline="0">
                <a:solidFill>
                  <a:schemeClr val="accent1"/>
                </a:solidFill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79"/>
            </p:custDataLst>
          </p:nvPr>
        </p:nvSpPr>
        <p:spPr>
          <a:xfrm>
            <a:off x="2836823" y="5286328"/>
            <a:ext cx="6738385" cy="950984"/>
          </a:xfrm>
        </p:spPr>
        <p:txBody>
          <a:bodyPr lIns="90000" tIns="46800" rIns="90000" bIns="46800" anchor="t">
            <a:prstTxWarp prst="textArchUp">
              <a:avLst/>
            </a:prstTxWarp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32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ea typeface="微软雅黑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单击此处编辑文本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861307" y="1230752"/>
            <a:ext cx="8468804" cy="470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 rot="21408447">
            <a:off x="918210" y="4165600"/>
            <a:ext cx="3368675" cy="212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L_blue"/>
          <p:cNvGrpSpPr/>
          <p:nvPr userDrawn="1">
            <p:custDataLst>
              <p:tags r:id="rId6"/>
            </p:custDataLst>
          </p:nvPr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10" name="Picture 2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B2_green"/>
          <p:cNvPicPr>
            <a:picLocks noChangeAspect="1" noChangeArrowheads="1"/>
          </p:cNvPicPr>
          <p:nvPr userDrawn="1"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T1_green"/>
          <p:cNvPicPr>
            <a:picLocks noChangeAspect="1" noChangeArrowheads="1"/>
          </p:cNvPicPr>
          <p:nvPr userDrawn="1"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T3_red"/>
          <p:cNvPicPr>
            <a:picLocks noChangeAspect="1" noChangeArrowheads="1"/>
          </p:cNvPicPr>
          <p:nvPr userDrawn="1">
            <p:custDataLst>
              <p:tags r:id="rId1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4_orange"/>
          <p:cNvPicPr>
            <a:picLocks noChangeAspect="1" noChangeArrowheads="1"/>
          </p:cNvPicPr>
          <p:nvPr userDrawn="1">
            <p:custDataLst>
              <p:tags r:id="rId1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R_blue"/>
          <p:cNvGrpSpPr/>
          <p:nvPr userDrawn="1">
            <p:custDataLst>
              <p:tags r:id="rId19"/>
            </p:custDataLst>
          </p:nvPr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7" name="组合 16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9" name="Picture 3"/>
              <p:cNvPicPr>
                <a:picLocks noChangeAspect="1" noChangeArrowheads="1"/>
              </p:cNvPicPr>
              <p:nvPr>
                <p:custDataLst>
                  <p:tags r:id="rId20"/>
                </p:custDataLst>
              </p:nvPr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8"/>
              <p:cNvPicPr>
                <a:picLocks noChangeAspect="1" noChangeArrowheads="1"/>
              </p:cNvPicPr>
              <p:nvPr>
                <p:custDataLst>
                  <p:tags r:id="rId22"/>
                </p:custDataLst>
              </p:nvPr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8" name="Picture 9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T2_orange"/>
          <p:cNvPicPr>
            <a:picLocks noChangeAspect="1" noChangeArrowheads="1"/>
          </p:cNvPicPr>
          <p:nvPr userDrawn="1">
            <p:custDataLst>
              <p:tags r:id="rId26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B1_red"/>
          <p:cNvPicPr>
            <a:picLocks noChangeAspect="1" noChangeArrowheads="1"/>
          </p:cNvPicPr>
          <p:nvPr userDrawn="1">
            <p:custDataLst>
              <p:tags r:id="rId28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0"/>
            </p:custDataLst>
          </p:nvPr>
        </p:nvSpPr>
        <p:spPr>
          <a:xfrm>
            <a:off x="3548152" y="3697385"/>
            <a:ext cx="5095697" cy="1283120"/>
          </a:xfrm>
        </p:spPr>
        <p:txBody>
          <a:bodyPr lIns="90000" tIns="46800" rIns="90000" bIns="46800" anchor="ctr" anchorCtr="0">
            <a:normAutofit/>
          </a:bodyPr>
          <a:lstStyle>
            <a:lvl1pPr algn="ctr">
              <a:defRPr sz="5400" u="none" strike="noStrike" kern="1200" cap="none" spc="30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3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sz="1600"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sz="1600"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sz="1600"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sz="1600"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单击此处编辑文本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单击此处编辑文本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 hasCustomPrompt="1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/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>
            <a:off x="-206326" y="-47625"/>
            <a:ext cx="12637155" cy="6970264"/>
            <a:chOff x="-242521" y="0"/>
            <a:chExt cx="12637155" cy="6970264"/>
          </a:xfrm>
        </p:grpSpPr>
        <p:pic>
          <p:nvPicPr>
            <p:cNvPr id="9" name="glow"/>
            <p:cNvPicPr>
              <a:picLocks noChangeAspect="1" noChangeArrowheads="1"/>
            </p:cNvPicPr>
            <p:nvPr userDrawn="1">
              <p:custDataLst>
                <p:tags r:id="rId3"/>
              </p:custData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E:\丫头\png\小人\卡通类素材\yunf.pn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9664" y="967390"/>
              <a:ext cx="1797144" cy="754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E:\丫头\png\小人\卡通类素材\dyt.pn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31690">
              <a:off x="-617384" y="2365288"/>
              <a:ext cx="4979839" cy="4230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E:\丫头\png\小人\卡通类素材\gyk.png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 rotWithShape="1">
            <a:blip r:embed="rId10"/>
            <a:srcRect/>
            <a:stretch>
              <a:fillRect/>
            </a:stretch>
          </p:blipFill>
          <p:spPr bwMode="auto">
            <a:xfrm rot="18355787">
              <a:off x="936791" y="4974987"/>
              <a:ext cx="761816" cy="393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E:\丫头\png\小人\卡通类素材\gyk.pn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 rotWithShape="1">
            <a:blip r:embed="rId12"/>
            <a:srcRect/>
            <a:stretch>
              <a:fillRect/>
            </a:stretch>
          </p:blipFill>
          <p:spPr bwMode="auto">
            <a:xfrm rot="1195425">
              <a:off x="6729095" y="1869689"/>
              <a:ext cx="960107" cy="629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E:\丫头\png\小人\卡通类素材\dyt.png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48741">
              <a:off x="7263127" y="1703693"/>
              <a:ext cx="4514292" cy="3834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E:\丫头\png\小人\卡通类素材\dtr.png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 rotWithShape="1">
            <a:blip r:embed="rId15"/>
            <a:srcRect/>
            <a:stretch>
              <a:fillRect/>
            </a:stretch>
          </p:blipFill>
          <p:spPr bwMode="auto">
            <a:xfrm rot="1493138">
              <a:off x="9561647" y="2915827"/>
              <a:ext cx="823907" cy="1074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E:\丫头\png\小人\卡通类素材\gyk.png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 rotWithShape="1">
            <a:blip r:embed="rId10"/>
            <a:srcRect/>
            <a:stretch>
              <a:fillRect/>
            </a:stretch>
          </p:blipFill>
          <p:spPr bwMode="auto">
            <a:xfrm rot="20400233">
              <a:off x="3385287" y="2418011"/>
              <a:ext cx="761816" cy="393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E:\丫头\png\小人\卡通类素材\gyk.png"/>
            <p:cNvPicPr>
              <a:picLocks noChangeAspect="1" noChangeArrowheads="1"/>
            </p:cNvPicPr>
            <p:nvPr>
              <p:custDataLst>
                <p:tags r:id="rId17"/>
              </p:custDataLst>
            </p:nvPr>
          </p:nvPicPr>
          <p:blipFill rotWithShape="1">
            <a:blip r:embed="rId12"/>
            <a:srcRect/>
            <a:stretch>
              <a:fillRect/>
            </a:stretch>
          </p:blipFill>
          <p:spPr bwMode="auto">
            <a:xfrm rot="20621572">
              <a:off x="3725471" y="2132087"/>
              <a:ext cx="960107" cy="629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E:\丫头\png\小人\卡通类素材\dtr.png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 rotWithShape="1">
            <a:blip r:embed="rId19"/>
            <a:srcRect/>
            <a:stretch>
              <a:fillRect/>
            </a:stretch>
          </p:blipFill>
          <p:spPr bwMode="auto">
            <a:xfrm flipH="1">
              <a:off x="8459094" y="2360026"/>
              <a:ext cx="458389" cy="63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9" descr="E:\丫头\png\小人\卡通类素材\yio.png"/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>
            <a:blip r:embed="rId21"/>
            <a:srcRect/>
            <a:stretch>
              <a:fillRect/>
            </a:stretch>
          </p:blipFill>
          <p:spPr bwMode="auto">
            <a:xfrm rot="15582419" flipV="1">
              <a:off x="10963267" y="5142164"/>
              <a:ext cx="559875" cy="941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8" descr="E:\丫头\png\小人\卡通类素材\edt.png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23"/>
            <a:srcRect/>
            <a:stretch>
              <a:fillRect/>
            </a:stretch>
          </p:blipFill>
          <p:spPr bwMode="auto">
            <a:xfrm rot="320699">
              <a:off x="8963055" y="917362"/>
              <a:ext cx="1874349" cy="3059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9" descr="E:\丫头\png\小人\卡通类素材\yio.png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25"/>
            <a:srcRect/>
            <a:stretch>
              <a:fillRect/>
            </a:stretch>
          </p:blipFill>
          <p:spPr bwMode="auto">
            <a:xfrm rot="2576239" flipH="1">
              <a:off x="10315527" y="3051127"/>
              <a:ext cx="1001464" cy="1683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9" descr="E:\丫头\png\小人\卡通类素材\yio.png"/>
            <p:cNvPicPr>
              <a:picLocks noChangeAspect="1" noChangeArrowheads="1"/>
            </p:cNvPicPr>
            <p:nvPr>
              <p:custDataLst>
                <p:tags r:id="rId26"/>
              </p:custDataLst>
            </p:nvPr>
          </p:nvPicPr>
          <p:blipFill>
            <a:blip r:embed="rId27"/>
            <a:srcRect/>
            <a:stretch>
              <a:fillRect/>
            </a:stretch>
          </p:blipFill>
          <p:spPr bwMode="auto">
            <a:xfrm rot="19307181" flipH="1">
              <a:off x="2026371" y="2737102"/>
              <a:ext cx="589696" cy="991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9" descr="E:\丫头\png\小人\卡通类素材\yio.png"/>
            <p:cNvPicPr>
              <a:picLocks noChangeAspect="1" noChangeArrowheads="1"/>
            </p:cNvPicPr>
            <p:nvPr>
              <p:custDataLst>
                <p:tags r:id="rId28"/>
              </p:custDataLst>
            </p:nvPr>
          </p:nvPicPr>
          <p:blipFill>
            <a:blip r:embed="rId25"/>
            <a:srcRect/>
            <a:stretch>
              <a:fillRect/>
            </a:stretch>
          </p:blipFill>
          <p:spPr bwMode="auto">
            <a:xfrm rot="19023761">
              <a:off x="678557" y="3583203"/>
              <a:ext cx="1001464" cy="1683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E:\丫头\png\小人\卡通类素材\edt.png"/>
            <p:cNvPicPr>
              <a:picLocks noChangeAspect="1" noChangeArrowheads="1"/>
            </p:cNvPicPr>
            <p:nvPr>
              <p:custDataLst>
                <p:tags r:id="rId29"/>
              </p:custDataLst>
            </p:nvPr>
          </p:nvPicPr>
          <p:blipFill>
            <a:blip r:embed="rId23"/>
            <a:srcRect/>
            <a:stretch>
              <a:fillRect/>
            </a:stretch>
          </p:blipFill>
          <p:spPr bwMode="auto">
            <a:xfrm rot="18145106">
              <a:off x="1575932" y="751964"/>
              <a:ext cx="1874349" cy="3059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7" descr="E:\丫头\png\小人\卡通类素材\edt.png"/>
            <p:cNvPicPr>
              <a:picLocks noChangeAspect="1" noChangeArrowheads="1"/>
            </p:cNvPicPr>
            <p:nvPr>
              <p:custDataLst>
                <p:tags r:id="rId30"/>
              </p:custDataLst>
            </p:nvPr>
          </p:nvPicPr>
          <p:blipFill>
            <a:blip r:embed="rId31"/>
            <a:srcRect/>
            <a:stretch>
              <a:fillRect/>
            </a:stretch>
          </p:blipFill>
          <p:spPr bwMode="auto">
            <a:xfrm rot="19987890">
              <a:off x="4894265" y="27592"/>
              <a:ext cx="2586831" cy="4222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E:\丫头\png\小人\卡通类素材\yunf.png"/>
            <p:cNvPicPr>
              <a:picLocks noChangeAspect="1" noChangeArrowheads="1"/>
            </p:cNvPicPr>
            <p:nvPr>
              <p:custDataLst>
                <p:tags r:id="rId32"/>
              </p:custDataLst>
            </p:nvPr>
          </p:nvPicPr>
          <p:blipFill>
            <a:blip r:embed="rId33"/>
            <a:srcRect/>
            <a:stretch>
              <a:fillRect/>
            </a:stretch>
          </p:blipFill>
          <p:spPr bwMode="auto">
            <a:xfrm>
              <a:off x="8688288" y="157132"/>
              <a:ext cx="2172269" cy="911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E:\丫头\png\小人\卡通类素材\dtr.png"/>
            <p:cNvPicPr>
              <a:picLocks noChangeAspect="1" noChangeArrowheads="1"/>
            </p:cNvPicPr>
            <p:nvPr>
              <p:custDataLst>
                <p:tags r:id="rId34"/>
              </p:custDataLst>
            </p:nvPr>
          </p:nvPicPr>
          <p:blipFill rotWithShape="1">
            <a:blip r:embed="rId35"/>
            <a:srcRect/>
            <a:stretch>
              <a:fillRect/>
            </a:stretch>
          </p:blipFill>
          <p:spPr bwMode="auto">
            <a:xfrm rot="21306121">
              <a:off x="4457585" y="1635223"/>
              <a:ext cx="863560" cy="807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6" descr="E:\丫头\png\小人\卡通类素材\dtr.png"/>
            <p:cNvPicPr>
              <a:picLocks noChangeAspect="1" noChangeArrowheads="1"/>
            </p:cNvPicPr>
            <p:nvPr>
              <p:custDataLst>
                <p:tags r:id="rId36"/>
              </p:custDataLst>
            </p:nvPr>
          </p:nvPicPr>
          <p:blipFill rotWithShape="1">
            <a:blip r:embed="rId37"/>
            <a:srcRect/>
            <a:stretch>
              <a:fillRect/>
            </a:stretch>
          </p:blipFill>
          <p:spPr bwMode="auto">
            <a:xfrm rot="18282560">
              <a:off x="1679096" y="3760939"/>
              <a:ext cx="539099" cy="63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E:\丫头\png\小人\卡通类素材\gyk.png"/>
            <p:cNvPicPr>
              <a:picLocks noChangeAspect="1" noChangeArrowheads="1"/>
            </p:cNvPicPr>
            <p:nvPr>
              <p:custDataLst>
                <p:tags r:id="rId38"/>
              </p:custDataLst>
            </p:nvPr>
          </p:nvPicPr>
          <p:blipFill rotWithShape="1">
            <a:blip r:embed="rId10"/>
            <a:srcRect/>
            <a:stretch>
              <a:fillRect/>
            </a:stretch>
          </p:blipFill>
          <p:spPr bwMode="auto">
            <a:xfrm rot="4899745">
              <a:off x="10505655" y="5030452"/>
              <a:ext cx="761816" cy="393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E:\丫头\png\小人\卡通类素材\gyk.png"/>
            <p:cNvPicPr>
              <a:picLocks noChangeAspect="1" noChangeArrowheads="1"/>
            </p:cNvPicPr>
            <p:nvPr>
              <p:custDataLst>
                <p:tags r:id="rId39"/>
              </p:custDataLst>
            </p:nvPr>
          </p:nvPicPr>
          <p:blipFill rotWithShape="1">
            <a:blip r:embed="rId12"/>
            <a:srcRect/>
            <a:stretch>
              <a:fillRect/>
            </a:stretch>
          </p:blipFill>
          <p:spPr bwMode="auto">
            <a:xfrm rot="4546963">
              <a:off x="10156845" y="4394699"/>
              <a:ext cx="960107" cy="629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E:\丫头\png\小人\卡通类素材\dtr.png"/>
            <p:cNvPicPr>
              <a:picLocks noChangeAspect="1" noChangeArrowheads="1"/>
            </p:cNvPicPr>
            <p:nvPr>
              <p:custDataLst>
                <p:tags r:id="rId40"/>
              </p:custDataLst>
            </p:nvPr>
          </p:nvPicPr>
          <p:blipFill rotWithShape="1">
            <a:blip r:embed="rId41"/>
            <a:srcRect/>
            <a:stretch>
              <a:fillRect/>
            </a:stretch>
          </p:blipFill>
          <p:spPr bwMode="auto">
            <a:xfrm rot="18322211">
              <a:off x="1706455" y="3283429"/>
              <a:ext cx="614757" cy="801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 descr="E:\丫头\png\小人\卡通类素材\gyk.png"/>
            <p:cNvPicPr>
              <a:picLocks noChangeAspect="1" noChangeArrowheads="1"/>
            </p:cNvPicPr>
            <p:nvPr>
              <p:custDataLst>
                <p:tags r:id="rId42"/>
              </p:custDataLst>
            </p:nvPr>
          </p:nvPicPr>
          <p:blipFill rotWithShape="1">
            <a:blip r:embed="rId43"/>
            <a:srcRect/>
            <a:stretch>
              <a:fillRect/>
            </a:stretch>
          </p:blipFill>
          <p:spPr bwMode="auto">
            <a:xfrm rot="2321278">
              <a:off x="7674405" y="1660852"/>
              <a:ext cx="803312" cy="955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" descr="E:\丫头\png\小人\卡通类素材\gyk.png"/>
            <p:cNvPicPr>
              <a:picLocks noChangeAspect="1" noChangeArrowheads="1"/>
            </p:cNvPicPr>
            <p:nvPr>
              <p:custDataLst>
                <p:tags r:id="rId44"/>
              </p:custDataLst>
            </p:nvPr>
          </p:nvPicPr>
          <p:blipFill rotWithShape="1">
            <a:blip r:embed="rId45"/>
            <a:srcRect/>
            <a:stretch>
              <a:fillRect/>
            </a:stretch>
          </p:blipFill>
          <p:spPr bwMode="auto">
            <a:xfrm rot="588027">
              <a:off x="5250903" y="1757955"/>
              <a:ext cx="472517" cy="562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任意多边形 38"/>
            <p:cNvSpPr/>
            <p:nvPr>
              <p:custDataLst>
                <p:tags r:id="rId46"/>
              </p:custDataLst>
            </p:nvPr>
          </p:nvSpPr>
          <p:spPr>
            <a:xfrm>
              <a:off x="958536" y="2180861"/>
              <a:ext cx="10229653" cy="4705945"/>
            </a:xfrm>
            <a:custGeom>
              <a:avLst/>
              <a:gdLst>
                <a:gd name="connsiteX0" fmla="*/ 5114827 w 10229653"/>
                <a:gd name="connsiteY0" fmla="*/ 0 h 4705945"/>
                <a:gd name="connsiteX1" fmla="*/ 10224878 w 10229653"/>
                <a:gd name="connsiteY1" fmla="*/ 4611387 h 4705945"/>
                <a:gd name="connsiteX2" fmla="*/ 10229653 w 10229653"/>
                <a:gd name="connsiteY2" fmla="*/ 4705945 h 4705945"/>
                <a:gd name="connsiteX3" fmla="*/ 0 w 10229653"/>
                <a:gd name="connsiteY3" fmla="*/ 4705945 h 4705945"/>
                <a:gd name="connsiteX4" fmla="*/ 4775 w 10229653"/>
                <a:gd name="connsiteY4" fmla="*/ 4611387 h 4705945"/>
                <a:gd name="connsiteX5" fmla="*/ 5114827 w 10229653"/>
                <a:gd name="connsiteY5" fmla="*/ 0 h 4705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29653" h="4705945">
                  <a:moveTo>
                    <a:pt x="5114827" y="0"/>
                  </a:moveTo>
                  <a:cubicBezTo>
                    <a:pt x="7774373" y="0"/>
                    <a:pt x="9961834" y="2021240"/>
                    <a:pt x="10224878" y="4611387"/>
                  </a:cubicBezTo>
                  <a:lnTo>
                    <a:pt x="10229653" y="4705945"/>
                  </a:lnTo>
                  <a:lnTo>
                    <a:pt x="0" y="4705945"/>
                  </a:lnTo>
                  <a:lnTo>
                    <a:pt x="4775" y="4611387"/>
                  </a:lnTo>
                  <a:cubicBezTo>
                    <a:pt x="267819" y="2021240"/>
                    <a:pt x="2455280" y="0"/>
                    <a:pt x="5114827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琥珀" panose="02010800040101010101" charset="-122"/>
                <a:cs typeface="+mn-ea"/>
                <a:sym typeface="+mn-lt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2200663" y="5131503"/>
              <a:ext cx="618004" cy="825964"/>
              <a:chOff x="1650497" y="3848627"/>
              <a:chExt cx="463503" cy="619473"/>
            </a:xfrm>
          </p:grpSpPr>
          <p:pic>
            <p:nvPicPr>
              <p:cNvPr id="59" name="Picture 10" descr="E:\丫头\png\小人\卡通类素材\ry.png"/>
              <p:cNvPicPr>
                <a:picLocks noChangeAspect="1" noChangeArrowheads="1"/>
              </p:cNvPicPr>
              <p:nvPr>
                <p:custDataLst>
                  <p:tags r:id="rId47"/>
                </p:custDataLst>
              </p:nvPr>
            </p:nvPicPr>
            <p:blipFill rotWithShape="1">
              <a:blip r:embed="rId48"/>
              <a:srcRect/>
              <a:stretch>
                <a:fillRect/>
              </a:stretch>
            </p:blipFill>
            <p:spPr bwMode="auto">
              <a:xfrm>
                <a:off x="1650497" y="3848627"/>
                <a:ext cx="463503" cy="54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10" descr="E:\丫头\png\小人\卡通类素材\ry.png"/>
              <p:cNvPicPr>
                <a:picLocks noChangeAspect="1" noChangeArrowheads="1"/>
              </p:cNvPicPr>
              <p:nvPr>
                <p:custDataLst>
                  <p:tags r:id="rId49"/>
                </p:custDataLst>
              </p:nvPr>
            </p:nvPicPr>
            <p:blipFill rotWithShape="1">
              <a:blip r:embed="rId50"/>
              <a:srcRect/>
              <a:stretch>
                <a:fillRect/>
              </a:stretch>
            </p:blipFill>
            <p:spPr bwMode="auto">
              <a:xfrm>
                <a:off x="1688968" y="4180100"/>
                <a:ext cx="355608" cy="28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1" name="Picture 10" descr="E:\丫头\png\小人\卡通类素材\ry.png"/>
            <p:cNvPicPr>
              <a:picLocks noChangeAspect="1" noChangeArrowheads="1"/>
            </p:cNvPicPr>
            <p:nvPr>
              <p:custDataLst>
                <p:tags r:id="rId51"/>
              </p:custDataLst>
            </p:nvPr>
          </p:nvPicPr>
          <p:blipFill rotWithShape="1">
            <a:blip r:embed="rId52"/>
            <a:srcRect/>
            <a:stretch>
              <a:fillRect/>
            </a:stretch>
          </p:blipFill>
          <p:spPr bwMode="auto">
            <a:xfrm>
              <a:off x="2305669" y="4373648"/>
              <a:ext cx="414876" cy="33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/>
            <p:cNvPicPr>
              <a:picLocks noChangeAspect="1" noChangeArrowheads="1"/>
            </p:cNvPicPr>
            <p:nvPr>
              <p:custDataLst>
                <p:tags r:id="rId53"/>
              </p:custDataLst>
            </p:nvPr>
          </p:nvPicPr>
          <p:blipFill rotWithShape="1">
            <a:blip r:embed="rId54"/>
            <a:srcRect/>
            <a:stretch>
              <a:fillRect/>
            </a:stretch>
          </p:blipFill>
          <p:spPr bwMode="auto">
            <a:xfrm>
              <a:off x="9609610" y="4409540"/>
              <a:ext cx="533412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0" descr="E:\丫头\png\小人\卡通类素材\ry.png"/>
            <p:cNvPicPr>
              <a:picLocks noChangeAspect="1" noChangeArrowheads="1"/>
            </p:cNvPicPr>
            <p:nvPr>
              <p:custDataLst>
                <p:tags r:id="rId55"/>
              </p:custDataLst>
            </p:nvPr>
          </p:nvPicPr>
          <p:blipFill rotWithShape="1">
            <a:blip r:embed="rId56"/>
            <a:srcRect/>
            <a:stretch>
              <a:fillRect/>
            </a:stretch>
          </p:blipFill>
          <p:spPr bwMode="auto">
            <a:xfrm>
              <a:off x="2936626" y="3444243"/>
              <a:ext cx="355609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0" descr="E:\丫头\png\小人\卡通类素材\ry.png"/>
            <p:cNvPicPr>
              <a:picLocks noChangeAspect="1" noChangeArrowheads="1"/>
            </p:cNvPicPr>
            <p:nvPr>
              <p:custDataLst>
                <p:tags r:id="rId57"/>
              </p:custDataLst>
            </p:nvPr>
          </p:nvPicPr>
          <p:blipFill rotWithShape="1">
            <a:blip r:embed="rId56"/>
            <a:srcRect/>
            <a:stretch>
              <a:fillRect/>
            </a:stretch>
          </p:blipFill>
          <p:spPr bwMode="auto">
            <a:xfrm>
              <a:off x="8878372" y="5011017"/>
              <a:ext cx="355609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5" name="组合 44"/>
            <p:cNvGrpSpPr/>
            <p:nvPr/>
          </p:nvGrpSpPr>
          <p:grpSpPr>
            <a:xfrm>
              <a:off x="1303948" y="5382189"/>
              <a:ext cx="606101" cy="839279"/>
              <a:chOff x="977961" y="4036641"/>
              <a:chExt cx="454576" cy="629459"/>
            </a:xfrm>
          </p:grpSpPr>
          <p:pic>
            <p:nvPicPr>
              <p:cNvPr id="57" name="Picture 10" descr="E:\丫头\png\小人\卡通类素材\ry.png"/>
              <p:cNvPicPr>
                <a:picLocks noChangeAspect="1" noChangeArrowheads="1"/>
              </p:cNvPicPr>
              <p:nvPr>
                <p:custDataLst>
                  <p:tags r:id="rId58"/>
                </p:custDataLst>
              </p:nvPr>
            </p:nvPicPr>
            <p:blipFill rotWithShape="1">
              <a:blip r:embed="rId59"/>
              <a:srcRect/>
              <a:stretch>
                <a:fillRect/>
              </a:stretch>
            </p:blipFill>
            <p:spPr bwMode="auto">
              <a:xfrm>
                <a:off x="977961" y="4036641"/>
                <a:ext cx="454576" cy="52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10" descr="E:\丫头\png\小人\卡通类素材\ry.png"/>
              <p:cNvPicPr>
                <a:picLocks noChangeAspect="1" noChangeArrowheads="1"/>
              </p:cNvPicPr>
              <p:nvPr>
                <p:custDataLst>
                  <p:tags r:id="rId60"/>
                </p:custDataLst>
              </p:nvPr>
            </p:nvPicPr>
            <p:blipFill rotWithShape="1">
              <a:blip r:embed="rId54"/>
              <a:srcRect/>
              <a:stretch>
                <a:fillRect/>
              </a:stretch>
            </p:blipFill>
            <p:spPr bwMode="auto">
              <a:xfrm>
                <a:off x="997798" y="4342100"/>
                <a:ext cx="400059" cy="32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" name="组合 45"/>
            <p:cNvGrpSpPr/>
            <p:nvPr/>
          </p:nvGrpSpPr>
          <p:grpSpPr>
            <a:xfrm>
              <a:off x="9859797" y="5528919"/>
              <a:ext cx="761016" cy="902307"/>
              <a:chOff x="7394848" y="4146689"/>
              <a:chExt cx="570762" cy="676730"/>
            </a:xfrm>
          </p:grpSpPr>
          <p:pic>
            <p:nvPicPr>
              <p:cNvPr id="55" name="Picture 10" descr="E:\丫头\png\小人\卡通类素材\ry.png"/>
              <p:cNvPicPr>
                <a:picLocks noChangeAspect="1" noChangeArrowheads="1"/>
              </p:cNvPicPr>
              <p:nvPr>
                <p:custDataLst>
                  <p:tags r:id="rId61"/>
                </p:custDataLst>
              </p:nvPr>
            </p:nvPicPr>
            <p:blipFill rotWithShape="1">
              <a:blip r:embed="rId62"/>
              <a:srcRect/>
              <a:stretch>
                <a:fillRect/>
              </a:stretch>
            </p:blipFill>
            <p:spPr bwMode="auto">
              <a:xfrm>
                <a:off x="7394848" y="4146689"/>
                <a:ext cx="570762" cy="6649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10" descr="E:\丫头\png\小人\卡通类素材\ry.png"/>
              <p:cNvPicPr>
                <a:picLocks noChangeAspect="1" noChangeArrowheads="1"/>
              </p:cNvPicPr>
              <p:nvPr>
                <p:custDataLst>
                  <p:tags r:id="rId63"/>
                </p:custDataLst>
              </p:nvPr>
            </p:nvPicPr>
            <p:blipFill rotWithShape="1">
              <a:blip r:embed="rId54"/>
              <a:srcRect/>
              <a:stretch>
                <a:fillRect/>
              </a:stretch>
            </p:blipFill>
            <p:spPr bwMode="auto">
              <a:xfrm>
                <a:off x="7480200" y="4499419"/>
                <a:ext cx="400059" cy="32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7" name="Picture 10" descr="E:\丫头\png\小人\卡通类素材\ry.png"/>
            <p:cNvPicPr>
              <a:picLocks noChangeAspect="1" noChangeArrowheads="1"/>
            </p:cNvPicPr>
            <p:nvPr>
              <p:custDataLst>
                <p:tags r:id="rId64"/>
              </p:custDataLst>
            </p:nvPr>
          </p:nvPicPr>
          <p:blipFill rotWithShape="1">
            <a:blip r:embed="rId65"/>
            <a:srcRect/>
            <a:stretch>
              <a:fillRect/>
            </a:stretch>
          </p:blipFill>
          <p:spPr bwMode="auto">
            <a:xfrm>
              <a:off x="9081571" y="3572931"/>
              <a:ext cx="296341" cy="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8" name="组合 47"/>
            <p:cNvGrpSpPr/>
            <p:nvPr/>
          </p:nvGrpSpPr>
          <p:grpSpPr>
            <a:xfrm>
              <a:off x="6937574" y="90538"/>
              <a:ext cx="5457060" cy="4902911"/>
              <a:chOff x="5260515" y="81691"/>
              <a:chExt cx="4092795" cy="3677183"/>
            </a:xfrm>
          </p:grpSpPr>
          <p:grpSp>
            <p:nvGrpSpPr>
              <p:cNvPr id="49" name="组合 48"/>
              <p:cNvGrpSpPr/>
              <p:nvPr/>
            </p:nvGrpSpPr>
            <p:grpSpPr>
              <a:xfrm rot="1789715">
                <a:off x="5260515" y="1755031"/>
                <a:ext cx="4092795" cy="2003843"/>
                <a:chOff x="3797945" y="715526"/>
                <a:chExt cx="4092795" cy="2003843"/>
              </a:xfrm>
            </p:grpSpPr>
            <p:pic>
              <p:nvPicPr>
                <p:cNvPr id="51" name="Picture 11" descr="E:\丫头\png\小人\卡通类素材\fyt.png"/>
                <p:cNvPicPr>
                  <a:picLocks noChangeAspect="1" noChangeArrowheads="1"/>
                </p:cNvPicPr>
                <p:nvPr>
                  <p:custDataLst>
                    <p:tags r:id="rId66"/>
                  </p:custDataLst>
                </p:nvPr>
              </p:nvPicPr>
              <p:blipFill>
                <a:blip r:embed="rId67"/>
                <a:srcRect/>
                <a:stretch>
                  <a:fillRect/>
                </a:stretch>
              </p:blipFill>
              <p:spPr bwMode="auto">
                <a:xfrm rot="1077304">
                  <a:off x="4972468" y="737268"/>
                  <a:ext cx="1031756" cy="1152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2" name="Picture 12" descr="E:\丫头\png\小人\卡通类素材\sfe.png"/>
                <p:cNvPicPr>
                  <a:picLocks noChangeAspect="1" noChangeArrowheads="1"/>
                </p:cNvPicPr>
                <p:nvPr>
                  <p:custDataLst>
                    <p:tags r:id="rId68"/>
                  </p:custDataLst>
                </p:nvPr>
              </p:nvPicPr>
              <p:blipFill>
                <a:blip r:embed="rId69"/>
                <a:srcRect/>
                <a:stretch>
                  <a:fillRect/>
                </a:stretch>
              </p:blipFill>
              <p:spPr bwMode="auto">
                <a:xfrm rot="640899">
                  <a:off x="3797945" y="715526"/>
                  <a:ext cx="1235028" cy="118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13" descr="E:\丫头\png\小人\卡通类素材\fhj.png"/>
                <p:cNvPicPr>
                  <a:picLocks noChangeAspect="1" noChangeArrowheads="1"/>
                </p:cNvPicPr>
                <p:nvPr>
                  <p:custDataLst>
                    <p:tags r:id="rId70"/>
                  </p:custDataLst>
                </p:nvPr>
              </p:nvPicPr>
              <p:blipFill>
                <a:blip r:embed="rId71"/>
                <a:srcRect/>
                <a:stretch>
                  <a:fillRect/>
                </a:stretch>
              </p:blipFill>
              <p:spPr bwMode="auto">
                <a:xfrm rot="1375128">
                  <a:off x="5951969" y="963305"/>
                  <a:ext cx="1033244" cy="12111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4" name="Picture 14" descr="E:\丫头\png\小人\卡通类素材\eth.png"/>
                <p:cNvPicPr>
                  <a:picLocks noChangeAspect="1" noChangeArrowheads="1"/>
                </p:cNvPicPr>
                <p:nvPr>
                  <p:custDataLst>
                    <p:tags r:id="rId72"/>
                  </p:custDataLst>
                </p:nvPr>
              </p:nvPicPr>
              <p:blipFill>
                <a:blip r:embed="rId73"/>
                <a:srcRect/>
                <a:stretch>
                  <a:fillRect/>
                </a:stretch>
              </p:blipFill>
              <p:spPr bwMode="auto">
                <a:xfrm rot="2659501">
                  <a:off x="6852980" y="1450121"/>
                  <a:ext cx="1037760" cy="12692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0" name="云形标注 49"/>
              <p:cNvSpPr/>
              <p:nvPr>
                <p:custDataLst>
                  <p:tags r:id="rId74"/>
                </p:custDataLst>
              </p:nvPr>
            </p:nvSpPr>
            <p:spPr>
              <a:xfrm rot="2319260">
                <a:off x="6389678" y="81691"/>
                <a:ext cx="600301" cy="1026742"/>
              </a:xfrm>
              <a:prstGeom prst="cloudCallout">
                <a:avLst/>
              </a:prstGeom>
              <a:pattFill prst="wdDnDiag">
                <a:fgClr>
                  <a:sysClr val="window" lastClr="FFFFFF"/>
                </a:fgClr>
                <a:bgClr>
                  <a:srgbClr val="00B0F0"/>
                </a:bgClr>
              </a:patt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5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琥珀" panose="02010800040101010101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5"/>
            </p:custDataLst>
          </p:nvPr>
        </p:nvSpPr>
        <p:spPr>
          <a:xfrm>
            <a:off x="2523108" y="4097426"/>
            <a:ext cx="7075569" cy="899167"/>
          </a:xfrm>
        </p:spPr>
        <p:txBody>
          <a:bodyPr vert="horz" lIns="90000" tIns="46800" rIns="90000" bIns="46800" rtlCol="0" anchor="b" anchorCtr="0">
            <a:prstTxWarp prst="textArchUp">
              <a:avLst/>
            </a:prstTxWarp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6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63" name="文本占位符 62"/>
          <p:cNvSpPr>
            <a:spLocks noGrp="1"/>
          </p:cNvSpPr>
          <p:nvPr>
            <p:ph type="body" sz="quarter" idx="13" hasCustomPrompt="1"/>
            <p:custDataLst>
              <p:tags r:id="rId76"/>
            </p:custDataLst>
          </p:nvPr>
        </p:nvSpPr>
        <p:spPr>
          <a:xfrm>
            <a:off x="2513931" y="5066432"/>
            <a:ext cx="7106611" cy="1458912"/>
          </a:xfrm>
        </p:spPr>
        <p:txBody>
          <a:bodyPr lIns="90000" tIns="46800" rIns="90000" bIns="46800">
            <a:prstTxWarp prst="textArchUp">
              <a:avLst/>
            </a:prstTxWarp>
            <a:normAutofit/>
          </a:bodyPr>
          <a:lstStyle>
            <a:lvl1pPr marL="0" indent="0" algn="ctr">
              <a:buNone/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4"/>
            <p:custDataLst>
              <p:tags r:id="rId7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5"/>
            <p:custDataLst>
              <p:tags r:id="rId7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6"/>
            <p:custDataLst>
              <p:tags r:id="rId7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 rot="21408447">
            <a:off x="10577830" y="5869940"/>
            <a:ext cx="1573530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pic>
        <p:nvPicPr>
          <p:cNvPr id="9" name="balloon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0582275" y="41910"/>
            <a:ext cx="1618615" cy="222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E:\丫头\png\小人\卡通类素材\sfe.png"/>
          <p:cNvPicPr>
            <a:picLocks noChangeAspect="1" noChangeArrowheads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 rot="2430614">
            <a:off x="170180" y="6010275"/>
            <a:ext cx="810895" cy="77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2400" dirty="0">
              <a:sym typeface="+mn-ea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 rot="191552" flipH="1">
            <a:off x="88900" y="5859145"/>
            <a:ext cx="1573530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2400">
              <a:sym typeface="+mn-ea"/>
            </a:endParaRPr>
          </a:p>
        </p:txBody>
      </p:sp>
      <p:pic>
        <p:nvPicPr>
          <p:cNvPr id="12" name="balloon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0582275" y="41910"/>
            <a:ext cx="1618615" cy="222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E:\丫头\png\小人\卡通类素材\sfe.png"/>
          <p:cNvPicPr>
            <a:picLocks noChangeAspect="1" noChangeArrowheads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 rot="1170613">
            <a:off x="226060" y="123190"/>
            <a:ext cx="882015" cy="84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2"/>
            </p:custDataLst>
          </p:nvPr>
        </p:nvGrpSpPr>
        <p:grpSpPr>
          <a:xfrm rot="2520000">
            <a:off x="189865" y="157480"/>
            <a:ext cx="1029335" cy="1246505"/>
            <a:chOff x="2540" y="5318"/>
            <a:chExt cx="1262" cy="1528"/>
          </a:xfrm>
        </p:grpSpPr>
        <p:pic>
          <p:nvPicPr>
            <p:cNvPr id="12" name="Picture 6" descr="E:\丫头\png\小人\卡通类素材\dtr.png"/>
            <p:cNvPicPr>
              <a:picLocks noChangeAspect="1" noChangeArrowheads="1"/>
            </p:cNvPicPr>
            <p:nvPr userDrawn="1">
              <p:custDataLst>
                <p:tags r:id="rId3"/>
              </p:custDataLst>
            </p:nvPr>
          </p:nvPicPr>
          <p:blipFill rotWithShape="1">
            <a:blip r:embed="rId4"/>
            <a:srcRect/>
            <a:stretch>
              <a:fillRect/>
            </a:stretch>
          </p:blipFill>
          <p:spPr bwMode="auto">
            <a:xfrm rot="18282560">
              <a:off x="2644" y="5923"/>
              <a:ext cx="849" cy="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E:\丫头\png\小人\卡通类素材\dtr.png"/>
            <p:cNvPicPr>
              <a:picLocks noChangeAspect="1" noChangeArrowheads="1"/>
            </p:cNvPicPr>
            <p:nvPr userDrawn="1">
              <p:custDataLst>
                <p:tags r:id="rId5"/>
              </p:custDataLst>
            </p:nvPr>
          </p:nvPicPr>
          <p:blipFill rotWithShape="1">
            <a:blip r:embed="rId6"/>
            <a:srcRect/>
            <a:stretch>
              <a:fillRect/>
            </a:stretch>
          </p:blipFill>
          <p:spPr bwMode="auto">
            <a:xfrm rot="18322211">
              <a:off x="2687" y="5171"/>
              <a:ext cx="968" cy="1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矩形 7"/>
          <p:cNvSpPr/>
          <p:nvPr userDrawn="1">
            <p:custDataLst>
              <p:tags r:id="rId7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240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3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>
            <p:custDataLst>
              <p:tags r:id="rId2"/>
            </p:custDataLst>
          </p:nvPr>
        </p:nvGrpSpPr>
        <p:grpSpPr>
          <a:xfrm>
            <a:off x="11431905" y="5614670"/>
            <a:ext cx="970280" cy="1240790"/>
            <a:chOff x="11431905" y="5614670"/>
            <a:chExt cx="970280" cy="1240790"/>
          </a:xfrm>
        </p:grpSpPr>
        <p:pic>
          <p:nvPicPr>
            <p:cNvPr id="12" name="Picture 8" descr="E:\丫头\png\小人\卡通类素材\edt.png"/>
            <p:cNvPicPr>
              <a:picLocks noChangeAspect="1" noChangeArrowheads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 bwMode="auto">
            <a:xfrm rot="20185105">
              <a:off x="11664315" y="5614670"/>
              <a:ext cx="737870" cy="1204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E:\丫头\png\小人\卡通类素材\edt.png"/>
            <p:cNvPicPr>
              <a:picLocks noChangeAspect="1" noChangeArrowheads="1"/>
            </p:cNvPicPr>
            <p:nvPr userDrawn="1">
              <p:custDataLst>
                <p:tags r:id="rId5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 bwMode="auto">
            <a:xfrm rot="20185105">
              <a:off x="11431905" y="6104890"/>
              <a:ext cx="459740" cy="75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矩形 9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240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558010" y="1663200"/>
            <a:ext cx="5342400" cy="2894400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3"/>
            </p:custDataLst>
          </p:nvPr>
        </p:nvSpPr>
        <p:spPr>
          <a:xfrm>
            <a:off x="6220810" y="1663200"/>
            <a:ext cx="5367600" cy="2894400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4"/>
            </p:custDataLst>
          </p:nvPr>
        </p:nvSpPr>
        <p:spPr>
          <a:xfrm>
            <a:off x="550810" y="4816800"/>
            <a:ext cx="5342400" cy="781200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5"/>
            </p:custDataLst>
          </p:nvPr>
        </p:nvSpPr>
        <p:spPr>
          <a:xfrm>
            <a:off x="6231610" y="4813200"/>
            <a:ext cx="5367600" cy="781200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2400">
              <a:sym typeface="+mn-ea"/>
            </a:endParaRPr>
          </a:p>
        </p:txBody>
      </p:sp>
      <p:pic>
        <p:nvPicPr>
          <p:cNvPr id="12" name="children_1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37515" y="5939155"/>
            <a:ext cx="478155" cy="79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hildren_2"/>
          <p:cNvPicPr>
            <a:picLocks noChangeAspect="1" noChangeArrowheads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007235" y="5932805"/>
            <a:ext cx="420370" cy="82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hildren_3"/>
          <p:cNvPicPr>
            <a:picLocks noChangeAspect="1" noChangeArrowheads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498850" y="5930265"/>
            <a:ext cx="478155" cy="82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hildren_4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5068570" y="5899150"/>
            <a:ext cx="427355" cy="9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children_5"/>
          <p:cNvPicPr>
            <a:picLocks noChangeAspect="1" noChangeArrowheads="1"/>
          </p:cNvPicPr>
          <p:nvPr userDrawn="1">
            <p:custDataLst>
              <p:tags r:id="rId11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6569710" y="5919470"/>
            <a:ext cx="535940" cy="86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hildren_6"/>
          <p:cNvPicPr>
            <a:picLocks noChangeAspect="1" noChangeArrowheads="1"/>
          </p:cNvPicPr>
          <p:nvPr userDrawn="1">
            <p:custDataLst>
              <p:tags r:id="rId13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8217535" y="5913755"/>
            <a:ext cx="450850" cy="87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children_7"/>
          <p:cNvPicPr>
            <a:picLocks noChangeAspect="1" noChangeArrowheads="1"/>
          </p:cNvPicPr>
          <p:nvPr userDrawn="1">
            <p:custDataLst>
              <p:tags r:id="rId15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9750425" y="5940425"/>
            <a:ext cx="539115" cy="79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children_8"/>
          <p:cNvPicPr>
            <a:picLocks noChangeAspect="1" noChangeArrowheads="1"/>
          </p:cNvPicPr>
          <p:nvPr userDrawn="1">
            <p:custDataLst>
              <p:tags r:id="rId17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11402695" y="6014085"/>
            <a:ext cx="474980" cy="80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hildren_1"/>
          <p:cNvPicPr>
            <a:picLocks noChangeAspect="1" noChangeArrowheads="1"/>
          </p:cNvPicPr>
          <p:nvPr userDrawn="1">
            <p:custDataLst>
              <p:tags r:id="rId19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69570" y="125730"/>
            <a:ext cx="478155" cy="79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children_2"/>
          <p:cNvPicPr>
            <a:picLocks noChangeAspect="1" noChangeArrowheads="1"/>
          </p:cNvPicPr>
          <p:nvPr userDrawn="1">
            <p:custDataLst>
              <p:tags r:id="rId20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939290" y="119380"/>
            <a:ext cx="420370" cy="82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hildren_3"/>
          <p:cNvPicPr>
            <a:picLocks noChangeAspect="1" noChangeArrowheads="1"/>
          </p:cNvPicPr>
          <p:nvPr userDrawn="1">
            <p:custDataLst>
              <p:tags r:id="rId2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430905" y="116840"/>
            <a:ext cx="478155" cy="82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hildren_4"/>
          <p:cNvPicPr>
            <a:picLocks noChangeAspect="1" noChangeArrowheads="1"/>
          </p:cNvPicPr>
          <p:nvPr userDrawn="1">
            <p:custDataLst>
              <p:tags r:id="rId22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5000625" y="85725"/>
            <a:ext cx="427355" cy="9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children_5"/>
          <p:cNvPicPr>
            <a:picLocks noChangeAspect="1" noChangeArrowheads="1"/>
          </p:cNvPicPr>
          <p:nvPr userDrawn="1">
            <p:custDataLst>
              <p:tags r:id="rId23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6501765" y="106045"/>
            <a:ext cx="535940" cy="86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hildren_6"/>
          <p:cNvPicPr>
            <a:picLocks noChangeAspect="1" noChangeArrowheads="1"/>
          </p:cNvPicPr>
          <p:nvPr userDrawn="1">
            <p:custDataLst>
              <p:tags r:id="rId24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8149590" y="100330"/>
            <a:ext cx="450850" cy="87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hildren_7"/>
          <p:cNvPicPr>
            <a:picLocks noChangeAspect="1" noChangeArrowheads="1"/>
          </p:cNvPicPr>
          <p:nvPr userDrawn="1">
            <p:custDataLst>
              <p:tags r:id="rId25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9682480" y="127000"/>
            <a:ext cx="539115" cy="79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children_8"/>
          <p:cNvPicPr>
            <a:picLocks noChangeAspect="1" noChangeArrowheads="1"/>
          </p:cNvPicPr>
          <p:nvPr userDrawn="1">
            <p:custDataLst>
              <p:tags r:id="rId26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11334750" y="200660"/>
            <a:ext cx="474980" cy="80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7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31"/>
            </p:custDataLst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algn="ctr"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-242521" y="0"/>
            <a:ext cx="12637155" cy="6970264"/>
            <a:chOff x="-242521" y="0"/>
            <a:chExt cx="12637155" cy="6970264"/>
          </a:xfrm>
        </p:grpSpPr>
        <p:pic>
          <p:nvPicPr>
            <p:cNvPr id="10" name="glow"/>
            <p:cNvPicPr>
              <a:picLocks noChangeAspect="1" noChangeArrowheads="1"/>
            </p:cNvPicPr>
            <p:nvPr userDrawn="1">
              <p:custDataLst>
                <p:tags r:id="rId3"/>
              </p:custData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E:\丫头\png\小人\卡通类素材\yunf.pn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9664" y="967390"/>
              <a:ext cx="1797144" cy="754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E:\丫头\png\小人\卡通类素材\dyt.pn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31690">
              <a:off x="-617384" y="2365288"/>
              <a:ext cx="4979839" cy="4230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E:\丫头\png\小人\卡通类素材\gyk.png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 rotWithShape="1">
            <a:blip r:embed="rId10"/>
            <a:srcRect/>
            <a:stretch>
              <a:fillRect/>
            </a:stretch>
          </p:blipFill>
          <p:spPr bwMode="auto">
            <a:xfrm rot="18355787">
              <a:off x="936791" y="4974987"/>
              <a:ext cx="761816" cy="393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E:\丫头\png\小人\卡通类素材\gyk.pn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 rotWithShape="1">
            <a:blip r:embed="rId12"/>
            <a:srcRect/>
            <a:stretch>
              <a:fillRect/>
            </a:stretch>
          </p:blipFill>
          <p:spPr bwMode="auto">
            <a:xfrm rot="1195425">
              <a:off x="6729095" y="1869689"/>
              <a:ext cx="960107" cy="629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5" descr="E:\丫头\png\小人\卡通类素材\dyt.png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48741">
              <a:off x="7263127" y="1703693"/>
              <a:ext cx="4514292" cy="3834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E:\丫头\png\小人\卡通类素材\dtr.png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 rotWithShape="1">
            <a:blip r:embed="rId15"/>
            <a:srcRect/>
            <a:stretch>
              <a:fillRect/>
            </a:stretch>
          </p:blipFill>
          <p:spPr bwMode="auto">
            <a:xfrm rot="1493138">
              <a:off x="9561647" y="2915827"/>
              <a:ext cx="823907" cy="1074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E:\丫头\png\小人\卡通类素材\gyk.png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 rotWithShape="1">
            <a:blip r:embed="rId10"/>
            <a:srcRect/>
            <a:stretch>
              <a:fillRect/>
            </a:stretch>
          </p:blipFill>
          <p:spPr bwMode="auto">
            <a:xfrm rot="20400233">
              <a:off x="3385287" y="2418011"/>
              <a:ext cx="761816" cy="393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E:\丫头\png\小人\卡通类素材\gyk.png"/>
            <p:cNvPicPr>
              <a:picLocks noChangeAspect="1" noChangeArrowheads="1"/>
            </p:cNvPicPr>
            <p:nvPr>
              <p:custDataLst>
                <p:tags r:id="rId17"/>
              </p:custDataLst>
            </p:nvPr>
          </p:nvPicPr>
          <p:blipFill rotWithShape="1">
            <a:blip r:embed="rId12"/>
            <a:srcRect/>
            <a:stretch>
              <a:fillRect/>
            </a:stretch>
          </p:blipFill>
          <p:spPr bwMode="auto">
            <a:xfrm rot="20621572">
              <a:off x="3725471" y="2132087"/>
              <a:ext cx="960107" cy="629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" descr="E:\丫头\png\小人\卡通类素材\dtr.png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 rotWithShape="1">
            <a:blip r:embed="rId19"/>
            <a:srcRect/>
            <a:stretch>
              <a:fillRect/>
            </a:stretch>
          </p:blipFill>
          <p:spPr bwMode="auto">
            <a:xfrm flipH="1">
              <a:off x="8459094" y="2360026"/>
              <a:ext cx="458389" cy="63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9" descr="E:\丫头\png\小人\卡通类素材\yio.png"/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>
            <a:blip r:embed="rId21"/>
            <a:srcRect/>
            <a:stretch>
              <a:fillRect/>
            </a:stretch>
          </p:blipFill>
          <p:spPr bwMode="auto">
            <a:xfrm rot="15582419" flipV="1">
              <a:off x="10963267" y="5142164"/>
              <a:ext cx="559875" cy="941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E:\丫头\png\小人\卡通类素材\edt.png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23"/>
            <a:srcRect/>
            <a:stretch>
              <a:fillRect/>
            </a:stretch>
          </p:blipFill>
          <p:spPr bwMode="auto">
            <a:xfrm rot="320699">
              <a:off x="8963055" y="917362"/>
              <a:ext cx="1874349" cy="3059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9" descr="E:\丫头\png\小人\卡通类素材\yio.png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25"/>
            <a:srcRect/>
            <a:stretch>
              <a:fillRect/>
            </a:stretch>
          </p:blipFill>
          <p:spPr bwMode="auto">
            <a:xfrm rot="2576239" flipH="1">
              <a:off x="10315527" y="3051127"/>
              <a:ext cx="1001464" cy="1683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9" descr="E:\丫头\png\小人\卡通类素材\yio.png"/>
            <p:cNvPicPr>
              <a:picLocks noChangeAspect="1" noChangeArrowheads="1"/>
            </p:cNvPicPr>
            <p:nvPr>
              <p:custDataLst>
                <p:tags r:id="rId26"/>
              </p:custDataLst>
            </p:nvPr>
          </p:nvPicPr>
          <p:blipFill>
            <a:blip r:embed="rId27"/>
            <a:srcRect/>
            <a:stretch>
              <a:fillRect/>
            </a:stretch>
          </p:blipFill>
          <p:spPr bwMode="auto">
            <a:xfrm rot="19307181" flipH="1">
              <a:off x="2026371" y="2737102"/>
              <a:ext cx="589696" cy="991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9" descr="E:\丫头\png\小人\卡通类素材\yio.png"/>
            <p:cNvPicPr>
              <a:picLocks noChangeAspect="1" noChangeArrowheads="1"/>
            </p:cNvPicPr>
            <p:nvPr>
              <p:custDataLst>
                <p:tags r:id="rId28"/>
              </p:custDataLst>
            </p:nvPr>
          </p:nvPicPr>
          <p:blipFill>
            <a:blip r:embed="rId25"/>
            <a:srcRect/>
            <a:stretch>
              <a:fillRect/>
            </a:stretch>
          </p:blipFill>
          <p:spPr bwMode="auto">
            <a:xfrm rot="19023761">
              <a:off x="678557" y="3583203"/>
              <a:ext cx="1001464" cy="1683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8" descr="E:\丫头\png\小人\卡通类素材\edt.png"/>
            <p:cNvPicPr>
              <a:picLocks noChangeAspect="1" noChangeArrowheads="1"/>
            </p:cNvPicPr>
            <p:nvPr>
              <p:custDataLst>
                <p:tags r:id="rId29"/>
              </p:custDataLst>
            </p:nvPr>
          </p:nvPicPr>
          <p:blipFill>
            <a:blip r:embed="rId23"/>
            <a:srcRect/>
            <a:stretch>
              <a:fillRect/>
            </a:stretch>
          </p:blipFill>
          <p:spPr bwMode="auto">
            <a:xfrm rot="18145106">
              <a:off x="1575932" y="751964"/>
              <a:ext cx="1874349" cy="3059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7" descr="E:\丫头\png\小人\卡通类素材\edt.png"/>
            <p:cNvPicPr>
              <a:picLocks noChangeAspect="1" noChangeArrowheads="1"/>
            </p:cNvPicPr>
            <p:nvPr>
              <p:custDataLst>
                <p:tags r:id="rId30"/>
              </p:custDataLst>
            </p:nvPr>
          </p:nvPicPr>
          <p:blipFill>
            <a:blip r:embed="rId31"/>
            <a:srcRect/>
            <a:stretch>
              <a:fillRect/>
            </a:stretch>
          </p:blipFill>
          <p:spPr bwMode="auto">
            <a:xfrm rot="19987890">
              <a:off x="4894265" y="27592"/>
              <a:ext cx="2586831" cy="4222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E:\丫头\png\小人\卡通类素材\yunf.png"/>
            <p:cNvPicPr>
              <a:picLocks noChangeAspect="1" noChangeArrowheads="1"/>
            </p:cNvPicPr>
            <p:nvPr>
              <p:custDataLst>
                <p:tags r:id="rId32"/>
              </p:custDataLst>
            </p:nvPr>
          </p:nvPicPr>
          <p:blipFill>
            <a:blip r:embed="rId33"/>
            <a:srcRect/>
            <a:stretch>
              <a:fillRect/>
            </a:stretch>
          </p:blipFill>
          <p:spPr bwMode="auto">
            <a:xfrm>
              <a:off x="8688288" y="157132"/>
              <a:ext cx="2172269" cy="911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E:\丫头\png\小人\卡通类素材\dtr.png"/>
            <p:cNvPicPr>
              <a:picLocks noChangeAspect="1" noChangeArrowheads="1"/>
            </p:cNvPicPr>
            <p:nvPr>
              <p:custDataLst>
                <p:tags r:id="rId34"/>
              </p:custDataLst>
            </p:nvPr>
          </p:nvPicPr>
          <p:blipFill rotWithShape="1">
            <a:blip r:embed="rId35"/>
            <a:srcRect/>
            <a:stretch>
              <a:fillRect/>
            </a:stretch>
          </p:blipFill>
          <p:spPr bwMode="auto">
            <a:xfrm rot="21306121">
              <a:off x="4457585" y="1635223"/>
              <a:ext cx="863560" cy="807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6" descr="E:\丫头\png\小人\卡通类素材\dtr.png"/>
            <p:cNvPicPr>
              <a:picLocks noChangeAspect="1" noChangeArrowheads="1"/>
            </p:cNvPicPr>
            <p:nvPr>
              <p:custDataLst>
                <p:tags r:id="rId36"/>
              </p:custDataLst>
            </p:nvPr>
          </p:nvPicPr>
          <p:blipFill rotWithShape="1">
            <a:blip r:embed="rId37"/>
            <a:srcRect/>
            <a:stretch>
              <a:fillRect/>
            </a:stretch>
          </p:blipFill>
          <p:spPr bwMode="auto">
            <a:xfrm rot="18282560">
              <a:off x="1679096" y="3760939"/>
              <a:ext cx="539099" cy="63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" descr="E:\丫头\png\小人\卡通类素材\gyk.png"/>
            <p:cNvPicPr>
              <a:picLocks noChangeAspect="1" noChangeArrowheads="1"/>
            </p:cNvPicPr>
            <p:nvPr>
              <p:custDataLst>
                <p:tags r:id="rId38"/>
              </p:custDataLst>
            </p:nvPr>
          </p:nvPicPr>
          <p:blipFill rotWithShape="1">
            <a:blip r:embed="rId10"/>
            <a:srcRect/>
            <a:stretch>
              <a:fillRect/>
            </a:stretch>
          </p:blipFill>
          <p:spPr bwMode="auto">
            <a:xfrm rot="4899745">
              <a:off x="10505655" y="5030452"/>
              <a:ext cx="761816" cy="393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4" descr="E:\丫头\png\小人\卡通类素材\gyk.png"/>
            <p:cNvPicPr>
              <a:picLocks noChangeAspect="1" noChangeArrowheads="1"/>
            </p:cNvPicPr>
            <p:nvPr>
              <p:custDataLst>
                <p:tags r:id="rId39"/>
              </p:custDataLst>
            </p:nvPr>
          </p:nvPicPr>
          <p:blipFill rotWithShape="1">
            <a:blip r:embed="rId12"/>
            <a:srcRect/>
            <a:stretch>
              <a:fillRect/>
            </a:stretch>
          </p:blipFill>
          <p:spPr bwMode="auto">
            <a:xfrm rot="4546963">
              <a:off x="10156845" y="4394699"/>
              <a:ext cx="960107" cy="629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E:\丫头\png\小人\卡通类素材\dtr.png"/>
            <p:cNvPicPr>
              <a:picLocks noChangeAspect="1" noChangeArrowheads="1"/>
            </p:cNvPicPr>
            <p:nvPr>
              <p:custDataLst>
                <p:tags r:id="rId40"/>
              </p:custDataLst>
            </p:nvPr>
          </p:nvPicPr>
          <p:blipFill rotWithShape="1">
            <a:blip r:embed="rId41"/>
            <a:srcRect/>
            <a:stretch>
              <a:fillRect/>
            </a:stretch>
          </p:blipFill>
          <p:spPr bwMode="auto">
            <a:xfrm rot="18322211">
              <a:off x="1706455" y="3283429"/>
              <a:ext cx="614757" cy="801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" descr="E:\丫头\png\小人\卡通类素材\gyk.png"/>
            <p:cNvPicPr>
              <a:picLocks noChangeAspect="1" noChangeArrowheads="1"/>
            </p:cNvPicPr>
            <p:nvPr>
              <p:custDataLst>
                <p:tags r:id="rId42"/>
              </p:custDataLst>
            </p:nvPr>
          </p:nvPicPr>
          <p:blipFill rotWithShape="1">
            <a:blip r:embed="rId43"/>
            <a:srcRect/>
            <a:stretch>
              <a:fillRect/>
            </a:stretch>
          </p:blipFill>
          <p:spPr bwMode="auto">
            <a:xfrm rot="2321278">
              <a:off x="7674405" y="1660852"/>
              <a:ext cx="803312" cy="955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E:\丫头\png\小人\卡通类素材\gyk.png"/>
            <p:cNvPicPr>
              <a:picLocks noChangeAspect="1" noChangeArrowheads="1"/>
            </p:cNvPicPr>
            <p:nvPr>
              <p:custDataLst>
                <p:tags r:id="rId44"/>
              </p:custDataLst>
            </p:nvPr>
          </p:nvPicPr>
          <p:blipFill rotWithShape="1">
            <a:blip r:embed="rId45"/>
            <a:srcRect/>
            <a:stretch>
              <a:fillRect/>
            </a:stretch>
          </p:blipFill>
          <p:spPr bwMode="auto">
            <a:xfrm rot="588027">
              <a:off x="5250903" y="1757955"/>
              <a:ext cx="472517" cy="562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任意多边形 39"/>
            <p:cNvSpPr/>
            <p:nvPr>
              <p:custDataLst>
                <p:tags r:id="rId46"/>
              </p:custDataLst>
            </p:nvPr>
          </p:nvSpPr>
          <p:spPr>
            <a:xfrm>
              <a:off x="958536" y="2180861"/>
              <a:ext cx="10229653" cy="4705945"/>
            </a:xfrm>
            <a:custGeom>
              <a:avLst/>
              <a:gdLst>
                <a:gd name="connsiteX0" fmla="*/ 5114827 w 10229653"/>
                <a:gd name="connsiteY0" fmla="*/ 0 h 4705945"/>
                <a:gd name="connsiteX1" fmla="*/ 10224878 w 10229653"/>
                <a:gd name="connsiteY1" fmla="*/ 4611387 h 4705945"/>
                <a:gd name="connsiteX2" fmla="*/ 10229653 w 10229653"/>
                <a:gd name="connsiteY2" fmla="*/ 4705945 h 4705945"/>
                <a:gd name="connsiteX3" fmla="*/ 0 w 10229653"/>
                <a:gd name="connsiteY3" fmla="*/ 4705945 h 4705945"/>
                <a:gd name="connsiteX4" fmla="*/ 4775 w 10229653"/>
                <a:gd name="connsiteY4" fmla="*/ 4611387 h 4705945"/>
                <a:gd name="connsiteX5" fmla="*/ 5114827 w 10229653"/>
                <a:gd name="connsiteY5" fmla="*/ 0 h 4705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29653" h="4705945">
                  <a:moveTo>
                    <a:pt x="5114827" y="0"/>
                  </a:moveTo>
                  <a:cubicBezTo>
                    <a:pt x="7774373" y="0"/>
                    <a:pt x="9961834" y="2021240"/>
                    <a:pt x="10224878" y="4611387"/>
                  </a:cubicBezTo>
                  <a:lnTo>
                    <a:pt x="10229653" y="4705945"/>
                  </a:lnTo>
                  <a:lnTo>
                    <a:pt x="0" y="4705945"/>
                  </a:lnTo>
                  <a:lnTo>
                    <a:pt x="4775" y="4611387"/>
                  </a:lnTo>
                  <a:cubicBezTo>
                    <a:pt x="267819" y="2021240"/>
                    <a:pt x="2455280" y="0"/>
                    <a:pt x="5114827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琥珀" panose="02010800040101010101" charset="-122"/>
                <a:cs typeface="+mn-ea"/>
                <a:sym typeface="+mn-lt"/>
              </a:endParaRPr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2200663" y="5131503"/>
              <a:ext cx="618004" cy="825964"/>
              <a:chOff x="1650497" y="3848627"/>
              <a:chExt cx="463503" cy="619473"/>
            </a:xfrm>
          </p:grpSpPr>
          <p:pic>
            <p:nvPicPr>
              <p:cNvPr id="63" name="Picture 10" descr="E:\丫头\png\小人\卡通类素材\ry.png"/>
              <p:cNvPicPr>
                <a:picLocks noChangeAspect="1" noChangeArrowheads="1"/>
              </p:cNvPicPr>
              <p:nvPr>
                <p:custDataLst>
                  <p:tags r:id="rId47"/>
                </p:custDataLst>
              </p:nvPr>
            </p:nvPicPr>
            <p:blipFill rotWithShape="1">
              <a:blip r:embed="rId48"/>
              <a:srcRect/>
              <a:stretch>
                <a:fillRect/>
              </a:stretch>
            </p:blipFill>
            <p:spPr bwMode="auto">
              <a:xfrm>
                <a:off x="1650497" y="3848627"/>
                <a:ext cx="463503" cy="54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10" descr="E:\丫头\png\小人\卡通类素材\ry.png"/>
              <p:cNvPicPr>
                <a:picLocks noChangeAspect="1" noChangeArrowheads="1"/>
              </p:cNvPicPr>
              <p:nvPr>
                <p:custDataLst>
                  <p:tags r:id="rId49"/>
                </p:custDataLst>
              </p:nvPr>
            </p:nvPicPr>
            <p:blipFill rotWithShape="1">
              <a:blip r:embed="rId50"/>
              <a:srcRect/>
              <a:stretch>
                <a:fillRect/>
              </a:stretch>
            </p:blipFill>
            <p:spPr bwMode="auto">
              <a:xfrm>
                <a:off x="1688968" y="4180100"/>
                <a:ext cx="355608" cy="28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5" name="Picture 10" descr="E:\丫头\png\小人\卡通类素材\ry.png"/>
            <p:cNvPicPr>
              <a:picLocks noChangeAspect="1" noChangeArrowheads="1"/>
            </p:cNvPicPr>
            <p:nvPr>
              <p:custDataLst>
                <p:tags r:id="rId51"/>
              </p:custDataLst>
            </p:nvPr>
          </p:nvPicPr>
          <p:blipFill rotWithShape="1">
            <a:blip r:embed="rId52"/>
            <a:srcRect/>
            <a:stretch>
              <a:fillRect/>
            </a:stretch>
          </p:blipFill>
          <p:spPr bwMode="auto">
            <a:xfrm>
              <a:off x="2305669" y="4373648"/>
              <a:ext cx="414876" cy="33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0" descr="E:\丫头\png\小人\卡通类素材\ry.png"/>
            <p:cNvPicPr>
              <a:picLocks noChangeAspect="1" noChangeArrowheads="1"/>
            </p:cNvPicPr>
            <p:nvPr>
              <p:custDataLst>
                <p:tags r:id="rId53"/>
              </p:custDataLst>
            </p:nvPr>
          </p:nvPicPr>
          <p:blipFill rotWithShape="1">
            <a:blip r:embed="rId54"/>
            <a:srcRect/>
            <a:stretch>
              <a:fillRect/>
            </a:stretch>
          </p:blipFill>
          <p:spPr bwMode="auto">
            <a:xfrm>
              <a:off x="9609610" y="4409540"/>
              <a:ext cx="533412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0" descr="E:\丫头\png\小人\卡通类素材\ry.png"/>
            <p:cNvPicPr>
              <a:picLocks noChangeAspect="1" noChangeArrowheads="1"/>
            </p:cNvPicPr>
            <p:nvPr>
              <p:custDataLst>
                <p:tags r:id="rId55"/>
              </p:custDataLst>
            </p:nvPr>
          </p:nvPicPr>
          <p:blipFill rotWithShape="1">
            <a:blip r:embed="rId56"/>
            <a:srcRect/>
            <a:stretch>
              <a:fillRect/>
            </a:stretch>
          </p:blipFill>
          <p:spPr bwMode="auto">
            <a:xfrm>
              <a:off x="2936626" y="3444243"/>
              <a:ext cx="355609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0" descr="E:\丫头\png\小人\卡通类素材\ry.png"/>
            <p:cNvPicPr>
              <a:picLocks noChangeAspect="1" noChangeArrowheads="1"/>
            </p:cNvPicPr>
            <p:nvPr>
              <p:custDataLst>
                <p:tags r:id="rId57"/>
              </p:custDataLst>
            </p:nvPr>
          </p:nvPicPr>
          <p:blipFill rotWithShape="1">
            <a:blip r:embed="rId56"/>
            <a:srcRect/>
            <a:stretch>
              <a:fillRect/>
            </a:stretch>
          </p:blipFill>
          <p:spPr bwMode="auto">
            <a:xfrm>
              <a:off x="8878372" y="5011017"/>
              <a:ext cx="355609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9" name="组合 48"/>
            <p:cNvGrpSpPr/>
            <p:nvPr/>
          </p:nvGrpSpPr>
          <p:grpSpPr>
            <a:xfrm>
              <a:off x="1303948" y="5382189"/>
              <a:ext cx="606101" cy="839279"/>
              <a:chOff x="977961" y="4036641"/>
              <a:chExt cx="454576" cy="629459"/>
            </a:xfrm>
          </p:grpSpPr>
          <p:pic>
            <p:nvPicPr>
              <p:cNvPr id="61" name="Picture 10" descr="E:\丫头\png\小人\卡通类素材\ry.png"/>
              <p:cNvPicPr>
                <a:picLocks noChangeAspect="1" noChangeArrowheads="1"/>
              </p:cNvPicPr>
              <p:nvPr>
                <p:custDataLst>
                  <p:tags r:id="rId58"/>
                </p:custDataLst>
              </p:nvPr>
            </p:nvPicPr>
            <p:blipFill rotWithShape="1">
              <a:blip r:embed="rId59"/>
              <a:srcRect/>
              <a:stretch>
                <a:fillRect/>
              </a:stretch>
            </p:blipFill>
            <p:spPr bwMode="auto">
              <a:xfrm>
                <a:off x="977961" y="4036641"/>
                <a:ext cx="454576" cy="52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10" descr="E:\丫头\png\小人\卡通类素材\ry.png"/>
              <p:cNvPicPr>
                <a:picLocks noChangeAspect="1" noChangeArrowheads="1"/>
              </p:cNvPicPr>
              <p:nvPr>
                <p:custDataLst>
                  <p:tags r:id="rId60"/>
                </p:custDataLst>
              </p:nvPr>
            </p:nvPicPr>
            <p:blipFill rotWithShape="1">
              <a:blip r:embed="rId54"/>
              <a:srcRect/>
              <a:stretch>
                <a:fillRect/>
              </a:stretch>
            </p:blipFill>
            <p:spPr bwMode="auto">
              <a:xfrm>
                <a:off x="997798" y="4342100"/>
                <a:ext cx="400059" cy="32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0" name="组合 49"/>
            <p:cNvGrpSpPr/>
            <p:nvPr/>
          </p:nvGrpSpPr>
          <p:grpSpPr>
            <a:xfrm>
              <a:off x="9859797" y="5528919"/>
              <a:ext cx="761016" cy="902307"/>
              <a:chOff x="7394848" y="4146689"/>
              <a:chExt cx="570762" cy="676730"/>
            </a:xfrm>
          </p:grpSpPr>
          <p:pic>
            <p:nvPicPr>
              <p:cNvPr id="59" name="Picture 10" descr="E:\丫头\png\小人\卡通类素材\ry.png"/>
              <p:cNvPicPr>
                <a:picLocks noChangeAspect="1" noChangeArrowheads="1"/>
              </p:cNvPicPr>
              <p:nvPr>
                <p:custDataLst>
                  <p:tags r:id="rId61"/>
                </p:custDataLst>
              </p:nvPr>
            </p:nvPicPr>
            <p:blipFill rotWithShape="1">
              <a:blip r:embed="rId62"/>
              <a:srcRect/>
              <a:stretch>
                <a:fillRect/>
              </a:stretch>
            </p:blipFill>
            <p:spPr bwMode="auto">
              <a:xfrm>
                <a:off x="7394848" y="4146689"/>
                <a:ext cx="570762" cy="6649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10" descr="E:\丫头\png\小人\卡通类素材\ry.png"/>
              <p:cNvPicPr>
                <a:picLocks noChangeAspect="1" noChangeArrowheads="1"/>
              </p:cNvPicPr>
              <p:nvPr>
                <p:custDataLst>
                  <p:tags r:id="rId63"/>
                </p:custDataLst>
              </p:nvPr>
            </p:nvPicPr>
            <p:blipFill rotWithShape="1">
              <a:blip r:embed="rId54"/>
              <a:srcRect/>
              <a:stretch>
                <a:fillRect/>
              </a:stretch>
            </p:blipFill>
            <p:spPr bwMode="auto">
              <a:xfrm>
                <a:off x="7480200" y="4499419"/>
                <a:ext cx="400059" cy="32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1" name="Picture 10" descr="E:\丫头\png\小人\卡通类素材\ry.png"/>
            <p:cNvPicPr>
              <a:picLocks noChangeAspect="1" noChangeArrowheads="1"/>
            </p:cNvPicPr>
            <p:nvPr>
              <p:custDataLst>
                <p:tags r:id="rId64"/>
              </p:custDataLst>
            </p:nvPr>
          </p:nvPicPr>
          <p:blipFill rotWithShape="1">
            <a:blip r:embed="rId65"/>
            <a:srcRect/>
            <a:stretch>
              <a:fillRect/>
            </a:stretch>
          </p:blipFill>
          <p:spPr bwMode="auto">
            <a:xfrm>
              <a:off x="9081571" y="3572931"/>
              <a:ext cx="296341" cy="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2" name="组合 51"/>
            <p:cNvGrpSpPr/>
            <p:nvPr/>
          </p:nvGrpSpPr>
          <p:grpSpPr>
            <a:xfrm>
              <a:off x="6937574" y="90538"/>
              <a:ext cx="5457060" cy="4902911"/>
              <a:chOff x="5260515" y="81691"/>
              <a:chExt cx="4092795" cy="3677183"/>
            </a:xfrm>
          </p:grpSpPr>
          <p:grpSp>
            <p:nvGrpSpPr>
              <p:cNvPr id="53" name="组合 52"/>
              <p:cNvGrpSpPr/>
              <p:nvPr/>
            </p:nvGrpSpPr>
            <p:grpSpPr>
              <a:xfrm rot="1789715">
                <a:off x="5260515" y="1755031"/>
                <a:ext cx="4092795" cy="2003843"/>
                <a:chOff x="3797945" y="715526"/>
                <a:chExt cx="4092795" cy="2003843"/>
              </a:xfrm>
            </p:grpSpPr>
            <p:pic>
              <p:nvPicPr>
                <p:cNvPr id="55" name="Picture 11" descr="E:\丫头\png\小人\卡通类素材\fyt.png"/>
                <p:cNvPicPr>
                  <a:picLocks noChangeAspect="1" noChangeArrowheads="1"/>
                </p:cNvPicPr>
                <p:nvPr>
                  <p:custDataLst>
                    <p:tags r:id="rId66"/>
                  </p:custDataLst>
                </p:nvPr>
              </p:nvPicPr>
              <p:blipFill>
                <a:blip r:embed="rId67"/>
                <a:srcRect/>
                <a:stretch>
                  <a:fillRect/>
                </a:stretch>
              </p:blipFill>
              <p:spPr bwMode="auto">
                <a:xfrm rot="1077304">
                  <a:off x="4972468" y="737268"/>
                  <a:ext cx="1031756" cy="1152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6" name="Picture 12" descr="E:\丫头\png\小人\卡通类素材\sfe.png"/>
                <p:cNvPicPr>
                  <a:picLocks noChangeAspect="1" noChangeArrowheads="1"/>
                </p:cNvPicPr>
                <p:nvPr>
                  <p:custDataLst>
                    <p:tags r:id="rId68"/>
                  </p:custDataLst>
                </p:nvPr>
              </p:nvPicPr>
              <p:blipFill>
                <a:blip r:embed="rId69"/>
                <a:srcRect/>
                <a:stretch>
                  <a:fillRect/>
                </a:stretch>
              </p:blipFill>
              <p:spPr bwMode="auto">
                <a:xfrm rot="640899">
                  <a:off x="3797945" y="715526"/>
                  <a:ext cx="1235028" cy="118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7" name="Picture 13" descr="E:\丫头\png\小人\卡通类素材\fhj.png"/>
                <p:cNvPicPr>
                  <a:picLocks noChangeAspect="1" noChangeArrowheads="1"/>
                </p:cNvPicPr>
                <p:nvPr>
                  <p:custDataLst>
                    <p:tags r:id="rId70"/>
                  </p:custDataLst>
                </p:nvPr>
              </p:nvPicPr>
              <p:blipFill>
                <a:blip r:embed="rId71"/>
                <a:srcRect/>
                <a:stretch>
                  <a:fillRect/>
                </a:stretch>
              </p:blipFill>
              <p:spPr bwMode="auto">
                <a:xfrm rot="1375128">
                  <a:off x="5951969" y="963305"/>
                  <a:ext cx="1033244" cy="12111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8" name="Picture 14" descr="E:\丫头\png\小人\卡通类素材\eth.png"/>
                <p:cNvPicPr>
                  <a:picLocks noChangeAspect="1" noChangeArrowheads="1"/>
                </p:cNvPicPr>
                <p:nvPr>
                  <p:custDataLst>
                    <p:tags r:id="rId72"/>
                  </p:custDataLst>
                </p:nvPr>
              </p:nvPicPr>
              <p:blipFill>
                <a:blip r:embed="rId73"/>
                <a:srcRect/>
                <a:stretch>
                  <a:fillRect/>
                </a:stretch>
              </p:blipFill>
              <p:spPr bwMode="auto">
                <a:xfrm rot="2659501">
                  <a:off x="6852980" y="1450121"/>
                  <a:ext cx="1037760" cy="12692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4" name="云形标注 50"/>
              <p:cNvSpPr/>
              <p:nvPr>
                <p:custDataLst>
                  <p:tags r:id="rId74"/>
                </p:custDataLst>
              </p:nvPr>
            </p:nvSpPr>
            <p:spPr>
              <a:xfrm rot="2319260">
                <a:off x="6389678" y="81691"/>
                <a:ext cx="600301" cy="1026742"/>
              </a:xfrm>
              <a:prstGeom prst="cloudCallout">
                <a:avLst/>
              </a:prstGeom>
              <a:pattFill prst="wdDnDiag">
                <a:fgClr>
                  <a:sysClr val="window" lastClr="FFFFFF"/>
                </a:fgClr>
                <a:bgClr>
                  <a:srgbClr val="00B0F0"/>
                </a:bgClr>
              </a:patt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5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琥珀" panose="02010800040101010101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78"/>
            </p:custDataLst>
          </p:nvPr>
        </p:nvSpPr>
        <p:spPr>
          <a:xfrm>
            <a:off x="2836823" y="3979299"/>
            <a:ext cx="6738385" cy="1228318"/>
          </a:xfrm>
        </p:spPr>
        <p:txBody>
          <a:bodyPr lIns="90000" tIns="46800" rIns="90000" bIns="46800" anchor="b" anchorCtr="0">
            <a:prstTxWarp prst="textArchUp">
              <a:avLst/>
            </a:prstTxWarp>
            <a:noAutofit/>
          </a:bodyPr>
          <a:lstStyle>
            <a:lvl1pPr algn="ctr">
              <a:defRPr sz="6000" spc="600" baseline="0">
                <a:solidFill>
                  <a:schemeClr val="accent1"/>
                </a:solidFill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79"/>
            </p:custDataLst>
          </p:nvPr>
        </p:nvSpPr>
        <p:spPr>
          <a:xfrm>
            <a:off x="2836823" y="5286328"/>
            <a:ext cx="6738385" cy="950984"/>
          </a:xfrm>
        </p:spPr>
        <p:txBody>
          <a:bodyPr lIns="90000" tIns="46800" rIns="90000" bIns="46800" anchor="t">
            <a:prstTxWarp prst="textArchUp">
              <a:avLst/>
            </a:prstTxWarp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32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ea typeface="微软雅黑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单击此处编辑文本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861307" y="1230752"/>
            <a:ext cx="8468804" cy="470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 rot="21408447">
            <a:off x="918210" y="4165600"/>
            <a:ext cx="3368675" cy="212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L_blue"/>
          <p:cNvGrpSpPr/>
          <p:nvPr userDrawn="1">
            <p:custDataLst>
              <p:tags r:id="rId6"/>
            </p:custDataLst>
          </p:nvPr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10" name="Picture 2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B2_green"/>
          <p:cNvPicPr>
            <a:picLocks noChangeAspect="1" noChangeArrowheads="1"/>
          </p:cNvPicPr>
          <p:nvPr userDrawn="1"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T1_green"/>
          <p:cNvPicPr>
            <a:picLocks noChangeAspect="1" noChangeArrowheads="1"/>
          </p:cNvPicPr>
          <p:nvPr userDrawn="1"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T3_red"/>
          <p:cNvPicPr>
            <a:picLocks noChangeAspect="1" noChangeArrowheads="1"/>
          </p:cNvPicPr>
          <p:nvPr userDrawn="1">
            <p:custDataLst>
              <p:tags r:id="rId1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4_orange"/>
          <p:cNvPicPr>
            <a:picLocks noChangeAspect="1" noChangeArrowheads="1"/>
          </p:cNvPicPr>
          <p:nvPr userDrawn="1">
            <p:custDataLst>
              <p:tags r:id="rId1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R_blue"/>
          <p:cNvGrpSpPr/>
          <p:nvPr userDrawn="1">
            <p:custDataLst>
              <p:tags r:id="rId19"/>
            </p:custDataLst>
          </p:nvPr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7" name="组合 16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9" name="Picture 3"/>
              <p:cNvPicPr>
                <a:picLocks noChangeAspect="1" noChangeArrowheads="1"/>
              </p:cNvPicPr>
              <p:nvPr>
                <p:custDataLst>
                  <p:tags r:id="rId20"/>
                </p:custDataLst>
              </p:nvPr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8"/>
              <p:cNvPicPr>
                <a:picLocks noChangeAspect="1" noChangeArrowheads="1"/>
              </p:cNvPicPr>
              <p:nvPr>
                <p:custDataLst>
                  <p:tags r:id="rId22"/>
                </p:custDataLst>
              </p:nvPr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8" name="Picture 9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T2_orange"/>
          <p:cNvPicPr>
            <a:picLocks noChangeAspect="1" noChangeArrowheads="1"/>
          </p:cNvPicPr>
          <p:nvPr userDrawn="1">
            <p:custDataLst>
              <p:tags r:id="rId26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B1_red"/>
          <p:cNvPicPr>
            <a:picLocks noChangeAspect="1" noChangeArrowheads="1"/>
          </p:cNvPicPr>
          <p:nvPr userDrawn="1">
            <p:custDataLst>
              <p:tags r:id="rId28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0"/>
            </p:custDataLst>
          </p:nvPr>
        </p:nvSpPr>
        <p:spPr>
          <a:xfrm>
            <a:off x="3548152" y="3697385"/>
            <a:ext cx="5095697" cy="1283120"/>
          </a:xfrm>
        </p:spPr>
        <p:txBody>
          <a:bodyPr lIns="90000" tIns="46800" rIns="90000" bIns="46800" anchor="ctr" anchorCtr="0">
            <a:normAutofit/>
          </a:bodyPr>
          <a:lstStyle>
            <a:lvl1pPr algn="ctr">
              <a:defRPr sz="5400" u="none" strike="noStrike" kern="1200" cap="none" spc="30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3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sz="1600"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sz="1600"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sz="1600"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sz="1600"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单击此处编辑文本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单击此处编辑文本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 hasCustomPrompt="1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/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>
            <a:off x="-206326" y="-47625"/>
            <a:ext cx="12637155" cy="6970264"/>
            <a:chOff x="-242521" y="0"/>
            <a:chExt cx="12637155" cy="6970264"/>
          </a:xfrm>
        </p:grpSpPr>
        <p:pic>
          <p:nvPicPr>
            <p:cNvPr id="9" name="glow"/>
            <p:cNvPicPr>
              <a:picLocks noChangeAspect="1" noChangeArrowheads="1"/>
            </p:cNvPicPr>
            <p:nvPr userDrawn="1">
              <p:custDataLst>
                <p:tags r:id="rId3"/>
              </p:custData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E:\丫头\png\小人\卡通类素材\yunf.pn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9664" y="967390"/>
              <a:ext cx="1797144" cy="754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E:\丫头\png\小人\卡通类素材\dyt.pn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31690">
              <a:off x="-617384" y="2365288"/>
              <a:ext cx="4979839" cy="4230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E:\丫头\png\小人\卡通类素材\gyk.png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 rotWithShape="1">
            <a:blip r:embed="rId10"/>
            <a:srcRect/>
            <a:stretch>
              <a:fillRect/>
            </a:stretch>
          </p:blipFill>
          <p:spPr bwMode="auto">
            <a:xfrm rot="18355787">
              <a:off x="936791" y="4974987"/>
              <a:ext cx="761816" cy="393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E:\丫头\png\小人\卡通类素材\gyk.pn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 rotWithShape="1">
            <a:blip r:embed="rId12"/>
            <a:srcRect/>
            <a:stretch>
              <a:fillRect/>
            </a:stretch>
          </p:blipFill>
          <p:spPr bwMode="auto">
            <a:xfrm rot="1195425">
              <a:off x="6729095" y="1869689"/>
              <a:ext cx="960107" cy="629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E:\丫头\png\小人\卡通类素材\dyt.png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48741">
              <a:off x="7263127" y="1703693"/>
              <a:ext cx="4514292" cy="3834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E:\丫头\png\小人\卡通类素材\dtr.png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 rotWithShape="1">
            <a:blip r:embed="rId15"/>
            <a:srcRect/>
            <a:stretch>
              <a:fillRect/>
            </a:stretch>
          </p:blipFill>
          <p:spPr bwMode="auto">
            <a:xfrm rot="1493138">
              <a:off x="9561647" y="2915827"/>
              <a:ext cx="823907" cy="1074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E:\丫头\png\小人\卡通类素材\gyk.png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 rotWithShape="1">
            <a:blip r:embed="rId10"/>
            <a:srcRect/>
            <a:stretch>
              <a:fillRect/>
            </a:stretch>
          </p:blipFill>
          <p:spPr bwMode="auto">
            <a:xfrm rot="20400233">
              <a:off x="3385287" y="2418011"/>
              <a:ext cx="761816" cy="393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E:\丫头\png\小人\卡通类素材\gyk.png"/>
            <p:cNvPicPr>
              <a:picLocks noChangeAspect="1" noChangeArrowheads="1"/>
            </p:cNvPicPr>
            <p:nvPr>
              <p:custDataLst>
                <p:tags r:id="rId17"/>
              </p:custDataLst>
            </p:nvPr>
          </p:nvPicPr>
          <p:blipFill rotWithShape="1">
            <a:blip r:embed="rId12"/>
            <a:srcRect/>
            <a:stretch>
              <a:fillRect/>
            </a:stretch>
          </p:blipFill>
          <p:spPr bwMode="auto">
            <a:xfrm rot="20621572">
              <a:off x="3725471" y="2132087"/>
              <a:ext cx="960107" cy="629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E:\丫头\png\小人\卡通类素材\dtr.png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 rotWithShape="1">
            <a:blip r:embed="rId19"/>
            <a:srcRect/>
            <a:stretch>
              <a:fillRect/>
            </a:stretch>
          </p:blipFill>
          <p:spPr bwMode="auto">
            <a:xfrm flipH="1">
              <a:off x="8459094" y="2360026"/>
              <a:ext cx="458389" cy="63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9" descr="E:\丫头\png\小人\卡通类素材\yio.png"/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>
            <a:blip r:embed="rId21"/>
            <a:srcRect/>
            <a:stretch>
              <a:fillRect/>
            </a:stretch>
          </p:blipFill>
          <p:spPr bwMode="auto">
            <a:xfrm rot="15582419" flipV="1">
              <a:off x="10963267" y="5142164"/>
              <a:ext cx="559875" cy="941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8" descr="E:\丫头\png\小人\卡通类素材\edt.png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23"/>
            <a:srcRect/>
            <a:stretch>
              <a:fillRect/>
            </a:stretch>
          </p:blipFill>
          <p:spPr bwMode="auto">
            <a:xfrm rot="320699">
              <a:off x="8963055" y="917362"/>
              <a:ext cx="1874349" cy="3059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9" descr="E:\丫头\png\小人\卡通类素材\yio.png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25"/>
            <a:srcRect/>
            <a:stretch>
              <a:fillRect/>
            </a:stretch>
          </p:blipFill>
          <p:spPr bwMode="auto">
            <a:xfrm rot="2576239" flipH="1">
              <a:off x="10315527" y="3051127"/>
              <a:ext cx="1001464" cy="1683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9" descr="E:\丫头\png\小人\卡通类素材\yio.png"/>
            <p:cNvPicPr>
              <a:picLocks noChangeAspect="1" noChangeArrowheads="1"/>
            </p:cNvPicPr>
            <p:nvPr>
              <p:custDataLst>
                <p:tags r:id="rId26"/>
              </p:custDataLst>
            </p:nvPr>
          </p:nvPicPr>
          <p:blipFill>
            <a:blip r:embed="rId27"/>
            <a:srcRect/>
            <a:stretch>
              <a:fillRect/>
            </a:stretch>
          </p:blipFill>
          <p:spPr bwMode="auto">
            <a:xfrm rot="19307181" flipH="1">
              <a:off x="2026371" y="2737102"/>
              <a:ext cx="589696" cy="991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9" descr="E:\丫头\png\小人\卡通类素材\yio.png"/>
            <p:cNvPicPr>
              <a:picLocks noChangeAspect="1" noChangeArrowheads="1"/>
            </p:cNvPicPr>
            <p:nvPr>
              <p:custDataLst>
                <p:tags r:id="rId28"/>
              </p:custDataLst>
            </p:nvPr>
          </p:nvPicPr>
          <p:blipFill>
            <a:blip r:embed="rId25"/>
            <a:srcRect/>
            <a:stretch>
              <a:fillRect/>
            </a:stretch>
          </p:blipFill>
          <p:spPr bwMode="auto">
            <a:xfrm rot="19023761">
              <a:off x="678557" y="3583203"/>
              <a:ext cx="1001464" cy="1683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E:\丫头\png\小人\卡通类素材\edt.png"/>
            <p:cNvPicPr>
              <a:picLocks noChangeAspect="1" noChangeArrowheads="1"/>
            </p:cNvPicPr>
            <p:nvPr>
              <p:custDataLst>
                <p:tags r:id="rId29"/>
              </p:custDataLst>
            </p:nvPr>
          </p:nvPicPr>
          <p:blipFill>
            <a:blip r:embed="rId23"/>
            <a:srcRect/>
            <a:stretch>
              <a:fillRect/>
            </a:stretch>
          </p:blipFill>
          <p:spPr bwMode="auto">
            <a:xfrm rot="18145106">
              <a:off x="1575932" y="751964"/>
              <a:ext cx="1874349" cy="3059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7" descr="E:\丫头\png\小人\卡通类素材\edt.png"/>
            <p:cNvPicPr>
              <a:picLocks noChangeAspect="1" noChangeArrowheads="1"/>
            </p:cNvPicPr>
            <p:nvPr>
              <p:custDataLst>
                <p:tags r:id="rId30"/>
              </p:custDataLst>
            </p:nvPr>
          </p:nvPicPr>
          <p:blipFill>
            <a:blip r:embed="rId31"/>
            <a:srcRect/>
            <a:stretch>
              <a:fillRect/>
            </a:stretch>
          </p:blipFill>
          <p:spPr bwMode="auto">
            <a:xfrm rot="19987890">
              <a:off x="4894265" y="27592"/>
              <a:ext cx="2586831" cy="4222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E:\丫头\png\小人\卡通类素材\yunf.png"/>
            <p:cNvPicPr>
              <a:picLocks noChangeAspect="1" noChangeArrowheads="1"/>
            </p:cNvPicPr>
            <p:nvPr>
              <p:custDataLst>
                <p:tags r:id="rId32"/>
              </p:custDataLst>
            </p:nvPr>
          </p:nvPicPr>
          <p:blipFill>
            <a:blip r:embed="rId33"/>
            <a:srcRect/>
            <a:stretch>
              <a:fillRect/>
            </a:stretch>
          </p:blipFill>
          <p:spPr bwMode="auto">
            <a:xfrm>
              <a:off x="8688288" y="157132"/>
              <a:ext cx="2172269" cy="911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E:\丫头\png\小人\卡通类素材\dtr.png"/>
            <p:cNvPicPr>
              <a:picLocks noChangeAspect="1" noChangeArrowheads="1"/>
            </p:cNvPicPr>
            <p:nvPr>
              <p:custDataLst>
                <p:tags r:id="rId34"/>
              </p:custDataLst>
            </p:nvPr>
          </p:nvPicPr>
          <p:blipFill rotWithShape="1">
            <a:blip r:embed="rId35"/>
            <a:srcRect/>
            <a:stretch>
              <a:fillRect/>
            </a:stretch>
          </p:blipFill>
          <p:spPr bwMode="auto">
            <a:xfrm rot="21306121">
              <a:off x="4457585" y="1635223"/>
              <a:ext cx="863560" cy="807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6" descr="E:\丫头\png\小人\卡通类素材\dtr.png"/>
            <p:cNvPicPr>
              <a:picLocks noChangeAspect="1" noChangeArrowheads="1"/>
            </p:cNvPicPr>
            <p:nvPr>
              <p:custDataLst>
                <p:tags r:id="rId36"/>
              </p:custDataLst>
            </p:nvPr>
          </p:nvPicPr>
          <p:blipFill rotWithShape="1">
            <a:blip r:embed="rId37"/>
            <a:srcRect/>
            <a:stretch>
              <a:fillRect/>
            </a:stretch>
          </p:blipFill>
          <p:spPr bwMode="auto">
            <a:xfrm rot="18282560">
              <a:off x="1679096" y="3760939"/>
              <a:ext cx="539099" cy="63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E:\丫头\png\小人\卡通类素材\gyk.png"/>
            <p:cNvPicPr>
              <a:picLocks noChangeAspect="1" noChangeArrowheads="1"/>
            </p:cNvPicPr>
            <p:nvPr>
              <p:custDataLst>
                <p:tags r:id="rId38"/>
              </p:custDataLst>
            </p:nvPr>
          </p:nvPicPr>
          <p:blipFill rotWithShape="1">
            <a:blip r:embed="rId10"/>
            <a:srcRect/>
            <a:stretch>
              <a:fillRect/>
            </a:stretch>
          </p:blipFill>
          <p:spPr bwMode="auto">
            <a:xfrm rot="4899745">
              <a:off x="10505655" y="5030452"/>
              <a:ext cx="761816" cy="393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E:\丫头\png\小人\卡通类素材\gyk.png"/>
            <p:cNvPicPr>
              <a:picLocks noChangeAspect="1" noChangeArrowheads="1"/>
            </p:cNvPicPr>
            <p:nvPr>
              <p:custDataLst>
                <p:tags r:id="rId39"/>
              </p:custDataLst>
            </p:nvPr>
          </p:nvPicPr>
          <p:blipFill rotWithShape="1">
            <a:blip r:embed="rId12"/>
            <a:srcRect/>
            <a:stretch>
              <a:fillRect/>
            </a:stretch>
          </p:blipFill>
          <p:spPr bwMode="auto">
            <a:xfrm rot="4546963">
              <a:off x="10156845" y="4394699"/>
              <a:ext cx="960107" cy="629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E:\丫头\png\小人\卡通类素材\dtr.png"/>
            <p:cNvPicPr>
              <a:picLocks noChangeAspect="1" noChangeArrowheads="1"/>
            </p:cNvPicPr>
            <p:nvPr>
              <p:custDataLst>
                <p:tags r:id="rId40"/>
              </p:custDataLst>
            </p:nvPr>
          </p:nvPicPr>
          <p:blipFill rotWithShape="1">
            <a:blip r:embed="rId41"/>
            <a:srcRect/>
            <a:stretch>
              <a:fillRect/>
            </a:stretch>
          </p:blipFill>
          <p:spPr bwMode="auto">
            <a:xfrm rot="18322211">
              <a:off x="1706455" y="3283429"/>
              <a:ext cx="614757" cy="801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 descr="E:\丫头\png\小人\卡通类素材\gyk.png"/>
            <p:cNvPicPr>
              <a:picLocks noChangeAspect="1" noChangeArrowheads="1"/>
            </p:cNvPicPr>
            <p:nvPr>
              <p:custDataLst>
                <p:tags r:id="rId42"/>
              </p:custDataLst>
            </p:nvPr>
          </p:nvPicPr>
          <p:blipFill rotWithShape="1">
            <a:blip r:embed="rId43"/>
            <a:srcRect/>
            <a:stretch>
              <a:fillRect/>
            </a:stretch>
          </p:blipFill>
          <p:spPr bwMode="auto">
            <a:xfrm rot="2321278">
              <a:off x="7674405" y="1660852"/>
              <a:ext cx="803312" cy="955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" descr="E:\丫头\png\小人\卡通类素材\gyk.png"/>
            <p:cNvPicPr>
              <a:picLocks noChangeAspect="1" noChangeArrowheads="1"/>
            </p:cNvPicPr>
            <p:nvPr>
              <p:custDataLst>
                <p:tags r:id="rId44"/>
              </p:custDataLst>
            </p:nvPr>
          </p:nvPicPr>
          <p:blipFill rotWithShape="1">
            <a:blip r:embed="rId45"/>
            <a:srcRect/>
            <a:stretch>
              <a:fillRect/>
            </a:stretch>
          </p:blipFill>
          <p:spPr bwMode="auto">
            <a:xfrm rot="588027">
              <a:off x="5250903" y="1757955"/>
              <a:ext cx="472517" cy="562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任意多边形 38"/>
            <p:cNvSpPr/>
            <p:nvPr>
              <p:custDataLst>
                <p:tags r:id="rId46"/>
              </p:custDataLst>
            </p:nvPr>
          </p:nvSpPr>
          <p:spPr>
            <a:xfrm>
              <a:off x="958536" y="2180861"/>
              <a:ext cx="10229653" cy="4705945"/>
            </a:xfrm>
            <a:custGeom>
              <a:avLst/>
              <a:gdLst>
                <a:gd name="connsiteX0" fmla="*/ 5114827 w 10229653"/>
                <a:gd name="connsiteY0" fmla="*/ 0 h 4705945"/>
                <a:gd name="connsiteX1" fmla="*/ 10224878 w 10229653"/>
                <a:gd name="connsiteY1" fmla="*/ 4611387 h 4705945"/>
                <a:gd name="connsiteX2" fmla="*/ 10229653 w 10229653"/>
                <a:gd name="connsiteY2" fmla="*/ 4705945 h 4705945"/>
                <a:gd name="connsiteX3" fmla="*/ 0 w 10229653"/>
                <a:gd name="connsiteY3" fmla="*/ 4705945 h 4705945"/>
                <a:gd name="connsiteX4" fmla="*/ 4775 w 10229653"/>
                <a:gd name="connsiteY4" fmla="*/ 4611387 h 4705945"/>
                <a:gd name="connsiteX5" fmla="*/ 5114827 w 10229653"/>
                <a:gd name="connsiteY5" fmla="*/ 0 h 4705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29653" h="4705945">
                  <a:moveTo>
                    <a:pt x="5114827" y="0"/>
                  </a:moveTo>
                  <a:cubicBezTo>
                    <a:pt x="7774373" y="0"/>
                    <a:pt x="9961834" y="2021240"/>
                    <a:pt x="10224878" y="4611387"/>
                  </a:cubicBezTo>
                  <a:lnTo>
                    <a:pt x="10229653" y="4705945"/>
                  </a:lnTo>
                  <a:lnTo>
                    <a:pt x="0" y="4705945"/>
                  </a:lnTo>
                  <a:lnTo>
                    <a:pt x="4775" y="4611387"/>
                  </a:lnTo>
                  <a:cubicBezTo>
                    <a:pt x="267819" y="2021240"/>
                    <a:pt x="2455280" y="0"/>
                    <a:pt x="5114827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琥珀" panose="02010800040101010101" charset="-122"/>
                <a:cs typeface="+mn-ea"/>
                <a:sym typeface="+mn-lt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2200663" y="5131503"/>
              <a:ext cx="618004" cy="825964"/>
              <a:chOff x="1650497" y="3848627"/>
              <a:chExt cx="463503" cy="619473"/>
            </a:xfrm>
          </p:grpSpPr>
          <p:pic>
            <p:nvPicPr>
              <p:cNvPr id="59" name="Picture 10" descr="E:\丫头\png\小人\卡通类素材\ry.png"/>
              <p:cNvPicPr>
                <a:picLocks noChangeAspect="1" noChangeArrowheads="1"/>
              </p:cNvPicPr>
              <p:nvPr>
                <p:custDataLst>
                  <p:tags r:id="rId47"/>
                </p:custDataLst>
              </p:nvPr>
            </p:nvPicPr>
            <p:blipFill rotWithShape="1">
              <a:blip r:embed="rId48"/>
              <a:srcRect/>
              <a:stretch>
                <a:fillRect/>
              </a:stretch>
            </p:blipFill>
            <p:spPr bwMode="auto">
              <a:xfrm>
                <a:off x="1650497" y="3848627"/>
                <a:ext cx="463503" cy="54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10" descr="E:\丫头\png\小人\卡通类素材\ry.png"/>
              <p:cNvPicPr>
                <a:picLocks noChangeAspect="1" noChangeArrowheads="1"/>
              </p:cNvPicPr>
              <p:nvPr>
                <p:custDataLst>
                  <p:tags r:id="rId49"/>
                </p:custDataLst>
              </p:nvPr>
            </p:nvPicPr>
            <p:blipFill rotWithShape="1">
              <a:blip r:embed="rId50"/>
              <a:srcRect/>
              <a:stretch>
                <a:fillRect/>
              </a:stretch>
            </p:blipFill>
            <p:spPr bwMode="auto">
              <a:xfrm>
                <a:off x="1688968" y="4180100"/>
                <a:ext cx="355608" cy="28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1" name="Picture 10" descr="E:\丫头\png\小人\卡通类素材\ry.png"/>
            <p:cNvPicPr>
              <a:picLocks noChangeAspect="1" noChangeArrowheads="1"/>
            </p:cNvPicPr>
            <p:nvPr>
              <p:custDataLst>
                <p:tags r:id="rId51"/>
              </p:custDataLst>
            </p:nvPr>
          </p:nvPicPr>
          <p:blipFill rotWithShape="1">
            <a:blip r:embed="rId52"/>
            <a:srcRect/>
            <a:stretch>
              <a:fillRect/>
            </a:stretch>
          </p:blipFill>
          <p:spPr bwMode="auto">
            <a:xfrm>
              <a:off x="2305669" y="4373648"/>
              <a:ext cx="414876" cy="33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/>
            <p:cNvPicPr>
              <a:picLocks noChangeAspect="1" noChangeArrowheads="1"/>
            </p:cNvPicPr>
            <p:nvPr>
              <p:custDataLst>
                <p:tags r:id="rId53"/>
              </p:custDataLst>
            </p:nvPr>
          </p:nvPicPr>
          <p:blipFill rotWithShape="1">
            <a:blip r:embed="rId54"/>
            <a:srcRect/>
            <a:stretch>
              <a:fillRect/>
            </a:stretch>
          </p:blipFill>
          <p:spPr bwMode="auto">
            <a:xfrm>
              <a:off x="9609610" y="4409540"/>
              <a:ext cx="533412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0" descr="E:\丫头\png\小人\卡通类素材\ry.png"/>
            <p:cNvPicPr>
              <a:picLocks noChangeAspect="1" noChangeArrowheads="1"/>
            </p:cNvPicPr>
            <p:nvPr>
              <p:custDataLst>
                <p:tags r:id="rId55"/>
              </p:custDataLst>
            </p:nvPr>
          </p:nvPicPr>
          <p:blipFill rotWithShape="1">
            <a:blip r:embed="rId56"/>
            <a:srcRect/>
            <a:stretch>
              <a:fillRect/>
            </a:stretch>
          </p:blipFill>
          <p:spPr bwMode="auto">
            <a:xfrm>
              <a:off x="2936626" y="3444243"/>
              <a:ext cx="355609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0" descr="E:\丫头\png\小人\卡通类素材\ry.png"/>
            <p:cNvPicPr>
              <a:picLocks noChangeAspect="1" noChangeArrowheads="1"/>
            </p:cNvPicPr>
            <p:nvPr>
              <p:custDataLst>
                <p:tags r:id="rId57"/>
              </p:custDataLst>
            </p:nvPr>
          </p:nvPicPr>
          <p:blipFill rotWithShape="1">
            <a:blip r:embed="rId56"/>
            <a:srcRect/>
            <a:stretch>
              <a:fillRect/>
            </a:stretch>
          </p:blipFill>
          <p:spPr bwMode="auto">
            <a:xfrm>
              <a:off x="8878372" y="5011017"/>
              <a:ext cx="355609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5" name="组合 44"/>
            <p:cNvGrpSpPr/>
            <p:nvPr/>
          </p:nvGrpSpPr>
          <p:grpSpPr>
            <a:xfrm>
              <a:off x="1303948" y="5382189"/>
              <a:ext cx="606101" cy="839279"/>
              <a:chOff x="977961" y="4036641"/>
              <a:chExt cx="454576" cy="629459"/>
            </a:xfrm>
          </p:grpSpPr>
          <p:pic>
            <p:nvPicPr>
              <p:cNvPr id="57" name="Picture 10" descr="E:\丫头\png\小人\卡通类素材\ry.png"/>
              <p:cNvPicPr>
                <a:picLocks noChangeAspect="1" noChangeArrowheads="1"/>
              </p:cNvPicPr>
              <p:nvPr>
                <p:custDataLst>
                  <p:tags r:id="rId58"/>
                </p:custDataLst>
              </p:nvPr>
            </p:nvPicPr>
            <p:blipFill rotWithShape="1">
              <a:blip r:embed="rId59"/>
              <a:srcRect/>
              <a:stretch>
                <a:fillRect/>
              </a:stretch>
            </p:blipFill>
            <p:spPr bwMode="auto">
              <a:xfrm>
                <a:off x="977961" y="4036641"/>
                <a:ext cx="454576" cy="52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10" descr="E:\丫头\png\小人\卡通类素材\ry.png"/>
              <p:cNvPicPr>
                <a:picLocks noChangeAspect="1" noChangeArrowheads="1"/>
              </p:cNvPicPr>
              <p:nvPr>
                <p:custDataLst>
                  <p:tags r:id="rId60"/>
                </p:custDataLst>
              </p:nvPr>
            </p:nvPicPr>
            <p:blipFill rotWithShape="1">
              <a:blip r:embed="rId54"/>
              <a:srcRect/>
              <a:stretch>
                <a:fillRect/>
              </a:stretch>
            </p:blipFill>
            <p:spPr bwMode="auto">
              <a:xfrm>
                <a:off x="997798" y="4342100"/>
                <a:ext cx="400059" cy="32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" name="组合 45"/>
            <p:cNvGrpSpPr/>
            <p:nvPr/>
          </p:nvGrpSpPr>
          <p:grpSpPr>
            <a:xfrm>
              <a:off x="9859797" y="5528919"/>
              <a:ext cx="761016" cy="902307"/>
              <a:chOff x="7394848" y="4146689"/>
              <a:chExt cx="570762" cy="676730"/>
            </a:xfrm>
          </p:grpSpPr>
          <p:pic>
            <p:nvPicPr>
              <p:cNvPr id="55" name="Picture 10" descr="E:\丫头\png\小人\卡通类素材\ry.png"/>
              <p:cNvPicPr>
                <a:picLocks noChangeAspect="1" noChangeArrowheads="1"/>
              </p:cNvPicPr>
              <p:nvPr>
                <p:custDataLst>
                  <p:tags r:id="rId61"/>
                </p:custDataLst>
              </p:nvPr>
            </p:nvPicPr>
            <p:blipFill rotWithShape="1">
              <a:blip r:embed="rId62"/>
              <a:srcRect/>
              <a:stretch>
                <a:fillRect/>
              </a:stretch>
            </p:blipFill>
            <p:spPr bwMode="auto">
              <a:xfrm>
                <a:off x="7394848" y="4146689"/>
                <a:ext cx="570762" cy="6649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10" descr="E:\丫头\png\小人\卡通类素材\ry.png"/>
              <p:cNvPicPr>
                <a:picLocks noChangeAspect="1" noChangeArrowheads="1"/>
              </p:cNvPicPr>
              <p:nvPr>
                <p:custDataLst>
                  <p:tags r:id="rId63"/>
                </p:custDataLst>
              </p:nvPr>
            </p:nvPicPr>
            <p:blipFill rotWithShape="1">
              <a:blip r:embed="rId54"/>
              <a:srcRect/>
              <a:stretch>
                <a:fillRect/>
              </a:stretch>
            </p:blipFill>
            <p:spPr bwMode="auto">
              <a:xfrm>
                <a:off x="7480200" y="4499419"/>
                <a:ext cx="400059" cy="32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7" name="Picture 10" descr="E:\丫头\png\小人\卡通类素材\ry.png"/>
            <p:cNvPicPr>
              <a:picLocks noChangeAspect="1" noChangeArrowheads="1"/>
            </p:cNvPicPr>
            <p:nvPr>
              <p:custDataLst>
                <p:tags r:id="rId64"/>
              </p:custDataLst>
            </p:nvPr>
          </p:nvPicPr>
          <p:blipFill rotWithShape="1">
            <a:blip r:embed="rId65"/>
            <a:srcRect/>
            <a:stretch>
              <a:fillRect/>
            </a:stretch>
          </p:blipFill>
          <p:spPr bwMode="auto">
            <a:xfrm>
              <a:off x="9081571" y="3572931"/>
              <a:ext cx="296341" cy="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8" name="组合 47"/>
            <p:cNvGrpSpPr/>
            <p:nvPr/>
          </p:nvGrpSpPr>
          <p:grpSpPr>
            <a:xfrm>
              <a:off x="6937574" y="90538"/>
              <a:ext cx="5457060" cy="4902911"/>
              <a:chOff x="5260515" y="81691"/>
              <a:chExt cx="4092795" cy="3677183"/>
            </a:xfrm>
          </p:grpSpPr>
          <p:grpSp>
            <p:nvGrpSpPr>
              <p:cNvPr id="49" name="组合 48"/>
              <p:cNvGrpSpPr/>
              <p:nvPr/>
            </p:nvGrpSpPr>
            <p:grpSpPr>
              <a:xfrm rot="1789715">
                <a:off x="5260515" y="1755031"/>
                <a:ext cx="4092795" cy="2003843"/>
                <a:chOff x="3797945" y="715526"/>
                <a:chExt cx="4092795" cy="2003843"/>
              </a:xfrm>
            </p:grpSpPr>
            <p:pic>
              <p:nvPicPr>
                <p:cNvPr id="51" name="Picture 11" descr="E:\丫头\png\小人\卡通类素材\fyt.png"/>
                <p:cNvPicPr>
                  <a:picLocks noChangeAspect="1" noChangeArrowheads="1"/>
                </p:cNvPicPr>
                <p:nvPr>
                  <p:custDataLst>
                    <p:tags r:id="rId66"/>
                  </p:custDataLst>
                </p:nvPr>
              </p:nvPicPr>
              <p:blipFill>
                <a:blip r:embed="rId67"/>
                <a:srcRect/>
                <a:stretch>
                  <a:fillRect/>
                </a:stretch>
              </p:blipFill>
              <p:spPr bwMode="auto">
                <a:xfrm rot="1077304">
                  <a:off x="4972468" y="737268"/>
                  <a:ext cx="1031756" cy="1152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2" name="Picture 12" descr="E:\丫头\png\小人\卡通类素材\sfe.png"/>
                <p:cNvPicPr>
                  <a:picLocks noChangeAspect="1" noChangeArrowheads="1"/>
                </p:cNvPicPr>
                <p:nvPr>
                  <p:custDataLst>
                    <p:tags r:id="rId68"/>
                  </p:custDataLst>
                </p:nvPr>
              </p:nvPicPr>
              <p:blipFill>
                <a:blip r:embed="rId69"/>
                <a:srcRect/>
                <a:stretch>
                  <a:fillRect/>
                </a:stretch>
              </p:blipFill>
              <p:spPr bwMode="auto">
                <a:xfrm rot="640899">
                  <a:off x="3797945" y="715526"/>
                  <a:ext cx="1235028" cy="118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13" descr="E:\丫头\png\小人\卡通类素材\fhj.png"/>
                <p:cNvPicPr>
                  <a:picLocks noChangeAspect="1" noChangeArrowheads="1"/>
                </p:cNvPicPr>
                <p:nvPr>
                  <p:custDataLst>
                    <p:tags r:id="rId70"/>
                  </p:custDataLst>
                </p:nvPr>
              </p:nvPicPr>
              <p:blipFill>
                <a:blip r:embed="rId71"/>
                <a:srcRect/>
                <a:stretch>
                  <a:fillRect/>
                </a:stretch>
              </p:blipFill>
              <p:spPr bwMode="auto">
                <a:xfrm rot="1375128">
                  <a:off x="5951969" y="963305"/>
                  <a:ext cx="1033244" cy="12111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4" name="Picture 14" descr="E:\丫头\png\小人\卡通类素材\eth.png"/>
                <p:cNvPicPr>
                  <a:picLocks noChangeAspect="1" noChangeArrowheads="1"/>
                </p:cNvPicPr>
                <p:nvPr>
                  <p:custDataLst>
                    <p:tags r:id="rId72"/>
                  </p:custDataLst>
                </p:nvPr>
              </p:nvPicPr>
              <p:blipFill>
                <a:blip r:embed="rId73"/>
                <a:srcRect/>
                <a:stretch>
                  <a:fillRect/>
                </a:stretch>
              </p:blipFill>
              <p:spPr bwMode="auto">
                <a:xfrm rot="2659501">
                  <a:off x="6852980" y="1450121"/>
                  <a:ext cx="1037760" cy="12692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0" name="云形标注 49"/>
              <p:cNvSpPr/>
              <p:nvPr>
                <p:custDataLst>
                  <p:tags r:id="rId74"/>
                </p:custDataLst>
              </p:nvPr>
            </p:nvSpPr>
            <p:spPr>
              <a:xfrm rot="2319260">
                <a:off x="6389678" y="81691"/>
                <a:ext cx="600301" cy="1026742"/>
              </a:xfrm>
              <a:prstGeom prst="cloudCallout">
                <a:avLst/>
              </a:prstGeom>
              <a:pattFill prst="wdDnDiag">
                <a:fgClr>
                  <a:sysClr val="window" lastClr="FFFFFF"/>
                </a:fgClr>
                <a:bgClr>
                  <a:srgbClr val="00B0F0"/>
                </a:bgClr>
              </a:patt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5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琥珀" panose="02010800040101010101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5"/>
            </p:custDataLst>
          </p:nvPr>
        </p:nvSpPr>
        <p:spPr>
          <a:xfrm>
            <a:off x="2523108" y="4097426"/>
            <a:ext cx="7075569" cy="899167"/>
          </a:xfrm>
        </p:spPr>
        <p:txBody>
          <a:bodyPr vert="horz" lIns="90000" tIns="46800" rIns="90000" bIns="46800" rtlCol="0" anchor="b" anchorCtr="0">
            <a:prstTxWarp prst="textArchUp">
              <a:avLst/>
            </a:prstTxWarp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6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63" name="文本占位符 62"/>
          <p:cNvSpPr>
            <a:spLocks noGrp="1"/>
          </p:cNvSpPr>
          <p:nvPr>
            <p:ph type="body" sz="quarter" idx="13" hasCustomPrompt="1"/>
            <p:custDataLst>
              <p:tags r:id="rId76"/>
            </p:custDataLst>
          </p:nvPr>
        </p:nvSpPr>
        <p:spPr>
          <a:xfrm>
            <a:off x="2513931" y="5066432"/>
            <a:ext cx="7106611" cy="1458912"/>
          </a:xfrm>
        </p:spPr>
        <p:txBody>
          <a:bodyPr lIns="90000" tIns="46800" rIns="90000" bIns="46800">
            <a:prstTxWarp prst="textArchUp">
              <a:avLst/>
            </a:prstTxWarp>
            <a:normAutofit/>
          </a:bodyPr>
          <a:lstStyle>
            <a:lvl1pPr marL="0" indent="0" algn="ctr">
              <a:buNone/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4"/>
            <p:custDataLst>
              <p:tags r:id="rId7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5"/>
            <p:custDataLst>
              <p:tags r:id="rId7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6"/>
            <p:custDataLst>
              <p:tags r:id="rId7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 rot="21408447">
            <a:off x="10577830" y="5869940"/>
            <a:ext cx="1573530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pic>
        <p:nvPicPr>
          <p:cNvPr id="9" name="balloon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0582275" y="41910"/>
            <a:ext cx="1618615" cy="222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E:\丫头\png\小人\卡通类素材\sfe.png"/>
          <p:cNvPicPr>
            <a:picLocks noChangeAspect="1" noChangeArrowheads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 rot="2430614">
            <a:off x="170180" y="6010275"/>
            <a:ext cx="810895" cy="77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2400" dirty="0">
              <a:sym typeface="+mn-ea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 rot="191552" flipH="1">
            <a:off x="88900" y="5859145"/>
            <a:ext cx="1573530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2400">
              <a:sym typeface="+mn-ea"/>
            </a:endParaRPr>
          </a:p>
        </p:txBody>
      </p:sp>
      <p:pic>
        <p:nvPicPr>
          <p:cNvPr id="12" name="balloon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0582275" y="41910"/>
            <a:ext cx="1618615" cy="222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E:\丫头\png\小人\卡通类素材\sfe.png"/>
          <p:cNvPicPr>
            <a:picLocks noChangeAspect="1" noChangeArrowheads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 rot="1170613">
            <a:off x="226060" y="123190"/>
            <a:ext cx="882015" cy="84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2"/>
            </p:custDataLst>
          </p:nvPr>
        </p:nvGrpSpPr>
        <p:grpSpPr>
          <a:xfrm rot="2520000">
            <a:off x="189865" y="157480"/>
            <a:ext cx="1029335" cy="1246505"/>
            <a:chOff x="2540" y="5318"/>
            <a:chExt cx="1262" cy="1528"/>
          </a:xfrm>
        </p:grpSpPr>
        <p:pic>
          <p:nvPicPr>
            <p:cNvPr id="12" name="Picture 6" descr="E:\丫头\png\小人\卡通类素材\dtr.png"/>
            <p:cNvPicPr>
              <a:picLocks noChangeAspect="1" noChangeArrowheads="1"/>
            </p:cNvPicPr>
            <p:nvPr userDrawn="1">
              <p:custDataLst>
                <p:tags r:id="rId3"/>
              </p:custDataLst>
            </p:nvPr>
          </p:nvPicPr>
          <p:blipFill rotWithShape="1">
            <a:blip r:embed="rId4"/>
            <a:srcRect/>
            <a:stretch>
              <a:fillRect/>
            </a:stretch>
          </p:blipFill>
          <p:spPr bwMode="auto">
            <a:xfrm rot="18282560">
              <a:off x="2644" y="5923"/>
              <a:ext cx="849" cy="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E:\丫头\png\小人\卡通类素材\dtr.png"/>
            <p:cNvPicPr>
              <a:picLocks noChangeAspect="1" noChangeArrowheads="1"/>
            </p:cNvPicPr>
            <p:nvPr userDrawn="1">
              <p:custDataLst>
                <p:tags r:id="rId5"/>
              </p:custDataLst>
            </p:nvPr>
          </p:nvPicPr>
          <p:blipFill rotWithShape="1">
            <a:blip r:embed="rId6"/>
            <a:srcRect/>
            <a:stretch>
              <a:fillRect/>
            </a:stretch>
          </p:blipFill>
          <p:spPr bwMode="auto">
            <a:xfrm rot="18322211">
              <a:off x="2687" y="5171"/>
              <a:ext cx="968" cy="1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矩形 7"/>
          <p:cNvSpPr/>
          <p:nvPr userDrawn="1">
            <p:custDataLst>
              <p:tags r:id="rId7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240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3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>
            <p:custDataLst>
              <p:tags r:id="rId2"/>
            </p:custDataLst>
          </p:nvPr>
        </p:nvGrpSpPr>
        <p:grpSpPr>
          <a:xfrm>
            <a:off x="11431905" y="5614670"/>
            <a:ext cx="970280" cy="1240790"/>
            <a:chOff x="11431905" y="5614670"/>
            <a:chExt cx="970280" cy="1240790"/>
          </a:xfrm>
        </p:grpSpPr>
        <p:pic>
          <p:nvPicPr>
            <p:cNvPr id="12" name="Picture 8" descr="E:\丫头\png\小人\卡通类素材\edt.png"/>
            <p:cNvPicPr>
              <a:picLocks noChangeAspect="1" noChangeArrowheads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 bwMode="auto">
            <a:xfrm rot="20185105">
              <a:off x="11664315" y="5614670"/>
              <a:ext cx="737870" cy="1204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E:\丫头\png\小人\卡通类素材\edt.png"/>
            <p:cNvPicPr>
              <a:picLocks noChangeAspect="1" noChangeArrowheads="1"/>
            </p:cNvPicPr>
            <p:nvPr userDrawn="1">
              <p:custDataLst>
                <p:tags r:id="rId5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 bwMode="auto">
            <a:xfrm rot="20185105">
              <a:off x="11431905" y="6104890"/>
              <a:ext cx="459740" cy="75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矩形 9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240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558010" y="1663200"/>
            <a:ext cx="5342400" cy="2894400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3"/>
            </p:custDataLst>
          </p:nvPr>
        </p:nvSpPr>
        <p:spPr>
          <a:xfrm>
            <a:off x="6220810" y="1663200"/>
            <a:ext cx="5367600" cy="2894400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4"/>
            </p:custDataLst>
          </p:nvPr>
        </p:nvSpPr>
        <p:spPr>
          <a:xfrm>
            <a:off x="550810" y="4816800"/>
            <a:ext cx="5342400" cy="781200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5"/>
            </p:custDataLst>
          </p:nvPr>
        </p:nvSpPr>
        <p:spPr>
          <a:xfrm>
            <a:off x="6231610" y="4813200"/>
            <a:ext cx="5367600" cy="781200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2400">
              <a:sym typeface="+mn-ea"/>
            </a:endParaRPr>
          </a:p>
        </p:txBody>
      </p:sp>
      <p:pic>
        <p:nvPicPr>
          <p:cNvPr id="12" name="children_1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37515" y="5939155"/>
            <a:ext cx="478155" cy="79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hildren_2"/>
          <p:cNvPicPr>
            <a:picLocks noChangeAspect="1" noChangeArrowheads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007235" y="5932805"/>
            <a:ext cx="420370" cy="82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hildren_3"/>
          <p:cNvPicPr>
            <a:picLocks noChangeAspect="1" noChangeArrowheads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498850" y="5930265"/>
            <a:ext cx="478155" cy="82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hildren_4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5068570" y="5899150"/>
            <a:ext cx="427355" cy="9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children_5"/>
          <p:cNvPicPr>
            <a:picLocks noChangeAspect="1" noChangeArrowheads="1"/>
          </p:cNvPicPr>
          <p:nvPr userDrawn="1">
            <p:custDataLst>
              <p:tags r:id="rId11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6569710" y="5919470"/>
            <a:ext cx="535940" cy="86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hildren_6"/>
          <p:cNvPicPr>
            <a:picLocks noChangeAspect="1" noChangeArrowheads="1"/>
          </p:cNvPicPr>
          <p:nvPr userDrawn="1">
            <p:custDataLst>
              <p:tags r:id="rId13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8217535" y="5913755"/>
            <a:ext cx="450850" cy="87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children_7"/>
          <p:cNvPicPr>
            <a:picLocks noChangeAspect="1" noChangeArrowheads="1"/>
          </p:cNvPicPr>
          <p:nvPr userDrawn="1">
            <p:custDataLst>
              <p:tags r:id="rId15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9750425" y="5940425"/>
            <a:ext cx="539115" cy="79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children_8"/>
          <p:cNvPicPr>
            <a:picLocks noChangeAspect="1" noChangeArrowheads="1"/>
          </p:cNvPicPr>
          <p:nvPr userDrawn="1">
            <p:custDataLst>
              <p:tags r:id="rId17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11402695" y="6014085"/>
            <a:ext cx="474980" cy="80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hildren_1"/>
          <p:cNvPicPr>
            <a:picLocks noChangeAspect="1" noChangeArrowheads="1"/>
          </p:cNvPicPr>
          <p:nvPr userDrawn="1">
            <p:custDataLst>
              <p:tags r:id="rId19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69570" y="125730"/>
            <a:ext cx="478155" cy="79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children_2"/>
          <p:cNvPicPr>
            <a:picLocks noChangeAspect="1" noChangeArrowheads="1"/>
          </p:cNvPicPr>
          <p:nvPr userDrawn="1">
            <p:custDataLst>
              <p:tags r:id="rId20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939290" y="119380"/>
            <a:ext cx="420370" cy="82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hildren_3"/>
          <p:cNvPicPr>
            <a:picLocks noChangeAspect="1" noChangeArrowheads="1"/>
          </p:cNvPicPr>
          <p:nvPr userDrawn="1">
            <p:custDataLst>
              <p:tags r:id="rId2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430905" y="116840"/>
            <a:ext cx="478155" cy="82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hildren_4"/>
          <p:cNvPicPr>
            <a:picLocks noChangeAspect="1" noChangeArrowheads="1"/>
          </p:cNvPicPr>
          <p:nvPr userDrawn="1">
            <p:custDataLst>
              <p:tags r:id="rId22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5000625" y="85725"/>
            <a:ext cx="427355" cy="9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children_5"/>
          <p:cNvPicPr>
            <a:picLocks noChangeAspect="1" noChangeArrowheads="1"/>
          </p:cNvPicPr>
          <p:nvPr userDrawn="1">
            <p:custDataLst>
              <p:tags r:id="rId23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6501765" y="106045"/>
            <a:ext cx="535940" cy="86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hildren_6"/>
          <p:cNvPicPr>
            <a:picLocks noChangeAspect="1" noChangeArrowheads="1"/>
          </p:cNvPicPr>
          <p:nvPr userDrawn="1">
            <p:custDataLst>
              <p:tags r:id="rId24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8149590" y="100330"/>
            <a:ext cx="450850" cy="87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hildren_7"/>
          <p:cNvPicPr>
            <a:picLocks noChangeAspect="1" noChangeArrowheads="1"/>
          </p:cNvPicPr>
          <p:nvPr userDrawn="1">
            <p:custDataLst>
              <p:tags r:id="rId25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9682480" y="127000"/>
            <a:ext cx="539115" cy="79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children_8"/>
          <p:cNvPicPr>
            <a:picLocks noChangeAspect="1" noChangeArrowheads="1"/>
          </p:cNvPicPr>
          <p:nvPr userDrawn="1">
            <p:custDataLst>
              <p:tags r:id="rId26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11334750" y="200660"/>
            <a:ext cx="474980" cy="80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7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31"/>
            </p:custDataLst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algn="ctr"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5" Type="http://schemas.openxmlformats.org/officeDocument/2006/relationships/theme" Target="../theme/theme2.xml"/><Relationship Id="rId24" Type="http://schemas.openxmlformats.org/officeDocument/2006/relationships/tags" Target="../tags/tag298.xml"/><Relationship Id="rId23" Type="http://schemas.openxmlformats.org/officeDocument/2006/relationships/tags" Target="../tags/tag297.xml"/><Relationship Id="rId22" Type="http://schemas.openxmlformats.org/officeDocument/2006/relationships/tags" Target="../tags/tag296.xml"/><Relationship Id="rId21" Type="http://schemas.openxmlformats.org/officeDocument/2006/relationships/tags" Target="../tags/tag295.xml"/><Relationship Id="rId20" Type="http://schemas.openxmlformats.org/officeDocument/2006/relationships/tags" Target="../tags/tag294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293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5" Type="http://schemas.openxmlformats.org/officeDocument/2006/relationships/theme" Target="../theme/theme3.xml"/><Relationship Id="rId24" Type="http://schemas.openxmlformats.org/officeDocument/2006/relationships/tags" Target="../tags/tag534.xml"/><Relationship Id="rId23" Type="http://schemas.openxmlformats.org/officeDocument/2006/relationships/tags" Target="../tags/tag533.xml"/><Relationship Id="rId22" Type="http://schemas.openxmlformats.org/officeDocument/2006/relationships/tags" Target="../tags/tag532.xml"/><Relationship Id="rId21" Type="http://schemas.openxmlformats.org/officeDocument/2006/relationships/tags" Target="../tags/tag531.xml"/><Relationship Id="rId20" Type="http://schemas.openxmlformats.org/officeDocument/2006/relationships/tags" Target="../tags/tag530.xml"/><Relationship Id="rId2" Type="http://schemas.openxmlformats.org/officeDocument/2006/relationships/slideLayout" Target="../slideLayouts/slideLayout31.xml"/><Relationship Id="rId19" Type="http://schemas.openxmlformats.org/officeDocument/2006/relationships/tags" Target="../tags/tag529.xml"/><Relationship Id="rId18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</p:sldLayoutIdLst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537.xml"/><Relationship Id="rId2" Type="http://schemas.openxmlformats.org/officeDocument/2006/relationships/tags" Target="../tags/tag536.xml"/><Relationship Id="rId1" Type="http://schemas.openxmlformats.org/officeDocument/2006/relationships/tags" Target="../tags/tag535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687.xml"/><Relationship Id="rId8" Type="http://schemas.openxmlformats.org/officeDocument/2006/relationships/image" Target="../media/image77.png"/><Relationship Id="rId7" Type="http://schemas.openxmlformats.org/officeDocument/2006/relationships/tags" Target="../tags/tag686.xml"/><Relationship Id="rId6" Type="http://schemas.openxmlformats.org/officeDocument/2006/relationships/tags" Target="../tags/tag685.xml"/><Relationship Id="rId5" Type="http://schemas.openxmlformats.org/officeDocument/2006/relationships/image" Target="../media/image76.png"/><Relationship Id="rId4" Type="http://schemas.openxmlformats.org/officeDocument/2006/relationships/tags" Target="../tags/tag684.xml"/><Relationship Id="rId35" Type="http://schemas.openxmlformats.org/officeDocument/2006/relationships/notesSlide" Target="../notesSlides/notesSlide9.xml"/><Relationship Id="rId34" Type="http://schemas.openxmlformats.org/officeDocument/2006/relationships/slideLayout" Target="../slideLayouts/slideLayout36.xml"/><Relationship Id="rId33" Type="http://schemas.openxmlformats.org/officeDocument/2006/relationships/tags" Target="../tags/tag700.xml"/><Relationship Id="rId32" Type="http://schemas.openxmlformats.org/officeDocument/2006/relationships/tags" Target="../tags/tag699.xml"/><Relationship Id="rId31" Type="http://schemas.openxmlformats.org/officeDocument/2006/relationships/image" Target="../media/image96.png"/><Relationship Id="rId30" Type="http://schemas.openxmlformats.org/officeDocument/2006/relationships/tags" Target="../tags/tag698.xml"/><Relationship Id="rId3" Type="http://schemas.openxmlformats.org/officeDocument/2006/relationships/image" Target="../media/image75.png"/><Relationship Id="rId29" Type="http://schemas.openxmlformats.org/officeDocument/2006/relationships/tags" Target="../tags/tag697.xml"/><Relationship Id="rId28" Type="http://schemas.openxmlformats.org/officeDocument/2006/relationships/image" Target="../media/image95.png"/><Relationship Id="rId27" Type="http://schemas.openxmlformats.org/officeDocument/2006/relationships/image" Target="../media/image94.png"/><Relationship Id="rId26" Type="http://schemas.openxmlformats.org/officeDocument/2006/relationships/image" Target="../media/image85.png"/><Relationship Id="rId25" Type="http://schemas.openxmlformats.org/officeDocument/2006/relationships/tags" Target="../tags/tag696.xml"/><Relationship Id="rId24" Type="http://schemas.openxmlformats.org/officeDocument/2006/relationships/image" Target="../media/image84.png"/><Relationship Id="rId23" Type="http://schemas.openxmlformats.org/officeDocument/2006/relationships/tags" Target="../tags/tag695.xml"/><Relationship Id="rId22" Type="http://schemas.openxmlformats.org/officeDocument/2006/relationships/tags" Target="../tags/tag694.xml"/><Relationship Id="rId21" Type="http://schemas.openxmlformats.org/officeDocument/2006/relationships/image" Target="../media/image83.png"/><Relationship Id="rId20" Type="http://schemas.openxmlformats.org/officeDocument/2006/relationships/tags" Target="../tags/tag693.xml"/><Relationship Id="rId2" Type="http://schemas.openxmlformats.org/officeDocument/2006/relationships/tags" Target="../tags/tag683.xml"/><Relationship Id="rId19" Type="http://schemas.openxmlformats.org/officeDocument/2006/relationships/image" Target="../media/image82.png"/><Relationship Id="rId18" Type="http://schemas.openxmlformats.org/officeDocument/2006/relationships/tags" Target="../tags/tag692.xml"/><Relationship Id="rId17" Type="http://schemas.openxmlformats.org/officeDocument/2006/relationships/image" Target="../media/image81.png"/><Relationship Id="rId16" Type="http://schemas.openxmlformats.org/officeDocument/2006/relationships/tags" Target="../tags/tag691.xml"/><Relationship Id="rId15" Type="http://schemas.openxmlformats.org/officeDocument/2006/relationships/image" Target="../media/image80.png"/><Relationship Id="rId14" Type="http://schemas.openxmlformats.org/officeDocument/2006/relationships/tags" Target="../tags/tag690.xml"/><Relationship Id="rId13" Type="http://schemas.openxmlformats.org/officeDocument/2006/relationships/tags" Target="../tags/tag689.xml"/><Relationship Id="rId12" Type="http://schemas.openxmlformats.org/officeDocument/2006/relationships/image" Target="../media/image79.png"/><Relationship Id="rId11" Type="http://schemas.openxmlformats.org/officeDocument/2006/relationships/tags" Target="../tags/tag688.xml"/><Relationship Id="rId10" Type="http://schemas.openxmlformats.org/officeDocument/2006/relationships/image" Target="../media/image78.png"/><Relationship Id="rId1" Type="http://schemas.openxmlformats.org/officeDocument/2006/relationships/tags" Target="../tags/tag68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706.xml"/><Relationship Id="rId8" Type="http://schemas.openxmlformats.org/officeDocument/2006/relationships/image" Target="../media/image77.png"/><Relationship Id="rId7" Type="http://schemas.openxmlformats.org/officeDocument/2006/relationships/tags" Target="../tags/tag705.xml"/><Relationship Id="rId6" Type="http://schemas.openxmlformats.org/officeDocument/2006/relationships/tags" Target="../tags/tag704.xml"/><Relationship Id="rId5" Type="http://schemas.openxmlformats.org/officeDocument/2006/relationships/image" Target="../media/image76.png"/><Relationship Id="rId4" Type="http://schemas.openxmlformats.org/officeDocument/2006/relationships/tags" Target="../tags/tag703.xml"/><Relationship Id="rId35" Type="http://schemas.openxmlformats.org/officeDocument/2006/relationships/notesSlide" Target="../notesSlides/notesSlide10.xml"/><Relationship Id="rId34" Type="http://schemas.openxmlformats.org/officeDocument/2006/relationships/slideLayout" Target="../slideLayouts/slideLayout36.xml"/><Relationship Id="rId33" Type="http://schemas.openxmlformats.org/officeDocument/2006/relationships/tags" Target="../tags/tag719.xml"/><Relationship Id="rId32" Type="http://schemas.openxmlformats.org/officeDocument/2006/relationships/tags" Target="../tags/tag718.xml"/><Relationship Id="rId31" Type="http://schemas.openxmlformats.org/officeDocument/2006/relationships/image" Target="../media/image96.png"/><Relationship Id="rId30" Type="http://schemas.openxmlformats.org/officeDocument/2006/relationships/tags" Target="../tags/tag717.xml"/><Relationship Id="rId3" Type="http://schemas.openxmlformats.org/officeDocument/2006/relationships/image" Target="../media/image75.png"/><Relationship Id="rId29" Type="http://schemas.openxmlformats.org/officeDocument/2006/relationships/tags" Target="../tags/tag716.xml"/><Relationship Id="rId28" Type="http://schemas.openxmlformats.org/officeDocument/2006/relationships/image" Target="../media/image95.png"/><Relationship Id="rId27" Type="http://schemas.openxmlformats.org/officeDocument/2006/relationships/image" Target="../media/image94.png"/><Relationship Id="rId26" Type="http://schemas.openxmlformats.org/officeDocument/2006/relationships/image" Target="../media/image85.png"/><Relationship Id="rId25" Type="http://schemas.openxmlformats.org/officeDocument/2006/relationships/tags" Target="../tags/tag715.xml"/><Relationship Id="rId24" Type="http://schemas.openxmlformats.org/officeDocument/2006/relationships/image" Target="../media/image84.png"/><Relationship Id="rId23" Type="http://schemas.openxmlformats.org/officeDocument/2006/relationships/tags" Target="../tags/tag714.xml"/><Relationship Id="rId22" Type="http://schemas.openxmlformats.org/officeDocument/2006/relationships/tags" Target="../tags/tag713.xml"/><Relationship Id="rId21" Type="http://schemas.openxmlformats.org/officeDocument/2006/relationships/image" Target="../media/image83.png"/><Relationship Id="rId20" Type="http://schemas.openxmlformats.org/officeDocument/2006/relationships/tags" Target="../tags/tag712.xml"/><Relationship Id="rId2" Type="http://schemas.openxmlformats.org/officeDocument/2006/relationships/tags" Target="../tags/tag702.xml"/><Relationship Id="rId19" Type="http://schemas.openxmlformats.org/officeDocument/2006/relationships/image" Target="../media/image82.png"/><Relationship Id="rId18" Type="http://schemas.openxmlformats.org/officeDocument/2006/relationships/tags" Target="../tags/tag711.xml"/><Relationship Id="rId17" Type="http://schemas.openxmlformats.org/officeDocument/2006/relationships/image" Target="../media/image81.png"/><Relationship Id="rId16" Type="http://schemas.openxmlformats.org/officeDocument/2006/relationships/tags" Target="../tags/tag710.xml"/><Relationship Id="rId15" Type="http://schemas.openxmlformats.org/officeDocument/2006/relationships/image" Target="../media/image80.png"/><Relationship Id="rId14" Type="http://schemas.openxmlformats.org/officeDocument/2006/relationships/tags" Target="../tags/tag709.xml"/><Relationship Id="rId13" Type="http://schemas.openxmlformats.org/officeDocument/2006/relationships/tags" Target="../tags/tag708.xml"/><Relationship Id="rId12" Type="http://schemas.openxmlformats.org/officeDocument/2006/relationships/image" Target="../media/image79.png"/><Relationship Id="rId11" Type="http://schemas.openxmlformats.org/officeDocument/2006/relationships/tags" Target="../tags/tag707.xml"/><Relationship Id="rId10" Type="http://schemas.openxmlformats.org/officeDocument/2006/relationships/image" Target="../media/image78.png"/><Relationship Id="rId1" Type="http://schemas.openxmlformats.org/officeDocument/2006/relationships/tags" Target="../tags/tag70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725.xml"/><Relationship Id="rId8" Type="http://schemas.openxmlformats.org/officeDocument/2006/relationships/image" Target="../media/image77.png"/><Relationship Id="rId7" Type="http://schemas.openxmlformats.org/officeDocument/2006/relationships/tags" Target="../tags/tag724.xml"/><Relationship Id="rId6" Type="http://schemas.openxmlformats.org/officeDocument/2006/relationships/tags" Target="../tags/tag723.xml"/><Relationship Id="rId5" Type="http://schemas.openxmlformats.org/officeDocument/2006/relationships/image" Target="../media/image76.png"/><Relationship Id="rId4" Type="http://schemas.openxmlformats.org/officeDocument/2006/relationships/tags" Target="../tags/tag722.xml"/><Relationship Id="rId34" Type="http://schemas.openxmlformats.org/officeDocument/2006/relationships/notesSlide" Target="../notesSlides/notesSlide11.xml"/><Relationship Id="rId33" Type="http://schemas.openxmlformats.org/officeDocument/2006/relationships/slideLayout" Target="../slideLayouts/slideLayout36.xml"/><Relationship Id="rId32" Type="http://schemas.openxmlformats.org/officeDocument/2006/relationships/tags" Target="../tags/tag738.xml"/><Relationship Id="rId31" Type="http://schemas.openxmlformats.org/officeDocument/2006/relationships/tags" Target="../tags/tag737.xml"/><Relationship Id="rId30" Type="http://schemas.openxmlformats.org/officeDocument/2006/relationships/image" Target="../media/image96.png"/><Relationship Id="rId3" Type="http://schemas.openxmlformats.org/officeDocument/2006/relationships/image" Target="../media/image75.png"/><Relationship Id="rId29" Type="http://schemas.openxmlformats.org/officeDocument/2006/relationships/tags" Target="../tags/tag736.xml"/><Relationship Id="rId28" Type="http://schemas.openxmlformats.org/officeDocument/2006/relationships/tags" Target="../tags/tag735.xml"/><Relationship Id="rId27" Type="http://schemas.openxmlformats.org/officeDocument/2006/relationships/image" Target="../media/image97.png"/><Relationship Id="rId26" Type="http://schemas.openxmlformats.org/officeDocument/2006/relationships/image" Target="../media/image85.png"/><Relationship Id="rId25" Type="http://schemas.openxmlformats.org/officeDocument/2006/relationships/tags" Target="../tags/tag734.xml"/><Relationship Id="rId24" Type="http://schemas.openxmlformats.org/officeDocument/2006/relationships/image" Target="../media/image84.png"/><Relationship Id="rId23" Type="http://schemas.openxmlformats.org/officeDocument/2006/relationships/tags" Target="../tags/tag733.xml"/><Relationship Id="rId22" Type="http://schemas.openxmlformats.org/officeDocument/2006/relationships/tags" Target="../tags/tag732.xml"/><Relationship Id="rId21" Type="http://schemas.openxmlformats.org/officeDocument/2006/relationships/image" Target="../media/image83.png"/><Relationship Id="rId20" Type="http://schemas.openxmlformats.org/officeDocument/2006/relationships/tags" Target="../tags/tag731.xml"/><Relationship Id="rId2" Type="http://schemas.openxmlformats.org/officeDocument/2006/relationships/tags" Target="../tags/tag721.xml"/><Relationship Id="rId19" Type="http://schemas.openxmlformats.org/officeDocument/2006/relationships/image" Target="../media/image82.png"/><Relationship Id="rId18" Type="http://schemas.openxmlformats.org/officeDocument/2006/relationships/tags" Target="../tags/tag730.xml"/><Relationship Id="rId17" Type="http://schemas.openxmlformats.org/officeDocument/2006/relationships/image" Target="../media/image81.png"/><Relationship Id="rId16" Type="http://schemas.openxmlformats.org/officeDocument/2006/relationships/tags" Target="../tags/tag729.xml"/><Relationship Id="rId15" Type="http://schemas.openxmlformats.org/officeDocument/2006/relationships/image" Target="../media/image80.png"/><Relationship Id="rId14" Type="http://schemas.openxmlformats.org/officeDocument/2006/relationships/tags" Target="../tags/tag728.xml"/><Relationship Id="rId13" Type="http://schemas.openxmlformats.org/officeDocument/2006/relationships/tags" Target="../tags/tag727.xml"/><Relationship Id="rId12" Type="http://schemas.openxmlformats.org/officeDocument/2006/relationships/image" Target="../media/image79.png"/><Relationship Id="rId11" Type="http://schemas.openxmlformats.org/officeDocument/2006/relationships/tags" Target="../tags/tag726.xml"/><Relationship Id="rId10" Type="http://schemas.openxmlformats.org/officeDocument/2006/relationships/image" Target="../media/image78.png"/><Relationship Id="rId1" Type="http://schemas.openxmlformats.org/officeDocument/2006/relationships/tags" Target="../tags/tag720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744.xml"/><Relationship Id="rId8" Type="http://schemas.openxmlformats.org/officeDocument/2006/relationships/image" Target="../media/image77.png"/><Relationship Id="rId7" Type="http://schemas.openxmlformats.org/officeDocument/2006/relationships/tags" Target="../tags/tag743.xml"/><Relationship Id="rId6" Type="http://schemas.openxmlformats.org/officeDocument/2006/relationships/tags" Target="../tags/tag742.xml"/><Relationship Id="rId5" Type="http://schemas.openxmlformats.org/officeDocument/2006/relationships/image" Target="../media/image76.png"/><Relationship Id="rId4" Type="http://schemas.openxmlformats.org/officeDocument/2006/relationships/tags" Target="../tags/tag741.xml"/><Relationship Id="rId37" Type="http://schemas.openxmlformats.org/officeDocument/2006/relationships/notesSlide" Target="../notesSlides/notesSlide12.xml"/><Relationship Id="rId36" Type="http://schemas.openxmlformats.org/officeDocument/2006/relationships/slideLayout" Target="../slideLayouts/slideLayout36.xml"/><Relationship Id="rId35" Type="http://schemas.openxmlformats.org/officeDocument/2006/relationships/tags" Target="../tags/tag758.xml"/><Relationship Id="rId34" Type="http://schemas.openxmlformats.org/officeDocument/2006/relationships/image" Target="../media/image99.png"/><Relationship Id="rId33" Type="http://schemas.openxmlformats.org/officeDocument/2006/relationships/image" Target="../media/image98.png"/><Relationship Id="rId32" Type="http://schemas.openxmlformats.org/officeDocument/2006/relationships/image" Target="../media/image97.png"/><Relationship Id="rId31" Type="http://schemas.openxmlformats.org/officeDocument/2006/relationships/tags" Target="../tags/tag757.xml"/><Relationship Id="rId30" Type="http://schemas.openxmlformats.org/officeDocument/2006/relationships/image" Target="../media/image96.png"/><Relationship Id="rId3" Type="http://schemas.openxmlformats.org/officeDocument/2006/relationships/image" Target="../media/image75.png"/><Relationship Id="rId29" Type="http://schemas.openxmlformats.org/officeDocument/2006/relationships/tags" Target="../tags/tag756.xml"/><Relationship Id="rId28" Type="http://schemas.openxmlformats.org/officeDocument/2006/relationships/tags" Target="../tags/tag755.xml"/><Relationship Id="rId27" Type="http://schemas.openxmlformats.org/officeDocument/2006/relationships/tags" Target="../tags/tag754.xml"/><Relationship Id="rId26" Type="http://schemas.openxmlformats.org/officeDocument/2006/relationships/image" Target="../media/image85.png"/><Relationship Id="rId25" Type="http://schemas.openxmlformats.org/officeDocument/2006/relationships/tags" Target="../tags/tag753.xml"/><Relationship Id="rId24" Type="http://schemas.openxmlformats.org/officeDocument/2006/relationships/image" Target="../media/image84.png"/><Relationship Id="rId23" Type="http://schemas.openxmlformats.org/officeDocument/2006/relationships/tags" Target="../tags/tag752.xml"/><Relationship Id="rId22" Type="http://schemas.openxmlformats.org/officeDocument/2006/relationships/tags" Target="../tags/tag751.xml"/><Relationship Id="rId21" Type="http://schemas.openxmlformats.org/officeDocument/2006/relationships/image" Target="../media/image83.png"/><Relationship Id="rId20" Type="http://schemas.openxmlformats.org/officeDocument/2006/relationships/tags" Target="../tags/tag750.xml"/><Relationship Id="rId2" Type="http://schemas.openxmlformats.org/officeDocument/2006/relationships/tags" Target="../tags/tag740.xml"/><Relationship Id="rId19" Type="http://schemas.openxmlformats.org/officeDocument/2006/relationships/image" Target="../media/image82.png"/><Relationship Id="rId18" Type="http://schemas.openxmlformats.org/officeDocument/2006/relationships/tags" Target="../tags/tag749.xml"/><Relationship Id="rId17" Type="http://schemas.openxmlformats.org/officeDocument/2006/relationships/image" Target="../media/image81.png"/><Relationship Id="rId16" Type="http://schemas.openxmlformats.org/officeDocument/2006/relationships/tags" Target="../tags/tag748.xml"/><Relationship Id="rId15" Type="http://schemas.openxmlformats.org/officeDocument/2006/relationships/image" Target="../media/image80.png"/><Relationship Id="rId14" Type="http://schemas.openxmlformats.org/officeDocument/2006/relationships/tags" Target="../tags/tag747.xml"/><Relationship Id="rId13" Type="http://schemas.openxmlformats.org/officeDocument/2006/relationships/tags" Target="../tags/tag746.xml"/><Relationship Id="rId12" Type="http://schemas.openxmlformats.org/officeDocument/2006/relationships/image" Target="../media/image79.png"/><Relationship Id="rId11" Type="http://schemas.openxmlformats.org/officeDocument/2006/relationships/tags" Target="../tags/tag745.xml"/><Relationship Id="rId10" Type="http://schemas.openxmlformats.org/officeDocument/2006/relationships/image" Target="../media/image78.png"/><Relationship Id="rId1" Type="http://schemas.openxmlformats.org/officeDocument/2006/relationships/tags" Target="../tags/tag739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764.xml"/><Relationship Id="rId8" Type="http://schemas.openxmlformats.org/officeDocument/2006/relationships/image" Target="../media/image77.png"/><Relationship Id="rId7" Type="http://schemas.openxmlformats.org/officeDocument/2006/relationships/tags" Target="../tags/tag763.xml"/><Relationship Id="rId6" Type="http://schemas.openxmlformats.org/officeDocument/2006/relationships/tags" Target="../tags/tag762.xml"/><Relationship Id="rId5" Type="http://schemas.openxmlformats.org/officeDocument/2006/relationships/image" Target="../media/image76.png"/><Relationship Id="rId4" Type="http://schemas.openxmlformats.org/officeDocument/2006/relationships/tags" Target="../tags/tag761.xml"/><Relationship Id="rId34" Type="http://schemas.openxmlformats.org/officeDocument/2006/relationships/notesSlide" Target="../notesSlides/notesSlide13.xml"/><Relationship Id="rId33" Type="http://schemas.openxmlformats.org/officeDocument/2006/relationships/slideLayout" Target="../slideLayouts/slideLayout36.xml"/><Relationship Id="rId32" Type="http://schemas.openxmlformats.org/officeDocument/2006/relationships/tags" Target="../tags/tag777.xml"/><Relationship Id="rId31" Type="http://schemas.openxmlformats.org/officeDocument/2006/relationships/image" Target="../media/image101.jpeg"/><Relationship Id="rId30" Type="http://schemas.openxmlformats.org/officeDocument/2006/relationships/tags" Target="../tags/tag776.xml"/><Relationship Id="rId3" Type="http://schemas.openxmlformats.org/officeDocument/2006/relationships/image" Target="../media/image75.png"/><Relationship Id="rId29" Type="http://schemas.openxmlformats.org/officeDocument/2006/relationships/image" Target="../media/image100.png"/><Relationship Id="rId28" Type="http://schemas.openxmlformats.org/officeDocument/2006/relationships/tags" Target="../tags/tag775.xml"/><Relationship Id="rId27" Type="http://schemas.openxmlformats.org/officeDocument/2006/relationships/tags" Target="../tags/tag774.xml"/><Relationship Id="rId26" Type="http://schemas.openxmlformats.org/officeDocument/2006/relationships/image" Target="../media/image85.png"/><Relationship Id="rId25" Type="http://schemas.openxmlformats.org/officeDocument/2006/relationships/tags" Target="../tags/tag773.xml"/><Relationship Id="rId24" Type="http://schemas.openxmlformats.org/officeDocument/2006/relationships/image" Target="../media/image84.png"/><Relationship Id="rId23" Type="http://schemas.openxmlformats.org/officeDocument/2006/relationships/tags" Target="../tags/tag772.xml"/><Relationship Id="rId22" Type="http://schemas.openxmlformats.org/officeDocument/2006/relationships/tags" Target="../tags/tag771.xml"/><Relationship Id="rId21" Type="http://schemas.openxmlformats.org/officeDocument/2006/relationships/image" Target="../media/image83.png"/><Relationship Id="rId20" Type="http://schemas.openxmlformats.org/officeDocument/2006/relationships/tags" Target="../tags/tag770.xml"/><Relationship Id="rId2" Type="http://schemas.openxmlformats.org/officeDocument/2006/relationships/tags" Target="../tags/tag760.xml"/><Relationship Id="rId19" Type="http://schemas.openxmlformats.org/officeDocument/2006/relationships/image" Target="../media/image82.png"/><Relationship Id="rId18" Type="http://schemas.openxmlformats.org/officeDocument/2006/relationships/tags" Target="../tags/tag769.xml"/><Relationship Id="rId17" Type="http://schemas.openxmlformats.org/officeDocument/2006/relationships/image" Target="../media/image81.png"/><Relationship Id="rId16" Type="http://schemas.openxmlformats.org/officeDocument/2006/relationships/tags" Target="../tags/tag768.xml"/><Relationship Id="rId15" Type="http://schemas.openxmlformats.org/officeDocument/2006/relationships/image" Target="../media/image80.png"/><Relationship Id="rId14" Type="http://schemas.openxmlformats.org/officeDocument/2006/relationships/tags" Target="../tags/tag767.xml"/><Relationship Id="rId13" Type="http://schemas.openxmlformats.org/officeDocument/2006/relationships/tags" Target="../tags/tag766.xml"/><Relationship Id="rId12" Type="http://schemas.openxmlformats.org/officeDocument/2006/relationships/image" Target="../media/image79.png"/><Relationship Id="rId11" Type="http://schemas.openxmlformats.org/officeDocument/2006/relationships/tags" Target="../tags/tag765.xml"/><Relationship Id="rId10" Type="http://schemas.openxmlformats.org/officeDocument/2006/relationships/image" Target="../media/image78.png"/><Relationship Id="rId1" Type="http://schemas.openxmlformats.org/officeDocument/2006/relationships/tags" Target="../tags/tag759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783.xml"/><Relationship Id="rId8" Type="http://schemas.openxmlformats.org/officeDocument/2006/relationships/image" Target="../media/image77.png"/><Relationship Id="rId7" Type="http://schemas.openxmlformats.org/officeDocument/2006/relationships/tags" Target="../tags/tag782.xml"/><Relationship Id="rId6" Type="http://schemas.openxmlformats.org/officeDocument/2006/relationships/tags" Target="../tags/tag781.xml"/><Relationship Id="rId5" Type="http://schemas.openxmlformats.org/officeDocument/2006/relationships/image" Target="../media/image76.png"/><Relationship Id="rId4" Type="http://schemas.openxmlformats.org/officeDocument/2006/relationships/tags" Target="../tags/tag780.xml"/><Relationship Id="rId33" Type="http://schemas.openxmlformats.org/officeDocument/2006/relationships/notesSlide" Target="../notesSlides/notesSlide14.xml"/><Relationship Id="rId32" Type="http://schemas.openxmlformats.org/officeDocument/2006/relationships/slideLayout" Target="../slideLayouts/slideLayout36.xml"/><Relationship Id="rId31" Type="http://schemas.openxmlformats.org/officeDocument/2006/relationships/tags" Target="../tags/tag794.xml"/><Relationship Id="rId30" Type="http://schemas.openxmlformats.org/officeDocument/2006/relationships/image" Target="../media/image104.jpeg"/><Relationship Id="rId3" Type="http://schemas.openxmlformats.org/officeDocument/2006/relationships/image" Target="../media/image75.png"/><Relationship Id="rId29" Type="http://schemas.openxmlformats.org/officeDocument/2006/relationships/image" Target="../media/image103.png"/><Relationship Id="rId28" Type="http://schemas.openxmlformats.org/officeDocument/2006/relationships/image" Target="../media/image102.png"/><Relationship Id="rId27" Type="http://schemas.openxmlformats.org/officeDocument/2006/relationships/tags" Target="../tags/tag793.xml"/><Relationship Id="rId26" Type="http://schemas.openxmlformats.org/officeDocument/2006/relationships/image" Target="../media/image85.png"/><Relationship Id="rId25" Type="http://schemas.openxmlformats.org/officeDocument/2006/relationships/tags" Target="../tags/tag792.xml"/><Relationship Id="rId24" Type="http://schemas.openxmlformats.org/officeDocument/2006/relationships/image" Target="../media/image84.png"/><Relationship Id="rId23" Type="http://schemas.openxmlformats.org/officeDocument/2006/relationships/tags" Target="../tags/tag791.xml"/><Relationship Id="rId22" Type="http://schemas.openxmlformats.org/officeDocument/2006/relationships/tags" Target="../tags/tag790.xml"/><Relationship Id="rId21" Type="http://schemas.openxmlformats.org/officeDocument/2006/relationships/image" Target="../media/image83.png"/><Relationship Id="rId20" Type="http://schemas.openxmlformats.org/officeDocument/2006/relationships/tags" Target="../tags/tag789.xml"/><Relationship Id="rId2" Type="http://schemas.openxmlformats.org/officeDocument/2006/relationships/tags" Target="../tags/tag779.xml"/><Relationship Id="rId19" Type="http://schemas.openxmlformats.org/officeDocument/2006/relationships/image" Target="../media/image82.png"/><Relationship Id="rId18" Type="http://schemas.openxmlformats.org/officeDocument/2006/relationships/tags" Target="../tags/tag788.xml"/><Relationship Id="rId17" Type="http://schemas.openxmlformats.org/officeDocument/2006/relationships/image" Target="../media/image81.png"/><Relationship Id="rId16" Type="http://schemas.openxmlformats.org/officeDocument/2006/relationships/tags" Target="../tags/tag787.xml"/><Relationship Id="rId15" Type="http://schemas.openxmlformats.org/officeDocument/2006/relationships/image" Target="../media/image80.png"/><Relationship Id="rId14" Type="http://schemas.openxmlformats.org/officeDocument/2006/relationships/tags" Target="../tags/tag786.xml"/><Relationship Id="rId13" Type="http://schemas.openxmlformats.org/officeDocument/2006/relationships/tags" Target="../tags/tag785.xml"/><Relationship Id="rId12" Type="http://schemas.openxmlformats.org/officeDocument/2006/relationships/image" Target="../media/image79.png"/><Relationship Id="rId11" Type="http://schemas.openxmlformats.org/officeDocument/2006/relationships/tags" Target="../tags/tag784.xml"/><Relationship Id="rId10" Type="http://schemas.openxmlformats.org/officeDocument/2006/relationships/image" Target="../media/image78.png"/><Relationship Id="rId1" Type="http://schemas.openxmlformats.org/officeDocument/2006/relationships/tags" Target="../tags/tag778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800.xml"/><Relationship Id="rId8" Type="http://schemas.openxmlformats.org/officeDocument/2006/relationships/image" Target="../media/image77.png"/><Relationship Id="rId7" Type="http://schemas.openxmlformats.org/officeDocument/2006/relationships/tags" Target="../tags/tag799.xml"/><Relationship Id="rId6" Type="http://schemas.openxmlformats.org/officeDocument/2006/relationships/tags" Target="../tags/tag798.xml"/><Relationship Id="rId5" Type="http://schemas.openxmlformats.org/officeDocument/2006/relationships/image" Target="../media/image76.png"/><Relationship Id="rId4" Type="http://schemas.openxmlformats.org/officeDocument/2006/relationships/tags" Target="../tags/tag797.xml"/><Relationship Id="rId34" Type="http://schemas.openxmlformats.org/officeDocument/2006/relationships/notesSlide" Target="../notesSlides/notesSlide15.xml"/><Relationship Id="rId33" Type="http://schemas.openxmlformats.org/officeDocument/2006/relationships/slideLayout" Target="../slideLayouts/slideLayout36.xml"/><Relationship Id="rId32" Type="http://schemas.openxmlformats.org/officeDocument/2006/relationships/tags" Target="../tags/tag811.xml"/><Relationship Id="rId31" Type="http://schemas.openxmlformats.org/officeDocument/2006/relationships/tags" Target="../tags/tag810.xml"/><Relationship Id="rId30" Type="http://schemas.openxmlformats.org/officeDocument/2006/relationships/image" Target="../media/image108.jpeg"/><Relationship Id="rId3" Type="http://schemas.openxmlformats.org/officeDocument/2006/relationships/image" Target="../media/image75.png"/><Relationship Id="rId29" Type="http://schemas.openxmlformats.org/officeDocument/2006/relationships/image" Target="../media/image107.jpeg"/><Relationship Id="rId28" Type="http://schemas.openxmlformats.org/officeDocument/2006/relationships/image" Target="../media/image106.jpeg"/><Relationship Id="rId27" Type="http://schemas.openxmlformats.org/officeDocument/2006/relationships/image" Target="../media/image105.jpeg"/><Relationship Id="rId26" Type="http://schemas.openxmlformats.org/officeDocument/2006/relationships/image" Target="../media/image85.png"/><Relationship Id="rId25" Type="http://schemas.openxmlformats.org/officeDocument/2006/relationships/tags" Target="../tags/tag809.xml"/><Relationship Id="rId24" Type="http://schemas.openxmlformats.org/officeDocument/2006/relationships/image" Target="../media/image84.png"/><Relationship Id="rId23" Type="http://schemas.openxmlformats.org/officeDocument/2006/relationships/tags" Target="../tags/tag808.xml"/><Relationship Id="rId22" Type="http://schemas.openxmlformats.org/officeDocument/2006/relationships/tags" Target="../tags/tag807.xml"/><Relationship Id="rId21" Type="http://schemas.openxmlformats.org/officeDocument/2006/relationships/image" Target="../media/image83.png"/><Relationship Id="rId20" Type="http://schemas.openxmlformats.org/officeDocument/2006/relationships/tags" Target="../tags/tag806.xml"/><Relationship Id="rId2" Type="http://schemas.openxmlformats.org/officeDocument/2006/relationships/tags" Target="../tags/tag796.xml"/><Relationship Id="rId19" Type="http://schemas.openxmlformats.org/officeDocument/2006/relationships/image" Target="../media/image82.png"/><Relationship Id="rId18" Type="http://schemas.openxmlformats.org/officeDocument/2006/relationships/tags" Target="../tags/tag805.xml"/><Relationship Id="rId17" Type="http://schemas.openxmlformats.org/officeDocument/2006/relationships/image" Target="../media/image81.png"/><Relationship Id="rId16" Type="http://schemas.openxmlformats.org/officeDocument/2006/relationships/tags" Target="../tags/tag804.xml"/><Relationship Id="rId15" Type="http://schemas.openxmlformats.org/officeDocument/2006/relationships/image" Target="../media/image80.png"/><Relationship Id="rId14" Type="http://schemas.openxmlformats.org/officeDocument/2006/relationships/tags" Target="../tags/tag803.xml"/><Relationship Id="rId13" Type="http://schemas.openxmlformats.org/officeDocument/2006/relationships/tags" Target="../tags/tag802.xml"/><Relationship Id="rId12" Type="http://schemas.openxmlformats.org/officeDocument/2006/relationships/image" Target="../media/image79.png"/><Relationship Id="rId11" Type="http://schemas.openxmlformats.org/officeDocument/2006/relationships/tags" Target="../tags/tag801.xml"/><Relationship Id="rId10" Type="http://schemas.openxmlformats.org/officeDocument/2006/relationships/image" Target="../media/image78.png"/><Relationship Id="rId1" Type="http://schemas.openxmlformats.org/officeDocument/2006/relationships/tags" Target="../tags/tag795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817.xml"/><Relationship Id="rId8" Type="http://schemas.openxmlformats.org/officeDocument/2006/relationships/tags" Target="../tags/tag816.xml"/><Relationship Id="rId7" Type="http://schemas.openxmlformats.org/officeDocument/2006/relationships/image" Target="../media/image76.png"/><Relationship Id="rId6" Type="http://schemas.openxmlformats.org/officeDocument/2006/relationships/tags" Target="../tags/tag815.xml"/><Relationship Id="rId5" Type="http://schemas.openxmlformats.org/officeDocument/2006/relationships/image" Target="../media/image75.png"/><Relationship Id="rId4" Type="http://schemas.openxmlformats.org/officeDocument/2006/relationships/tags" Target="../tags/tag814.xml"/><Relationship Id="rId34" Type="http://schemas.openxmlformats.org/officeDocument/2006/relationships/notesSlide" Target="../notesSlides/notesSlide16.xml"/><Relationship Id="rId33" Type="http://schemas.openxmlformats.org/officeDocument/2006/relationships/slideLayout" Target="../slideLayouts/slideLayout36.xml"/><Relationship Id="rId32" Type="http://schemas.openxmlformats.org/officeDocument/2006/relationships/tags" Target="../tags/tag828.xml"/><Relationship Id="rId31" Type="http://schemas.openxmlformats.org/officeDocument/2006/relationships/image" Target="../media/image112.jpeg"/><Relationship Id="rId30" Type="http://schemas.openxmlformats.org/officeDocument/2006/relationships/image" Target="../media/image111.jpeg"/><Relationship Id="rId3" Type="http://schemas.openxmlformats.org/officeDocument/2006/relationships/tags" Target="../tags/tag813.xml"/><Relationship Id="rId29" Type="http://schemas.openxmlformats.org/officeDocument/2006/relationships/image" Target="../media/image110.png"/><Relationship Id="rId28" Type="http://schemas.openxmlformats.org/officeDocument/2006/relationships/image" Target="../media/image85.png"/><Relationship Id="rId27" Type="http://schemas.openxmlformats.org/officeDocument/2006/relationships/tags" Target="../tags/tag827.xml"/><Relationship Id="rId26" Type="http://schemas.openxmlformats.org/officeDocument/2006/relationships/image" Target="../media/image84.png"/><Relationship Id="rId25" Type="http://schemas.openxmlformats.org/officeDocument/2006/relationships/tags" Target="../tags/tag826.xml"/><Relationship Id="rId24" Type="http://schemas.openxmlformats.org/officeDocument/2006/relationships/tags" Target="../tags/tag825.xml"/><Relationship Id="rId23" Type="http://schemas.openxmlformats.org/officeDocument/2006/relationships/image" Target="../media/image83.png"/><Relationship Id="rId22" Type="http://schemas.openxmlformats.org/officeDocument/2006/relationships/tags" Target="../tags/tag824.xml"/><Relationship Id="rId21" Type="http://schemas.openxmlformats.org/officeDocument/2006/relationships/image" Target="../media/image82.png"/><Relationship Id="rId20" Type="http://schemas.openxmlformats.org/officeDocument/2006/relationships/tags" Target="../tags/tag823.xml"/><Relationship Id="rId2" Type="http://schemas.openxmlformats.org/officeDocument/2006/relationships/image" Target="../media/image109.png"/><Relationship Id="rId19" Type="http://schemas.openxmlformats.org/officeDocument/2006/relationships/image" Target="../media/image81.png"/><Relationship Id="rId18" Type="http://schemas.openxmlformats.org/officeDocument/2006/relationships/tags" Target="../tags/tag822.xml"/><Relationship Id="rId17" Type="http://schemas.openxmlformats.org/officeDocument/2006/relationships/image" Target="../media/image80.png"/><Relationship Id="rId16" Type="http://schemas.openxmlformats.org/officeDocument/2006/relationships/tags" Target="../tags/tag821.xml"/><Relationship Id="rId15" Type="http://schemas.openxmlformats.org/officeDocument/2006/relationships/tags" Target="../tags/tag820.xml"/><Relationship Id="rId14" Type="http://schemas.openxmlformats.org/officeDocument/2006/relationships/image" Target="../media/image79.png"/><Relationship Id="rId13" Type="http://schemas.openxmlformats.org/officeDocument/2006/relationships/tags" Target="../tags/tag819.xml"/><Relationship Id="rId12" Type="http://schemas.openxmlformats.org/officeDocument/2006/relationships/image" Target="../media/image78.png"/><Relationship Id="rId11" Type="http://schemas.openxmlformats.org/officeDocument/2006/relationships/tags" Target="../tags/tag818.xml"/><Relationship Id="rId10" Type="http://schemas.openxmlformats.org/officeDocument/2006/relationships/image" Target="../media/image77.png"/><Relationship Id="rId1" Type="http://schemas.openxmlformats.org/officeDocument/2006/relationships/tags" Target="../tags/tag81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40.xml"/><Relationship Id="rId2" Type="http://schemas.openxmlformats.org/officeDocument/2006/relationships/tags" Target="../tags/tag830.xml"/><Relationship Id="rId1" Type="http://schemas.openxmlformats.org/officeDocument/2006/relationships/tags" Target="../tags/tag82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3.png"/><Relationship Id="rId8" Type="http://schemas.openxmlformats.org/officeDocument/2006/relationships/tags" Target="../tags/tag542.xml"/><Relationship Id="rId7" Type="http://schemas.openxmlformats.org/officeDocument/2006/relationships/image" Target="../media/image62.png"/><Relationship Id="rId6" Type="http://schemas.openxmlformats.org/officeDocument/2006/relationships/tags" Target="../tags/tag541.xml"/><Relationship Id="rId5" Type="http://schemas.openxmlformats.org/officeDocument/2006/relationships/tags" Target="../tags/tag540.xml"/><Relationship Id="rId40" Type="http://schemas.openxmlformats.org/officeDocument/2006/relationships/notesSlide" Target="../notesSlides/notesSlide1.xml"/><Relationship Id="rId4" Type="http://schemas.openxmlformats.org/officeDocument/2006/relationships/image" Target="../media/image61.png"/><Relationship Id="rId39" Type="http://schemas.openxmlformats.org/officeDocument/2006/relationships/slideLayout" Target="../slideLayouts/slideLayout36.xml"/><Relationship Id="rId38" Type="http://schemas.openxmlformats.org/officeDocument/2006/relationships/tags" Target="../tags/tag560.xml"/><Relationship Id="rId37" Type="http://schemas.openxmlformats.org/officeDocument/2006/relationships/tags" Target="../tags/tag559.xml"/><Relationship Id="rId36" Type="http://schemas.openxmlformats.org/officeDocument/2006/relationships/tags" Target="../tags/tag558.xml"/><Relationship Id="rId35" Type="http://schemas.openxmlformats.org/officeDocument/2006/relationships/tags" Target="../tags/tag557.xml"/><Relationship Id="rId34" Type="http://schemas.openxmlformats.org/officeDocument/2006/relationships/image" Target="../media/image74.png"/><Relationship Id="rId33" Type="http://schemas.openxmlformats.org/officeDocument/2006/relationships/tags" Target="../tags/tag556.xml"/><Relationship Id="rId32" Type="http://schemas.openxmlformats.org/officeDocument/2006/relationships/tags" Target="../tags/tag555.xml"/><Relationship Id="rId31" Type="http://schemas.openxmlformats.org/officeDocument/2006/relationships/image" Target="../media/image73.png"/><Relationship Id="rId30" Type="http://schemas.openxmlformats.org/officeDocument/2006/relationships/tags" Target="../tags/tag554.xml"/><Relationship Id="rId3" Type="http://schemas.openxmlformats.org/officeDocument/2006/relationships/tags" Target="../tags/tag539.xml"/><Relationship Id="rId29" Type="http://schemas.openxmlformats.org/officeDocument/2006/relationships/tags" Target="../tags/tag553.xml"/><Relationship Id="rId28" Type="http://schemas.openxmlformats.org/officeDocument/2006/relationships/image" Target="../media/image72.png"/><Relationship Id="rId27" Type="http://schemas.openxmlformats.org/officeDocument/2006/relationships/tags" Target="../tags/tag552.xml"/><Relationship Id="rId26" Type="http://schemas.openxmlformats.org/officeDocument/2006/relationships/image" Target="../media/image71.png"/><Relationship Id="rId25" Type="http://schemas.openxmlformats.org/officeDocument/2006/relationships/tags" Target="../tags/tag551.xml"/><Relationship Id="rId24" Type="http://schemas.openxmlformats.org/officeDocument/2006/relationships/image" Target="../media/image70.png"/><Relationship Id="rId23" Type="http://schemas.openxmlformats.org/officeDocument/2006/relationships/tags" Target="../tags/tag550.xml"/><Relationship Id="rId22" Type="http://schemas.openxmlformats.org/officeDocument/2006/relationships/image" Target="../media/image69.png"/><Relationship Id="rId21" Type="http://schemas.openxmlformats.org/officeDocument/2006/relationships/tags" Target="../tags/tag549.xml"/><Relationship Id="rId20" Type="http://schemas.openxmlformats.org/officeDocument/2006/relationships/image" Target="../media/image68.png"/><Relationship Id="rId2" Type="http://schemas.openxmlformats.org/officeDocument/2006/relationships/image" Target="../media/image60.jpeg"/><Relationship Id="rId19" Type="http://schemas.openxmlformats.org/officeDocument/2006/relationships/tags" Target="../tags/tag548.xml"/><Relationship Id="rId18" Type="http://schemas.openxmlformats.org/officeDocument/2006/relationships/image" Target="../media/image67.png"/><Relationship Id="rId17" Type="http://schemas.openxmlformats.org/officeDocument/2006/relationships/tags" Target="../tags/tag547.xml"/><Relationship Id="rId16" Type="http://schemas.openxmlformats.org/officeDocument/2006/relationships/image" Target="../media/image66.png"/><Relationship Id="rId15" Type="http://schemas.openxmlformats.org/officeDocument/2006/relationships/tags" Target="../tags/tag546.xml"/><Relationship Id="rId14" Type="http://schemas.openxmlformats.org/officeDocument/2006/relationships/image" Target="../media/image65.png"/><Relationship Id="rId13" Type="http://schemas.openxmlformats.org/officeDocument/2006/relationships/tags" Target="../tags/tag545.xml"/><Relationship Id="rId12" Type="http://schemas.openxmlformats.org/officeDocument/2006/relationships/tags" Target="../tags/tag544.xml"/><Relationship Id="rId11" Type="http://schemas.openxmlformats.org/officeDocument/2006/relationships/image" Target="../media/image64.png"/><Relationship Id="rId10" Type="http://schemas.openxmlformats.org/officeDocument/2006/relationships/tags" Target="../tags/tag543.xml"/><Relationship Id="rId1" Type="http://schemas.openxmlformats.org/officeDocument/2006/relationships/tags" Target="../tags/tag538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566.xml"/><Relationship Id="rId8" Type="http://schemas.openxmlformats.org/officeDocument/2006/relationships/image" Target="../media/image77.png"/><Relationship Id="rId7" Type="http://schemas.openxmlformats.org/officeDocument/2006/relationships/tags" Target="../tags/tag565.xml"/><Relationship Id="rId6" Type="http://schemas.openxmlformats.org/officeDocument/2006/relationships/tags" Target="../tags/tag564.xml"/><Relationship Id="rId5" Type="http://schemas.openxmlformats.org/officeDocument/2006/relationships/image" Target="../media/image76.png"/><Relationship Id="rId4" Type="http://schemas.openxmlformats.org/officeDocument/2006/relationships/tags" Target="../tags/tag563.xml"/><Relationship Id="rId34" Type="http://schemas.openxmlformats.org/officeDocument/2006/relationships/notesSlide" Target="../notesSlides/notesSlide2.xml"/><Relationship Id="rId33" Type="http://schemas.openxmlformats.org/officeDocument/2006/relationships/slideLayout" Target="../slideLayouts/slideLayout36.xml"/><Relationship Id="rId32" Type="http://schemas.openxmlformats.org/officeDocument/2006/relationships/tags" Target="../tags/tag578.xml"/><Relationship Id="rId31" Type="http://schemas.openxmlformats.org/officeDocument/2006/relationships/image" Target="../media/image86.png"/><Relationship Id="rId30" Type="http://schemas.openxmlformats.org/officeDocument/2006/relationships/tags" Target="../tags/tag577.xml"/><Relationship Id="rId3" Type="http://schemas.openxmlformats.org/officeDocument/2006/relationships/image" Target="../media/image75.png"/><Relationship Id="rId29" Type="http://schemas.microsoft.com/office/2007/relationships/media" Target="../media/media1.mp4"/><Relationship Id="rId28" Type="http://schemas.openxmlformats.org/officeDocument/2006/relationships/video" Target="../media/media1.mp4"/><Relationship Id="rId27" Type="http://schemas.openxmlformats.org/officeDocument/2006/relationships/tags" Target="../tags/tag576.xml"/><Relationship Id="rId26" Type="http://schemas.openxmlformats.org/officeDocument/2006/relationships/image" Target="../media/image85.png"/><Relationship Id="rId25" Type="http://schemas.openxmlformats.org/officeDocument/2006/relationships/tags" Target="../tags/tag575.xml"/><Relationship Id="rId24" Type="http://schemas.openxmlformats.org/officeDocument/2006/relationships/image" Target="../media/image84.png"/><Relationship Id="rId23" Type="http://schemas.openxmlformats.org/officeDocument/2006/relationships/tags" Target="../tags/tag574.xml"/><Relationship Id="rId22" Type="http://schemas.openxmlformats.org/officeDocument/2006/relationships/tags" Target="../tags/tag573.xml"/><Relationship Id="rId21" Type="http://schemas.openxmlformats.org/officeDocument/2006/relationships/image" Target="../media/image83.png"/><Relationship Id="rId20" Type="http://schemas.openxmlformats.org/officeDocument/2006/relationships/tags" Target="../tags/tag572.xml"/><Relationship Id="rId2" Type="http://schemas.openxmlformats.org/officeDocument/2006/relationships/tags" Target="../tags/tag562.xml"/><Relationship Id="rId19" Type="http://schemas.openxmlformats.org/officeDocument/2006/relationships/image" Target="../media/image82.png"/><Relationship Id="rId18" Type="http://schemas.openxmlformats.org/officeDocument/2006/relationships/tags" Target="../tags/tag571.xml"/><Relationship Id="rId17" Type="http://schemas.openxmlformats.org/officeDocument/2006/relationships/image" Target="../media/image81.png"/><Relationship Id="rId16" Type="http://schemas.openxmlformats.org/officeDocument/2006/relationships/tags" Target="../tags/tag570.xml"/><Relationship Id="rId15" Type="http://schemas.openxmlformats.org/officeDocument/2006/relationships/image" Target="../media/image80.png"/><Relationship Id="rId14" Type="http://schemas.openxmlformats.org/officeDocument/2006/relationships/tags" Target="../tags/tag569.xml"/><Relationship Id="rId13" Type="http://schemas.openxmlformats.org/officeDocument/2006/relationships/tags" Target="../tags/tag568.xml"/><Relationship Id="rId12" Type="http://schemas.openxmlformats.org/officeDocument/2006/relationships/image" Target="../media/image79.png"/><Relationship Id="rId11" Type="http://schemas.openxmlformats.org/officeDocument/2006/relationships/tags" Target="../tags/tag567.xml"/><Relationship Id="rId10" Type="http://schemas.openxmlformats.org/officeDocument/2006/relationships/image" Target="../media/image78.png"/><Relationship Id="rId1" Type="http://schemas.openxmlformats.org/officeDocument/2006/relationships/tags" Target="../tags/tag56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584.xml"/><Relationship Id="rId8" Type="http://schemas.openxmlformats.org/officeDocument/2006/relationships/image" Target="../media/image77.png"/><Relationship Id="rId7" Type="http://schemas.openxmlformats.org/officeDocument/2006/relationships/tags" Target="../tags/tag583.xml"/><Relationship Id="rId6" Type="http://schemas.openxmlformats.org/officeDocument/2006/relationships/tags" Target="../tags/tag582.xml"/><Relationship Id="rId5" Type="http://schemas.openxmlformats.org/officeDocument/2006/relationships/image" Target="../media/image76.png"/><Relationship Id="rId4" Type="http://schemas.openxmlformats.org/officeDocument/2006/relationships/tags" Target="../tags/tag581.xml"/><Relationship Id="rId31" Type="http://schemas.openxmlformats.org/officeDocument/2006/relationships/notesSlide" Target="../notesSlides/notesSlide3.xml"/><Relationship Id="rId30" Type="http://schemas.openxmlformats.org/officeDocument/2006/relationships/slideLayout" Target="../slideLayouts/slideLayout36.xml"/><Relationship Id="rId3" Type="http://schemas.openxmlformats.org/officeDocument/2006/relationships/image" Target="../media/image75.png"/><Relationship Id="rId29" Type="http://schemas.openxmlformats.org/officeDocument/2006/relationships/tags" Target="../tags/tag595.xml"/><Relationship Id="rId28" Type="http://schemas.openxmlformats.org/officeDocument/2006/relationships/image" Target="../media/image87.png"/><Relationship Id="rId27" Type="http://schemas.openxmlformats.org/officeDocument/2006/relationships/tags" Target="../tags/tag594.xml"/><Relationship Id="rId26" Type="http://schemas.openxmlformats.org/officeDocument/2006/relationships/image" Target="../media/image85.png"/><Relationship Id="rId25" Type="http://schemas.openxmlformats.org/officeDocument/2006/relationships/tags" Target="../tags/tag593.xml"/><Relationship Id="rId24" Type="http://schemas.openxmlformats.org/officeDocument/2006/relationships/image" Target="../media/image84.png"/><Relationship Id="rId23" Type="http://schemas.openxmlformats.org/officeDocument/2006/relationships/tags" Target="../tags/tag592.xml"/><Relationship Id="rId22" Type="http://schemas.openxmlformats.org/officeDocument/2006/relationships/tags" Target="../tags/tag591.xml"/><Relationship Id="rId21" Type="http://schemas.openxmlformats.org/officeDocument/2006/relationships/image" Target="../media/image83.png"/><Relationship Id="rId20" Type="http://schemas.openxmlformats.org/officeDocument/2006/relationships/tags" Target="../tags/tag590.xml"/><Relationship Id="rId2" Type="http://schemas.openxmlformats.org/officeDocument/2006/relationships/tags" Target="../tags/tag580.xml"/><Relationship Id="rId19" Type="http://schemas.openxmlformats.org/officeDocument/2006/relationships/image" Target="../media/image82.png"/><Relationship Id="rId18" Type="http://schemas.openxmlformats.org/officeDocument/2006/relationships/tags" Target="../tags/tag589.xml"/><Relationship Id="rId17" Type="http://schemas.openxmlformats.org/officeDocument/2006/relationships/image" Target="../media/image81.png"/><Relationship Id="rId16" Type="http://schemas.openxmlformats.org/officeDocument/2006/relationships/tags" Target="../tags/tag588.xml"/><Relationship Id="rId15" Type="http://schemas.openxmlformats.org/officeDocument/2006/relationships/image" Target="../media/image80.png"/><Relationship Id="rId14" Type="http://schemas.openxmlformats.org/officeDocument/2006/relationships/tags" Target="../tags/tag587.xml"/><Relationship Id="rId13" Type="http://schemas.openxmlformats.org/officeDocument/2006/relationships/tags" Target="../tags/tag586.xml"/><Relationship Id="rId12" Type="http://schemas.openxmlformats.org/officeDocument/2006/relationships/image" Target="../media/image79.png"/><Relationship Id="rId11" Type="http://schemas.openxmlformats.org/officeDocument/2006/relationships/tags" Target="../tags/tag585.xml"/><Relationship Id="rId10" Type="http://schemas.openxmlformats.org/officeDocument/2006/relationships/image" Target="../media/image78.png"/><Relationship Id="rId1" Type="http://schemas.openxmlformats.org/officeDocument/2006/relationships/tags" Target="../tags/tag57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601.xml"/><Relationship Id="rId8" Type="http://schemas.openxmlformats.org/officeDocument/2006/relationships/image" Target="../media/image77.png"/><Relationship Id="rId7" Type="http://schemas.openxmlformats.org/officeDocument/2006/relationships/tags" Target="../tags/tag600.xml"/><Relationship Id="rId6" Type="http://schemas.openxmlformats.org/officeDocument/2006/relationships/tags" Target="../tags/tag599.xml"/><Relationship Id="rId5" Type="http://schemas.openxmlformats.org/officeDocument/2006/relationships/image" Target="../media/image76.png"/><Relationship Id="rId4" Type="http://schemas.openxmlformats.org/officeDocument/2006/relationships/tags" Target="../tags/tag598.xml"/><Relationship Id="rId32" Type="http://schemas.openxmlformats.org/officeDocument/2006/relationships/notesSlide" Target="../notesSlides/notesSlide4.xml"/><Relationship Id="rId31" Type="http://schemas.openxmlformats.org/officeDocument/2006/relationships/slideLayout" Target="../slideLayouts/slideLayout36.xml"/><Relationship Id="rId30" Type="http://schemas.openxmlformats.org/officeDocument/2006/relationships/tags" Target="../tags/tag612.xml"/><Relationship Id="rId3" Type="http://schemas.openxmlformats.org/officeDocument/2006/relationships/image" Target="../media/image75.png"/><Relationship Id="rId29" Type="http://schemas.openxmlformats.org/officeDocument/2006/relationships/image" Target="../media/image89.jpeg"/><Relationship Id="rId28" Type="http://schemas.openxmlformats.org/officeDocument/2006/relationships/image" Target="../media/image88.jpeg"/><Relationship Id="rId27" Type="http://schemas.openxmlformats.org/officeDocument/2006/relationships/tags" Target="../tags/tag611.xml"/><Relationship Id="rId26" Type="http://schemas.openxmlformats.org/officeDocument/2006/relationships/image" Target="../media/image85.png"/><Relationship Id="rId25" Type="http://schemas.openxmlformats.org/officeDocument/2006/relationships/tags" Target="../tags/tag610.xml"/><Relationship Id="rId24" Type="http://schemas.openxmlformats.org/officeDocument/2006/relationships/image" Target="../media/image84.png"/><Relationship Id="rId23" Type="http://schemas.openxmlformats.org/officeDocument/2006/relationships/tags" Target="../tags/tag609.xml"/><Relationship Id="rId22" Type="http://schemas.openxmlformats.org/officeDocument/2006/relationships/tags" Target="../tags/tag608.xml"/><Relationship Id="rId21" Type="http://schemas.openxmlformats.org/officeDocument/2006/relationships/image" Target="../media/image83.png"/><Relationship Id="rId20" Type="http://schemas.openxmlformats.org/officeDocument/2006/relationships/tags" Target="../tags/tag607.xml"/><Relationship Id="rId2" Type="http://schemas.openxmlformats.org/officeDocument/2006/relationships/tags" Target="../tags/tag597.xml"/><Relationship Id="rId19" Type="http://schemas.openxmlformats.org/officeDocument/2006/relationships/image" Target="../media/image82.png"/><Relationship Id="rId18" Type="http://schemas.openxmlformats.org/officeDocument/2006/relationships/tags" Target="../tags/tag606.xml"/><Relationship Id="rId17" Type="http://schemas.openxmlformats.org/officeDocument/2006/relationships/image" Target="../media/image81.png"/><Relationship Id="rId16" Type="http://schemas.openxmlformats.org/officeDocument/2006/relationships/tags" Target="../tags/tag605.xml"/><Relationship Id="rId15" Type="http://schemas.openxmlformats.org/officeDocument/2006/relationships/image" Target="../media/image80.png"/><Relationship Id="rId14" Type="http://schemas.openxmlformats.org/officeDocument/2006/relationships/tags" Target="../tags/tag604.xml"/><Relationship Id="rId13" Type="http://schemas.openxmlformats.org/officeDocument/2006/relationships/tags" Target="../tags/tag603.xml"/><Relationship Id="rId12" Type="http://schemas.openxmlformats.org/officeDocument/2006/relationships/image" Target="../media/image79.png"/><Relationship Id="rId11" Type="http://schemas.openxmlformats.org/officeDocument/2006/relationships/tags" Target="../tags/tag602.xml"/><Relationship Id="rId10" Type="http://schemas.openxmlformats.org/officeDocument/2006/relationships/image" Target="../media/image78.png"/><Relationship Id="rId1" Type="http://schemas.openxmlformats.org/officeDocument/2006/relationships/tags" Target="../tags/tag59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618.xml"/><Relationship Id="rId8" Type="http://schemas.openxmlformats.org/officeDocument/2006/relationships/image" Target="../media/image77.png"/><Relationship Id="rId7" Type="http://schemas.openxmlformats.org/officeDocument/2006/relationships/tags" Target="../tags/tag617.xml"/><Relationship Id="rId6" Type="http://schemas.openxmlformats.org/officeDocument/2006/relationships/tags" Target="../tags/tag616.xml"/><Relationship Id="rId5" Type="http://schemas.openxmlformats.org/officeDocument/2006/relationships/image" Target="../media/image76.png"/><Relationship Id="rId4" Type="http://schemas.openxmlformats.org/officeDocument/2006/relationships/tags" Target="../tags/tag615.xml"/><Relationship Id="rId32" Type="http://schemas.openxmlformats.org/officeDocument/2006/relationships/notesSlide" Target="../notesSlides/notesSlide5.xml"/><Relationship Id="rId31" Type="http://schemas.openxmlformats.org/officeDocument/2006/relationships/slideLayout" Target="../slideLayouts/slideLayout36.xml"/><Relationship Id="rId30" Type="http://schemas.openxmlformats.org/officeDocument/2006/relationships/tags" Target="../tags/tag629.xml"/><Relationship Id="rId3" Type="http://schemas.openxmlformats.org/officeDocument/2006/relationships/image" Target="../media/image75.png"/><Relationship Id="rId29" Type="http://schemas.openxmlformats.org/officeDocument/2006/relationships/image" Target="../media/image89.jpeg"/><Relationship Id="rId28" Type="http://schemas.openxmlformats.org/officeDocument/2006/relationships/image" Target="../media/image88.jpeg"/><Relationship Id="rId27" Type="http://schemas.openxmlformats.org/officeDocument/2006/relationships/tags" Target="../tags/tag628.xml"/><Relationship Id="rId26" Type="http://schemas.openxmlformats.org/officeDocument/2006/relationships/image" Target="../media/image85.png"/><Relationship Id="rId25" Type="http://schemas.openxmlformats.org/officeDocument/2006/relationships/tags" Target="../tags/tag627.xml"/><Relationship Id="rId24" Type="http://schemas.openxmlformats.org/officeDocument/2006/relationships/image" Target="../media/image84.png"/><Relationship Id="rId23" Type="http://schemas.openxmlformats.org/officeDocument/2006/relationships/tags" Target="../tags/tag626.xml"/><Relationship Id="rId22" Type="http://schemas.openxmlformats.org/officeDocument/2006/relationships/tags" Target="../tags/tag625.xml"/><Relationship Id="rId21" Type="http://schemas.openxmlformats.org/officeDocument/2006/relationships/image" Target="../media/image83.png"/><Relationship Id="rId20" Type="http://schemas.openxmlformats.org/officeDocument/2006/relationships/tags" Target="../tags/tag624.xml"/><Relationship Id="rId2" Type="http://schemas.openxmlformats.org/officeDocument/2006/relationships/tags" Target="../tags/tag614.xml"/><Relationship Id="rId19" Type="http://schemas.openxmlformats.org/officeDocument/2006/relationships/image" Target="../media/image82.png"/><Relationship Id="rId18" Type="http://schemas.openxmlformats.org/officeDocument/2006/relationships/tags" Target="../tags/tag623.xml"/><Relationship Id="rId17" Type="http://schemas.openxmlformats.org/officeDocument/2006/relationships/image" Target="../media/image81.png"/><Relationship Id="rId16" Type="http://schemas.openxmlformats.org/officeDocument/2006/relationships/tags" Target="../tags/tag622.xml"/><Relationship Id="rId15" Type="http://schemas.openxmlformats.org/officeDocument/2006/relationships/image" Target="../media/image80.png"/><Relationship Id="rId14" Type="http://schemas.openxmlformats.org/officeDocument/2006/relationships/tags" Target="../tags/tag621.xml"/><Relationship Id="rId13" Type="http://schemas.openxmlformats.org/officeDocument/2006/relationships/tags" Target="../tags/tag620.xml"/><Relationship Id="rId12" Type="http://schemas.openxmlformats.org/officeDocument/2006/relationships/image" Target="../media/image79.png"/><Relationship Id="rId11" Type="http://schemas.openxmlformats.org/officeDocument/2006/relationships/tags" Target="../tags/tag619.xml"/><Relationship Id="rId10" Type="http://schemas.openxmlformats.org/officeDocument/2006/relationships/image" Target="../media/image78.png"/><Relationship Id="rId1" Type="http://schemas.openxmlformats.org/officeDocument/2006/relationships/tags" Target="../tags/tag61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635.xml"/><Relationship Id="rId8" Type="http://schemas.openxmlformats.org/officeDocument/2006/relationships/image" Target="../media/image77.png"/><Relationship Id="rId7" Type="http://schemas.openxmlformats.org/officeDocument/2006/relationships/tags" Target="../tags/tag634.xml"/><Relationship Id="rId6" Type="http://schemas.openxmlformats.org/officeDocument/2006/relationships/tags" Target="../tags/tag633.xml"/><Relationship Id="rId5" Type="http://schemas.openxmlformats.org/officeDocument/2006/relationships/image" Target="../media/image76.png"/><Relationship Id="rId4" Type="http://schemas.openxmlformats.org/officeDocument/2006/relationships/tags" Target="../tags/tag632.xml"/><Relationship Id="rId35" Type="http://schemas.openxmlformats.org/officeDocument/2006/relationships/notesSlide" Target="../notesSlides/notesSlide6.xml"/><Relationship Id="rId34" Type="http://schemas.openxmlformats.org/officeDocument/2006/relationships/slideLayout" Target="../slideLayouts/slideLayout36.xml"/><Relationship Id="rId33" Type="http://schemas.openxmlformats.org/officeDocument/2006/relationships/tags" Target="../tags/tag646.xml"/><Relationship Id="rId32" Type="http://schemas.openxmlformats.org/officeDocument/2006/relationships/image" Target="../media/image92.jpeg"/><Relationship Id="rId31" Type="http://schemas.openxmlformats.org/officeDocument/2006/relationships/slide" Target="slide1.xml"/><Relationship Id="rId30" Type="http://schemas.openxmlformats.org/officeDocument/2006/relationships/image" Target="../media/image91.png"/><Relationship Id="rId3" Type="http://schemas.openxmlformats.org/officeDocument/2006/relationships/image" Target="../media/image75.png"/><Relationship Id="rId29" Type="http://schemas.openxmlformats.org/officeDocument/2006/relationships/image" Target="../media/image90.png"/><Relationship Id="rId28" Type="http://schemas.openxmlformats.org/officeDocument/2006/relationships/image" Target="../media/image88.jpeg"/><Relationship Id="rId27" Type="http://schemas.openxmlformats.org/officeDocument/2006/relationships/tags" Target="../tags/tag645.xml"/><Relationship Id="rId26" Type="http://schemas.openxmlformats.org/officeDocument/2006/relationships/image" Target="../media/image85.png"/><Relationship Id="rId25" Type="http://schemas.openxmlformats.org/officeDocument/2006/relationships/tags" Target="../tags/tag644.xml"/><Relationship Id="rId24" Type="http://schemas.openxmlformats.org/officeDocument/2006/relationships/image" Target="../media/image84.png"/><Relationship Id="rId23" Type="http://schemas.openxmlformats.org/officeDocument/2006/relationships/tags" Target="../tags/tag643.xml"/><Relationship Id="rId22" Type="http://schemas.openxmlformats.org/officeDocument/2006/relationships/tags" Target="../tags/tag642.xml"/><Relationship Id="rId21" Type="http://schemas.openxmlformats.org/officeDocument/2006/relationships/image" Target="../media/image83.png"/><Relationship Id="rId20" Type="http://schemas.openxmlformats.org/officeDocument/2006/relationships/tags" Target="../tags/tag641.xml"/><Relationship Id="rId2" Type="http://schemas.openxmlformats.org/officeDocument/2006/relationships/tags" Target="../tags/tag631.xml"/><Relationship Id="rId19" Type="http://schemas.openxmlformats.org/officeDocument/2006/relationships/image" Target="../media/image82.png"/><Relationship Id="rId18" Type="http://schemas.openxmlformats.org/officeDocument/2006/relationships/tags" Target="../tags/tag640.xml"/><Relationship Id="rId17" Type="http://schemas.openxmlformats.org/officeDocument/2006/relationships/image" Target="../media/image81.png"/><Relationship Id="rId16" Type="http://schemas.openxmlformats.org/officeDocument/2006/relationships/tags" Target="../tags/tag639.xml"/><Relationship Id="rId15" Type="http://schemas.openxmlformats.org/officeDocument/2006/relationships/image" Target="../media/image80.png"/><Relationship Id="rId14" Type="http://schemas.openxmlformats.org/officeDocument/2006/relationships/tags" Target="../tags/tag638.xml"/><Relationship Id="rId13" Type="http://schemas.openxmlformats.org/officeDocument/2006/relationships/tags" Target="../tags/tag637.xml"/><Relationship Id="rId12" Type="http://schemas.openxmlformats.org/officeDocument/2006/relationships/image" Target="../media/image79.png"/><Relationship Id="rId11" Type="http://schemas.openxmlformats.org/officeDocument/2006/relationships/tags" Target="../tags/tag636.xml"/><Relationship Id="rId10" Type="http://schemas.openxmlformats.org/officeDocument/2006/relationships/image" Target="../media/image78.png"/><Relationship Id="rId1" Type="http://schemas.openxmlformats.org/officeDocument/2006/relationships/tags" Target="../tags/tag630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652.xml"/><Relationship Id="rId8" Type="http://schemas.openxmlformats.org/officeDocument/2006/relationships/image" Target="../media/image77.png"/><Relationship Id="rId7" Type="http://schemas.openxmlformats.org/officeDocument/2006/relationships/tags" Target="../tags/tag651.xml"/><Relationship Id="rId6" Type="http://schemas.openxmlformats.org/officeDocument/2006/relationships/tags" Target="../tags/tag650.xml"/><Relationship Id="rId5" Type="http://schemas.openxmlformats.org/officeDocument/2006/relationships/image" Target="../media/image76.png"/><Relationship Id="rId4" Type="http://schemas.openxmlformats.org/officeDocument/2006/relationships/tags" Target="../tags/tag649.xml"/><Relationship Id="rId31" Type="http://schemas.openxmlformats.org/officeDocument/2006/relationships/notesSlide" Target="../notesSlides/notesSlide7.xml"/><Relationship Id="rId30" Type="http://schemas.openxmlformats.org/officeDocument/2006/relationships/slideLayout" Target="../slideLayouts/slideLayout36.xml"/><Relationship Id="rId3" Type="http://schemas.openxmlformats.org/officeDocument/2006/relationships/image" Target="../media/image75.png"/><Relationship Id="rId29" Type="http://schemas.openxmlformats.org/officeDocument/2006/relationships/tags" Target="../tags/tag663.xml"/><Relationship Id="rId28" Type="http://schemas.openxmlformats.org/officeDocument/2006/relationships/image" Target="../media/image87.png"/><Relationship Id="rId27" Type="http://schemas.openxmlformats.org/officeDocument/2006/relationships/tags" Target="../tags/tag662.xml"/><Relationship Id="rId26" Type="http://schemas.openxmlformats.org/officeDocument/2006/relationships/image" Target="../media/image85.png"/><Relationship Id="rId25" Type="http://schemas.openxmlformats.org/officeDocument/2006/relationships/tags" Target="../tags/tag661.xml"/><Relationship Id="rId24" Type="http://schemas.openxmlformats.org/officeDocument/2006/relationships/image" Target="../media/image84.png"/><Relationship Id="rId23" Type="http://schemas.openxmlformats.org/officeDocument/2006/relationships/tags" Target="../tags/tag660.xml"/><Relationship Id="rId22" Type="http://schemas.openxmlformats.org/officeDocument/2006/relationships/tags" Target="../tags/tag659.xml"/><Relationship Id="rId21" Type="http://schemas.openxmlformats.org/officeDocument/2006/relationships/image" Target="../media/image83.png"/><Relationship Id="rId20" Type="http://schemas.openxmlformats.org/officeDocument/2006/relationships/tags" Target="../tags/tag658.xml"/><Relationship Id="rId2" Type="http://schemas.openxmlformats.org/officeDocument/2006/relationships/tags" Target="../tags/tag648.xml"/><Relationship Id="rId19" Type="http://schemas.openxmlformats.org/officeDocument/2006/relationships/image" Target="../media/image82.png"/><Relationship Id="rId18" Type="http://schemas.openxmlformats.org/officeDocument/2006/relationships/tags" Target="../tags/tag657.xml"/><Relationship Id="rId17" Type="http://schemas.openxmlformats.org/officeDocument/2006/relationships/image" Target="../media/image81.png"/><Relationship Id="rId16" Type="http://schemas.openxmlformats.org/officeDocument/2006/relationships/tags" Target="../tags/tag656.xml"/><Relationship Id="rId15" Type="http://schemas.openxmlformats.org/officeDocument/2006/relationships/image" Target="../media/image80.png"/><Relationship Id="rId14" Type="http://schemas.openxmlformats.org/officeDocument/2006/relationships/tags" Target="../tags/tag655.xml"/><Relationship Id="rId13" Type="http://schemas.openxmlformats.org/officeDocument/2006/relationships/tags" Target="../tags/tag654.xml"/><Relationship Id="rId12" Type="http://schemas.openxmlformats.org/officeDocument/2006/relationships/image" Target="../media/image79.png"/><Relationship Id="rId11" Type="http://schemas.openxmlformats.org/officeDocument/2006/relationships/tags" Target="../tags/tag653.xml"/><Relationship Id="rId10" Type="http://schemas.openxmlformats.org/officeDocument/2006/relationships/image" Target="../media/image78.png"/><Relationship Id="rId1" Type="http://schemas.openxmlformats.org/officeDocument/2006/relationships/tags" Target="../tags/tag64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669.xml"/><Relationship Id="rId8" Type="http://schemas.openxmlformats.org/officeDocument/2006/relationships/image" Target="../media/image77.png"/><Relationship Id="rId7" Type="http://schemas.openxmlformats.org/officeDocument/2006/relationships/tags" Target="../tags/tag668.xml"/><Relationship Id="rId6" Type="http://schemas.openxmlformats.org/officeDocument/2006/relationships/tags" Target="../tags/tag667.xml"/><Relationship Id="rId5" Type="http://schemas.openxmlformats.org/officeDocument/2006/relationships/image" Target="../media/image76.png"/><Relationship Id="rId4" Type="http://schemas.openxmlformats.org/officeDocument/2006/relationships/tags" Target="../tags/tag666.xml"/><Relationship Id="rId32" Type="http://schemas.openxmlformats.org/officeDocument/2006/relationships/notesSlide" Target="../notesSlides/notesSlide8.xml"/><Relationship Id="rId31" Type="http://schemas.openxmlformats.org/officeDocument/2006/relationships/slideLayout" Target="../slideLayouts/slideLayout36.xml"/><Relationship Id="rId30" Type="http://schemas.openxmlformats.org/officeDocument/2006/relationships/tags" Target="../tags/tag681.xml"/><Relationship Id="rId3" Type="http://schemas.openxmlformats.org/officeDocument/2006/relationships/image" Target="../media/image75.png"/><Relationship Id="rId29" Type="http://schemas.openxmlformats.org/officeDocument/2006/relationships/tags" Target="../tags/tag680.xml"/><Relationship Id="rId28" Type="http://schemas.openxmlformats.org/officeDocument/2006/relationships/image" Target="../media/image93.png"/><Relationship Id="rId27" Type="http://schemas.openxmlformats.org/officeDocument/2006/relationships/tags" Target="../tags/tag679.xml"/><Relationship Id="rId26" Type="http://schemas.openxmlformats.org/officeDocument/2006/relationships/image" Target="../media/image85.png"/><Relationship Id="rId25" Type="http://schemas.openxmlformats.org/officeDocument/2006/relationships/tags" Target="../tags/tag678.xml"/><Relationship Id="rId24" Type="http://schemas.openxmlformats.org/officeDocument/2006/relationships/image" Target="../media/image84.png"/><Relationship Id="rId23" Type="http://schemas.openxmlformats.org/officeDocument/2006/relationships/tags" Target="../tags/tag677.xml"/><Relationship Id="rId22" Type="http://schemas.openxmlformats.org/officeDocument/2006/relationships/tags" Target="../tags/tag676.xml"/><Relationship Id="rId21" Type="http://schemas.openxmlformats.org/officeDocument/2006/relationships/image" Target="../media/image83.png"/><Relationship Id="rId20" Type="http://schemas.openxmlformats.org/officeDocument/2006/relationships/tags" Target="../tags/tag675.xml"/><Relationship Id="rId2" Type="http://schemas.openxmlformats.org/officeDocument/2006/relationships/tags" Target="../tags/tag665.xml"/><Relationship Id="rId19" Type="http://schemas.openxmlformats.org/officeDocument/2006/relationships/image" Target="../media/image82.png"/><Relationship Id="rId18" Type="http://schemas.openxmlformats.org/officeDocument/2006/relationships/tags" Target="../tags/tag674.xml"/><Relationship Id="rId17" Type="http://schemas.openxmlformats.org/officeDocument/2006/relationships/image" Target="../media/image81.png"/><Relationship Id="rId16" Type="http://schemas.openxmlformats.org/officeDocument/2006/relationships/tags" Target="../tags/tag673.xml"/><Relationship Id="rId15" Type="http://schemas.openxmlformats.org/officeDocument/2006/relationships/image" Target="../media/image80.png"/><Relationship Id="rId14" Type="http://schemas.openxmlformats.org/officeDocument/2006/relationships/tags" Target="../tags/tag672.xml"/><Relationship Id="rId13" Type="http://schemas.openxmlformats.org/officeDocument/2006/relationships/tags" Target="../tags/tag671.xml"/><Relationship Id="rId12" Type="http://schemas.openxmlformats.org/officeDocument/2006/relationships/image" Target="../media/image79.png"/><Relationship Id="rId11" Type="http://schemas.openxmlformats.org/officeDocument/2006/relationships/tags" Target="../tags/tag670.xml"/><Relationship Id="rId10" Type="http://schemas.openxmlformats.org/officeDocument/2006/relationships/image" Target="../media/image78.png"/><Relationship Id="rId1" Type="http://schemas.openxmlformats.org/officeDocument/2006/relationships/tags" Target="../tags/tag6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669540" y="3390265"/>
            <a:ext cx="6738620" cy="1006475"/>
          </a:xfrm>
        </p:spPr>
        <p:txBody>
          <a:bodyPr>
            <a:prstTxWarp prst="textNoShape">
              <a:avLst/>
            </a:prstTxWarp>
          </a:bodyPr>
          <a:p>
            <a:r>
              <a:rPr lang="zh-CN" altLang="en-US" sz="9600" dirty="0">
                <a:solidFill>
                  <a:schemeClr val="accent1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汉仪乐喵体W" panose="00020600040101010101" pitchFamily="18" charset="-122"/>
                <a:sym typeface="Arial" panose="020B0604020202020204" pitchFamily="34" charset="0"/>
              </a:rPr>
              <a:t>找规律</a:t>
            </a:r>
            <a:endParaRPr lang="zh-CN" altLang="en-US" sz="9600" dirty="0">
              <a:solidFill>
                <a:schemeClr val="accent1">
                  <a:lumMod val="7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汉仪乐喵体W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669540" y="4529455"/>
            <a:ext cx="6738620" cy="1179195"/>
          </a:xfrm>
        </p:spPr>
        <p:txBody>
          <a:bodyPr>
            <a:prstTxWarp prst="textNoShape">
              <a:avLst/>
            </a:prstTxWarp>
          </a:bodyPr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dk1">
                    <a:lumMod val="85000"/>
                    <a:lumOff val="1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  <a:sym typeface="Arial" panose="020B0604020202020204" pitchFamily="34" charset="0"/>
              </a:rPr>
              <a:t>幼儿园大班科学</a:t>
            </a:r>
            <a:endParaRPr lang="zh-CN" altLang="en-US" sz="2400" b="1" dirty="0">
              <a:solidFill>
                <a:schemeClr val="dk1">
                  <a:lumMod val="85000"/>
                  <a:lumOff val="1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dk1">
                    <a:lumMod val="85000"/>
                    <a:lumOff val="1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  <a:sym typeface="Arial" panose="020B0604020202020204" pitchFamily="34" charset="0"/>
              </a:rPr>
              <a:t>教师：张世平</a:t>
            </a:r>
            <a:endParaRPr lang="zh-CN" altLang="en-US" sz="2400" b="1" dirty="0">
              <a:solidFill>
                <a:schemeClr val="dk1">
                  <a:lumMod val="85000"/>
                  <a:lumOff val="1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dk1">
                    <a:lumMod val="85000"/>
                    <a:lumOff val="1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  <a:sym typeface="Arial" panose="020B0604020202020204" pitchFamily="34" charset="0"/>
              </a:rPr>
              <a:t> 泸县立石镇中心幼儿园</a:t>
            </a:r>
            <a:endParaRPr lang="zh-CN" altLang="en-US" sz="2400" b="1" dirty="0">
              <a:solidFill>
                <a:schemeClr val="dk1">
                  <a:lumMod val="85000"/>
                  <a:lumOff val="1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" name="文本占位符 2"/>
          <p:cNvSpPr>
            <a:spLocks noGrp="1"/>
          </p:cNvSpPr>
          <p:nvPr/>
        </p:nvSpPr>
        <p:spPr>
          <a:xfrm>
            <a:off x="200660" y="210820"/>
            <a:ext cx="3025140" cy="114681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noAutofit/>
            <a:scene3d>
              <a:camera prst="orthographicFront"/>
              <a:lightRig rig="threePt" dir="t"/>
            </a:scene3d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2400" b="0" i="0" u="none" strike="noStrike" kern="1200" cap="none" spc="20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800" b="1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mb/>
      </p:transition>
    </mc:Choice>
    <mc:Fallback>
      <p:transition spd="slow">
        <p:comb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L_blue"/>
          <p:cNvGrpSpPr/>
          <p:nvPr>
            <p:custDataLst>
              <p:tags r:id="rId1"/>
            </p:custDataLst>
          </p:nvPr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7" name="Picture 2" descr="F:\1-原创素材\1_mm1102\PPT\PPT_014\materaials\page_1.pn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F:\1-原创素材\1_mm1102\PPT\PPT_014\materaials\page_9.pn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R_blue"/>
          <p:cNvGrpSpPr/>
          <p:nvPr>
            <p:custDataLst>
              <p:tags r:id="rId6"/>
            </p:custDataLst>
          </p:nvPr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10" name="组合 9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>
                <p:custDataLst>
                  <p:tags r:id="rId9"/>
                </p:custDataLst>
              </p:nvPr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>
            <p:custDataLst>
              <p:tags r:id="rId13"/>
            </p:custDataLst>
          </p:nvPr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15" name="T1_green" descr="F:\1-原创素材\1_mm1102\PPT\PPT_014\materaials\page_3.png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T3_red" descr="F:\1-原创素材\1_mm1102\PPT\PPT_014\materaials\page_11.png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T4_orange" descr="F:\1-原创素材\1_mm1102\PPT\PPT_014\materaials\page_5.png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T2_orange" descr="F:\1-原创素材\1_mm1102\PPT\PPT_014\materaials\page_6.png"/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>
            <p:custDataLst>
              <p:tags r:id="rId22"/>
            </p:custDataLst>
          </p:nvPr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0" name="B2_green" descr="F:\1-原创素材\1_mm1102\PPT\PPT_014\materaials\page_10.png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B1_red" descr="F:\1-原创素材\1_mm1102\PPT\PPT_014\materaials\page_4.png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27">
            <a:lum bright="18000"/>
          </a:blip>
          <a:srcRect l="51264"/>
          <a:stretch>
            <a:fillRect/>
          </a:stretch>
        </p:blipFill>
        <p:spPr>
          <a:xfrm>
            <a:off x="7058660" y="2319655"/>
            <a:ext cx="4124960" cy="395224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8">
            <a:lum bright="6000"/>
          </a:blip>
          <a:srcRect b="5286"/>
          <a:stretch>
            <a:fillRect/>
          </a:stretch>
        </p:blipFill>
        <p:spPr>
          <a:xfrm>
            <a:off x="1797050" y="2529840"/>
            <a:ext cx="4008120" cy="3742055"/>
          </a:xfrm>
          <a:prstGeom prst="rect">
            <a:avLst/>
          </a:prstGeom>
        </p:spPr>
      </p:pic>
      <p:grpSp>
        <p:nvGrpSpPr>
          <p:cNvPr id="27" name="组合 26"/>
          <p:cNvGrpSpPr/>
          <p:nvPr>
            <p:custDataLst>
              <p:tags r:id="rId29"/>
            </p:custDataLst>
          </p:nvPr>
        </p:nvGrpSpPr>
        <p:grpSpPr>
          <a:xfrm>
            <a:off x="3108960" y="161290"/>
            <a:ext cx="6776720" cy="1703070"/>
            <a:chOff x="1259632" y="483518"/>
            <a:chExt cx="6768752" cy="2315760"/>
          </a:xfrm>
        </p:grpSpPr>
        <p:pic>
          <p:nvPicPr>
            <p:cNvPr id="12290" name="Picture 2"/>
            <p:cNvPicPr>
              <a:picLocks noChangeAspect="1" noChangeArrowheads="1"/>
            </p:cNvPicPr>
            <p:nvPr>
              <p:custDataLst>
                <p:tags r:id="rId30"/>
              </p:custDataLst>
            </p:nvPr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483518"/>
              <a:ext cx="6768752" cy="2315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"/>
            <p:cNvSpPr txBox="1"/>
            <p:nvPr>
              <p:custDataLst>
                <p:tags r:id="rId32"/>
              </p:custDataLst>
            </p:nvPr>
          </p:nvSpPr>
          <p:spPr>
            <a:xfrm>
              <a:off x="2447589" y="1372866"/>
              <a:ext cx="4392205" cy="537063"/>
            </a:xfrm>
            <a:prstGeom prst="rect">
              <a:avLst/>
            </a:prstGeom>
            <a:noFill/>
          </p:spPr>
          <p:txBody>
            <a:bodyPr wrap="square" rtlCol="0"/>
            <a:p>
              <a:pPr algn="ctr">
                <a:lnSpc>
                  <a:spcPct val="150000"/>
                </a:lnSpc>
              </a:pPr>
              <a:r>
                <a:rPr lang="en-US" altLang="zh-CN" sz="32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宋体" panose="02010600030101010101" pitchFamily="2" charset="-122"/>
                  <a:sym typeface="+mn-ea"/>
                </a:rPr>
                <a:t>1.</a:t>
              </a:r>
              <a:r>
                <a:rPr lang="zh-CN" sz="32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宋体" panose="02010600030101010101" pitchFamily="2" charset="-122"/>
                  <a:sym typeface="+mn-ea"/>
                </a:rPr>
                <a:t>漂亮的串珠</a:t>
              </a:r>
              <a:endPara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乐喵体W" panose="00020600040101010101" pitchFamily="18" charset="-122"/>
                <a:ea typeface="宋体" panose="02010600030101010101" pitchFamily="2" charset="-122"/>
                <a:sym typeface="+mn-ea"/>
              </a:endParaRPr>
            </a:p>
          </p:txBody>
        </p:sp>
      </p:grpSp>
    </p:spTree>
    <p:custDataLst>
      <p:tags r:id="rId3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L_blue"/>
          <p:cNvGrpSpPr/>
          <p:nvPr>
            <p:custDataLst>
              <p:tags r:id="rId1"/>
            </p:custDataLst>
          </p:nvPr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7" name="Picture 2" descr="F:\1-原创素材\1_mm1102\PPT\PPT_014\materaials\page_1.pn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F:\1-原创素材\1_mm1102\PPT\PPT_014\materaials\page_9.pn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R_blue"/>
          <p:cNvGrpSpPr/>
          <p:nvPr>
            <p:custDataLst>
              <p:tags r:id="rId6"/>
            </p:custDataLst>
          </p:nvPr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10" name="组合 9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>
                <p:custDataLst>
                  <p:tags r:id="rId9"/>
                </p:custDataLst>
              </p:nvPr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>
            <p:custDataLst>
              <p:tags r:id="rId13"/>
            </p:custDataLst>
          </p:nvPr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15" name="T1_green" descr="F:\1-原创素材\1_mm1102\PPT\PPT_014\materaials\page_3.png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T3_red" descr="F:\1-原创素材\1_mm1102\PPT\PPT_014\materaials\page_11.png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T4_orange" descr="F:\1-原创素材\1_mm1102\PPT\PPT_014\materaials\page_5.png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T2_orange" descr="F:\1-原创素材\1_mm1102\PPT\PPT_014\materaials\page_6.png"/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>
            <p:custDataLst>
              <p:tags r:id="rId22"/>
            </p:custDataLst>
          </p:nvPr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0" name="B2_green" descr="F:\1-原创素材\1_mm1102\PPT\PPT_014\materaials\page_10.png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B1_red" descr="F:\1-原创素材\1_mm1102\PPT\PPT_014\materaials\page_4.png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27">
            <a:lum bright="18000"/>
          </a:blip>
          <a:srcRect l="51264"/>
          <a:stretch>
            <a:fillRect/>
          </a:stretch>
        </p:blipFill>
        <p:spPr>
          <a:xfrm>
            <a:off x="7058660" y="2319655"/>
            <a:ext cx="4124960" cy="395224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8">
            <a:lum bright="6000"/>
          </a:blip>
          <a:srcRect b="5286"/>
          <a:stretch>
            <a:fillRect/>
          </a:stretch>
        </p:blipFill>
        <p:spPr>
          <a:xfrm>
            <a:off x="1797050" y="2529840"/>
            <a:ext cx="4008120" cy="3742055"/>
          </a:xfrm>
          <a:prstGeom prst="rect">
            <a:avLst/>
          </a:prstGeom>
        </p:spPr>
      </p:pic>
      <p:grpSp>
        <p:nvGrpSpPr>
          <p:cNvPr id="27" name="组合 26"/>
          <p:cNvGrpSpPr/>
          <p:nvPr>
            <p:custDataLst>
              <p:tags r:id="rId29"/>
            </p:custDataLst>
          </p:nvPr>
        </p:nvGrpSpPr>
        <p:grpSpPr>
          <a:xfrm>
            <a:off x="3108960" y="161290"/>
            <a:ext cx="6776720" cy="1703070"/>
            <a:chOff x="1259632" y="483518"/>
            <a:chExt cx="6768752" cy="2315760"/>
          </a:xfrm>
        </p:grpSpPr>
        <p:pic>
          <p:nvPicPr>
            <p:cNvPr id="12290" name="Picture 2"/>
            <p:cNvPicPr>
              <a:picLocks noChangeAspect="1" noChangeArrowheads="1"/>
            </p:cNvPicPr>
            <p:nvPr>
              <p:custDataLst>
                <p:tags r:id="rId30"/>
              </p:custDataLst>
            </p:nvPr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483518"/>
              <a:ext cx="6768752" cy="2315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"/>
            <p:cNvSpPr txBox="1"/>
            <p:nvPr>
              <p:custDataLst>
                <p:tags r:id="rId32"/>
              </p:custDataLst>
            </p:nvPr>
          </p:nvSpPr>
          <p:spPr>
            <a:xfrm>
              <a:off x="2447589" y="1372866"/>
              <a:ext cx="4392205" cy="537063"/>
            </a:xfrm>
            <a:prstGeom prst="rect">
              <a:avLst/>
            </a:prstGeom>
            <a:noFill/>
          </p:spPr>
          <p:txBody>
            <a:bodyPr wrap="square" rtlCol="0"/>
            <a:p>
              <a:pPr algn="ctr">
                <a:lnSpc>
                  <a:spcPct val="150000"/>
                </a:lnSpc>
              </a:pPr>
              <a:r>
                <a:rPr lang="en-US" altLang="zh-CN" sz="32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宋体" panose="02010600030101010101" pitchFamily="2" charset="-122"/>
                  <a:sym typeface="+mn-ea"/>
                </a:rPr>
                <a:t>1.</a:t>
              </a:r>
              <a:r>
                <a:rPr lang="zh-CN" sz="32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宋体" panose="02010600030101010101" pitchFamily="2" charset="-122"/>
                  <a:sym typeface="+mn-ea"/>
                </a:rPr>
                <a:t>漂亮的串珠</a:t>
              </a:r>
              <a:endPara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乐喵体W" panose="00020600040101010101" pitchFamily="18" charset="-122"/>
                <a:ea typeface="宋体" panose="02010600030101010101" pitchFamily="2" charset="-122"/>
                <a:sym typeface="+mn-ea"/>
              </a:endParaRPr>
            </a:p>
          </p:txBody>
        </p:sp>
      </p:grpSp>
      <p:sp>
        <p:nvSpPr>
          <p:cNvPr id="2" name="任意多边形 1"/>
          <p:cNvSpPr/>
          <p:nvPr/>
        </p:nvSpPr>
        <p:spPr>
          <a:xfrm>
            <a:off x="1680845" y="2905125"/>
            <a:ext cx="9745345" cy="822325"/>
          </a:xfrm>
          <a:custGeom>
            <a:avLst/>
            <a:gdLst>
              <a:gd name="connisteX0" fmla="*/ 0 w 8246110"/>
              <a:gd name="connsiteY0" fmla="*/ 58278 h 848642"/>
              <a:gd name="connisteX1" fmla="*/ 74930 w 8246110"/>
              <a:gd name="connsiteY1" fmla="*/ 58278 h 848642"/>
              <a:gd name="connisteX2" fmla="*/ 142875 w 8246110"/>
              <a:gd name="connsiteY2" fmla="*/ 58278 h 848642"/>
              <a:gd name="connisteX3" fmla="*/ 224790 w 8246110"/>
              <a:gd name="connsiteY3" fmla="*/ 58278 h 848642"/>
              <a:gd name="connisteX4" fmla="*/ 292735 w 8246110"/>
              <a:gd name="connsiteY4" fmla="*/ 58278 h 848642"/>
              <a:gd name="connisteX5" fmla="*/ 360680 w 8246110"/>
              <a:gd name="connsiteY5" fmla="*/ 58278 h 848642"/>
              <a:gd name="connisteX6" fmla="*/ 428625 w 8246110"/>
              <a:gd name="connsiteY6" fmla="*/ 51293 h 848642"/>
              <a:gd name="connisteX7" fmla="*/ 503555 w 8246110"/>
              <a:gd name="connsiteY7" fmla="*/ 37323 h 848642"/>
              <a:gd name="connisteX8" fmla="*/ 591820 w 8246110"/>
              <a:gd name="connsiteY8" fmla="*/ 37323 h 848642"/>
              <a:gd name="connisteX9" fmla="*/ 666750 w 8246110"/>
              <a:gd name="connsiteY9" fmla="*/ 37323 h 848642"/>
              <a:gd name="connisteX10" fmla="*/ 741680 w 8246110"/>
              <a:gd name="connsiteY10" fmla="*/ 23988 h 848642"/>
              <a:gd name="connisteX11" fmla="*/ 809625 w 8246110"/>
              <a:gd name="connsiteY11" fmla="*/ 17003 h 848642"/>
              <a:gd name="connisteX12" fmla="*/ 884555 w 8246110"/>
              <a:gd name="connsiteY12" fmla="*/ 3668 h 848642"/>
              <a:gd name="connisteX13" fmla="*/ 965835 w 8246110"/>
              <a:gd name="connsiteY13" fmla="*/ 3668 h 848642"/>
              <a:gd name="connisteX14" fmla="*/ 1054735 w 8246110"/>
              <a:gd name="connsiteY14" fmla="*/ 3668 h 848642"/>
              <a:gd name="connisteX15" fmla="*/ 1122680 w 8246110"/>
              <a:gd name="connsiteY15" fmla="*/ 3668 h 848642"/>
              <a:gd name="connisteX16" fmla="*/ 1203960 w 8246110"/>
              <a:gd name="connsiteY16" fmla="*/ 3668 h 848642"/>
              <a:gd name="connisteX17" fmla="*/ 1278890 w 8246110"/>
              <a:gd name="connsiteY17" fmla="*/ 3668 h 848642"/>
              <a:gd name="connisteX18" fmla="*/ 1374140 w 8246110"/>
              <a:gd name="connsiteY18" fmla="*/ 3668 h 848642"/>
              <a:gd name="connisteX19" fmla="*/ 1449070 w 8246110"/>
              <a:gd name="connsiteY19" fmla="*/ 3668 h 848642"/>
              <a:gd name="connisteX20" fmla="*/ 1530985 w 8246110"/>
              <a:gd name="connsiteY20" fmla="*/ 3668 h 848642"/>
              <a:gd name="connisteX21" fmla="*/ 1598930 w 8246110"/>
              <a:gd name="connsiteY21" fmla="*/ 3668 h 848642"/>
              <a:gd name="connisteX22" fmla="*/ 1673860 w 8246110"/>
              <a:gd name="connsiteY22" fmla="*/ 3668 h 848642"/>
              <a:gd name="connisteX23" fmla="*/ 1741805 w 8246110"/>
              <a:gd name="connsiteY23" fmla="*/ 3668 h 848642"/>
              <a:gd name="connisteX24" fmla="*/ 1809750 w 8246110"/>
              <a:gd name="connsiteY24" fmla="*/ 3668 h 848642"/>
              <a:gd name="connisteX25" fmla="*/ 1898015 w 8246110"/>
              <a:gd name="connsiteY25" fmla="*/ 3668 h 848642"/>
              <a:gd name="connisteX26" fmla="*/ 2000250 w 8246110"/>
              <a:gd name="connsiteY26" fmla="*/ 3668 h 848642"/>
              <a:gd name="connisteX27" fmla="*/ 2095500 w 8246110"/>
              <a:gd name="connsiteY27" fmla="*/ 3668 h 848642"/>
              <a:gd name="connisteX28" fmla="*/ 2163445 w 8246110"/>
              <a:gd name="connsiteY28" fmla="*/ 3668 h 848642"/>
              <a:gd name="connisteX29" fmla="*/ 2231390 w 8246110"/>
              <a:gd name="connsiteY29" fmla="*/ 3668 h 848642"/>
              <a:gd name="connisteX30" fmla="*/ 2333625 w 8246110"/>
              <a:gd name="connsiteY30" fmla="*/ 3668 h 848642"/>
              <a:gd name="connisteX31" fmla="*/ 2421890 w 8246110"/>
              <a:gd name="connsiteY31" fmla="*/ 3668 h 848642"/>
              <a:gd name="connisteX32" fmla="*/ 2510790 w 8246110"/>
              <a:gd name="connsiteY32" fmla="*/ 3668 h 848642"/>
              <a:gd name="connisteX33" fmla="*/ 2578735 w 8246110"/>
              <a:gd name="connsiteY33" fmla="*/ 3668 h 848642"/>
              <a:gd name="connisteX34" fmla="*/ 2646680 w 8246110"/>
              <a:gd name="connsiteY34" fmla="*/ 3668 h 848642"/>
              <a:gd name="connisteX35" fmla="*/ 2721610 w 8246110"/>
              <a:gd name="connsiteY35" fmla="*/ 3668 h 848642"/>
              <a:gd name="connisteX36" fmla="*/ 2789555 w 8246110"/>
              <a:gd name="connsiteY36" fmla="*/ 3668 h 848642"/>
              <a:gd name="connisteX37" fmla="*/ 2864485 w 8246110"/>
              <a:gd name="connsiteY37" fmla="*/ 3668 h 848642"/>
              <a:gd name="connisteX38" fmla="*/ 2932430 w 8246110"/>
              <a:gd name="connsiteY38" fmla="*/ 3668 h 848642"/>
              <a:gd name="connisteX39" fmla="*/ 3007360 w 8246110"/>
              <a:gd name="connsiteY39" fmla="*/ 3668 h 848642"/>
              <a:gd name="connisteX40" fmla="*/ 3095625 w 8246110"/>
              <a:gd name="connsiteY40" fmla="*/ 3668 h 848642"/>
              <a:gd name="connisteX41" fmla="*/ 3163570 w 8246110"/>
              <a:gd name="connsiteY41" fmla="*/ 3668 h 848642"/>
              <a:gd name="connisteX42" fmla="*/ 3245485 w 8246110"/>
              <a:gd name="connsiteY42" fmla="*/ 3668 h 848642"/>
              <a:gd name="connisteX43" fmla="*/ 3313430 w 8246110"/>
              <a:gd name="connsiteY43" fmla="*/ 3668 h 848642"/>
              <a:gd name="connisteX44" fmla="*/ 3394710 w 8246110"/>
              <a:gd name="connsiteY44" fmla="*/ 3668 h 848642"/>
              <a:gd name="connisteX45" fmla="*/ 3463290 w 8246110"/>
              <a:gd name="connsiteY45" fmla="*/ 3668 h 848642"/>
              <a:gd name="connisteX46" fmla="*/ 3537585 w 8246110"/>
              <a:gd name="connsiteY46" fmla="*/ 3668 h 848642"/>
              <a:gd name="connisteX47" fmla="*/ 3632835 w 8246110"/>
              <a:gd name="connsiteY47" fmla="*/ 3668 h 848642"/>
              <a:gd name="connisteX48" fmla="*/ 3735070 w 8246110"/>
              <a:gd name="connsiteY48" fmla="*/ 3668 h 848642"/>
              <a:gd name="connisteX49" fmla="*/ 3810000 w 8246110"/>
              <a:gd name="connsiteY49" fmla="*/ 3668 h 848642"/>
              <a:gd name="connisteX50" fmla="*/ 3877945 w 8246110"/>
              <a:gd name="connsiteY50" fmla="*/ 3668 h 848642"/>
              <a:gd name="connisteX51" fmla="*/ 3945890 w 8246110"/>
              <a:gd name="connsiteY51" fmla="*/ 44308 h 848642"/>
              <a:gd name="connisteX52" fmla="*/ 4013835 w 8246110"/>
              <a:gd name="connsiteY52" fmla="*/ 112253 h 848642"/>
              <a:gd name="connisteX53" fmla="*/ 4034790 w 8246110"/>
              <a:gd name="connsiteY53" fmla="*/ 180198 h 848642"/>
              <a:gd name="connisteX54" fmla="*/ 4075430 w 8246110"/>
              <a:gd name="connsiteY54" fmla="*/ 248778 h 848642"/>
              <a:gd name="connisteX55" fmla="*/ 4102735 w 8246110"/>
              <a:gd name="connsiteY55" fmla="*/ 323073 h 848642"/>
              <a:gd name="connisteX56" fmla="*/ 4136390 w 8246110"/>
              <a:gd name="connsiteY56" fmla="*/ 391653 h 848642"/>
              <a:gd name="connisteX57" fmla="*/ 4170680 w 8246110"/>
              <a:gd name="connsiteY57" fmla="*/ 472933 h 848642"/>
              <a:gd name="connisteX58" fmla="*/ 4211320 w 8246110"/>
              <a:gd name="connsiteY58" fmla="*/ 540878 h 848642"/>
              <a:gd name="connisteX59" fmla="*/ 4238625 w 8246110"/>
              <a:gd name="connsiteY59" fmla="*/ 608823 h 848642"/>
              <a:gd name="connisteX60" fmla="*/ 4306570 w 8246110"/>
              <a:gd name="connsiteY60" fmla="*/ 690738 h 848642"/>
              <a:gd name="connisteX61" fmla="*/ 4374515 w 8246110"/>
              <a:gd name="connsiteY61" fmla="*/ 772653 h 848642"/>
              <a:gd name="connisteX62" fmla="*/ 4442460 w 8246110"/>
              <a:gd name="connsiteY62" fmla="*/ 826628 h 848642"/>
              <a:gd name="connisteX63" fmla="*/ 4511040 w 8246110"/>
              <a:gd name="connsiteY63" fmla="*/ 846948 h 848642"/>
              <a:gd name="connisteX64" fmla="*/ 4578985 w 8246110"/>
              <a:gd name="connsiteY64" fmla="*/ 846948 h 848642"/>
              <a:gd name="connisteX65" fmla="*/ 4653915 w 8246110"/>
              <a:gd name="connsiteY65" fmla="*/ 846948 h 848642"/>
              <a:gd name="connisteX66" fmla="*/ 4728210 w 8246110"/>
              <a:gd name="connsiteY66" fmla="*/ 846948 h 848642"/>
              <a:gd name="connisteX67" fmla="*/ 4810125 w 8246110"/>
              <a:gd name="connsiteY67" fmla="*/ 833613 h 848642"/>
              <a:gd name="connisteX68" fmla="*/ 4898390 w 8246110"/>
              <a:gd name="connsiteY68" fmla="*/ 833613 h 848642"/>
              <a:gd name="connisteX69" fmla="*/ 4973320 w 8246110"/>
              <a:gd name="connsiteY69" fmla="*/ 826628 h 848642"/>
              <a:gd name="connisteX70" fmla="*/ 5041265 w 8246110"/>
              <a:gd name="connsiteY70" fmla="*/ 826628 h 848642"/>
              <a:gd name="connisteX71" fmla="*/ 5130165 w 8246110"/>
              <a:gd name="connsiteY71" fmla="*/ 826628 h 848642"/>
              <a:gd name="connisteX72" fmla="*/ 5198110 w 8246110"/>
              <a:gd name="connsiteY72" fmla="*/ 826628 h 848642"/>
              <a:gd name="connisteX73" fmla="*/ 5279390 w 8246110"/>
              <a:gd name="connsiteY73" fmla="*/ 826628 h 848642"/>
              <a:gd name="connisteX74" fmla="*/ 5368290 w 8246110"/>
              <a:gd name="connsiteY74" fmla="*/ 826628 h 848642"/>
              <a:gd name="connisteX75" fmla="*/ 5449570 w 8246110"/>
              <a:gd name="connsiteY75" fmla="*/ 826628 h 848642"/>
              <a:gd name="connisteX76" fmla="*/ 5565140 w 8246110"/>
              <a:gd name="connsiteY76" fmla="*/ 826628 h 848642"/>
              <a:gd name="connisteX77" fmla="*/ 5660390 w 8246110"/>
              <a:gd name="connsiteY77" fmla="*/ 826628 h 848642"/>
              <a:gd name="connisteX78" fmla="*/ 5762625 w 8246110"/>
              <a:gd name="connsiteY78" fmla="*/ 826628 h 848642"/>
              <a:gd name="connisteX79" fmla="*/ 5830570 w 8246110"/>
              <a:gd name="connsiteY79" fmla="*/ 826628 h 848642"/>
              <a:gd name="connisteX80" fmla="*/ 5898515 w 8246110"/>
              <a:gd name="connsiteY80" fmla="*/ 826628 h 848642"/>
              <a:gd name="connisteX81" fmla="*/ 5993765 w 8246110"/>
              <a:gd name="connsiteY81" fmla="*/ 826628 h 848642"/>
              <a:gd name="connisteX82" fmla="*/ 6082665 w 8246110"/>
              <a:gd name="connsiteY82" fmla="*/ 826628 h 848642"/>
              <a:gd name="connisteX83" fmla="*/ 6184265 w 8246110"/>
              <a:gd name="connsiteY83" fmla="*/ 826628 h 848642"/>
              <a:gd name="connisteX84" fmla="*/ 6273165 w 8246110"/>
              <a:gd name="connsiteY84" fmla="*/ 826628 h 848642"/>
              <a:gd name="connisteX85" fmla="*/ 6361430 w 8246110"/>
              <a:gd name="connsiteY85" fmla="*/ 826628 h 848642"/>
              <a:gd name="connisteX86" fmla="*/ 6477000 w 8246110"/>
              <a:gd name="connsiteY86" fmla="*/ 826628 h 848642"/>
              <a:gd name="connisteX87" fmla="*/ 6544945 w 8246110"/>
              <a:gd name="connsiteY87" fmla="*/ 826628 h 848642"/>
              <a:gd name="connisteX88" fmla="*/ 6626860 w 8246110"/>
              <a:gd name="connsiteY88" fmla="*/ 826628 h 848642"/>
              <a:gd name="connisteX89" fmla="*/ 6708140 w 8246110"/>
              <a:gd name="connsiteY89" fmla="*/ 826628 h 848642"/>
              <a:gd name="connisteX90" fmla="*/ 6803390 w 8246110"/>
              <a:gd name="connsiteY90" fmla="*/ 826628 h 848642"/>
              <a:gd name="connisteX91" fmla="*/ 6898640 w 8246110"/>
              <a:gd name="connsiteY91" fmla="*/ 826628 h 848642"/>
              <a:gd name="connisteX92" fmla="*/ 6993890 w 8246110"/>
              <a:gd name="connsiteY92" fmla="*/ 826628 h 848642"/>
              <a:gd name="connisteX93" fmla="*/ 7123430 w 8246110"/>
              <a:gd name="connsiteY93" fmla="*/ 826628 h 848642"/>
              <a:gd name="connisteX94" fmla="*/ 7232015 w 8246110"/>
              <a:gd name="connsiteY94" fmla="*/ 826628 h 848642"/>
              <a:gd name="connisteX95" fmla="*/ 7306945 w 8246110"/>
              <a:gd name="connsiteY95" fmla="*/ 826628 h 848642"/>
              <a:gd name="connisteX96" fmla="*/ 7381875 w 8246110"/>
              <a:gd name="connsiteY96" fmla="*/ 826628 h 848642"/>
              <a:gd name="connisteX97" fmla="*/ 7463790 w 8246110"/>
              <a:gd name="connsiteY97" fmla="*/ 826628 h 848642"/>
              <a:gd name="connisteX98" fmla="*/ 7559040 w 8246110"/>
              <a:gd name="connsiteY98" fmla="*/ 826628 h 848642"/>
              <a:gd name="connisteX99" fmla="*/ 7687945 w 8246110"/>
              <a:gd name="connsiteY99" fmla="*/ 826628 h 848642"/>
              <a:gd name="connisteX100" fmla="*/ 7837805 w 8246110"/>
              <a:gd name="connsiteY100" fmla="*/ 826628 h 848642"/>
              <a:gd name="connisteX101" fmla="*/ 7946390 w 8246110"/>
              <a:gd name="connsiteY101" fmla="*/ 826628 h 848642"/>
              <a:gd name="connisteX102" fmla="*/ 8014335 w 8246110"/>
              <a:gd name="connsiteY102" fmla="*/ 826628 h 848642"/>
              <a:gd name="connisteX103" fmla="*/ 8089265 w 8246110"/>
              <a:gd name="connsiteY103" fmla="*/ 806308 h 848642"/>
              <a:gd name="connisteX104" fmla="*/ 8171180 w 8246110"/>
              <a:gd name="connsiteY104" fmla="*/ 806308 h 848642"/>
              <a:gd name="connisteX105" fmla="*/ 8246110 w 8246110"/>
              <a:gd name="connsiteY105" fmla="*/ 806308 h 84864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  <a:cxn ang="0">
                <a:pos x="connisteX81" y="connsiteY81"/>
              </a:cxn>
              <a:cxn ang="0">
                <a:pos x="connisteX82" y="connsiteY82"/>
              </a:cxn>
              <a:cxn ang="0">
                <a:pos x="connisteX83" y="connsiteY83"/>
              </a:cxn>
              <a:cxn ang="0">
                <a:pos x="connisteX84" y="connsiteY84"/>
              </a:cxn>
              <a:cxn ang="0">
                <a:pos x="connisteX85" y="connsiteY85"/>
              </a:cxn>
              <a:cxn ang="0">
                <a:pos x="connisteX86" y="connsiteY86"/>
              </a:cxn>
              <a:cxn ang="0">
                <a:pos x="connisteX87" y="connsiteY87"/>
              </a:cxn>
              <a:cxn ang="0">
                <a:pos x="connisteX88" y="connsiteY88"/>
              </a:cxn>
              <a:cxn ang="0">
                <a:pos x="connisteX89" y="connsiteY89"/>
              </a:cxn>
              <a:cxn ang="0">
                <a:pos x="connisteX90" y="connsiteY90"/>
              </a:cxn>
              <a:cxn ang="0">
                <a:pos x="connisteX91" y="connsiteY91"/>
              </a:cxn>
              <a:cxn ang="0">
                <a:pos x="connisteX92" y="connsiteY92"/>
              </a:cxn>
              <a:cxn ang="0">
                <a:pos x="connisteX93" y="connsiteY93"/>
              </a:cxn>
              <a:cxn ang="0">
                <a:pos x="connisteX94" y="connsiteY94"/>
              </a:cxn>
              <a:cxn ang="0">
                <a:pos x="connisteX95" y="connsiteY95"/>
              </a:cxn>
              <a:cxn ang="0">
                <a:pos x="connisteX96" y="connsiteY96"/>
              </a:cxn>
              <a:cxn ang="0">
                <a:pos x="connisteX97" y="connsiteY97"/>
              </a:cxn>
              <a:cxn ang="0">
                <a:pos x="connisteX98" y="connsiteY98"/>
              </a:cxn>
              <a:cxn ang="0">
                <a:pos x="connisteX99" y="connsiteY99"/>
              </a:cxn>
              <a:cxn ang="0">
                <a:pos x="connisteX100" y="connsiteY100"/>
              </a:cxn>
              <a:cxn ang="0">
                <a:pos x="connisteX101" y="connsiteY101"/>
              </a:cxn>
              <a:cxn ang="0">
                <a:pos x="connisteX102" y="connsiteY102"/>
              </a:cxn>
              <a:cxn ang="0">
                <a:pos x="connisteX103" y="connsiteY103"/>
              </a:cxn>
              <a:cxn ang="0">
                <a:pos x="connisteX104" y="connsiteY104"/>
              </a:cxn>
              <a:cxn ang="0">
                <a:pos x="connisteX105" y="connsiteY105"/>
              </a:cxn>
            </a:cxnLst>
            <a:rect l="l" t="t" r="r" b="b"/>
            <a:pathLst>
              <a:path w="8246110" h="848642">
                <a:moveTo>
                  <a:pt x="0" y="58279"/>
                </a:moveTo>
                <a:cubicBezTo>
                  <a:pt x="13335" y="58279"/>
                  <a:pt x="46355" y="58279"/>
                  <a:pt x="74930" y="58279"/>
                </a:cubicBezTo>
                <a:cubicBezTo>
                  <a:pt x="103505" y="58279"/>
                  <a:pt x="113030" y="58279"/>
                  <a:pt x="142875" y="58279"/>
                </a:cubicBezTo>
                <a:cubicBezTo>
                  <a:pt x="172720" y="58279"/>
                  <a:pt x="194945" y="58279"/>
                  <a:pt x="224790" y="58279"/>
                </a:cubicBezTo>
                <a:cubicBezTo>
                  <a:pt x="254635" y="58279"/>
                  <a:pt x="265430" y="58279"/>
                  <a:pt x="292735" y="58279"/>
                </a:cubicBezTo>
                <a:cubicBezTo>
                  <a:pt x="320040" y="58279"/>
                  <a:pt x="333375" y="59549"/>
                  <a:pt x="360680" y="58279"/>
                </a:cubicBezTo>
                <a:cubicBezTo>
                  <a:pt x="387985" y="57009"/>
                  <a:pt x="400050" y="55739"/>
                  <a:pt x="428625" y="51294"/>
                </a:cubicBezTo>
                <a:cubicBezTo>
                  <a:pt x="457200" y="46849"/>
                  <a:pt x="471170" y="39864"/>
                  <a:pt x="503555" y="37324"/>
                </a:cubicBezTo>
                <a:cubicBezTo>
                  <a:pt x="535940" y="34784"/>
                  <a:pt x="559435" y="37324"/>
                  <a:pt x="591820" y="37324"/>
                </a:cubicBezTo>
                <a:cubicBezTo>
                  <a:pt x="624205" y="37324"/>
                  <a:pt x="636905" y="39864"/>
                  <a:pt x="666750" y="37324"/>
                </a:cubicBezTo>
                <a:cubicBezTo>
                  <a:pt x="696595" y="34784"/>
                  <a:pt x="713105" y="27799"/>
                  <a:pt x="741680" y="23989"/>
                </a:cubicBezTo>
                <a:cubicBezTo>
                  <a:pt x="770255" y="20179"/>
                  <a:pt x="781050" y="20814"/>
                  <a:pt x="809625" y="17004"/>
                </a:cubicBezTo>
                <a:cubicBezTo>
                  <a:pt x="838200" y="13194"/>
                  <a:pt x="853440" y="6209"/>
                  <a:pt x="884555" y="3669"/>
                </a:cubicBezTo>
                <a:cubicBezTo>
                  <a:pt x="915670" y="1129"/>
                  <a:pt x="931545" y="3669"/>
                  <a:pt x="965835" y="3669"/>
                </a:cubicBezTo>
                <a:cubicBezTo>
                  <a:pt x="1000125" y="3669"/>
                  <a:pt x="1023620" y="3669"/>
                  <a:pt x="1054735" y="3669"/>
                </a:cubicBezTo>
                <a:cubicBezTo>
                  <a:pt x="1085850" y="3669"/>
                  <a:pt x="1092835" y="3669"/>
                  <a:pt x="1122680" y="3669"/>
                </a:cubicBezTo>
                <a:cubicBezTo>
                  <a:pt x="1152525" y="3669"/>
                  <a:pt x="1172845" y="3669"/>
                  <a:pt x="1203960" y="3669"/>
                </a:cubicBezTo>
                <a:cubicBezTo>
                  <a:pt x="1235075" y="3669"/>
                  <a:pt x="1244600" y="3669"/>
                  <a:pt x="1278890" y="3669"/>
                </a:cubicBezTo>
                <a:cubicBezTo>
                  <a:pt x="1313180" y="3669"/>
                  <a:pt x="1339850" y="3669"/>
                  <a:pt x="1374140" y="3669"/>
                </a:cubicBezTo>
                <a:cubicBezTo>
                  <a:pt x="1408430" y="3669"/>
                  <a:pt x="1417955" y="3669"/>
                  <a:pt x="1449070" y="3669"/>
                </a:cubicBezTo>
                <a:cubicBezTo>
                  <a:pt x="1480185" y="3669"/>
                  <a:pt x="1501140" y="3669"/>
                  <a:pt x="1530985" y="3669"/>
                </a:cubicBezTo>
                <a:cubicBezTo>
                  <a:pt x="1560830" y="3669"/>
                  <a:pt x="1570355" y="3669"/>
                  <a:pt x="1598930" y="3669"/>
                </a:cubicBezTo>
                <a:cubicBezTo>
                  <a:pt x="1627505" y="3669"/>
                  <a:pt x="1645285" y="3669"/>
                  <a:pt x="1673860" y="3669"/>
                </a:cubicBezTo>
                <a:cubicBezTo>
                  <a:pt x="1702435" y="3669"/>
                  <a:pt x="1714500" y="3669"/>
                  <a:pt x="1741805" y="3669"/>
                </a:cubicBezTo>
                <a:cubicBezTo>
                  <a:pt x="1769110" y="3669"/>
                  <a:pt x="1778635" y="3669"/>
                  <a:pt x="1809750" y="3669"/>
                </a:cubicBezTo>
                <a:cubicBezTo>
                  <a:pt x="1840865" y="3669"/>
                  <a:pt x="1859915" y="3669"/>
                  <a:pt x="1898015" y="3669"/>
                </a:cubicBezTo>
                <a:cubicBezTo>
                  <a:pt x="1936115" y="3669"/>
                  <a:pt x="1960880" y="3669"/>
                  <a:pt x="2000250" y="3669"/>
                </a:cubicBezTo>
                <a:cubicBezTo>
                  <a:pt x="2039620" y="3669"/>
                  <a:pt x="2063115" y="3669"/>
                  <a:pt x="2095500" y="3669"/>
                </a:cubicBezTo>
                <a:cubicBezTo>
                  <a:pt x="2127885" y="3669"/>
                  <a:pt x="2136140" y="3669"/>
                  <a:pt x="2163445" y="3669"/>
                </a:cubicBezTo>
                <a:cubicBezTo>
                  <a:pt x="2190750" y="3669"/>
                  <a:pt x="2197100" y="3669"/>
                  <a:pt x="2231390" y="3669"/>
                </a:cubicBezTo>
                <a:cubicBezTo>
                  <a:pt x="2265680" y="3669"/>
                  <a:pt x="2295525" y="3669"/>
                  <a:pt x="2333625" y="3669"/>
                </a:cubicBezTo>
                <a:cubicBezTo>
                  <a:pt x="2371725" y="3669"/>
                  <a:pt x="2386330" y="3669"/>
                  <a:pt x="2421890" y="3669"/>
                </a:cubicBezTo>
                <a:cubicBezTo>
                  <a:pt x="2457450" y="3669"/>
                  <a:pt x="2479675" y="3669"/>
                  <a:pt x="2510790" y="3669"/>
                </a:cubicBezTo>
                <a:cubicBezTo>
                  <a:pt x="2541905" y="3669"/>
                  <a:pt x="2551430" y="3669"/>
                  <a:pt x="2578735" y="3669"/>
                </a:cubicBezTo>
                <a:cubicBezTo>
                  <a:pt x="2606040" y="3669"/>
                  <a:pt x="2618105" y="3669"/>
                  <a:pt x="2646680" y="3669"/>
                </a:cubicBezTo>
                <a:cubicBezTo>
                  <a:pt x="2675255" y="3669"/>
                  <a:pt x="2693035" y="3669"/>
                  <a:pt x="2721610" y="3669"/>
                </a:cubicBezTo>
                <a:cubicBezTo>
                  <a:pt x="2750185" y="3669"/>
                  <a:pt x="2760980" y="3669"/>
                  <a:pt x="2789555" y="3669"/>
                </a:cubicBezTo>
                <a:cubicBezTo>
                  <a:pt x="2818130" y="3669"/>
                  <a:pt x="2835910" y="3669"/>
                  <a:pt x="2864485" y="3669"/>
                </a:cubicBezTo>
                <a:cubicBezTo>
                  <a:pt x="2893060" y="3669"/>
                  <a:pt x="2903855" y="3669"/>
                  <a:pt x="2932430" y="3669"/>
                </a:cubicBezTo>
                <a:cubicBezTo>
                  <a:pt x="2961005" y="3669"/>
                  <a:pt x="2974975" y="3669"/>
                  <a:pt x="3007360" y="3669"/>
                </a:cubicBezTo>
                <a:cubicBezTo>
                  <a:pt x="3039745" y="3669"/>
                  <a:pt x="3064510" y="3669"/>
                  <a:pt x="3095625" y="3669"/>
                </a:cubicBezTo>
                <a:cubicBezTo>
                  <a:pt x="3126740" y="3669"/>
                  <a:pt x="3133725" y="3669"/>
                  <a:pt x="3163570" y="3669"/>
                </a:cubicBezTo>
                <a:cubicBezTo>
                  <a:pt x="3193415" y="3669"/>
                  <a:pt x="3215640" y="3669"/>
                  <a:pt x="3245485" y="3669"/>
                </a:cubicBezTo>
                <a:cubicBezTo>
                  <a:pt x="3275330" y="3669"/>
                  <a:pt x="3283585" y="3669"/>
                  <a:pt x="3313430" y="3669"/>
                </a:cubicBezTo>
                <a:cubicBezTo>
                  <a:pt x="3343275" y="3669"/>
                  <a:pt x="3364865" y="3669"/>
                  <a:pt x="3394710" y="3669"/>
                </a:cubicBezTo>
                <a:cubicBezTo>
                  <a:pt x="3424555" y="3669"/>
                  <a:pt x="3434715" y="3669"/>
                  <a:pt x="3463290" y="3669"/>
                </a:cubicBezTo>
                <a:cubicBezTo>
                  <a:pt x="3491865" y="3669"/>
                  <a:pt x="3503930" y="3669"/>
                  <a:pt x="3537585" y="3669"/>
                </a:cubicBezTo>
                <a:cubicBezTo>
                  <a:pt x="3571240" y="3669"/>
                  <a:pt x="3593465" y="3669"/>
                  <a:pt x="3632835" y="3669"/>
                </a:cubicBezTo>
                <a:cubicBezTo>
                  <a:pt x="3672205" y="3669"/>
                  <a:pt x="3699510" y="3669"/>
                  <a:pt x="3735070" y="3669"/>
                </a:cubicBezTo>
                <a:cubicBezTo>
                  <a:pt x="3770630" y="3669"/>
                  <a:pt x="3781425" y="3669"/>
                  <a:pt x="3810000" y="3669"/>
                </a:cubicBezTo>
                <a:cubicBezTo>
                  <a:pt x="3838575" y="3669"/>
                  <a:pt x="3850640" y="-4586"/>
                  <a:pt x="3877945" y="3669"/>
                </a:cubicBezTo>
                <a:cubicBezTo>
                  <a:pt x="3905250" y="11924"/>
                  <a:pt x="3918585" y="22719"/>
                  <a:pt x="3945890" y="44309"/>
                </a:cubicBezTo>
                <a:cubicBezTo>
                  <a:pt x="3973195" y="65899"/>
                  <a:pt x="3996055" y="84949"/>
                  <a:pt x="4013835" y="112254"/>
                </a:cubicBezTo>
                <a:cubicBezTo>
                  <a:pt x="4031615" y="139559"/>
                  <a:pt x="4022725" y="152894"/>
                  <a:pt x="4034790" y="180199"/>
                </a:cubicBezTo>
                <a:cubicBezTo>
                  <a:pt x="4046855" y="207504"/>
                  <a:pt x="4062095" y="220204"/>
                  <a:pt x="4075430" y="248779"/>
                </a:cubicBezTo>
                <a:cubicBezTo>
                  <a:pt x="4088765" y="277354"/>
                  <a:pt x="4090670" y="294499"/>
                  <a:pt x="4102735" y="323074"/>
                </a:cubicBezTo>
                <a:cubicBezTo>
                  <a:pt x="4114800" y="351649"/>
                  <a:pt x="4123055" y="361809"/>
                  <a:pt x="4136390" y="391654"/>
                </a:cubicBezTo>
                <a:cubicBezTo>
                  <a:pt x="4149725" y="421499"/>
                  <a:pt x="4155440" y="443089"/>
                  <a:pt x="4170680" y="472934"/>
                </a:cubicBezTo>
                <a:cubicBezTo>
                  <a:pt x="4185920" y="502779"/>
                  <a:pt x="4197985" y="513574"/>
                  <a:pt x="4211320" y="540879"/>
                </a:cubicBezTo>
                <a:cubicBezTo>
                  <a:pt x="4224655" y="568184"/>
                  <a:pt x="4219575" y="578979"/>
                  <a:pt x="4238625" y="608824"/>
                </a:cubicBezTo>
                <a:cubicBezTo>
                  <a:pt x="4257675" y="638669"/>
                  <a:pt x="4279265" y="657719"/>
                  <a:pt x="4306570" y="690739"/>
                </a:cubicBezTo>
                <a:cubicBezTo>
                  <a:pt x="4333875" y="723759"/>
                  <a:pt x="4347210" y="745349"/>
                  <a:pt x="4374515" y="772654"/>
                </a:cubicBezTo>
                <a:cubicBezTo>
                  <a:pt x="4401820" y="799959"/>
                  <a:pt x="4415155" y="812024"/>
                  <a:pt x="4442460" y="826629"/>
                </a:cubicBezTo>
                <a:cubicBezTo>
                  <a:pt x="4469765" y="841234"/>
                  <a:pt x="4483735" y="843139"/>
                  <a:pt x="4511040" y="846949"/>
                </a:cubicBezTo>
                <a:cubicBezTo>
                  <a:pt x="4538345" y="850759"/>
                  <a:pt x="4550410" y="846949"/>
                  <a:pt x="4578985" y="846949"/>
                </a:cubicBezTo>
                <a:cubicBezTo>
                  <a:pt x="4607560" y="846949"/>
                  <a:pt x="4624070" y="846949"/>
                  <a:pt x="4653915" y="846949"/>
                </a:cubicBezTo>
                <a:cubicBezTo>
                  <a:pt x="4683760" y="846949"/>
                  <a:pt x="4697095" y="849489"/>
                  <a:pt x="4728210" y="846949"/>
                </a:cubicBezTo>
                <a:cubicBezTo>
                  <a:pt x="4759325" y="844409"/>
                  <a:pt x="4775835" y="836154"/>
                  <a:pt x="4810125" y="833614"/>
                </a:cubicBezTo>
                <a:cubicBezTo>
                  <a:pt x="4844415" y="831074"/>
                  <a:pt x="4866005" y="834884"/>
                  <a:pt x="4898390" y="833614"/>
                </a:cubicBezTo>
                <a:cubicBezTo>
                  <a:pt x="4930775" y="832344"/>
                  <a:pt x="4944745" y="827899"/>
                  <a:pt x="4973320" y="826629"/>
                </a:cubicBezTo>
                <a:cubicBezTo>
                  <a:pt x="5001895" y="825359"/>
                  <a:pt x="5010150" y="826629"/>
                  <a:pt x="5041265" y="826629"/>
                </a:cubicBezTo>
                <a:cubicBezTo>
                  <a:pt x="5072380" y="826629"/>
                  <a:pt x="5099050" y="826629"/>
                  <a:pt x="5130165" y="826629"/>
                </a:cubicBezTo>
                <a:cubicBezTo>
                  <a:pt x="5161280" y="826629"/>
                  <a:pt x="5168265" y="826629"/>
                  <a:pt x="5198110" y="826629"/>
                </a:cubicBezTo>
                <a:cubicBezTo>
                  <a:pt x="5227955" y="826629"/>
                  <a:pt x="5245100" y="826629"/>
                  <a:pt x="5279390" y="826629"/>
                </a:cubicBezTo>
                <a:cubicBezTo>
                  <a:pt x="5313680" y="826629"/>
                  <a:pt x="5334000" y="826629"/>
                  <a:pt x="5368290" y="826629"/>
                </a:cubicBezTo>
                <a:cubicBezTo>
                  <a:pt x="5402580" y="826629"/>
                  <a:pt x="5410200" y="826629"/>
                  <a:pt x="5449570" y="826629"/>
                </a:cubicBezTo>
                <a:cubicBezTo>
                  <a:pt x="5488940" y="826629"/>
                  <a:pt x="5523230" y="826629"/>
                  <a:pt x="5565140" y="826629"/>
                </a:cubicBezTo>
                <a:cubicBezTo>
                  <a:pt x="5607050" y="826629"/>
                  <a:pt x="5621020" y="826629"/>
                  <a:pt x="5660390" y="826629"/>
                </a:cubicBezTo>
                <a:cubicBezTo>
                  <a:pt x="5699760" y="826629"/>
                  <a:pt x="5728335" y="826629"/>
                  <a:pt x="5762625" y="826629"/>
                </a:cubicBezTo>
                <a:cubicBezTo>
                  <a:pt x="5796915" y="826629"/>
                  <a:pt x="5803265" y="826629"/>
                  <a:pt x="5830570" y="826629"/>
                </a:cubicBezTo>
                <a:cubicBezTo>
                  <a:pt x="5857875" y="826629"/>
                  <a:pt x="5866130" y="826629"/>
                  <a:pt x="5898515" y="826629"/>
                </a:cubicBezTo>
                <a:cubicBezTo>
                  <a:pt x="5930900" y="826629"/>
                  <a:pt x="5956935" y="826629"/>
                  <a:pt x="5993765" y="826629"/>
                </a:cubicBezTo>
                <a:cubicBezTo>
                  <a:pt x="6030595" y="826629"/>
                  <a:pt x="6044565" y="826629"/>
                  <a:pt x="6082665" y="826629"/>
                </a:cubicBezTo>
                <a:cubicBezTo>
                  <a:pt x="6120765" y="826629"/>
                  <a:pt x="6146165" y="826629"/>
                  <a:pt x="6184265" y="826629"/>
                </a:cubicBezTo>
                <a:cubicBezTo>
                  <a:pt x="6222365" y="826629"/>
                  <a:pt x="6237605" y="826629"/>
                  <a:pt x="6273165" y="826629"/>
                </a:cubicBezTo>
                <a:cubicBezTo>
                  <a:pt x="6308725" y="826629"/>
                  <a:pt x="6320790" y="826629"/>
                  <a:pt x="6361430" y="826629"/>
                </a:cubicBezTo>
                <a:cubicBezTo>
                  <a:pt x="6402070" y="826629"/>
                  <a:pt x="6440170" y="826629"/>
                  <a:pt x="6477000" y="826629"/>
                </a:cubicBezTo>
                <a:cubicBezTo>
                  <a:pt x="6513830" y="826629"/>
                  <a:pt x="6515100" y="826629"/>
                  <a:pt x="6544945" y="826629"/>
                </a:cubicBezTo>
                <a:cubicBezTo>
                  <a:pt x="6574790" y="826629"/>
                  <a:pt x="6594475" y="826629"/>
                  <a:pt x="6626860" y="826629"/>
                </a:cubicBezTo>
                <a:cubicBezTo>
                  <a:pt x="6659245" y="826629"/>
                  <a:pt x="6672580" y="826629"/>
                  <a:pt x="6708140" y="826629"/>
                </a:cubicBezTo>
                <a:cubicBezTo>
                  <a:pt x="6743700" y="826629"/>
                  <a:pt x="6765290" y="826629"/>
                  <a:pt x="6803390" y="826629"/>
                </a:cubicBezTo>
                <a:cubicBezTo>
                  <a:pt x="6841490" y="826629"/>
                  <a:pt x="6860540" y="826629"/>
                  <a:pt x="6898640" y="826629"/>
                </a:cubicBezTo>
                <a:cubicBezTo>
                  <a:pt x="6936740" y="826629"/>
                  <a:pt x="6948805" y="826629"/>
                  <a:pt x="6993890" y="826629"/>
                </a:cubicBezTo>
                <a:cubicBezTo>
                  <a:pt x="7038975" y="826629"/>
                  <a:pt x="7075805" y="826629"/>
                  <a:pt x="7123430" y="826629"/>
                </a:cubicBezTo>
                <a:cubicBezTo>
                  <a:pt x="7171055" y="826629"/>
                  <a:pt x="7195185" y="826629"/>
                  <a:pt x="7232015" y="826629"/>
                </a:cubicBezTo>
                <a:cubicBezTo>
                  <a:pt x="7268845" y="826629"/>
                  <a:pt x="7277100" y="826629"/>
                  <a:pt x="7306945" y="826629"/>
                </a:cubicBezTo>
                <a:cubicBezTo>
                  <a:pt x="7336790" y="826629"/>
                  <a:pt x="7350760" y="826629"/>
                  <a:pt x="7381875" y="826629"/>
                </a:cubicBezTo>
                <a:cubicBezTo>
                  <a:pt x="7412990" y="826629"/>
                  <a:pt x="7428230" y="826629"/>
                  <a:pt x="7463790" y="826629"/>
                </a:cubicBezTo>
                <a:cubicBezTo>
                  <a:pt x="7499350" y="826629"/>
                  <a:pt x="7513955" y="826629"/>
                  <a:pt x="7559040" y="826629"/>
                </a:cubicBezTo>
                <a:cubicBezTo>
                  <a:pt x="7604125" y="826629"/>
                  <a:pt x="7632065" y="826629"/>
                  <a:pt x="7687945" y="826629"/>
                </a:cubicBezTo>
                <a:cubicBezTo>
                  <a:pt x="7743825" y="826629"/>
                  <a:pt x="7786370" y="826629"/>
                  <a:pt x="7837805" y="826629"/>
                </a:cubicBezTo>
                <a:cubicBezTo>
                  <a:pt x="7889240" y="826629"/>
                  <a:pt x="7910830" y="826629"/>
                  <a:pt x="7946390" y="826629"/>
                </a:cubicBezTo>
                <a:cubicBezTo>
                  <a:pt x="7981950" y="826629"/>
                  <a:pt x="7985760" y="830439"/>
                  <a:pt x="8014335" y="826629"/>
                </a:cubicBezTo>
                <a:cubicBezTo>
                  <a:pt x="8042910" y="822819"/>
                  <a:pt x="8058150" y="810119"/>
                  <a:pt x="8089265" y="806309"/>
                </a:cubicBezTo>
                <a:cubicBezTo>
                  <a:pt x="8120380" y="802499"/>
                  <a:pt x="8140065" y="806309"/>
                  <a:pt x="8171180" y="806309"/>
                </a:cubicBezTo>
                <a:cubicBezTo>
                  <a:pt x="8202295" y="806309"/>
                  <a:pt x="8232775" y="806309"/>
                  <a:pt x="8246110" y="806309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任意多边形 2"/>
          <p:cNvSpPr/>
          <p:nvPr/>
        </p:nvSpPr>
        <p:spPr>
          <a:xfrm>
            <a:off x="1649730" y="3895725"/>
            <a:ext cx="9693910" cy="703580"/>
          </a:xfrm>
          <a:custGeom>
            <a:avLst/>
            <a:gdLst>
              <a:gd name="connisteX0" fmla="*/ 0 w 8130540"/>
              <a:gd name="connsiteY0" fmla="*/ 21272 h 716456"/>
              <a:gd name="connisteX1" fmla="*/ 74930 w 8130540"/>
              <a:gd name="connsiteY1" fmla="*/ 21272 h 716456"/>
              <a:gd name="connisteX2" fmla="*/ 156845 w 8130540"/>
              <a:gd name="connsiteY2" fmla="*/ 21272 h 716456"/>
              <a:gd name="connisteX3" fmla="*/ 245110 w 8130540"/>
              <a:gd name="connsiteY3" fmla="*/ 21272 h 716456"/>
              <a:gd name="connisteX4" fmla="*/ 320040 w 8130540"/>
              <a:gd name="connsiteY4" fmla="*/ 21272 h 716456"/>
              <a:gd name="connisteX5" fmla="*/ 401955 w 8130540"/>
              <a:gd name="connsiteY5" fmla="*/ 21272 h 716456"/>
              <a:gd name="connisteX6" fmla="*/ 476250 w 8130540"/>
              <a:gd name="connsiteY6" fmla="*/ 21272 h 716456"/>
              <a:gd name="connisteX7" fmla="*/ 544830 w 8130540"/>
              <a:gd name="connsiteY7" fmla="*/ 21272 h 716456"/>
              <a:gd name="connisteX8" fmla="*/ 612775 w 8130540"/>
              <a:gd name="connsiteY8" fmla="*/ 21272 h 716456"/>
              <a:gd name="connisteX9" fmla="*/ 687705 w 8130540"/>
              <a:gd name="connsiteY9" fmla="*/ 21272 h 716456"/>
              <a:gd name="connisteX10" fmla="*/ 755650 w 8130540"/>
              <a:gd name="connsiteY10" fmla="*/ 21272 h 716456"/>
              <a:gd name="connisteX11" fmla="*/ 823595 w 8130540"/>
              <a:gd name="connsiteY11" fmla="*/ 21272 h 716456"/>
              <a:gd name="connisteX12" fmla="*/ 911860 w 8130540"/>
              <a:gd name="connsiteY12" fmla="*/ 21272 h 716456"/>
              <a:gd name="connisteX13" fmla="*/ 986790 w 8130540"/>
              <a:gd name="connsiteY13" fmla="*/ 21272 h 716456"/>
              <a:gd name="connisteX14" fmla="*/ 1068705 w 8130540"/>
              <a:gd name="connsiteY14" fmla="*/ 27622 h 716456"/>
              <a:gd name="connisteX15" fmla="*/ 1136650 w 8130540"/>
              <a:gd name="connsiteY15" fmla="*/ 27622 h 716456"/>
              <a:gd name="connisteX16" fmla="*/ 1204595 w 8130540"/>
              <a:gd name="connsiteY16" fmla="*/ 27622 h 716456"/>
              <a:gd name="connisteX17" fmla="*/ 1279525 w 8130540"/>
              <a:gd name="connsiteY17" fmla="*/ 7302 h 716456"/>
              <a:gd name="connisteX18" fmla="*/ 1347470 w 8130540"/>
              <a:gd name="connsiteY18" fmla="*/ 952 h 716456"/>
              <a:gd name="connisteX19" fmla="*/ 1415415 w 8130540"/>
              <a:gd name="connsiteY19" fmla="*/ 952 h 716456"/>
              <a:gd name="connisteX20" fmla="*/ 1490345 w 8130540"/>
              <a:gd name="connsiteY20" fmla="*/ 952 h 716456"/>
              <a:gd name="connisteX21" fmla="*/ 1565275 w 8130540"/>
              <a:gd name="connsiteY21" fmla="*/ 7302 h 716456"/>
              <a:gd name="connisteX22" fmla="*/ 1694180 w 8130540"/>
              <a:gd name="connsiteY22" fmla="*/ 48577 h 716456"/>
              <a:gd name="connisteX23" fmla="*/ 1762125 w 8130540"/>
              <a:gd name="connsiteY23" fmla="*/ 48577 h 716456"/>
              <a:gd name="connisteX24" fmla="*/ 1830705 w 8130540"/>
              <a:gd name="connsiteY24" fmla="*/ 48577 h 716456"/>
              <a:gd name="connisteX25" fmla="*/ 1898650 w 8130540"/>
              <a:gd name="connsiteY25" fmla="*/ 48577 h 716456"/>
              <a:gd name="connisteX26" fmla="*/ 1973580 w 8130540"/>
              <a:gd name="connsiteY26" fmla="*/ 41592 h 716456"/>
              <a:gd name="connisteX27" fmla="*/ 2061845 w 8130540"/>
              <a:gd name="connsiteY27" fmla="*/ 27622 h 716456"/>
              <a:gd name="connisteX28" fmla="*/ 2150110 w 8130540"/>
              <a:gd name="connsiteY28" fmla="*/ 27622 h 716456"/>
              <a:gd name="connisteX29" fmla="*/ 2238375 w 8130540"/>
              <a:gd name="connsiteY29" fmla="*/ 27622 h 716456"/>
              <a:gd name="connisteX30" fmla="*/ 2306955 w 8130540"/>
              <a:gd name="connsiteY30" fmla="*/ 27622 h 716456"/>
              <a:gd name="connisteX31" fmla="*/ 2374900 w 8130540"/>
              <a:gd name="connsiteY31" fmla="*/ 27622 h 716456"/>
              <a:gd name="connisteX32" fmla="*/ 2470150 w 8130540"/>
              <a:gd name="connsiteY32" fmla="*/ 21272 h 716456"/>
              <a:gd name="connisteX33" fmla="*/ 2558415 w 8130540"/>
              <a:gd name="connsiteY33" fmla="*/ 21272 h 716456"/>
              <a:gd name="connisteX34" fmla="*/ 2640330 w 8130540"/>
              <a:gd name="connsiteY34" fmla="*/ 21272 h 716456"/>
              <a:gd name="connisteX35" fmla="*/ 2714625 w 8130540"/>
              <a:gd name="connsiteY35" fmla="*/ 21272 h 716456"/>
              <a:gd name="connisteX36" fmla="*/ 2783205 w 8130540"/>
              <a:gd name="connsiteY36" fmla="*/ 21272 h 716456"/>
              <a:gd name="connisteX37" fmla="*/ 2878455 w 8130540"/>
              <a:gd name="connsiteY37" fmla="*/ 21272 h 716456"/>
              <a:gd name="connisteX38" fmla="*/ 2952750 w 8130540"/>
              <a:gd name="connsiteY38" fmla="*/ 21272 h 716456"/>
              <a:gd name="connisteX39" fmla="*/ 3021330 w 8130540"/>
              <a:gd name="connsiteY39" fmla="*/ 21272 h 716456"/>
              <a:gd name="connisteX40" fmla="*/ 3095625 w 8130540"/>
              <a:gd name="connsiteY40" fmla="*/ 21272 h 716456"/>
              <a:gd name="connisteX41" fmla="*/ 3164205 w 8130540"/>
              <a:gd name="connsiteY41" fmla="*/ 21272 h 716456"/>
              <a:gd name="connisteX42" fmla="*/ 3238500 w 8130540"/>
              <a:gd name="connsiteY42" fmla="*/ 7302 h 716456"/>
              <a:gd name="connisteX43" fmla="*/ 3320415 w 8130540"/>
              <a:gd name="connsiteY43" fmla="*/ 952 h 716456"/>
              <a:gd name="connisteX44" fmla="*/ 3402330 w 8130540"/>
              <a:gd name="connsiteY44" fmla="*/ 952 h 716456"/>
              <a:gd name="connisteX45" fmla="*/ 3483610 w 8130540"/>
              <a:gd name="connsiteY45" fmla="*/ 7302 h 716456"/>
              <a:gd name="connisteX46" fmla="*/ 3565525 w 8130540"/>
              <a:gd name="connsiteY46" fmla="*/ 61912 h 716456"/>
              <a:gd name="connisteX47" fmla="*/ 3633470 w 8130540"/>
              <a:gd name="connsiteY47" fmla="*/ 129857 h 716456"/>
              <a:gd name="connisteX48" fmla="*/ 3701415 w 8130540"/>
              <a:gd name="connsiteY48" fmla="*/ 204787 h 716456"/>
              <a:gd name="connisteX49" fmla="*/ 3783330 w 8130540"/>
              <a:gd name="connsiteY49" fmla="*/ 265747 h 716456"/>
              <a:gd name="connisteX50" fmla="*/ 3851275 w 8130540"/>
              <a:gd name="connsiteY50" fmla="*/ 300037 h 716456"/>
              <a:gd name="connisteX51" fmla="*/ 3932555 w 8130540"/>
              <a:gd name="connsiteY51" fmla="*/ 340677 h 716456"/>
              <a:gd name="connisteX52" fmla="*/ 4000500 w 8130540"/>
              <a:gd name="connsiteY52" fmla="*/ 374967 h 716456"/>
              <a:gd name="connisteX53" fmla="*/ 4075430 w 8130540"/>
              <a:gd name="connsiteY53" fmla="*/ 415607 h 716456"/>
              <a:gd name="connisteX54" fmla="*/ 4157345 w 8130540"/>
              <a:gd name="connsiteY54" fmla="*/ 456247 h 716456"/>
              <a:gd name="connisteX55" fmla="*/ 4232275 w 8130540"/>
              <a:gd name="connsiteY55" fmla="*/ 490537 h 716456"/>
              <a:gd name="connisteX56" fmla="*/ 4300220 w 8130540"/>
              <a:gd name="connsiteY56" fmla="*/ 538162 h 716456"/>
              <a:gd name="connisteX57" fmla="*/ 4368165 w 8130540"/>
              <a:gd name="connsiteY57" fmla="*/ 565467 h 716456"/>
              <a:gd name="connisteX58" fmla="*/ 4436110 w 8130540"/>
              <a:gd name="connsiteY58" fmla="*/ 613092 h 716456"/>
              <a:gd name="connisteX59" fmla="*/ 4518025 w 8130540"/>
              <a:gd name="connsiteY59" fmla="*/ 633412 h 716456"/>
              <a:gd name="connisteX60" fmla="*/ 4606290 w 8130540"/>
              <a:gd name="connsiteY60" fmla="*/ 674052 h 716456"/>
              <a:gd name="connisteX61" fmla="*/ 4674235 w 8130540"/>
              <a:gd name="connsiteY61" fmla="*/ 681037 h 716456"/>
              <a:gd name="connisteX62" fmla="*/ 4756150 w 8130540"/>
              <a:gd name="connsiteY62" fmla="*/ 694372 h 716456"/>
              <a:gd name="connisteX63" fmla="*/ 4837430 w 8130540"/>
              <a:gd name="connsiteY63" fmla="*/ 694372 h 716456"/>
              <a:gd name="connisteX64" fmla="*/ 4905375 w 8130540"/>
              <a:gd name="connsiteY64" fmla="*/ 708342 h 716456"/>
              <a:gd name="connisteX65" fmla="*/ 4973955 w 8130540"/>
              <a:gd name="connsiteY65" fmla="*/ 715327 h 716456"/>
              <a:gd name="connisteX66" fmla="*/ 5041900 w 8130540"/>
              <a:gd name="connsiteY66" fmla="*/ 715327 h 716456"/>
              <a:gd name="connisteX67" fmla="*/ 5109845 w 8130540"/>
              <a:gd name="connsiteY67" fmla="*/ 715327 h 716456"/>
              <a:gd name="connisteX68" fmla="*/ 5184775 w 8130540"/>
              <a:gd name="connsiteY68" fmla="*/ 715327 h 716456"/>
              <a:gd name="connisteX69" fmla="*/ 5252720 w 8130540"/>
              <a:gd name="connsiteY69" fmla="*/ 715327 h 716456"/>
              <a:gd name="connisteX70" fmla="*/ 5334000 w 8130540"/>
              <a:gd name="connsiteY70" fmla="*/ 715327 h 716456"/>
              <a:gd name="connisteX71" fmla="*/ 5429250 w 8130540"/>
              <a:gd name="connsiteY71" fmla="*/ 715327 h 716456"/>
              <a:gd name="connisteX72" fmla="*/ 5511165 w 8130540"/>
              <a:gd name="connsiteY72" fmla="*/ 715327 h 716456"/>
              <a:gd name="connisteX73" fmla="*/ 5606415 w 8130540"/>
              <a:gd name="connsiteY73" fmla="*/ 715327 h 716456"/>
              <a:gd name="connisteX74" fmla="*/ 5701665 w 8130540"/>
              <a:gd name="connsiteY74" fmla="*/ 715327 h 716456"/>
              <a:gd name="connisteX75" fmla="*/ 5776595 w 8130540"/>
              <a:gd name="connsiteY75" fmla="*/ 715327 h 716456"/>
              <a:gd name="connisteX76" fmla="*/ 5857875 w 8130540"/>
              <a:gd name="connsiteY76" fmla="*/ 715327 h 716456"/>
              <a:gd name="connisteX77" fmla="*/ 5967095 w 8130540"/>
              <a:gd name="connsiteY77" fmla="*/ 715327 h 716456"/>
              <a:gd name="connisteX78" fmla="*/ 6096000 w 8130540"/>
              <a:gd name="connsiteY78" fmla="*/ 715327 h 716456"/>
              <a:gd name="connisteX79" fmla="*/ 6170930 w 8130540"/>
              <a:gd name="connsiteY79" fmla="*/ 715327 h 716456"/>
              <a:gd name="connisteX80" fmla="*/ 6266180 w 8130540"/>
              <a:gd name="connsiteY80" fmla="*/ 715327 h 716456"/>
              <a:gd name="connisteX81" fmla="*/ 6375400 w 8130540"/>
              <a:gd name="connsiteY81" fmla="*/ 715327 h 716456"/>
              <a:gd name="connisteX82" fmla="*/ 6463665 w 8130540"/>
              <a:gd name="connsiteY82" fmla="*/ 715327 h 716456"/>
              <a:gd name="connisteX83" fmla="*/ 6531610 w 8130540"/>
              <a:gd name="connsiteY83" fmla="*/ 715327 h 716456"/>
              <a:gd name="connisteX84" fmla="*/ 6626860 w 8130540"/>
              <a:gd name="connsiteY84" fmla="*/ 715327 h 716456"/>
              <a:gd name="connisteX85" fmla="*/ 6694805 w 8130540"/>
              <a:gd name="connsiteY85" fmla="*/ 715327 h 716456"/>
              <a:gd name="connisteX86" fmla="*/ 6776720 w 8130540"/>
              <a:gd name="connsiteY86" fmla="*/ 715327 h 716456"/>
              <a:gd name="connisteX87" fmla="*/ 6878955 w 8130540"/>
              <a:gd name="connsiteY87" fmla="*/ 715327 h 716456"/>
              <a:gd name="connisteX88" fmla="*/ 6960235 w 8130540"/>
              <a:gd name="connsiteY88" fmla="*/ 715327 h 716456"/>
              <a:gd name="connisteX89" fmla="*/ 7048500 w 8130540"/>
              <a:gd name="connsiteY89" fmla="*/ 715327 h 716456"/>
              <a:gd name="connisteX90" fmla="*/ 7117080 w 8130540"/>
              <a:gd name="connsiteY90" fmla="*/ 715327 h 716456"/>
              <a:gd name="connisteX91" fmla="*/ 7185025 w 8130540"/>
              <a:gd name="connsiteY91" fmla="*/ 715327 h 716456"/>
              <a:gd name="connisteX92" fmla="*/ 7280275 w 8130540"/>
              <a:gd name="connsiteY92" fmla="*/ 701357 h 716456"/>
              <a:gd name="connisteX93" fmla="*/ 7355205 w 8130540"/>
              <a:gd name="connsiteY93" fmla="*/ 694372 h 716456"/>
              <a:gd name="connisteX94" fmla="*/ 7436485 w 8130540"/>
              <a:gd name="connsiteY94" fmla="*/ 694372 h 716456"/>
              <a:gd name="connisteX95" fmla="*/ 7504430 w 8130540"/>
              <a:gd name="connsiteY95" fmla="*/ 694372 h 716456"/>
              <a:gd name="connisteX96" fmla="*/ 7579360 w 8130540"/>
              <a:gd name="connsiteY96" fmla="*/ 694372 h 716456"/>
              <a:gd name="connisteX97" fmla="*/ 7647305 w 8130540"/>
              <a:gd name="connsiteY97" fmla="*/ 694372 h 716456"/>
              <a:gd name="connisteX98" fmla="*/ 7762875 w 8130540"/>
              <a:gd name="connsiteY98" fmla="*/ 694372 h 716456"/>
              <a:gd name="connisteX99" fmla="*/ 7837805 w 8130540"/>
              <a:gd name="connsiteY99" fmla="*/ 694372 h 716456"/>
              <a:gd name="connisteX100" fmla="*/ 7905750 w 8130540"/>
              <a:gd name="connsiteY100" fmla="*/ 694372 h 716456"/>
              <a:gd name="connisteX101" fmla="*/ 7980680 w 8130540"/>
              <a:gd name="connsiteY101" fmla="*/ 694372 h 716456"/>
              <a:gd name="connisteX102" fmla="*/ 8062595 w 8130540"/>
              <a:gd name="connsiteY102" fmla="*/ 694372 h 716456"/>
              <a:gd name="connisteX103" fmla="*/ 8130540 w 8130540"/>
              <a:gd name="connsiteY103" fmla="*/ 694372 h 71645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  <a:cxn ang="0">
                <a:pos x="connisteX81" y="connsiteY81"/>
              </a:cxn>
              <a:cxn ang="0">
                <a:pos x="connisteX82" y="connsiteY82"/>
              </a:cxn>
              <a:cxn ang="0">
                <a:pos x="connisteX83" y="connsiteY83"/>
              </a:cxn>
              <a:cxn ang="0">
                <a:pos x="connisteX84" y="connsiteY84"/>
              </a:cxn>
              <a:cxn ang="0">
                <a:pos x="connisteX85" y="connsiteY85"/>
              </a:cxn>
              <a:cxn ang="0">
                <a:pos x="connisteX86" y="connsiteY86"/>
              </a:cxn>
              <a:cxn ang="0">
                <a:pos x="connisteX87" y="connsiteY87"/>
              </a:cxn>
              <a:cxn ang="0">
                <a:pos x="connisteX88" y="connsiteY88"/>
              </a:cxn>
              <a:cxn ang="0">
                <a:pos x="connisteX89" y="connsiteY89"/>
              </a:cxn>
              <a:cxn ang="0">
                <a:pos x="connisteX90" y="connsiteY90"/>
              </a:cxn>
              <a:cxn ang="0">
                <a:pos x="connisteX91" y="connsiteY91"/>
              </a:cxn>
              <a:cxn ang="0">
                <a:pos x="connisteX92" y="connsiteY92"/>
              </a:cxn>
              <a:cxn ang="0">
                <a:pos x="connisteX93" y="connsiteY93"/>
              </a:cxn>
              <a:cxn ang="0">
                <a:pos x="connisteX94" y="connsiteY94"/>
              </a:cxn>
              <a:cxn ang="0">
                <a:pos x="connisteX95" y="connsiteY95"/>
              </a:cxn>
              <a:cxn ang="0">
                <a:pos x="connisteX96" y="connsiteY96"/>
              </a:cxn>
              <a:cxn ang="0">
                <a:pos x="connisteX97" y="connsiteY97"/>
              </a:cxn>
              <a:cxn ang="0">
                <a:pos x="connisteX98" y="connsiteY98"/>
              </a:cxn>
              <a:cxn ang="0">
                <a:pos x="connisteX99" y="connsiteY99"/>
              </a:cxn>
              <a:cxn ang="0">
                <a:pos x="connisteX100" y="connsiteY100"/>
              </a:cxn>
              <a:cxn ang="0">
                <a:pos x="connisteX101" y="connsiteY101"/>
              </a:cxn>
              <a:cxn ang="0">
                <a:pos x="connisteX102" y="connsiteY102"/>
              </a:cxn>
              <a:cxn ang="0">
                <a:pos x="connisteX103" y="connsiteY103"/>
              </a:cxn>
            </a:cxnLst>
            <a:rect l="l" t="t" r="r" b="b"/>
            <a:pathLst>
              <a:path w="8130540" h="716456">
                <a:moveTo>
                  <a:pt x="0" y="21273"/>
                </a:moveTo>
                <a:cubicBezTo>
                  <a:pt x="13335" y="21273"/>
                  <a:pt x="43815" y="21273"/>
                  <a:pt x="74930" y="21273"/>
                </a:cubicBezTo>
                <a:cubicBezTo>
                  <a:pt x="106045" y="21273"/>
                  <a:pt x="122555" y="21273"/>
                  <a:pt x="156845" y="21273"/>
                </a:cubicBezTo>
                <a:cubicBezTo>
                  <a:pt x="191135" y="21273"/>
                  <a:pt x="212725" y="21273"/>
                  <a:pt x="245110" y="21273"/>
                </a:cubicBezTo>
                <a:cubicBezTo>
                  <a:pt x="277495" y="21273"/>
                  <a:pt x="288925" y="21273"/>
                  <a:pt x="320040" y="21273"/>
                </a:cubicBezTo>
                <a:cubicBezTo>
                  <a:pt x="351155" y="21273"/>
                  <a:pt x="370840" y="21273"/>
                  <a:pt x="401955" y="21273"/>
                </a:cubicBezTo>
                <a:cubicBezTo>
                  <a:pt x="433070" y="21273"/>
                  <a:pt x="447675" y="21273"/>
                  <a:pt x="476250" y="21273"/>
                </a:cubicBezTo>
                <a:cubicBezTo>
                  <a:pt x="504825" y="21273"/>
                  <a:pt x="517525" y="21273"/>
                  <a:pt x="544830" y="21273"/>
                </a:cubicBezTo>
                <a:cubicBezTo>
                  <a:pt x="572135" y="21273"/>
                  <a:pt x="584200" y="21273"/>
                  <a:pt x="612775" y="21273"/>
                </a:cubicBezTo>
                <a:cubicBezTo>
                  <a:pt x="641350" y="21273"/>
                  <a:pt x="659130" y="21273"/>
                  <a:pt x="687705" y="21273"/>
                </a:cubicBezTo>
                <a:cubicBezTo>
                  <a:pt x="716280" y="21273"/>
                  <a:pt x="728345" y="21273"/>
                  <a:pt x="755650" y="21273"/>
                </a:cubicBezTo>
                <a:cubicBezTo>
                  <a:pt x="782955" y="21273"/>
                  <a:pt x="792480" y="21273"/>
                  <a:pt x="823595" y="21273"/>
                </a:cubicBezTo>
                <a:cubicBezTo>
                  <a:pt x="854710" y="21273"/>
                  <a:pt x="879475" y="21273"/>
                  <a:pt x="911860" y="21273"/>
                </a:cubicBezTo>
                <a:cubicBezTo>
                  <a:pt x="944245" y="21273"/>
                  <a:pt x="955675" y="20003"/>
                  <a:pt x="986790" y="21273"/>
                </a:cubicBezTo>
                <a:cubicBezTo>
                  <a:pt x="1017905" y="22543"/>
                  <a:pt x="1038860" y="26353"/>
                  <a:pt x="1068705" y="27623"/>
                </a:cubicBezTo>
                <a:cubicBezTo>
                  <a:pt x="1098550" y="28893"/>
                  <a:pt x="1109345" y="27623"/>
                  <a:pt x="1136650" y="27623"/>
                </a:cubicBezTo>
                <a:cubicBezTo>
                  <a:pt x="1163955" y="27623"/>
                  <a:pt x="1176020" y="31433"/>
                  <a:pt x="1204595" y="27623"/>
                </a:cubicBezTo>
                <a:cubicBezTo>
                  <a:pt x="1233170" y="23813"/>
                  <a:pt x="1250950" y="12383"/>
                  <a:pt x="1279525" y="7303"/>
                </a:cubicBezTo>
                <a:cubicBezTo>
                  <a:pt x="1308100" y="2223"/>
                  <a:pt x="1320165" y="2223"/>
                  <a:pt x="1347470" y="953"/>
                </a:cubicBezTo>
                <a:cubicBezTo>
                  <a:pt x="1374775" y="-317"/>
                  <a:pt x="1386840" y="953"/>
                  <a:pt x="1415415" y="953"/>
                </a:cubicBezTo>
                <a:cubicBezTo>
                  <a:pt x="1443990" y="953"/>
                  <a:pt x="1460500" y="-317"/>
                  <a:pt x="1490345" y="953"/>
                </a:cubicBezTo>
                <a:cubicBezTo>
                  <a:pt x="1520190" y="2223"/>
                  <a:pt x="1524635" y="-2222"/>
                  <a:pt x="1565275" y="7303"/>
                </a:cubicBezTo>
                <a:cubicBezTo>
                  <a:pt x="1605915" y="16828"/>
                  <a:pt x="1654810" y="40323"/>
                  <a:pt x="1694180" y="48578"/>
                </a:cubicBezTo>
                <a:cubicBezTo>
                  <a:pt x="1733550" y="56833"/>
                  <a:pt x="1734820" y="48578"/>
                  <a:pt x="1762125" y="48578"/>
                </a:cubicBezTo>
                <a:cubicBezTo>
                  <a:pt x="1789430" y="48578"/>
                  <a:pt x="1803400" y="48578"/>
                  <a:pt x="1830705" y="48578"/>
                </a:cubicBezTo>
                <a:cubicBezTo>
                  <a:pt x="1858010" y="48578"/>
                  <a:pt x="1870075" y="49848"/>
                  <a:pt x="1898650" y="48578"/>
                </a:cubicBezTo>
                <a:cubicBezTo>
                  <a:pt x="1927225" y="47308"/>
                  <a:pt x="1941195" y="46038"/>
                  <a:pt x="1973580" y="41593"/>
                </a:cubicBezTo>
                <a:cubicBezTo>
                  <a:pt x="2005965" y="37148"/>
                  <a:pt x="2026285" y="30163"/>
                  <a:pt x="2061845" y="27623"/>
                </a:cubicBezTo>
                <a:cubicBezTo>
                  <a:pt x="2097405" y="25083"/>
                  <a:pt x="2114550" y="27623"/>
                  <a:pt x="2150110" y="27623"/>
                </a:cubicBezTo>
                <a:cubicBezTo>
                  <a:pt x="2185670" y="27623"/>
                  <a:pt x="2207260" y="27623"/>
                  <a:pt x="2238375" y="27623"/>
                </a:cubicBezTo>
                <a:cubicBezTo>
                  <a:pt x="2269490" y="27623"/>
                  <a:pt x="2279650" y="27623"/>
                  <a:pt x="2306955" y="27623"/>
                </a:cubicBezTo>
                <a:cubicBezTo>
                  <a:pt x="2334260" y="27623"/>
                  <a:pt x="2342515" y="28893"/>
                  <a:pt x="2374900" y="27623"/>
                </a:cubicBezTo>
                <a:cubicBezTo>
                  <a:pt x="2407285" y="26353"/>
                  <a:pt x="2433320" y="22543"/>
                  <a:pt x="2470150" y="21273"/>
                </a:cubicBezTo>
                <a:cubicBezTo>
                  <a:pt x="2506980" y="20003"/>
                  <a:pt x="2524125" y="21273"/>
                  <a:pt x="2558415" y="21273"/>
                </a:cubicBezTo>
                <a:cubicBezTo>
                  <a:pt x="2592705" y="21273"/>
                  <a:pt x="2609215" y="21273"/>
                  <a:pt x="2640330" y="21273"/>
                </a:cubicBezTo>
                <a:cubicBezTo>
                  <a:pt x="2671445" y="21273"/>
                  <a:pt x="2686050" y="21273"/>
                  <a:pt x="2714625" y="21273"/>
                </a:cubicBezTo>
                <a:cubicBezTo>
                  <a:pt x="2743200" y="21273"/>
                  <a:pt x="2750185" y="21273"/>
                  <a:pt x="2783205" y="21273"/>
                </a:cubicBezTo>
                <a:cubicBezTo>
                  <a:pt x="2816225" y="21273"/>
                  <a:pt x="2844800" y="21273"/>
                  <a:pt x="2878455" y="21273"/>
                </a:cubicBezTo>
                <a:cubicBezTo>
                  <a:pt x="2912110" y="21273"/>
                  <a:pt x="2924175" y="21273"/>
                  <a:pt x="2952750" y="21273"/>
                </a:cubicBezTo>
                <a:cubicBezTo>
                  <a:pt x="2981325" y="21273"/>
                  <a:pt x="2992755" y="21273"/>
                  <a:pt x="3021330" y="21273"/>
                </a:cubicBezTo>
                <a:cubicBezTo>
                  <a:pt x="3049905" y="21273"/>
                  <a:pt x="3067050" y="21273"/>
                  <a:pt x="3095625" y="21273"/>
                </a:cubicBezTo>
                <a:cubicBezTo>
                  <a:pt x="3124200" y="21273"/>
                  <a:pt x="3135630" y="23813"/>
                  <a:pt x="3164205" y="21273"/>
                </a:cubicBezTo>
                <a:cubicBezTo>
                  <a:pt x="3192780" y="18733"/>
                  <a:pt x="3207385" y="11113"/>
                  <a:pt x="3238500" y="7303"/>
                </a:cubicBezTo>
                <a:cubicBezTo>
                  <a:pt x="3269615" y="3493"/>
                  <a:pt x="3287395" y="2223"/>
                  <a:pt x="3320415" y="953"/>
                </a:cubicBezTo>
                <a:cubicBezTo>
                  <a:pt x="3353435" y="-317"/>
                  <a:pt x="3369945" y="-317"/>
                  <a:pt x="3402330" y="953"/>
                </a:cubicBezTo>
                <a:cubicBezTo>
                  <a:pt x="3434715" y="2223"/>
                  <a:pt x="3451225" y="-4762"/>
                  <a:pt x="3483610" y="7303"/>
                </a:cubicBezTo>
                <a:cubicBezTo>
                  <a:pt x="3515995" y="19368"/>
                  <a:pt x="3535680" y="37148"/>
                  <a:pt x="3565525" y="61913"/>
                </a:cubicBezTo>
                <a:cubicBezTo>
                  <a:pt x="3595370" y="86678"/>
                  <a:pt x="3606165" y="101283"/>
                  <a:pt x="3633470" y="129858"/>
                </a:cubicBezTo>
                <a:cubicBezTo>
                  <a:pt x="3660775" y="158433"/>
                  <a:pt x="3671570" y="177483"/>
                  <a:pt x="3701415" y="204788"/>
                </a:cubicBezTo>
                <a:cubicBezTo>
                  <a:pt x="3731260" y="232093"/>
                  <a:pt x="3753485" y="246698"/>
                  <a:pt x="3783330" y="265748"/>
                </a:cubicBezTo>
                <a:cubicBezTo>
                  <a:pt x="3813175" y="284798"/>
                  <a:pt x="3821430" y="284798"/>
                  <a:pt x="3851275" y="300038"/>
                </a:cubicBezTo>
                <a:cubicBezTo>
                  <a:pt x="3881120" y="315278"/>
                  <a:pt x="3902710" y="325438"/>
                  <a:pt x="3932555" y="340678"/>
                </a:cubicBezTo>
                <a:cubicBezTo>
                  <a:pt x="3962400" y="355918"/>
                  <a:pt x="3971925" y="359728"/>
                  <a:pt x="4000500" y="374968"/>
                </a:cubicBezTo>
                <a:cubicBezTo>
                  <a:pt x="4029075" y="390208"/>
                  <a:pt x="4044315" y="399098"/>
                  <a:pt x="4075430" y="415608"/>
                </a:cubicBezTo>
                <a:cubicBezTo>
                  <a:pt x="4106545" y="432118"/>
                  <a:pt x="4126230" y="441008"/>
                  <a:pt x="4157345" y="456248"/>
                </a:cubicBezTo>
                <a:cubicBezTo>
                  <a:pt x="4188460" y="471488"/>
                  <a:pt x="4203700" y="474028"/>
                  <a:pt x="4232275" y="490538"/>
                </a:cubicBezTo>
                <a:cubicBezTo>
                  <a:pt x="4260850" y="507048"/>
                  <a:pt x="4272915" y="522923"/>
                  <a:pt x="4300220" y="538163"/>
                </a:cubicBezTo>
                <a:cubicBezTo>
                  <a:pt x="4327525" y="553403"/>
                  <a:pt x="4340860" y="550228"/>
                  <a:pt x="4368165" y="565468"/>
                </a:cubicBezTo>
                <a:cubicBezTo>
                  <a:pt x="4395470" y="580708"/>
                  <a:pt x="4406265" y="599758"/>
                  <a:pt x="4436110" y="613093"/>
                </a:cubicBezTo>
                <a:cubicBezTo>
                  <a:pt x="4465955" y="626428"/>
                  <a:pt x="4483735" y="621348"/>
                  <a:pt x="4518025" y="633413"/>
                </a:cubicBezTo>
                <a:cubicBezTo>
                  <a:pt x="4552315" y="645478"/>
                  <a:pt x="4575175" y="664528"/>
                  <a:pt x="4606290" y="674053"/>
                </a:cubicBezTo>
                <a:cubicBezTo>
                  <a:pt x="4637405" y="683578"/>
                  <a:pt x="4644390" y="677228"/>
                  <a:pt x="4674235" y="681038"/>
                </a:cubicBezTo>
                <a:cubicBezTo>
                  <a:pt x="4704080" y="684848"/>
                  <a:pt x="4723765" y="691833"/>
                  <a:pt x="4756150" y="694373"/>
                </a:cubicBezTo>
                <a:cubicBezTo>
                  <a:pt x="4788535" y="696913"/>
                  <a:pt x="4807585" y="691833"/>
                  <a:pt x="4837430" y="694373"/>
                </a:cubicBezTo>
                <a:cubicBezTo>
                  <a:pt x="4867275" y="696913"/>
                  <a:pt x="4878070" y="703898"/>
                  <a:pt x="4905375" y="708343"/>
                </a:cubicBezTo>
                <a:cubicBezTo>
                  <a:pt x="4932680" y="712788"/>
                  <a:pt x="4946650" y="714058"/>
                  <a:pt x="4973955" y="715328"/>
                </a:cubicBezTo>
                <a:cubicBezTo>
                  <a:pt x="5001260" y="716598"/>
                  <a:pt x="5014595" y="715328"/>
                  <a:pt x="5041900" y="715328"/>
                </a:cubicBezTo>
                <a:cubicBezTo>
                  <a:pt x="5069205" y="715328"/>
                  <a:pt x="5081270" y="715328"/>
                  <a:pt x="5109845" y="715328"/>
                </a:cubicBezTo>
                <a:cubicBezTo>
                  <a:pt x="5138420" y="715328"/>
                  <a:pt x="5156200" y="715328"/>
                  <a:pt x="5184775" y="715328"/>
                </a:cubicBezTo>
                <a:cubicBezTo>
                  <a:pt x="5213350" y="715328"/>
                  <a:pt x="5222875" y="715328"/>
                  <a:pt x="5252720" y="715328"/>
                </a:cubicBezTo>
                <a:cubicBezTo>
                  <a:pt x="5282565" y="715328"/>
                  <a:pt x="5298440" y="715328"/>
                  <a:pt x="5334000" y="715328"/>
                </a:cubicBezTo>
                <a:cubicBezTo>
                  <a:pt x="5369560" y="715328"/>
                  <a:pt x="5393690" y="715328"/>
                  <a:pt x="5429250" y="715328"/>
                </a:cubicBezTo>
                <a:cubicBezTo>
                  <a:pt x="5464810" y="715328"/>
                  <a:pt x="5475605" y="715328"/>
                  <a:pt x="5511165" y="715328"/>
                </a:cubicBezTo>
                <a:cubicBezTo>
                  <a:pt x="5546725" y="715328"/>
                  <a:pt x="5568315" y="715328"/>
                  <a:pt x="5606415" y="715328"/>
                </a:cubicBezTo>
                <a:cubicBezTo>
                  <a:pt x="5644515" y="715328"/>
                  <a:pt x="5667375" y="715328"/>
                  <a:pt x="5701665" y="715328"/>
                </a:cubicBezTo>
                <a:cubicBezTo>
                  <a:pt x="5735955" y="715328"/>
                  <a:pt x="5745480" y="715328"/>
                  <a:pt x="5776595" y="715328"/>
                </a:cubicBezTo>
                <a:cubicBezTo>
                  <a:pt x="5807710" y="715328"/>
                  <a:pt x="5819775" y="715328"/>
                  <a:pt x="5857875" y="715328"/>
                </a:cubicBezTo>
                <a:cubicBezTo>
                  <a:pt x="5895975" y="715328"/>
                  <a:pt x="5919470" y="715328"/>
                  <a:pt x="5967095" y="715328"/>
                </a:cubicBezTo>
                <a:cubicBezTo>
                  <a:pt x="6014720" y="715328"/>
                  <a:pt x="6055360" y="715328"/>
                  <a:pt x="6096000" y="715328"/>
                </a:cubicBezTo>
                <a:cubicBezTo>
                  <a:pt x="6136640" y="715328"/>
                  <a:pt x="6136640" y="715328"/>
                  <a:pt x="6170930" y="715328"/>
                </a:cubicBezTo>
                <a:cubicBezTo>
                  <a:pt x="6205220" y="715328"/>
                  <a:pt x="6225540" y="715328"/>
                  <a:pt x="6266180" y="715328"/>
                </a:cubicBezTo>
                <a:cubicBezTo>
                  <a:pt x="6306820" y="715328"/>
                  <a:pt x="6336030" y="715328"/>
                  <a:pt x="6375400" y="715328"/>
                </a:cubicBezTo>
                <a:cubicBezTo>
                  <a:pt x="6414770" y="715328"/>
                  <a:pt x="6432550" y="715328"/>
                  <a:pt x="6463665" y="715328"/>
                </a:cubicBezTo>
                <a:cubicBezTo>
                  <a:pt x="6494780" y="715328"/>
                  <a:pt x="6499225" y="715328"/>
                  <a:pt x="6531610" y="715328"/>
                </a:cubicBezTo>
                <a:cubicBezTo>
                  <a:pt x="6563995" y="715328"/>
                  <a:pt x="6594475" y="715328"/>
                  <a:pt x="6626860" y="715328"/>
                </a:cubicBezTo>
                <a:cubicBezTo>
                  <a:pt x="6659245" y="715328"/>
                  <a:pt x="6664960" y="715328"/>
                  <a:pt x="6694805" y="715328"/>
                </a:cubicBezTo>
                <a:cubicBezTo>
                  <a:pt x="6724650" y="715328"/>
                  <a:pt x="6739890" y="715328"/>
                  <a:pt x="6776720" y="715328"/>
                </a:cubicBezTo>
                <a:cubicBezTo>
                  <a:pt x="6813550" y="715328"/>
                  <a:pt x="6842125" y="715328"/>
                  <a:pt x="6878955" y="715328"/>
                </a:cubicBezTo>
                <a:cubicBezTo>
                  <a:pt x="6915785" y="715328"/>
                  <a:pt x="6926580" y="715328"/>
                  <a:pt x="6960235" y="715328"/>
                </a:cubicBezTo>
                <a:cubicBezTo>
                  <a:pt x="6993890" y="715328"/>
                  <a:pt x="7017385" y="715328"/>
                  <a:pt x="7048500" y="715328"/>
                </a:cubicBezTo>
                <a:cubicBezTo>
                  <a:pt x="7079615" y="715328"/>
                  <a:pt x="7089775" y="715328"/>
                  <a:pt x="7117080" y="715328"/>
                </a:cubicBezTo>
                <a:cubicBezTo>
                  <a:pt x="7144385" y="715328"/>
                  <a:pt x="7152640" y="717868"/>
                  <a:pt x="7185025" y="715328"/>
                </a:cubicBezTo>
                <a:cubicBezTo>
                  <a:pt x="7217410" y="712788"/>
                  <a:pt x="7245985" y="705803"/>
                  <a:pt x="7280275" y="701358"/>
                </a:cubicBezTo>
                <a:cubicBezTo>
                  <a:pt x="7314565" y="696913"/>
                  <a:pt x="7324090" y="695643"/>
                  <a:pt x="7355205" y="694373"/>
                </a:cubicBezTo>
                <a:cubicBezTo>
                  <a:pt x="7386320" y="693103"/>
                  <a:pt x="7406640" y="694373"/>
                  <a:pt x="7436485" y="694373"/>
                </a:cubicBezTo>
                <a:cubicBezTo>
                  <a:pt x="7466330" y="694373"/>
                  <a:pt x="7475855" y="694373"/>
                  <a:pt x="7504430" y="694373"/>
                </a:cubicBezTo>
                <a:cubicBezTo>
                  <a:pt x="7533005" y="694373"/>
                  <a:pt x="7550785" y="694373"/>
                  <a:pt x="7579360" y="694373"/>
                </a:cubicBezTo>
                <a:cubicBezTo>
                  <a:pt x="7607935" y="694373"/>
                  <a:pt x="7610475" y="694373"/>
                  <a:pt x="7647305" y="694373"/>
                </a:cubicBezTo>
                <a:cubicBezTo>
                  <a:pt x="7684135" y="694373"/>
                  <a:pt x="7724775" y="694373"/>
                  <a:pt x="7762875" y="694373"/>
                </a:cubicBezTo>
                <a:cubicBezTo>
                  <a:pt x="7800975" y="694373"/>
                  <a:pt x="7809230" y="694373"/>
                  <a:pt x="7837805" y="694373"/>
                </a:cubicBezTo>
                <a:cubicBezTo>
                  <a:pt x="7866380" y="694373"/>
                  <a:pt x="7877175" y="694373"/>
                  <a:pt x="7905750" y="694373"/>
                </a:cubicBezTo>
                <a:cubicBezTo>
                  <a:pt x="7934325" y="694373"/>
                  <a:pt x="7949565" y="694373"/>
                  <a:pt x="7980680" y="694373"/>
                </a:cubicBezTo>
                <a:cubicBezTo>
                  <a:pt x="8011795" y="694373"/>
                  <a:pt x="8032750" y="694373"/>
                  <a:pt x="8062595" y="694373"/>
                </a:cubicBezTo>
                <a:cubicBezTo>
                  <a:pt x="8092440" y="694373"/>
                  <a:pt x="8118475" y="694373"/>
                  <a:pt x="8130540" y="694373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1490345" y="4599305"/>
            <a:ext cx="10012680" cy="1085850"/>
          </a:xfrm>
          <a:custGeom>
            <a:avLst/>
            <a:gdLst>
              <a:gd name="connisteX0" fmla="*/ 0 w 8334375"/>
              <a:gd name="connsiteY0" fmla="*/ 1693 h 899583"/>
              <a:gd name="connisteX1" fmla="*/ 135890 w 8334375"/>
              <a:gd name="connsiteY1" fmla="*/ 1693 h 899583"/>
              <a:gd name="connisteX2" fmla="*/ 224790 w 8334375"/>
              <a:gd name="connsiteY2" fmla="*/ 1693 h 899583"/>
              <a:gd name="connisteX3" fmla="*/ 320040 w 8334375"/>
              <a:gd name="connsiteY3" fmla="*/ 1693 h 899583"/>
              <a:gd name="connisteX4" fmla="*/ 448945 w 8334375"/>
              <a:gd name="connsiteY4" fmla="*/ 1693 h 899583"/>
              <a:gd name="connisteX5" fmla="*/ 571500 w 8334375"/>
              <a:gd name="connsiteY5" fmla="*/ 1693 h 899583"/>
              <a:gd name="connisteX6" fmla="*/ 701040 w 8334375"/>
              <a:gd name="connsiteY6" fmla="*/ 1693 h 899583"/>
              <a:gd name="connisteX7" fmla="*/ 809625 w 8334375"/>
              <a:gd name="connsiteY7" fmla="*/ 1693 h 899583"/>
              <a:gd name="connisteX8" fmla="*/ 897890 w 8334375"/>
              <a:gd name="connsiteY8" fmla="*/ 1693 h 899583"/>
              <a:gd name="connisteX9" fmla="*/ 1013460 w 8334375"/>
              <a:gd name="connsiteY9" fmla="*/ 1693 h 899583"/>
              <a:gd name="connisteX10" fmla="*/ 1108710 w 8334375"/>
              <a:gd name="connsiteY10" fmla="*/ 1693 h 899583"/>
              <a:gd name="connisteX11" fmla="*/ 1203960 w 8334375"/>
              <a:gd name="connsiteY11" fmla="*/ 1693 h 899583"/>
              <a:gd name="connisteX12" fmla="*/ 1313180 w 8334375"/>
              <a:gd name="connsiteY12" fmla="*/ 1693 h 899583"/>
              <a:gd name="connisteX13" fmla="*/ 1388110 w 8334375"/>
              <a:gd name="connsiteY13" fmla="*/ 1693 h 899583"/>
              <a:gd name="connisteX14" fmla="*/ 1463040 w 8334375"/>
              <a:gd name="connsiteY14" fmla="*/ 1693 h 899583"/>
              <a:gd name="connisteX15" fmla="*/ 1558290 w 8334375"/>
              <a:gd name="connsiteY15" fmla="*/ 1693 h 899583"/>
              <a:gd name="connisteX16" fmla="*/ 1639570 w 8334375"/>
              <a:gd name="connsiteY16" fmla="*/ 1693 h 899583"/>
              <a:gd name="connisteX17" fmla="*/ 1707515 w 8334375"/>
              <a:gd name="connsiteY17" fmla="*/ 1693 h 899583"/>
              <a:gd name="connisteX18" fmla="*/ 1802765 w 8334375"/>
              <a:gd name="connsiteY18" fmla="*/ 1693 h 899583"/>
              <a:gd name="connisteX19" fmla="*/ 1891665 w 8334375"/>
              <a:gd name="connsiteY19" fmla="*/ 1693 h 899583"/>
              <a:gd name="connisteX20" fmla="*/ 1972945 w 8334375"/>
              <a:gd name="connsiteY20" fmla="*/ 1693 h 899583"/>
              <a:gd name="connisteX21" fmla="*/ 2054860 w 8334375"/>
              <a:gd name="connsiteY21" fmla="*/ 1693 h 899583"/>
              <a:gd name="connisteX22" fmla="*/ 2136140 w 8334375"/>
              <a:gd name="connsiteY22" fmla="*/ 1693 h 899583"/>
              <a:gd name="connisteX23" fmla="*/ 2211070 w 8334375"/>
              <a:gd name="connsiteY23" fmla="*/ 1693 h 899583"/>
              <a:gd name="connisteX24" fmla="*/ 2292985 w 8334375"/>
              <a:gd name="connsiteY24" fmla="*/ 1693 h 899583"/>
              <a:gd name="connisteX25" fmla="*/ 2381250 w 8334375"/>
              <a:gd name="connsiteY25" fmla="*/ 1693 h 899583"/>
              <a:gd name="connisteX26" fmla="*/ 2449195 w 8334375"/>
              <a:gd name="connsiteY26" fmla="*/ 1693 h 899583"/>
              <a:gd name="connisteX27" fmla="*/ 2524125 w 8334375"/>
              <a:gd name="connsiteY27" fmla="*/ 1693 h 899583"/>
              <a:gd name="connisteX28" fmla="*/ 2612390 w 8334375"/>
              <a:gd name="connsiteY28" fmla="*/ 1693 h 899583"/>
              <a:gd name="connisteX29" fmla="*/ 2687320 w 8334375"/>
              <a:gd name="connsiteY29" fmla="*/ 1693 h 899583"/>
              <a:gd name="connisteX30" fmla="*/ 2755265 w 8334375"/>
              <a:gd name="connsiteY30" fmla="*/ 1693 h 899583"/>
              <a:gd name="connisteX31" fmla="*/ 2837180 w 8334375"/>
              <a:gd name="connsiteY31" fmla="*/ 1693 h 899583"/>
              <a:gd name="connisteX32" fmla="*/ 2905125 w 8334375"/>
              <a:gd name="connsiteY32" fmla="*/ 1693 h 899583"/>
              <a:gd name="connisteX33" fmla="*/ 2980055 w 8334375"/>
              <a:gd name="connsiteY33" fmla="*/ 1693 h 899583"/>
              <a:gd name="connisteX34" fmla="*/ 3048000 w 8334375"/>
              <a:gd name="connsiteY34" fmla="*/ 1693 h 899583"/>
              <a:gd name="connisteX35" fmla="*/ 3115945 w 8334375"/>
              <a:gd name="connsiteY35" fmla="*/ 1693 h 899583"/>
              <a:gd name="connisteX36" fmla="*/ 3204210 w 8334375"/>
              <a:gd name="connsiteY36" fmla="*/ 1693 h 899583"/>
              <a:gd name="connisteX37" fmla="*/ 3272790 w 8334375"/>
              <a:gd name="connsiteY37" fmla="*/ 1693 h 899583"/>
              <a:gd name="connisteX38" fmla="*/ 3361055 w 8334375"/>
              <a:gd name="connsiteY38" fmla="*/ 1693 h 899583"/>
              <a:gd name="connisteX39" fmla="*/ 3435985 w 8334375"/>
              <a:gd name="connsiteY39" fmla="*/ 1693 h 899583"/>
              <a:gd name="connisteX40" fmla="*/ 3517265 w 8334375"/>
              <a:gd name="connsiteY40" fmla="*/ 1693 h 899583"/>
              <a:gd name="connisteX41" fmla="*/ 3585210 w 8334375"/>
              <a:gd name="connsiteY41" fmla="*/ 1693 h 899583"/>
              <a:gd name="connisteX42" fmla="*/ 3653790 w 8334375"/>
              <a:gd name="connsiteY42" fmla="*/ 1693 h 899583"/>
              <a:gd name="connisteX43" fmla="*/ 3721735 w 8334375"/>
              <a:gd name="connsiteY43" fmla="*/ 22013 h 899583"/>
              <a:gd name="connisteX44" fmla="*/ 3789680 w 8334375"/>
              <a:gd name="connsiteY44" fmla="*/ 22013 h 899583"/>
              <a:gd name="connisteX45" fmla="*/ 3864610 w 8334375"/>
              <a:gd name="connsiteY45" fmla="*/ 49318 h 899583"/>
              <a:gd name="connisteX46" fmla="*/ 3939540 w 8334375"/>
              <a:gd name="connsiteY46" fmla="*/ 89958 h 899583"/>
              <a:gd name="connisteX47" fmla="*/ 4007485 w 8334375"/>
              <a:gd name="connsiteY47" fmla="*/ 144568 h 899583"/>
              <a:gd name="connisteX48" fmla="*/ 4082415 w 8334375"/>
              <a:gd name="connsiteY48" fmla="*/ 219498 h 899583"/>
              <a:gd name="connisteX49" fmla="*/ 4150360 w 8334375"/>
              <a:gd name="connsiteY49" fmla="*/ 260138 h 899583"/>
              <a:gd name="connisteX50" fmla="*/ 4218305 w 8334375"/>
              <a:gd name="connsiteY50" fmla="*/ 321098 h 899583"/>
              <a:gd name="connisteX51" fmla="*/ 4286250 w 8334375"/>
              <a:gd name="connsiteY51" fmla="*/ 396028 h 899583"/>
              <a:gd name="connisteX52" fmla="*/ 4354195 w 8334375"/>
              <a:gd name="connsiteY52" fmla="*/ 463973 h 899583"/>
              <a:gd name="connisteX53" fmla="*/ 4422140 w 8334375"/>
              <a:gd name="connsiteY53" fmla="*/ 518583 h 899583"/>
              <a:gd name="connisteX54" fmla="*/ 4490085 w 8334375"/>
              <a:gd name="connsiteY54" fmla="*/ 573193 h 899583"/>
              <a:gd name="connisteX55" fmla="*/ 4558665 w 8334375"/>
              <a:gd name="connsiteY55" fmla="*/ 613833 h 899583"/>
              <a:gd name="connisteX56" fmla="*/ 4626610 w 8334375"/>
              <a:gd name="connsiteY56" fmla="*/ 668443 h 899583"/>
              <a:gd name="connisteX57" fmla="*/ 4701540 w 8334375"/>
              <a:gd name="connsiteY57" fmla="*/ 716068 h 899583"/>
              <a:gd name="connisteX58" fmla="*/ 4769485 w 8334375"/>
              <a:gd name="connsiteY58" fmla="*/ 749723 h 899583"/>
              <a:gd name="connisteX59" fmla="*/ 4857750 w 8334375"/>
              <a:gd name="connsiteY59" fmla="*/ 784013 h 899583"/>
              <a:gd name="connisteX60" fmla="*/ 4932680 w 8334375"/>
              <a:gd name="connsiteY60" fmla="*/ 804333 h 899583"/>
              <a:gd name="connisteX61" fmla="*/ 5000625 w 8334375"/>
              <a:gd name="connsiteY61" fmla="*/ 811318 h 899583"/>
              <a:gd name="connisteX62" fmla="*/ 5068570 w 8334375"/>
              <a:gd name="connsiteY62" fmla="*/ 831638 h 899583"/>
              <a:gd name="connisteX63" fmla="*/ 5136515 w 8334375"/>
              <a:gd name="connsiteY63" fmla="*/ 831638 h 899583"/>
              <a:gd name="connisteX64" fmla="*/ 5211445 w 8334375"/>
              <a:gd name="connsiteY64" fmla="*/ 831638 h 899583"/>
              <a:gd name="connisteX65" fmla="*/ 5293360 w 8334375"/>
              <a:gd name="connsiteY65" fmla="*/ 831638 h 899583"/>
              <a:gd name="connisteX66" fmla="*/ 5381625 w 8334375"/>
              <a:gd name="connsiteY66" fmla="*/ 831638 h 899583"/>
              <a:gd name="connisteX67" fmla="*/ 5463540 w 8334375"/>
              <a:gd name="connsiteY67" fmla="*/ 831638 h 899583"/>
              <a:gd name="connisteX68" fmla="*/ 5531485 w 8334375"/>
              <a:gd name="connsiteY68" fmla="*/ 831638 h 899583"/>
              <a:gd name="connisteX69" fmla="*/ 5599430 w 8334375"/>
              <a:gd name="connsiteY69" fmla="*/ 831638 h 899583"/>
              <a:gd name="connisteX70" fmla="*/ 5674360 w 8334375"/>
              <a:gd name="connsiteY70" fmla="*/ 831638 h 899583"/>
              <a:gd name="connisteX71" fmla="*/ 5755640 w 8334375"/>
              <a:gd name="connsiteY71" fmla="*/ 831638 h 899583"/>
              <a:gd name="connisteX72" fmla="*/ 5823585 w 8334375"/>
              <a:gd name="connsiteY72" fmla="*/ 831638 h 899583"/>
              <a:gd name="connisteX73" fmla="*/ 5892165 w 8334375"/>
              <a:gd name="connsiteY73" fmla="*/ 831638 h 899583"/>
              <a:gd name="connisteX74" fmla="*/ 5973445 w 8334375"/>
              <a:gd name="connsiteY74" fmla="*/ 831638 h 899583"/>
              <a:gd name="connisteX75" fmla="*/ 6048375 w 8334375"/>
              <a:gd name="connsiteY75" fmla="*/ 831638 h 899583"/>
              <a:gd name="connisteX76" fmla="*/ 6123305 w 8334375"/>
              <a:gd name="connsiteY76" fmla="*/ 831638 h 899583"/>
              <a:gd name="connisteX77" fmla="*/ 6204585 w 8334375"/>
              <a:gd name="connsiteY77" fmla="*/ 831638 h 899583"/>
              <a:gd name="connisteX78" fmla="*/ 6299835 w 8334375"/>
              <a:gd name="connsiteY78" fmla="*/ 831638 h 899583"/>
              <a:gd name="connisteX79" fmla="*/ 6395085 w 8334375"/>
              <a:gd name="connsiteY79" fmla="*/ 831638 h 899583"/>
              <a:gd name="connisteX80" fmla="*/ 6470015 w 8334375"/>
              <a:gd name="connsiteY80" fmla="*/ 831638 h 899583"/>
              <a:gd name="connisteX81" fmla="*/ 6572250 w 8334375"/>
              <a:gd name="connsiteY81" fmla="*/ 831638 h 899583"/>
              <a:gd name="connisteX82" fmla="*/ 6647180 w 8334375"/>
              <a:gd name="connsiteY82" fmla="*/ 831638 h 899583"/>
              <a:gd name="connisteX83" fmla="*/ 6735445 w 8334375"/>
              <a:gd name="connsiteY83" fmla="*/ 831638 h 899583"/>
              <a:gd name="connisteX84" fmla="*/ 6810375 w 8334375"/>
              <a:gd name="connsiteY84" fmla="*/ 831638 h 899583"/>
              <a:gd name="connisteX85" fmla="*/ 6885305 w 8334375"/>
              <a:gd name="connsiteY85" fmla="*/ 831638 h 899583"/>
              <a:gd name="connisteX86" fmla="*/ 6953250 w 8334375"/>
              <a:gd name="connsiteY86" fmla="*/ 831638 h 899583"/>
              <a:gd name="connisteX87" fmla="*/ 7041515 w 8334375"/>
              <a:gd name="connsiteY87" fmla="*/ 831638 h 899583"/>
              <a:gd name="connisteX88" fmla="*/ 7116445 w 8334375"/>
              <a:gd name="connsiteY88" fmla="*/ 831638 h 899583"/>
              <a:gd name="connisteX89" fmla="*/ 7191375 w 8334375"/>
              <a:gd name="connsiteY89" fmla="*/ 831638 h 899583"/>
              <a:gd name="connisteX90" fmla="*/ 7259320 w 8334375"/>
              <a:gd name="connsiteY90" fmla="*/ 831638 h 899583"/>
              <a:gd name="connisteX91" fmla="*/ 7327265 w 8334375"/>
              <a:gd name="connsiteY91" fmla="*/ 831638 h 899583"/>
              <a:gd name="connisteX92" fmla="*/ 7409180 w 8334375"/>
              <a:gd name="connsiteY92" fmla="*/ 831638 h 899583"/>
              <a:gd name="connisteX93" fmla="*/ 7504430 w 8334375"/>
              <a:gd name="connsiteY93" fmla="*/ 831638 h 899583"/>
              <a:gd name="connisteX94" fmla="*/ 7572375 w 8334375"/>
              <a:gd name="connsiteY94" fmla="*/ 831638 h 899583"/>
              <a:gd name="connisteX95" fmla="*/ 7647305 w 8334375"/>
              <a:gd name="connsiteY95" fmla="*/ 838623 h 899583"/>
              <a:gd name="connisteX96" fmla="*/ 7742555 w 8334375"/>
              <a:gd name="connsiteY96" fmla="*/ 838623 h 899583"/>
              <a:gd name="connisteX97" fmla="*/ 7817485 w 8334375"/>
              <a:gd name="connsiteY97" fmla="*/ 844973 h 899583"/>
              <a:gd name="connisteX98" fmla="*/ 7885430 w 8334375"/>
              <a:gd name="connsiteY98" fmla="*/ 858943 h 899583"/>
              <a:gd name="connisteX99" fmla="*/ 7966710 w 8334375"/>
              <a:gd name="connsiteY99" fmla="*/ 872278 h 899583"/>
              <a:gd name="connisteX100" fmla="*/ 8035290 w 8334375"/>
              <a:gd name="connsiteY100" fmla="*/ 872278 h 899583"/>
              <a:gd name="connisteX101" fmla="*/ 8123555 w 8334375"/>
              <a:gd name="connsiteY101" fmla="*/ 872278 h 899583"/>
              <a:gd name="connisteX102" fmla="*/ 8198485 w 8334375"/>
              <a:gd name="connsiteY102" fmla="*/ 886248 h 899583"/>
              <a:gd name="connisteX103" fmla="*/ 8266430 w 8334375"/>
              <a:gd name="connsiteY103" fmla="*/ 892598 h 899583"/>
              <a:gd name="connisteX104" fmla="*/ 8334375 w 8334375"/>
              <a:gd name="connsiteY104" fmla="*/ 899583 h 89958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  <a:cxn ang="0">
                <a:pos x="connisteX81" y="connsiteY81"/>
              </a:cxn>
              <a:cxn ang="0">
                <a:pos x="connisteX82" y="connsiteY82"/>
              </a:cxn>
              <a:cxn ang="0">
                <a:pos x="connisteX83" y="connsiteY83"/>
              </a:cxn>
              <a:cxn ang="0">
                <a:pos x="connisteX84" y="connsiteY84"/>
              </a:cxn>
              <a:cxn ang="0">
                <a:pos x="connisteX85" y="connsiteY85"/>
              </a:cxn>
              <a:cxn ang="0">
                <a:pos x="connisteX86" y="connsiteY86"/>
              </a:cxn>
              <a:cxn ang="0">
                <a:pos x="connisteX87" y="connsiteY87"/>
              </a:cxn>
              <a:cxn ang="0">
                <a:pos x="connisteX88" y="connsiteY88"/>
              </a:cxn>
              <a:cxn ang="0">
                <a:pos x="connisteX89" y="connsiteY89"/>
              </a:cxn>
              <a:cxn ang="0">
                <a:pos x="connisteX90" y="connsiteY90"/>
              </a:cxn>
              <a:cxn ang="0">
                <a:pos x="connisteX91" y="connsiteY91"/>
              </a:cxn>
              <a:cxn ang="0">
                <a:pos x="connisteX92" y="connsiteY92"/>
              </a:cxn>
              <a:cxn ang="0">
                <a:pos x="connisteX93" y="connsiteY93"/>
              </a:cxn>
              <a:cxn ang="0">
                <a:pos x="connisteX94" y="connsiteY94"/>
              </a:cxn>
              <a:cxn ang="0">
                <a:pos x="connisteX95" y="connsiteY95"/>
              </a:cxn>
              <a:cxn ang="0">
                <a:pos x="connisteX96" y="connsiteY96"/>
              </a:cxn>
              <a:cxn ang="0">
                <a:pos x="connisteX97" y="connsiteY97"/>
              </a:cxn>
              <a:cxn ang="0">
                <a:pos x="connisteX98" y="connsiteY98"/>
              </a:cxn>
              <a:cxn ang="0">
                <a:pos x="connisteX99" y="connsiteY99"/>
              </a:cxn>
              <a:cxn ang="0">
                <a:pos x="connisteX100" y="connsiteY100"/>
              </a:cxn>
              <a:cxn ang="0">
                <a:pos x="connisteX101" y="connsiteY101"/>
              </a:cxn>
              <a:cxn ang="0">
                <a:pos x="connisteX102" y="connsiteY102"/>
              </a:cxn>
              <a:cxn ang="0">
                <a:pos x="connisteX103" y="connsiteY103"/>
              </a:cxn>
              <a:cxn ang="0">
                <a:pos x="connisteX104" y="connsiteY104"/>
              </a:cxn>
            </a:cxnLst>
            <a:rect l="l" t="t" r="r" b="b"/>
            <a:pathLst>
              <a:path w="8334375" h="899583">
                <a:moveTo>
                  <a:pt x="0" y="1693"/>
                </a:moveTo>
                <a:cubicBezTo>
                  <a:pt x="25400" y="1693"/>
                  <a:pt x="90805" y="1693"/>
                  <a:pt x="135890" y="1693"/>
                </a:cubicBezTo>
                <a:cubicBezTo>
                  <a:pt x="180975" y="1693"/>
                  <a:pt x="187960" y="1693"/>
                  <a:pt x="224790" y="1693"/>
                </a:cubicBezTo>
                <a:cubicBezTo>
                  <a:pt x="261620" y="1693"/>
                  <a:pt x="274955" y="1693"/>
                  <a:pt x="320040" y="1693"/>
                </a:cubicBezTo>
                <a:cubicBezTo>
                  <a:pt x="365125" y="1693"/>
                  <a:pt x="398780" y="1693"/>
                  <a:pt x="448945" y="1693"/>
                </a:cubicBezTo>
                <a:cubicBezTo>
                  <a:pt x="499110" y="1693"/>
                  <a:pt x="521335" y="1693"/>
                  <a:pt x="571500" y="1693"/>
                </a:cubicBezTo>
                <a:cubicBezTo>
                  <a:pt x="621665" y="1693"/>
                  <a:pt x="653415" y="1693"/>
                  <a:pt x="701040" y="1693"/>
                </a:cubicBezTo>
                <a:cubicBezTo>
                  <a:pt x="748665" y="1693"/>
                  <a:pt x="770255" y="1693"/>
                  <a:pt x="809625" y="1693"/>
                </a:cubicBezTo>
                <a:cubicBezTo>
                  <a:pt x="848995" y="1693"/>
                  <a:pt x="857250" y="1693"/>
                  <a:pt x="897890" y="1693"/>
                </a:cubicBezTo>
                <a:cubicBezTo>
                  <a:pt x="938530" y="1693"/>
                  <a:pt x="971550" y="1693"/>
                  <a:pt x="1013460" y="1693"/>
                </a:cubicBezTo>
                <a:cubicBezTo>
                  <a:pt x="1055370" y="1693"/>
                  <a:pt x="1070610" y="1693"/>
                  <a:pt x="1108710" y="1693"/>
                </a:cubicBezTo>
                <a:cubicBezTo>
                  <a:pt x="1146810" y="1693"/>
                  <a:pt x="1163320" y="1693"/>
                  <a:pt x="1203960" y="1693"/>
                </a:cubicBezTo>
                <a:cubicBezTo>
                  <a:pt x="1244600" y="1693"/>
                  <a:pt x="1276350" y="1693"/>
                  <a:pt x="1313180" y="1693"/>
                </a:cubicBezTo>
                <a:cubicBezTo>
                  <a:pt x="1350010" y="1693"/>
                  <a:pt x="1358265" y="1693"/>
                  <a:pt x="1388110" y="1693"/>
                </a:cubicBezTo>
                <a:cubicBezTo>
                  <a:pt x="1417955" y="1693"/>
                  <a:pt x="1428750" y="1693"/>
                  <a:pt x="1463040" y="1693"/>
                </a:cubicBezTo>
                <a:cubicBezTo>
                  <a:pt x="1497330" y="1693"/>
                  <a:pt x="1522730" y="1693"/>
                  <a:pt x="1558290" y="1693"/>
                </a:cubicBezTo>
                <a:cubicBezTo>
                  <a:pt x="1593850" y="1693"/>
                  <a:pt x="1609725" y="1693"/>
                  <a:pt x="1639570" y="1693"/>
                </a:cubicBezTo>
                <a:cubicBezTo>
                  <a:pt x="1669415" y="1693"/>
                  <a:pt x="1675130" y="1693"/>
                  <a:pt x="1707515" y="1693"/>
                </a:cubicBezTo>
                <a:cubicBezTo>
                  <a:pt x="1739900" y="1693"/>
                  <a:pt x="1765935" y="1693"/>
                  <a:pt x="1802765" y="1693"/>
                </a:cubicBezTo>
                <a:cubicBezTo>
                  <a:pt x="1839595" y="1693"/>
                  <a:pt x="1857375" y="1693"/>
                  <a:pt x="1891665" y="1693"/>
                </a:cubicBezTo>
                <a:cubicBezTo>
                  <a:pt x="1925955" y="1693"/>
                  <a:pt x="1940560" y="1693"/>
                  <a:pt x="1972945" y="1693"/>
                </a:cubicBezTo>
                <a:cubicBezTo>
                  <a:pt x="2005330" y="1693"/>
                  <a:pt x="2022475" y="1693"/>
                  <a:pt x="2054860" y="1693"/>
                </a:cubicBezTo>
                <a:cubicBezTo>
                  <a:pt x="2087245" y="1693"/>
                  <a:pt x="2105025" y="1693"/>
                  <a:pt x="2136140" y="1693"/>
                </a:cubicBezTo>
                <a:cubicBezTo>
                  <a:pt x="2167255" y="1693"/>
                  <a:pt x="2179955" y="1693"/>
                  <a:pt x="2211070" y="1693"/>
                </a:cubicBezTo>
                <a:cubicBezTo>
                  <a:pt x="2242185" y="1693"/>
                  <a:pt x="2258695" y="1693"/>
                  <a:pt x="2292985" y="1693"/>
                </a:cubicBezTo>
                <a:cubicBezTo>
                  <a:pt x="2327275" y="1693"/>
                  <a:pt x="2350135" y="1693"/>
                  <a:pt x="2381250" y="1693"/>
                </a:cubicBezTo>
                <a:cubicBezTo>
                  <a:pt x="2412365" y="1693"/>
                  <a:pt x="2420620" y="1693"/>
                  <a:pt x="2449195" y="1693"/>
                </a:cubicBezTo>
                <a:cubicBezTo>
                  <a:pt x="2477770" y="1693"/>
                  <a:pt x="2491740" y="1693"/>
                  <a:pt x="2524125" y="1693"/>
                </a:cubicBezTo>
                <a:cubicBezTo>
                  <a:pt x="2556510" y="1693"/>
                  <a:pt x="2580005" y="1693"/>
                  <a:pt x="2612390" y="1693"/>
                </a:cubicBezTo>
                <a:cubicBezTo>
                  <a:pt x="2644775" y="1693"/>
                  <a:pt x="2658745" y="1693"/>
                  <a:pt x="2687320" y="1693"/>
                </a:cubicBezTo>
                <a:cubicBezTo>
                  <a:pt x="2715895" y="1693"/>
                  <a:pt x="2725420" y="1693"/>
                  <a:pt x="2755265" y="1693"/>
                </a:cubicBezTo>
                <a:cubicBezTo>
                  <a:pt x="2785110" y="1693"/>
                  <a:pt x="2807335" y="1693"/>
                  <a:pt x="2837180" y="1693"/>
                </a:cubicBezTo>
                <a:cubicBezTo>
                  <a:pt x="2867025" y="1693"/>
                  <a:pt x="2876550" y="1693"/>
                  <a:pt x="2905125" y="1693"/>
                </a:cubicBezTo>
                <a:cubicBezTo>
                  <a:pt x="2933700" y="1693"/>
                  <a:pt x="2951480" y="1693"/>
                  <a:pt x="2980055" y="1693"/>
                </a:cubicBezTo>
                <a:cubicBezTo>
                  <a:pt x="3008630" y="1693"/>
                  <a:pt x="3020695" y="1693"/>
                  <a:pt x="3048000" y="1693"/>
                </a:cubicBezTo>
                <a:cubicBezTo>
                  <a:pt x="3075305" y="1693"/>
                  <a:pt x="3084830" y="1693"/>
                  <a:pt x="3115945" y="1693"/>
                </a:cubicBezTo>
                <a:cubicBezTo>
                  <a:pt x="3147060" y="1693"/>
                  <a:pt x="3173095" y="1693"/>
                  <a:pt x="3204210" y="1693"/>
                </a:cubicBezTo>
                <a:cubicBezTo>
                  <a:pt x="3235325" y="1693"/>
                  <a:pt x="3241675" y="1693"/>
                  <a:pt x="3272790" y="1693"/>
                </a:cubicBezTo>
                <a:cubicBezTo>
                  <a:pt x="3303905" y="1693"/>
                  <a:pt x="3328670" y="1693"/>
                  <a:pt x="3361055" y="1693"/>
                </a:cubicBezTo>
                <a:cubicBezTo>
                  <a:pt x="3393440" y="1693"/>
                  <a:pt x="3404870" y="1693"/>
                  <a:pt x="3435985" y="1693"/>
                </a:cubicBezTo>
                <a:cubicBezTo>
                  <a:pt x="3467100" y="1693"/>
                  <a:pt x="3487420" y="1693"/>
                  <a:pt x="3517265" y="1693"/>
                </a:cubicBezTo>
                <a:cubicBezTo>
                  <a:pt x="3547110" y="1693"/>
                  <a:pt x="3557905" y="1693"/>
                  <a:pt x="3585210" y="1693"/>
                </a:cubicBezTo>
                <a:cubicBezTo>
                  <a:pt x="3612515" y="1693"/>
                  <a:pt x="3626485" y="-2117"/>
                  <a:pt x="3653790" y="1693"/>
                </a:cubicBezTo>
                <a:cubicBezTo>
                  <a:pt x="3681095" y="5503"/>
                  <a:pt x="3694430" y="18203"/>
                  <a:pt x="3721735" y="22013"/>
                </a:cubicBezTo>
                <a:cubicBezTo>
                  <a:pt x="3749040" y="25823"/>
                  <a:pt x="3761105" y="16298"/>
                  <a:pt x="3789680" y="22013"/>
                </a:cubicBezTo>
                <a:cubicBezTo>
                  <a:pt x="3818255" y="27728"/>
                  <a:pt x="3834765" y="35983"/>
                  <a:pt x="3864610" y="49318"/>
                </a:cubicBezTo>
                <a:cubicBezTo>
                  <a:pt x="3894455" y="62653"/>
                  <a:pt x="3910965" y="70908"/>
                  <a:pt x="3939540" y="89958"/>
                </a:cubicBezTo>
                <a:cubicBezTo>
                  <a:pt x="3968115" y="109008"/>
                  <a:pt x="3978910" y="118533"/>
                  <a:pt x="4007485" y="144568"/>
                </a:cubicBezTo>
                <a:cubicBezTo>
                  <a:pt x="4036060" y="170603"/>
                  <a:pt x="4053840" y="196638"/>
                  <a:pt x="4082415" y="219498"/>
                </a:cubicBezTo>
                <a:cubicBezTo>
                  <a:pt x="4110990" y="242358"/>
                  <a:pt x="4123055" y="239818"/>
                  <a:pt x="4150360" y="260138"/>
                </a:cubicBezTo>
                <a:cubicBezTo>
                  <a:pt x="4177665" y="280458"/>
                  <a:pt x="4191000" y="293793"/>
                  <a:pt x="4218305" y="321098"/>
                </a:cubicBezTo>
                <a:cubicBezTo>
                  <a:pt x="4245610" y="348403"/>
                  <a:pt x="4258945" y="367453"/>
                  <a:pt x="4286250" y="396028"/>
                </a:cubicBezTo>
                <a:cubicBezTo>
                  <a:pt x="4313555" y="424603"/>
                  <a:pt x="4326890" y="439208"/>
                  <a:pt x="4354195" y="463973"/>
                </a:cubicBezTo>
                <a:cubicBezTo>
                  <a:pt x="4381500" y="488738"/>
                  <a:pt x="4394835" y="496993"/>
                  <a:pt x="4422140" y="518583"/>
                </a:cubicBezTo>
                <a:cubicBezTo>
                  <a:pt x="4449445" y="540173"/>
                  <a:pt x="4462780" y="554143"/>
                  <a:pt x="4490085" y="573193"/>
                </a:cubicBezTo>
                <a:cubicBezTo>
                  <a:pt x="4517390" y="592243"/>
                  <a:pt x="4531360" y="594783"/>
                  <a:pt x="4558665" y="613833"/>
                </a:cubicBezTo>
                <a:cubicBezTo>
                  <a:pt x="4585970" y="632883"/>
                  <a:pt x="4598035" y="648123"/>
                  <a:pt x="4626610" y="668443"/>
                </a:cubicBezTo>
                <a:cubicBezTo>
                  <a:pt x="4655185" y="688763"/>
                  <a:pt x="4672965" y="699558"/>
                  <a:pt x="4701540" y="716068"/>
                </a:cubicBezTo>
                <a:cubicBezTo>
                  <a:pt x="4730115" y="732578"/>
                  <a:pt x="4738370" y="736388"/>
                  <a:pt x="4769485" y="749723"/>
                </a:cubicBezTo>
                <a:cubicBezTo>
                  <a:pt x="4800600" y="763058"/>
                  <a:pt x="4825365" y="773218"/>
                  <a:pt x="4857750" y="784013"/>
                </a:cubicBezTo>
                <a:cubicBezTo>
                  <a:pt x="4890135" y="794808"/>
                  <a:pt x="4904105" y="798618"/>
                  <a:pt x="4932680" y="804333"/>
                </a:cubicBezTo>
                <a:cubicBezTo>
                  <a:pt x="4961255" y="810048"/>
                  <a:pt x="4973320" y="805603"/>
                  <a:pt x="5000625" y="811318"/>
                </a:cubicBezTo>
                <a:cubicBezTo>
                  <a:pt x="5027930" y="817033"/>
                  <a:pt x="5041265" y="827828"/>
                  <a:pt x="5068570" y="831638"/>
                </a:cubicBezTo>
                <a:cubicBezTo>
                  <a:pt x="5095875" y="835448"/>
                  <a:pt x="5107940" y="831638"/>
                  <a:pt x="5136515" y="831638"/>
                </a:cubicBezTo>
                <a:cubicBezTo>
                  <a:pt x="5165090" y="831638"/>
                  <a:pt x="5180330" y="831638"/>
                  <a:pt x="5211445" y="831638"/>
                </a:cubicBezTo>
                <a:cubicBezTo>
                  <a:pt x="5242560" y="831638"/>
                  <a:pt x="5259070" y="831638"/>
                  <a:pt x="5293360" y="831638"/>
                </a:cubicBezTo>
                <a:cubicBezTo>
                  <a:pt x="5327650" y="831638"/>
                  <a:pt x="5347335" y="831638"/>
                  <a:pt x="5381625" y="831638"/>
                </a:cubicBezTo>
                <a:cubicBezTo>
                  <a:pt x="5415915" y="831638"/>
                  <a:pt x="5433695" y="831638"/>
                  <a:pt x="5463540" y="831638"/>
                </a:cubicBezTo>
                <a:cubicBezTo>
                  <a:pt x="5493385" y="831638"/>
                  <a:pt x="5504180" y="831638"/>
                  <a:pt x="5531485" y="831638"/>
                </a:cubicBezTo>
                <a:cubicBezTo>
                  <a:pt x="5558790" y="831638"/>
                  <a:pt x="5570855" y="831638"/>
                  <a:pt x="5599430" y="831638"/>
                </a:cubicBezTo>
                <a:cubicBezTo>
                  <a:pt x="5628005" y="831638"/>
                  <a:pt x="5643245" y="831638"/>
                  <a:pt x="5674360" y="831638"/>
                </a:cubicBezTo>
                <a:cubicBezTo>
                  <a:pt x="5705475" y="831638"/>
                  <a:pt x="5725795" y="831638"/>
                  <a:pt x="5755640" y="831638"/>
                </a:cubicBezTo>
                <a:cubicBezTo>
                  <a:pt x="5785485" y="831638"/>
                  <a:pt x="5796280" y="831638"/>
                  <a:pt x="5823585" y="831638"/>
                </a:cubicBezTo>
                <a:cubicBezTo>
                  <a:pt x="5850890" y="831638"/>
                  <a:pt x="5862320" y="831638"/>
                  <a:pt x="5892165" y="831638"/>
                </a:cubicBezTo>
                <a:cubicBezTo>
                  <a:pt x="5922010" y="831638"/>
                  <a:pt x="5942330" y="831638"/>
                  <a:pt x="5973445" y="831638"/>
                </a:cubicBezTo>
                <a:cubicBezTo>
                  <a:pt x="6004560" y="831638"/>
                  <a:pt x="6018530" y="831638"/>
                  <a:pt x="6048375" y="831638"/>
                </a:cubicBezTo>
                <a:cubicBezTo>
                  <a:pt x="6078220" y="831638"/>
                  <a:pt x="6092190" y="831638"/>
                  <a:pt x="6123305" y="831638"/>
                </a:cubicBezTo>
                <a:cubicBezTo>
                  <a:pt x="6154420" y="831638"/>
                  <a:pt x="6169025" y="831638"/>
                  <a:pt x="6204585" y="831638"/>
                </a:cubicBezTo>
                <a:cubicBezTo>
                  <a:pt x="6240145" y="831638"/>
                  <a:pt x="6261735" y="831638"/>
                  <a:pt x="6299835" y="831638"/>
                </a:cubicBezTo>
                <a:cubicBezTo>
                  <a:pt x="6337935" y="831638"/>
                  <a:pt x="6360795" y="831638"/>
                  <a:pt x="6395085" y="831638"/>
                </a:cubicBezTo>
                <a:cubicBezTo>
                  <a:pt x="6429375" y="831638"/>
                  <a:pt x="6434455" y="831638"/>
                  <a:pt x="6470015" y="831638"/>
                </a:cubicBezTo>
                <a:cubicBezTo>
                  <a:pt x="6505575" y="831638"/>
                  <a:pt x="6536690" y="831638"/>
                  <a:pt x="6572250" y="831638"/>
                </a:cubicBezTo>
                <a:cubicBezTo>
                  <a:pt x="6607810" y="831638"/>
                  <a:pt x="6614795" y="831638"/>
                  <a:pt x="6647180" y="831638"/>
                </a:cubicBezTo>
                <a:cubicBezTo>
                  <a:pt x="6679565" y="831638"/>
                  <a:pt x="6703060" y="831638"/>
                  <a:pt x="6735445" y="831638"/>
                </a:cubicBezTo>
                <a:cubicBezTo>
                  <a:pt x="6767830" y="831638"/>
                  <a:pt x="6780530" y="831638"/>
                  <a:pt x="6810375" y="831638"/>
                </a:cubicBezTo>
                <a:cubicBezTo>
                  <a:pt x="6840220" y="831638"/>
                  <a:pt x="6856730" y="831638"/>
                  <a:pt x="6885305" y="831638"/>
                </a:cubicBezTo>
                <a:cubicBezTo>
                  <a:pt x="6913880" y="831638"/>
                  <a:pt x="6922135" y="831638"/>
                  <a:pt x="6953250" y="831638"/>
                </a:cubicBezTo>
                <a:cubicBezTo>
                  <a:pt x="6984365" y="831638"/>
                  <a:pt x="7009130" y="831638"/>
                  <a:pt x="7041515" y="831638"/>
                </a:cubicBezTo>
                <a:cubicBezTo>
                  <a:pt x="7073900" y="831638"/>
                  <a:pt x="7086600" y="831638"/>
                  <a:pt x="7116445" y="831638"/>
                </a:cubicBezTo>
                <a:cubicBezTo>
                  <a:pt x="7146290" y="831638"/>
                  <a:pt x="7162800" y="831638"/>
                  <a:pt x="7191375" y="831638"/>
                </a:cubicBezTo>
                <a:cubicBezTo>
                  <a:pt x="7219950" y="831638"/>
                  <a:pt x="7232015" y="831638"/>
                  <a:pt x="7259320" y="831638"/>
                </a:cubicBezTo>
                <a:cubicBezTo>
                  <a:pt x="7286625" y="831638"/>
                  <a:pt x="7297420" y="831638"/>
                  <a:pt x="7327265" y="831638"/>
                </a:cubicBezTo>
                <a:cubicBezTo>
                  <a:pt x="7357110" y="831638"/>
                  <a:pt x="7373620" y="831638"/>
                  <a:pt x="7409180" y="831638"/>
                </a:cubicBezTo>
                <a:cubicBezTo>
                  <a:pt x="7444740" y="831638"/>
                  <a:pt x="7472045" y="831638"/>
                  <a:pt x="7504430" y="831638"/>
                </a:cubicBezTo>
                <a:cubicBezTo>
                  <a:pt x="7536815" y="831638"/>
                  <a:pt x="7543800" y="830368"/>
                  <a:pt x="7572375" y="831638"/>
                </a:cubicBezTo>
                <a:cubicBezTo>
                  <a:pt x="7600950" y="832908"/>
                  <a:pt x="7613015" y="837353"/>
                  <a:pt x="7647305" y="838623"/>
                </a:cubicBezTo>
                <a:cubicBezTo>
                  <a:pt x="7681595" y="839893"/>
                  <a:pt x="7708265" y="837353"/>
                  <a:pt x="7742555" y="838623"/>
                </a:cubicBezTo>
                <a:cubicBezTo>
                  <a:pt x="7776845" y="839893"/>
                  <a:pt x="7788910" y="841163"/>
                  <a:pt x="7817485" y="844973"/>
                </a:cubicBezTo>
                <a:cubicBezTo>
                  <a:pt x="7846060" y="848783"/>
                  <a:pt x="7855585" y="853228"/>
                  <a:pt x="7885430" y="858943"/>
                </a:cubicBezTo>
                <a:cubicBezTo>
                  <a:pt x="7915275" y="864658"/>
                  <a:pt x="7936865" y="869738"/>
                  <a:pt x="7966710" y="872278"/>
                </a:cubicBezTo>
                <a:cubicBezTo>
                  <a:pt x="7996555" y="874818"/>
                  <a:pt x="8004175" y="872278"/>
                  <a:pt x="8035290" y="872278"/>
                </a:cubicBezTo>
                <a:cubicBezTo>
                  <a:pt x="8066405" y="872278"/>
                  <a:pt x="8091170" y="869738"/>
                  <a:pt x="8123555" y="872278"/>
                </a:cubicBezTo>
                <a:cubicBezTo>
                  <a:pt x="8155940" y="874818"/>
                  <a:pt x="8169910" y="882438"/>
                  <a:pt x="8198485" y="886248"/>
                </a:cubicBezTo>
                <a:cubicBezTo>
                  <a:pt x="8227060" y="890058"/>
                  <a:pt x="8239125" y="890058"/>
                  <a:pt x="8266430" y="892598"/>
                </a:cubicBezTo>
                <a:cubicBezTo>
                  <a:pt x="8293735" y="895138"/>
                  <a:pt x="8322310" y="898313"/>
                  <a:pt x="8334375" y="899583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任意多边形 30"/>
          <p:cNvSpPr/>
          <p:nvPr/>
        </p:nvSpPr>
        <p:spPr>
          <a:xfrm>
            <a:off x="1490345" y="2700655"/>
            <a:ext cx="9684385" cy="3032760"/>
          </a:xfrm>
          <a:custGeom>
            <a:avLst/>
            <a:gdLst>
              <a:gd name="connisteX0" fmla="*/ 0 w 8368665"/>
              <a:gd name="connsiteY0" fmla="*/ 2948093 h 2950068"/>
              <a:gd name="connisteX1" fmla="*/ 74930 w 8368665"/>
              <a:gd name="connsiteY1" fmla="*/ 2948093 h 2950068"/>
              <a:gd name="connisteX2" fmla="*/ 156845 w 8368665"/>
              <a:gd name="connsiteY2" fmla="*/ 2948093 h 2950068"/>
              <a:gd name="connisteX3" fmla="*/ 224790 w 8368665"/>
              <a:gd name="connsiteY3" fmla="*/ 2927138 h 2950068"/>
              <a:gd name="connisteX4" fmla="*/ 320040 w 8368665"/>
              <a:gd name="connsiteY4" fmla="*/ 2913803 h 2950068"/>
              <a:gd name="connisteX5" fmla="*/ 415290 w 8368665"/>
              <a:gd name="connsiteY5" fmla="*/ 2913803 h 2950068"/>
              <a:gd name="connisteX6" fmla="*/ 483235 w 8368665"/>
              <a:gd name="connsiteY6" fmla="*/ 2913803 h 2950068"/>
              <a:gd name="connisteX7" fmla="*/ 565150 w 8368665"/>
              <a:gd name="connsiteY7" fmla="*/ 2913803 h 2950068"/>
              <a:gd name="connisteX8" fmla="*/ 639445 w 8368665"/>
              <a:gd name="connsiteY8" fmla="*/ 2913803 h 2950068"/>
              <a:gd name="connisteX9" fmla="*/ 708025 w 8368665"/>
              <a:gd name="connsiteY9" fmla="*/ 2900468 h 2950068"/>
              <a:gd name="connisteX10" fmla="*/ 775970 w 8368665"/>
              <a:gd name="connsiteY10" fmla="*/ 2879513 h 2950068"/>
              <a:gd name="connisteX11" fmla="*/ 857250 w 8368665"/>
              <a:gd name="connsiteY11" fmla="*/ 2873163 h 2950068"/>
              <a:gd name="connisteX12" fmla="*/ 939165 w 8368665"/>
              <a:gd name="connsiteY12" fmla="*/ 2873163 h 2950068"/>
              <a:gd name="connisteX13" fmla="*/ 1007110 w 8368665"/>
              <a:gd name="connsiteY13" fmla="*/ 2873163 h 2950068"/>
              <a:gd name="connisteX14" fmla="*/ 1102360 w 8368665"/>
              <a:gd name="connsiteY14" fmla="*/ 2873163 h 2950068"/>
              <a:gd name="connisteX15" fmla="*/ 1197610 w 8368665"/>
              <a:gd name="connsiteY15" fmla="*/ 2873163 h 2950068"/>
              <a:gd name="connisteX16" fmla="*/ 1265555 w 8368665"/>
              <a:gd name="connsiteY16" fmla="*/ 2873163 h 2950068"/>
              <a:gd name="connisteX17" fmla="*/ 1347470 w 8368665"/>
              <a:gd name="connsiteY17" fmla="*/ 2873163 h 2950068"/>
              <a:gd name="connisteX18" fmla="*/ 1435735 w 8368665"/>
              <a:gd name="connsiteY18" fmla="*/ 2873163 h 2950068"/>
              <a:gd name="connisteX19" fmla="*/ 1524000 w 8368665"/>
              <a:gd name="connsiteY19" fmla="*/ 2873163 h 2950068"/>
              <a:gd name="connisteX20" fmla="*/ 1591945 w 8368665"/>
              <a:gd name="connsiteY20" fmla="*/ 2873163 h 2950068"/>
              <a:gd name="connisteX21" fmla="*/ 1660525 w 8368665"/>
              <a:gd name="connsiteY21" fmla="*/ 2873163 h 2950068"/>
              <a:gd name="connisteX22" fmla="*/ 1741805 w 8368665"/>
              <a:gd name="connsiteY22" fmla="*/ 2873163 h 2950068"/>
              <a:gd name="connisteX23" fmla="*/ 1816735 w 8368665"/>
              <a:gd name="connsiteY23" fmla="*/ 2873163 h 2950068"/>
              <a:gd name="connisteX24" fmla="*/ 1884680 w 8368665"/>
              <a:gd name="connsiteY24" fmla="*/ 2873163 h 2950068"/>
              <a:gd name="connisteX25" fmla="*/ 1952625 w 8368665"/>
              <a:gd name="connsiteY25" fmla="*/ 2873163 h 2950068"/>
              <a:gd name="connisteX26" fmla="*/ 2034540 w 8368665"/>
              <a:gd name="connsiteY26" fmla="*/ 2873163 h 2950068"/>
              <a:gd name="connisteX27" fmla="*/ 2109470 w 8368665"/>
              <a:gd name="connsiteY27" fmla="*/ 2873163 h 2950068"/>
              <a:gd name="connisteX28" fmla="*/ 2190750 w 8368665"/>
              <a:gd name="connsiteY28" fmla="*/ 2873163 h 2950068"/>
              <a:gd name="connisteX29" fmla="*/ 2299970 w 8368665"/>
              <a:gd name="connsiteY29" fmla="*/ 2873163 h 2950068"/>
              <a:gd name="connisteX30" fmla="*/ 2381250 w 8368665"/>
              <a:gd name="connsiteY30" fmla="*/ 2873163 h 2950068"/>
              <a:gd name="connisteX31" fmla="*/ 2463165 w 8368665"/>
              <a:gd name="connsiteY31" fmla="*/ 2873163 h 2950068"/>
              <a:gd name="connisteX32" fmla="*/ 2531110 w 8368665"/>
              <a:gd name="connsiteY32" fmla="*/ 2873163 h 2950068"/>
              <a:gd name="connisteX33" fmla="*/ 2619375 w 8368665"/>
              <a:gd name="connsiteY33" fmla="*/ 2873163 h 2950068"/>
              <a:gd name="connisteX34" fmla="*/ 2721610 w 8368665"/>
              <a:gd name="connsiteY34" fmla="*/ 2873163 h 2950068"/>
              <a:gd name="connisteX35" fmla="*/ 2789555 w 8368665"/>
              <a:gd name="connsiteY35" fmla="*/ 2873163 h 2950068"/>
              <a:gd name="connisteX36" fmla="*/ 2871470 w 8368665"/>
              <a:gd name="connsiteY36" fmla="*/ 2873163 h 2950068"/>
              <a:gd name="connisteX37" fmla="*/ 2966720 w 8368665"/>
              <a:gd name="connsiteY37" fmla="*/ 2873163 h 2950068"/>
              <a:gd name="connisteX38" fmla="*/ 3061970 w 8368665"/>
              <a:gd name="connsiteY38" fmla="*/ 2873163 h 2950068"/>
              <a:gd name="connisteX39" fmla="*/ 3157220 w 8368665"/>
              <a:gd name="connsiteY39" fmla="*/ 2873163 h 2950068"/>
              <a:gd name="connisteX40" fmla="*/ 3238500 w 8368665"/>
              <a:gd name="connsiteY40" fmla="*/ 2873163 h 2950068"/>
              <a:gd name="connisteX41" fmla="*/ 3333750 w 8368665"/>
              <a:gd name="connsiteY41" fmla="*/ 2873163 h 2950068"/>
              <a:gd name="connisteX42" fmla="*/ 3429000 w 8368665"/>
              <a:gd name="connsiteY42" fmla="*/ 2873163 h 2950068"/>
              <a:gd name="connisteX43" fmla="*/ 3503930 w 8368665"/>
              <a:gd name="connsiteY43" fmla="*/ 2873163 h 2950068"/>
              <a:gd name="connisteX44" fmla="*/ 3571875 w 8368665"/>
              <a:gd name="connsiteY44" fmla="*/ 2873163 h 2950068"/>
              <a:gd name="connisteX45" fmla="*/ 3639820 w 8368665"/>
              <a:gd name="connsiteY45" fmla="*/ 2873163 h 2950068"/>
              <a:gd name="connisteX46" fmla="*/ 3708400 w 8368665"/>
              <a:gd name="connsiteY46" fmla="*/ 2873163 h 2950068"/>
              <a:gd name="connisteX47" fmla="*/ 3782695 w 8368665"/>
              <a:gd name="connsiteY47" fmla="*/ 2873163 h 2950068"/>
              <a:gd name="connisteX48" fmla="*/ 3851275 w 8368665"/>
              <a:gd name="connsiteY48" fmla="*/ 2873163 h 2950068"/>
              <a:gd name="connisteX49" fmla="*/ 3925570 w 8368665"/>
              <a:gd name="connsiteY49" fmla="*/ 2873163 h 2950068"/>
              <a:gd name="connisteX50" fmla="*/ 4014470 w 8368665"/>
              <a:gd name="connsiteY50" fmla="*/ 2873163 h 2950068"/>
              <a:gd name="connisteX51" fmla="*/ 4095750 w 8368665"/>
              <a:gd name="connsiteY51" fmla="*/ 2873163 h 2950068"/>
              <a:gd name="connisteX52" fmla="*/ 4163695 w 8368665"/>
              <a:gd name="connsiteY52" fmla="*/ 2818553 h 2950068"/>
              <a:gd name="connisteX53" fmla="*/ 4204970 w 8368665"/>
              <a:gd name="connsiteY53" fmla="*/ 2750608 h 2950068"/>
              <a:gd name="connisteX54" fmla="*/ 4245610 w 8368665"/>
              <a:gd name="connsiteY54" fmla="*/ 2655358 h 2950068"/>
              <a:gd name="connisteX55" fmla="*/ 4272915 w 8368665"/>
              <a:gd name="connsiteY55" fmla="*/ 2580428 h 2950068"/>
              <a:gd name="connisteX56" fmla="*/ 4279900 w 8368665"/>
              <a:gd name="connsiteY56" fmla="*/ 2512483 h 2950068"/>
              <a:gd name="connisteX57" fmla="*/ 4300220 w 8368665"/>
              <a:gd name="connsiteY57" fmla="*/ 2424218 h 2950068"/>
              <a:gd name="connisteX58" fmla="*/ 4300220 w 8368665"/>
              <a:gd name="connsiteY58" fmla="*/ 2355638 h 2950068"/>
              <a:gd name="connisteX59" fmla="*/ 4313555 w 8368665"/>
              <a:gd name="connsiteY59" fmla="*/ 2287693 h 2950068"/>
              <a:gd name="connisteX60" fmla="*/ 4327525 w 8368665"/>
              <a:gd name="connsiteY60" fmla="*/ 2206413 h 2950068"/>
              <a:gd name="connisteX61" fmla="*/ 4333875 w 8368665"/>
              <a:gd name="connsiteY61" fmla="*/ 2131483 h 2950068"/>
              <a:gd name="connisteX62" fmla="*/ 4347845 w 8368665"/>
              <a:gd name="connsiteY62" fmla="*/ 2043218 h 2950068"/>
              <a:gd name="connisteX63" fmla="*/ 4361180 w 8368665"/>
              <a:gd name="connsiteY63" fmla="*/ 1974638 h 2950068"/>
              <a:gd name="connisteX64" fmla="*/ 4375150 w 8368665"/>
              <a:gd name="connsiteY64" fmla="*/ 1900343 h 2950068"/>
              <a:gd name="connisteX65" fmla="*/ 4381500 w 8368665"/>
              <a:gd name="connsiteY65" fmla="*/ 1831763 h 2950068"/>
              <a:gd name="connisteX66" fmla="*/ 4395470 w 8368665"/>
              <a:gd name="connsiteY66" fmla="*/ 1743498 h 2950068"/>
              <a:gd name="connisteX67" fmla="*/ 4415790 w 8368665"/>
              <a:gd name="connsiteY67" fmla="*/ 1655233 h 2950068"/>
              <a:gd name="connisteX68" fmla="*/ 4422775 w 8368665"/>
              <a:gd name="connsiteY68" fmla="*/ 1580303 h 2950068"/>
              <a:gd name="connisteX69" fmla="*/ 4436110 w 8368665"/>
              <a:gd name="connsiteY69" fmla="*/ 1505373 h 2950068"/>
              <a:gd name="connisteX70" fmla="*/ 4436110 w 8368665"/>
              <a:gd name="connsiteY70" fmla="*/ 1437428 h 2950068"/>
              <a:gd name="connisteX71" fmla="*/ 4443095 w 8368665"/>
              <a:gd name="connsiteY71" fmla="*/ 1362498 h 2950068"/>
              <a:gd name="connisteX72" fmla="*/ 4463415 w 8368665"/>
              <a:gd name="connsiteY72" fmla="*/ 1294553 h 2950068"/>
              <a:gd name="connisteX73" fmla="*/ 4476750 w 8368665"/>
              <a:gd name="connsiteY73" fmla="*/ 1206288 h 2950068"/>
              <a:gd name="connisteX74" fmla="*/ 4483735 w 8368665"/>
              <a:gd name="connsiteY74" fmla="*/ 1104053 h 2950068"/>
              <a:gd name="connisteX75" fmla="*/ 4497070 w 8368665"/>
              <a:gd name="connsiteY75" fmla="*/ 1015788 h 2950068"/>
              <a:gd name="connisteX76" fmla="*/ 4518025 w 8368665"/>
              <a:gd name="connsiteY76" fmla="*/ 947843 h 2950068"/>
              <a:gd name="connisteX77" fmla="*/ 4538345 w 8368665"/>
              <a:gd name="connsiteY77" fmla="*/ 831638 h 2950068"/>
              <a:gd name="connisteX78" fmla="*/ 4572000 w 8368665"/>
              <a:gd name="connsiteY78" fmla="*/ 723053 h 2950068"/>
              <a:gd name="connisteX79" fmla="*/ 4592320 w 8368665"/>
              <a:gd name="connsiteY79" fmla="*/ 634788 h 2950068"/>
              <a:gd name="connisteX80" fmla="*/ 4619625 w 8368665"/>
              <a:gd name="connsiteY80" fmla="*/ 559858 h 2950068"/>
              <a:gd name="connisteX81" fmla="*/ 4626610 w 8368665"/>
              <a:gd name="connsiteY81" fmla="*/ 484928 h 2950068"/>
              <a:gd name="connisteX82" fmla="*/ 4646930 w 8368665"/>
              <a:gd name="connsiteY82" fmla="*/ 389678 h 2950068"/>
              <a:gd name="connisteX83" fmla="*/ 4674235 w 8368665"/>
              <a:gd name="connsiteY83" fmla="*/ 307763 h 2950068"/>
              <a:gd name="connisteX84" fmla="*/ 4694555 w 8368665"/>
              <a:gd name="connsiteY84" fmla="*/ 239818 h 2950068"/>
              <a:gd name="connisteX85" fmla="*/ 4714875 w 8368665"/>
              <a:gd name="connsiteY85" fmla="*/ 171873 h 2950068"/>
              <a:gd name="connisteX86" fmla="*/ 4762500 w 8368665"/>
              <a:gd name="connsiteY86" fmla="*/ 103928 h 2950068"/>
              <a:gd name="connisteX87" fmla="*/ 4817110 w 8368665"/>
              <a:gd name="connsiteY87" fmla="*/ 35983 h 2950068"/>
              <a:gd name="connisteX88" fmla="*/ 4885055 w 8368665"/>
              <a:gd name="connsiteY88" fmla="*/ 15663 h 2950068"/>
              <a:gd name="connisteX89" fmla="*/ 4953000 w 8368665"/>
              <a:gd name="connsiteY89" fmla="*/ 8678 h 2950068"/>
              <a:gd name="connisteX90" fmla="*/ 5027930 w 8368665"/>
              <a:gd name="connsiteY90" fmla="*/ 1693 h 2950068"/>
              <a:gd name="connisteX91" fmla="*/ 5116195 w 8368665"/>
              <a:gd name="connsiteY91" fmla="*/ 1693 h 2950068"/>
              <a:gd name="connisteX92" fmla="*/ 5184775 w 8368665"/>
              <a:gd name="connsiteY92" fmla="*/ 1693 h 2950068"/>
              <a:gd name="connisteX93" fmla="*/ 5252720 w 8368665"/>
              <a:gd name="connsiteY93" fmla="*/ 1693 h 2950068"/>
              <a:gd name="connisteX94" fmla="*/ 5320665 w 8368665"/>
              <a:gd name="connsiteY94" fmla="*/ 1693 h 2950068"/>
              <a:gd name="connisteX95" fmla="*/ 5388610 w 8368665"/>
              <a:gd name="connsiteY95" fmla="*/ 1693 h 2950068"/>
              <a:gd name="connisteX96" fmla="*/ 5476875 w 8368665"/>
              <a:gd name="connsiteY96" fmla="*/ 1693 h 2950068"/>
              <a:gd name="connisteX97" fmla="*/ 5565775 w 8368665"/>
              <a:gd name="connsiteY97" fmla="*/ 1693 h 2950068"/>
              <a:gd name="connisteX98" fmla="*/ 5633720 w 8368665"/>
              <a:gd name="connsiteY98" fmla="*/ 1693 h 2950068"/>
              <a:gd name="connisteX99" fmla="*/ 5701665 w 8368665"/>
              <a:gd name="connsiteY99" fmla="*/ 1693 h 2950068"/>
              <a:gd name="connisteX100" fmla="*/ 5782945 w 8368665"/>
              <a:gd name="connsiteY100" fmla="*/ 1693 h 2950068"/>
              <a:gd name="connisteX101" fmla="*/ 5864860 w 8368665"/>
              <a:gd name="connsiteY101" fmla="*/ 1693 h 2950068"/>
              <a:gd name="connisteX102" fmla="*/ 5960110 w 8368665"/>
              <a:gd name="connsiteY102" fmla="*/ 1693 h 2950068"/>
              <a:gd name="connisteX103" fmla="*/ 6042025 w 8368665"/>
              <a:gd name="connsiteY103" fmla="*/ 1693 h 2950068"/>
              <a:gd name="connisteX104" fmla="*/ 6116320 w 8368665"/>
              <a:gd name="connsiteY104" fmla="*/ 22013 h 2950068"/>
              <a:gd name="connisteX105" fmla="*/ 6184900 w 8368665"/>
              <a:gd name="connsiteY105" fmla="*/ 22013 h 2950068"/>
              <a:gd name="connisteX106" fmla="*/ 6252845 w 8368665"/>
              <a:gd name="connsiteY106" fmla="*/ 22013 h 2950068"/>
              <a:gd name="connisteX107" fmla="*/ 6320790 w 8368665"/>
              <a:gd name="connsiteY107" fmla="*/ 22013 h 2950068"/>
              <a:gd name="connisteX108" fmla="*/ 6388735 w 8368665"/>
              <a:gd name="connsiteY108" fmla="*/ 22013 h 2950068"/>
              <a:gd name="connisteX109" fmla="*/ 6463665 w 8368665"/>
              <a:gd name="connsiteY109" fmla="*/ 22013 h 2950068"/>
              <a:gd name="connisteX110" fmla="*/ 6551930 w 8368665"/>
              <a:gd name="connsiteY110" fmla="*/ 22013 h 2950068"/>
              <a:gd name="connisteX111" fmla="*/ 6619875 w 8368665"/>
              <a:gd name="connsiteY111" fmla="*/ 22013 h 2950068"/>
              <a:gd name="connisteX112" fmla="*/ 6694805 w 8368665"/>
              <a:gd name="connsiteY112" fmla="*/ 28998 h 2950068"/>
              <a:gd name="connisteX113" fmla="*/ 6783070 w 8368665"/>
              <a:gd name="connsiteY113" fmla="*/ 28998 h 2950068"/>
              <a:gd name="connisteX114" fmla="*/ 6851650 w 8368665"/>
              <a:gd name="connsiteY114" fmla="*/ 28998 h 2950068"/>
              <a:gd name="connisteX115" fmla="*/ 6925945 w 8368665"/>
              <a:gd name="connsiteY115" fmla="*/ 28998 h 2950068"/>
              <a:gd name="connisteX116" fmla="*/ 7007860 w 8368665"/>
              <a:gd name="connsiteY116" fmla="*/ 28998 h 2950068"/>
              <a:gd name="connisteX117" fmla="*/ 7082790 w 8368665"/>
              <a:gd name="connsiteY117" fmla="*/ 28998 h 2950068"/>
              <a:gd name="connisteX118" fmla="*/ 7164070 w 8368665"/>
              <a:gd name="connsiteY118" fmla="*/ 28998 h 2950068"/>
              <a:gd name="connisteX119" fmla="*/ 7259320 w 8368665"/>
              <a:gd name="connsiteY119" fmla="*/ 28998 h 2950068"/>
              <a:gd name="connisteX120" fmla="*/ 7341235 w 8368665"/>
              <a:gd name="connsiteY120" fmla="*/ 28998 h 2950068"/>
              <a:gd name="connisteX121" fmla="*/ 7423150 w 8368665"/>
              <a:gd name="connsiteY121" fmla="*/ 28998 h 2950068"/>
              <a:gd name="connisteX122" fmla="*/ 7518400 w 8368665"/>
              <a:gd name="connsiteY122" fmla="*/ 28998 h 2950068"/>
              <a:gd name="connisteX123" fmla="*/ 7586345 w 8368665"/>
              <a:gd name="connsiteY123" fmla="*/ 28998 h 2950068"/>
              <a:gd name="connisteX124" fmla="*/ 7661275 w 8368665"/>
              <a:gd name="connsiteY124" fmla="*/ 28998 h 2950068"/>
              <a:gd name="connisteX125" fmla="*/ 7749540 w 8368665"/>
              <a:gd name="connsiteY125" fmla="*/ 28998 h 2950068"/>
              <a:gd name="connisteX126" fmla="*/ 7844790 w 8368665"/>
              <a:gd name="connsiteY126" fmla="*/ 28998 h 2950068"/>
              <a:gd name="connisteX127" fmla="*/ 7947025 w 8368665"/>
              <a:gd name="connsiteY127" fmla="*/ 28998 h 2950068"/>
              <a:gd name="connisteX128" fmla="*/ 8014970 w 8368665"/>
              <a:gd name="connsiteY128" fmla="*/ 28998 h 2950068"/>
              <a:gd name="connisteX129" fmla="*/ 8082915 w 8368665"/>
              <a:gd name="connsiteY129" fmla="*/ 28998 h 2950068"/>
              <a:gd name="connisteX130" fmla="*/ 8150860 w 8368665"/>
              <a:gd name="connsiteY130" fmla="*/ 28998 h 2950068"/>
              <a:gd name="connisteX131" fmla="*/ 8218805 w 8368665"/>
              <a:gd name="connsiteY131" fmla="*/ 28998 h 2950068"/>
              <a:gd name="connisteX132" fmla="*/ 8293735 w 8368665"/>
              <a:gd name="connsiteY132" fmla="*/ 28998 h 2950068"/>
              <a:gd name="connisteX133" fmla="*/ 8368665 w 8368665"/>
              <a:gd name="connsiteY133" fmla="*/ 22013 h 295006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  <a:cxn ang="0">
                <a:pos x="connisteX81" y="connsiteY81"/>
              </a:cxn>
              <a:cxn ang="0">
                <a:pos x="connisteX82" y="connsiteY82"/>
              </a:cxn>
              <a:cxn ang="0">
                <a:pos x="connisteX83" y="connsiteY83"/>
              </a:cxn>
              <a:cxn ang="0">
                <a:pos x="connisteX84" y="connsiteY84"/>
              </a:cxn>
              <a:cxn ang="0">
                <a:pos x="connisteX85" y="connsiteY85"/>
              </a:cxn>
              <a:cxn ang="0">
                <a:pos x="connisteX86" y="connsiteY86"/>
              </a:cxn>
              <a:cxn ang="0">
                <a:pos x="connisteX87" y="connsiteY87"/>
              </a:cxn>
              <a:cxn ang="0">
                <a:pos x="connisteX88" y="connsiteY88"/>
              </a:cxn>
              <a:cxn ang="0">
                <a:pos x="connisteX89" y="connsiteY89"/>
              </a:cxn>
              <a:cxn ang="0">
                <a:pos x="connisteX90" y="connsiteY90"/>
              </a:cxn>
              <a:cxn ang="0">
                <a:pos x="connisteX91" y="connsiteY91"/>
              </a:cxn>
              <a:cxn ang="0">
                <a:pos x="connisteX92" y="connsiteY92"/>
              </a:cxn>
              <a:cxn ang="0">
                <a:pos x="connisteX93" y="connsiteY93"/>
              </a:cxn>
              <a:cxn ang="0">
                <a:pos x="connisteX94" y="connsiteY94"/>
              </a:cxn>
              <a:cxn ang="0">
                <a:pos x="connisteX95" y="connsiteY95"/>
              </a:cxn>
              <a:cxn ang="0">
                <a:pos x="connisteX96" y="connsiteY96"/>
              </a:cxn>
              <a:cxn ang="0">
                <a:pos x="connisteX97" y="connsiteY97"/>
              </a:cxn>
              <a:cxn ang="0">
                <a:pos x="connisteX98" y="connsiteY98"/>
              </a:cxn>
              <a:cxn ang="0">
                <a:pos x="connisteX99" y="connsiteY99"/>
              </a:cxn>
              <a:cxn ang="0">
                <a:pos x="connisteX100" y="connsiteY100"/>
              </a:cxn>
              <a:cxn ang="0">
                <a:pos x="connisteX101" y="connsiteY101"/>
              </a:cxn>
              <a:cxn ang="0">
                <a:pos x="connisteX102" y="connsiteY102"/>
              </a:cxn>
              <a:cxn ang="0">
                <a:pos x="connisteX103" y="connsiteY103"/>
              </a:cxn>
              <a:cxn ang="0">
                <a:pos x="connisteX104" y="connsiteY104"/>
              </a:cxn>
              <a:cxn ang="0">
                <a:pos x="connisteX105" y="connsiteY105"/>
              </a:cxn>
              <a:cxn ang="0">
                <a:pos x="connisteX106" y="connsiteY106"/>
              </a:cxn>
              <a:cxn ang="0">
                <a:pos x="connisteX107" y="connsiteY107"/>
              </a:cxn>
              <a:cxn ang="0">
                <a:pos x="connisteX108" y="connsiteY108"/>
              </a:cxn>
              <a:cxn ang="0">
                <a:pos x="connisteX109" y="connsiteY109"/>
              </a:cxn>
              <a:cxn ang="0">
                <a:pos x="connisteX110" y="connsiteY110"/>
              </a:cxn>
              <a:cxn ang="0">
                <a:pos x="connisteX111" y="connsiteY111"/>
              </a:cxn>
              <a:cxn ang="0">
                <a:pos x="connisteX112" y="connsiteY112"/>
              </a:cxn>
              <a:cxn ang="0">
                <a:pos x="connisteX113" y="connsiteY113"/>
              </a:cxn>
              <a:cxn ang="0">
                <a:pos x="connisteX114" y="connsiteY114"/>
              </a:cxn>
              <a:cxn ang="0">
                <a:pos x="connisteX115" y="connsiteY115"/>
              </a:cxn>
              <a:cxn ang="0">
                <a:pos x="connisteX116" y="connsiteY116"/>
              </a:cxn>
              <a:cxn ang="0">
                <a:pos x="connisteX117" y="connsiteY117"/>
              </a:cxn>
              <a:cxn ang="0">
                <a:pos x="connisteX118" y="connsiteY118"/>
              </a:cxn>
              <a:cxn ang="0">
                <a:pos x="connisteX119" y="connsiteY119"/>
              </a:cxn>
              <a:cxn ang="0">
                <a:pos x="connisteX120" y="connsiteY120"/>
              </a:cxn>
              <a:cxn ang="0">
                <a:pos x="connisteX121" y="connsiteY121"/>
              </a:cxn>
              <a:cxn ang="0">
                <a:pos x="connisteX122" y="connsiteY122"/>
              </a:cxn>
              <a:cxn ang="0">
                <a:pos x="connisteX123" y="connsiteY123"/>
              </a:cxn>
              <a:cxn ang="0">
                <a:pos x="connisteX124" y="connsiteY124"/>
              </a:cxn>
              <a:cxn ang="0">
                <a:pos x="connisteX125" y="connsiteY125"/>
              </a:cxn>
              <a:cxn ang="0">
                <a:pos x="connisteX126" y="connsiteY126"/>
              </a:cxn>
              <a:cxn ang="0">
                <a:pos x="connisteX127" y="connsiteY127"/>
              </a:cxn>
              <a:cxn ang="0">
                <a:pos x="connisteX128" y="connsiteY128"/>
              </a:cxn>
              <a:cxn ang="0">
                <a:pos x="connisteX129" y="connsiteY129"/>
              </a:cxn>
              <a:cxn ang="0">
                <a:pos x="connisteX130" y="connsiteY130"/>
              </a:cxn>
              <a:cxn ang="0">
                <a:pos x="connisteX131" y="connsiteY131"/>
              </a:cxn>
              <a:cxn ang="0">
                <a:pos x="connisteX132" y="connsiteY132"/>
              </a:cxn>
              <a:cxn ang="0">
                <a:pos x="connisteX133" y="connsiteY133"/>
              </a:cxn>
            </a:cxnLst>
            <a:rect l="l" t="t" r="r" b="b"/>
            <a:pathLst>
              <a:path w="8368665" h="2950069">
                <a:moveTo>
                  <a:pt x="0" y="2948093"/>
                </a:moveTo>
                <a:cubicBezTo>
                  <a:pt x="13335" y="2948093"/>
                  <a:pt x="43815" y="2948093"/>
                  <a:pt x="74930" y="2948093"/>
                </a:cubicBezTo>
                <a:cubicBezTo>
                  <a:pt x="106045" y="2948093"/>
                  <a:pt x="127000" y="2952538"/>
                  <a:pt x="156845" y="2948093"/>
                </a:cubicBezTo>
                <a:cubicBezTo>
                  <a:pt x="186690" y="2943648"/>
                  <a:pt x="192405" y="2934123"/>
                  <a:pt x="224790" y="2927138"/>
                </a:cubicBezTo>
                <a:cubicBezTo>
                  <a:pt x="257175" y="2920153"/>
                  <a:pt x="281940" y="2916343"/>
                  <a:pt x="320040" y="2913803"/>
                </a:cubicBezTo>
                <a:cubicBezTo>
                  <a:pt x="358140" y="2911263"/>
                  <a:pt x="382905" y="2913803"/>
                  <a:pt x="415290" y="2913803"/>
                </a:cubicBezTo>
                <a:cubicBezTo>
                  <a:pt x="447675" y="2913803"/>
                  <a:pt x="453390" y="2913803"/>
                  <a:pt x="483235" y="2913803"/>
                </a:cubicBezTo>
                <a:cubicBezTo>
                  <a:pt x="513080" y="2913803"/>
                  <a:pt x="534035" y="2913803"/>
                  <a:pt x="565150" y="2913803"/>
                </a:cubicBezTo>
                <a:cubicBezTo>
                  <a:pt x="596265" y="2913803"/>
                  <a:pt x="610870" y="2916343"/>
                  <a:pt x="639445" y="2913803"/>
                </a:cubicBezTo>
                <a:cubicBezTo>
                  <a:pt x="668020" y="2911263"/>
                  <a:pt x="680720" y="2907453"/>
                  <a:pt x="708025" y="2900468"/>
                </a:cubicBezTo>
                <a:cubicBezTo>
                  <a:pt x="735330" y="2893483"/>
                  <a:pt x="746125" y="2885228"/>
                  <a:pt x="775970" y="2879513"/>
                </a:cubicBezTo>
                <a:cubicBezTo>
                  <a:pt x="805815" y="2873798"/>
                  <a:pt x="824865" y="2874433"/>
                  <a:pt x="857250" y="2873163"/>
                </a:cubicBezTo>
                <a:cubicBezTo>
                  <a:pt x="889635" y="2871893"/>
                  <a:pt x="909320" y="2873163"/>
                  <a:pt x="939165" y="2873163"/>
                </a:cubicBezTo>
                <a:cubicBezTo>
                  <a:pt x="969010" y="2873163"/>
                  <a:pt x="974725" y="2873163"/>
                  <a:pt x="1007110" y="2873163"/>
                </a:cubicBezTo>
                <a:cubicBezTo>
                  <a:pt x="1039495" y="2873163"/>
                  <a:pt x="1064260" y="2873163"/>
                  <a:pt x="1102360" y="2873163"/>
                </a:cubicBezTo>
                <a:cubicBezTo>
                  <a:pt x="1140460" y="2873163"/>
                  <a:pt x="1165225" y="2873163"/>
                  <a:pt x="1197610" y="2873163"/>
                </a:cubicBezTo>
                <a:cubicBezTo>
                  <a:pt x="1229995" y="2873163"/>
                  <a:pt x="1235710" y="2873163"/>
                  <a:pt x="1265555" y="2873163"/>
                </a:cubicBezTo>
                <a:cubicBezTo>
                  <a:pt x="1295400" y="2873163"/>
                  <a:pt x="1313180" y="2873163"/>
                  <a:pt x="1347470" y="2873163"/>
                </a:cubicBezTo>
                <a:cubicBezTo>
                  <a:pt x="1381760" y="2873163"/>
                  <a:pt x="1400175" y="2873163"/>
                  <a:pt x="1435735" y="2873163"/>
                </a:cubicBezTo>
                <a:cubicBezTo>
                  <a:pt x="1471295" y="2873163"/>
                  <a:pt x="1492885" y="2873163"/>
                  <a:pt x="1524000" y="2873163"/>
                </a:cubicBezTo>
                <a:cubicBezTo>
                  <a:pt x="1555115" y="2873163"/>
                  <a:pt x="1564640" y="2873163"/>
                  <a:pt x="1591945" y="2873163"/>
                </a:cubicBezTo>
                <a:cubicBezTo>
                  <a:pt x="1619250" y="2873163"/>
                  <a:pt x="1630680" y="2873163"/>
                  <a:pt x="1660525" y="2873163"/>
                </a:cubicBezTo>
                <a:cubicBezTo>
                  <a:pt x="1690370" y="2873163"/>
                  <a:pt x="1710690" y="2873163"/>
                  <a:pt x="1741805" y="2873163"/>
                </a:cubicBezTo>
                <a:cubicBezTo>
                  <a:pt x="1772920" y="2873163"/>
                  <a:pt x="1788160" y="2873163"/>
                  <a:pt x="1816735" y="2873163"/>
                </a:cubicBezTo>
                <a:cubicBezTo>
                  <a:pt x="1845310" y="2873163"/>
                  <a:pt x="1857375" y="2873163"/>
                  <a:pt x="1884680" y="2873163"/>
                </a:cubicBezTo>
                <a:cubicBezTo>
                  <a:pt x="1911985" y="2873163"/>
                  <a:pt x="1922780" y="2873163"/>
                  <a:pt x="1952625" y="2873163"/>
                </a:cubicBezTo>
                <a:cubicBezTo>
                  <a:pt x="1982470" y="2873163"/>
                  <a:pt x="2003425" y="2873163"/>
                  <a:pt x="2034540" y="2873163"/>
                </a:cubicBezTo>
                <a:cubicBezTo>
                  <a:pt x="2065655" y="2873163"/>
                  <a:pt x="2078355" y="2873163"/>
                  <a:pt x="2109470" y="2873163"/>
                </a:cubicBezTo>
                <a:cubicBezTo>
                  <a:pt x="2140585" y="2873163"/>
                  <a:pt x="2152650" y="2873163"/>
                  <a:pt x="2190750" y="2873163"/>
                </a:cubicBezTo>
                <a:cubicBezTo>
                  <a:pt x="2228850" y="2873163"/>
                  <a:pt x="2261870" y="2873163"/>
                  <a:pt x="2299970" y="2873163"/>
                </a:cubicBezTo>
                <a:cubicBezTo>
                  <a:pt x="2338070" y="2873163"/>
                  <a:pt x="2348865" y="2873163"/>
                  <a:pt x="2381250" y="2873163"/>
                </a:cubicBezTo>
                <a:cubicBezTo>
                  <a:pt x="2413635" y="2873163"/>
                  <a:pt x="2433320" y="2873163"/>
                  <a:pt x="2463165" y="2873163"/>
                </a:cubicBezTo>
                <a:cubicBezTo>
                  <a:pt x="2493010" y="2873163"/>
                  <a:pt x="2499995" y="2873163"/>
                  <a:pt x="2531110" y="2873163"/>
                </a:cubicBezTo>
                <a:cubicBezTo>
                  <a:pt x="2562225" y="2873163"/>
                  <a:pt x="2581275" y="2873163"/>
                  <a:pt x="2619375" y="2873163"/>
                </a:cubicBezTo>
                <a:cubicBezTo>
                  <a:pt x="2657475" y="2873163"/>
                  <a:pt x="2687320" y="2873163"/>
                  <a:pt x="2721610" y="2873163"/>
                </a:cubicBezTo>
                <a:cubicBezTo>
                  <a:pt x="2755900" y="2873163"/>
                  <a:pt x="2759710" y="2873163"/>
                  <a:pt x="2789555" y="2873163"/>
                </a:cubicBezTo>
                <a:cubicBezTo>
                  <a:pt x="2819400" y="2873163"/>
                  <a:pt x="2835910" y="2873163"/>
                  <a:pt x="2871470" y="2873163"/>
                </a:cubicBezTo>
                <a:cubicBezTo>
                  <a:pt x="2907030" y="2873163"/>
                  <a:pt x="2928620" y="2873163"/>
                  <a:pt x="2966720" y="2873163"/>
                </a:cubicBezTo>
                <a:cubicBezTo>
                  <a:pt x="3004820" y="2873163"/>
                  <a:pt x="3023870" y="2873163"/>
                  <a:pt x="3061970" y="2873163"/>
                </a:cubicBezTo>
                <a:cubicBezTo>
                  <a:pt x="3100070" y="2873163"/>
                  <a:pt x="3121660" y="2873163"/>
                  <a:pt x="3157220" y="2873163"/>
                </a:cubicBezTo>
                <a:cubicBezTo>
                  <a:pt x="3192780" y="2873163"/>
                  <a:pt x="3202940" y="2873163"/>
                  <a:pt x="3238500" y="2873163"/>
                </a:cubicBezTo>
                <a:cubicBezTo>
                  <a:pt x="3274060" y="2873163"/>
                  <a:pt x="3295650" y="2873163"/>
                  <a:pt x="3333750" y="2873163"/>
                </a:cubicBezTo>
                <a:cubicBezTo>
                  <a:pt x="3371850" y="2873163"/>
                  <a:pt x="3394710" y="2873163"/>
                  <a:pt x="3429000" y="2873163"/>
                </a:cubicBezTo>
                <a:cubicBezTo>
                  <a:pt x="3463290" y="2873163"/>
                  <a:pt x="3475355" y="2873163"/>
                  <a:pt x="3503930" y="2873163"/>
                </a:cubicBezTo>
                <a:cubicBezTo>
                  <a:pt x="3532505" y="2873163"/>
                  <a:pt x="3544570" y="2873163"/>
                  <a:pt x="3571875" y="2873163"/>
                </a:cubicBezTo>
                <a:cubicBezTo>
                  <a:pt x="3599180" y="2873163"/>
                  <a:pt x="3612515" y="2873163"/>
                  <a:pt x="3639820" y="2873163"/>
                </a:cubicBezTo>
                <a:cubicBezTo>
                  <a:pt x="3667125" y="2873163"/>
                  <a:pt x="3679825" y="2873163"/>
                  <a:pt x="3708400" y="2873163"/>
                </a:cubicBezTo>
                <a:cubicBezTo>
                  <a:pt x="3736975" y="2873163"/>
                  <a:pt x="3754120" y="2873163"/>
                  <a:pt x="3782695" y="2873163"/>
                </a:cubicBezTo>
                <a:cubicBezTo>
                  <a:pt x="3811270" y="2873163"/>
                  <a:pt x="3822700" y="2873163"/>
                  <a:pt x="3851275" y="2873163"/>
                </a:cubicBezTo>
                <a:cubicBezTo>
                  <a:pt x="3879850" y="2873163"/>
                  <a:pt x="3893185" y="2873163"/>
                  <a:pt x="3925570" y="2873163"/>
                </a:cubicBezTo>
                <a:cubicBezTo>
                  <a:pt x="3957955" y="2873163"/>
                  <a:pt x="3980180" y="2873163"/>
                  <a:pt x="4014470" y="2873163"/>
                </a:cubicBezTo>
                <a:cubicBezTo>
                  <a:pt x="4048760" y="2873163"/>
                  <a:pt x="4065905" y="2883958"/>
                  <a:pt x="4095750" y="2873163"/>
                </a:cubicBezTo>
                <a:cubicBezTo>
                  <a:pt x="4125595" y="2862368"/>
                  <a:pt x="4142105" y="2843318"/>
                  <a:pt x="4163695" y="2818553"/>
                </a:cubicBezTo>
                <a:cubicBezTo>
                  <a:pt x="4185285" y="2793788"/>
                  <a:pt x="4188460" y="2782993"/>
                  <a:pt x="4204970" y="2750608"/>
                </a:cubicBezTo>
                <a:cubicBezTo>
                  <a:pt x="4221480" y="2718223"/>
                  <a:pt x="4232275" y="2689648"/>
                  <a:pt x="4245610" y="2655358"/>
                </a:cubicBezTo>
                <a:cubicBezTo>
                  <a:pt x="4258945" y="2621068"/>
                  <a:pt x="4265930" y="2609003"/>
                  <a:pt x="4272915" y="2580428"/>
                </a:cubicBezTo>
                <a:cubicBezTo>
                  <a:pt x="4279900" y="2551853"/>
                  <a:pt x="4274185" y="2543598"/>
                  <a:pt x="4279900" y="2512483"/>
                </a:cubicBezTo>
                <a:cubicBezTo>
                  <a:pt x="4285615" y="2481368"/>
                  <a:pt x="4296410" y="2455333"/>
                  <a:pt x="4300220" y="2424218"/>
                </a:cubicBezTo>
                <a:cubicBezTo>
                  <a:pt x="4304030" y="2393103"/>
                  <a:pt x="4297680" y="2382943"/>
                  <a:pt x="4300220" y="2355638"/>
                </a:cubicBezTo>
                <a:cubicBezTo>
                  <a:pt x="4302760" y="2328333"/>
                  <a:pt x="4307840" y="2317538"/>
                  <a:pt x="4313555" y="2287693"/>
                </a:cubicBezTo>
                <a:cubicBezTo>
                  <a:pt x="4319270" y="2257848"/>
                  <a:pt x="4323715" y="2237528"/>
                  <a:pt x="4327525" y="2206413"/>
                </a:cubicBezTo>
                <a:cubicBezTo>
                  <a:pt x="4331335" y="2175298"/>
                  <a:pt x="4330065" y="2163868"/>
                  <a:pt x="4333875" y="2131483"/>
                </a:cubicBezTo>
                <a:cubicBezTo>
                  <a:pt x="4337685" y="2099098"/>
                  <a:pt x="4342130" y="2074333"/>
                  <a:pt x="4347845" y="2043218"/>
                </a:cubicBezTo>
                <a:cubicBezTo>
                  <a:pt x="4353560" y="2012103"/>
                  <a:pt x="4355465" y="2003213"/>
                  <a:pt x="4361180" y="1974638"/>
                </a:cubicBezTo>
                <a:cubicBezTo>
                  <a:pt x="4366895" y="1946063"/>
                  <a:pt x="4371340" y="1928918"/>
                  <a:pt x="4375150" y="1900343"/>
                </a:cubicBezTo>
                <a:cubicBezTo>
                  <a:pt x="4378960" y="1871768"/>
                  <a:pt x="4377690" y="1862878"/>
                  <a:pt x="4381500" y="1831763"/>
                </a:cubicBezTo>
                <a:cubicBezTo>
                  <a:pt x="4385310" y="1800648"/>
                  <a:pt x="4388485" y="1779058"/>
                  <a:pt x="4395470" y="1743498"/>
                </a:cubicBezTo>
                <a:cubicBezTo>
                  <a:pt x="4402455" y="1707938"/>
                  <a:pt x="4410075" y="1687618"/>
                  <a:pt x="4415790" y="1655233"/>
                </a:cubicBezTo>
                <a:cubicBezTo>
                  <a:pt x="4421505" y="1622848"/>
                  <a:pt x="4418965" y="1610148"/>
                  <a:pt x="4422775" y="1580303"/>
                </a:cubicBezTo>
                <a:cubicBezTo>
                  <a:pt x="4426585" y="1550458"/>
                  <a:pt x="4433570" y="1533948"/>
                  <a:pt x="4436110" y="1505373"/>
                </a:cubicBezTo>
                <a:cubicBezTo>
                  <a:pt x="4438650" y="1476798"/>
                  <a:pt x="4434840" y="1466003"/>
                  <a:pt x="4436110" y="1437428"/>
                </a:cubicBezTo>
                <a:cubicBezTo>
                  <a:pt x="4437380" y="1408853"/>
                  <a:pt x="4437380" y="1391073"/>
                  <a:pt x="4443095" y="1362498"/>
                </a:cubicBezTo>
                <a:cubicBezTo>
                  <a:pt x="4448810" y="1333923"/>
                  <a:pt x="4456430" y="1325668"/>
                  <a:pt x="4463415" y="1294553"/>
                </a:cubicBezTo>
                <a:cubicBezTo>
                  <a:pt x="4470400" y="1263438"/>
                  <a:pt x="4472940" y="1244388"/>
                  <a:pt x="4476750" y="1206288"/>
                </a:cubicBezTo>
                <a:cubicBezTo>
                  <a:pt x="4480560" y="1168188"/>
                  <a:pt x="4479925" y="1142153"/>
                  <a:pt x="4483735" y="1104053"/>
                </a:cubicBezTo>
                <a:cubicBezTo>
                  <a:pt x="4487545" y="1065953"/>
                  <a:pt x="4490085" y="1046903"/>
                  <a:pt x="4497070" y="1015788"/>
                </a:cubicBezTo>
                <a:cubicBezTo>
                  <a:pt x="4504055" y="984673"/>
                  <a:pt x="4509770" y="984673"/>
                  <a:pt x="4518025" y="947843"/>
                </a:cubicBezTo>
                <a:cubicBezTo>
                  <a:pt x="4526280" y="911013"/>
                  <a:pt x="4527550" y="876723"/>
                  <a:pt x="4538345" y="831638"/>
                </a:cubicBezTo>
                <a:cubicBezTo>
                  <a:pt x="4549140" y="786553"/>
                  <a:pt x="4561205" y="762423"/>
                  <a:pt x="4572000" y="723053"/>
                </a:cubicBezTo>
                <a:cubicBezTo>
                  <a:pt x="4582795" y="683683"/>
                  <a:pt x="4582795" y="667173"/>
                  <a:pt x="4592320" y="634788"/>
                </a:cubicBezTo>
                <a:cubicBezTo>
                  <a:pt x="4601845" y="602403"/>
                  <a:pt x="4612640" y="589703"/>
                  <a:pt x="4619625" y="559858"/>
                </a:cubicBezTo>
                <a:cubicBezTo>
                  <a:pt x="4626610" y="530013"/>
                  <a:pt x="4620895" y="519218"/>
                  <a:pt x="4626610" y="484928"/>
                </a:cubicBezTo>
                <a:cubicBezTo>
                  <a:pt x="4632325" y="450638"/>
                  <a:pt x="4637405" y="425238"/>
                  <a:pt x="4646930" y="389678"/>
                </a:cubicBezTo>
                <a:cubicBezTo>
                  <a:pt x="4656455" y="354118"/>
                  <a:pt x="4664710" y="337608"/>
                  <a:pt x="4674235" y="307763"/>
                </a:cubicBezTo>
                <a:cubicBezTo>
                  <a:pt x="4683760" y="277918"/>
                  <a:pt x="4686300" y="267123"/>
                  <a:pt x="4694555" y="239818"/>
                </a:cubicBezTo>
                <a:cubicBezTo>
                  <a:pt x="4702810" y="212513"/>
                  <a:pt x="4701540" y="199178"/>
                  <a:pt x="4714875" y="171873"/>
                </a:cubicBezTo>
                <a:cubicBezTo>
                  <a:pt x="4728210" y="144568"/>
                  <a:pt x="4742180" y="131233"/>
                  <a:pt x="4762500" y="103928"/>
                </a:cubicBezTo>
                <a:cubicBezTo>
                  <a:pt x="4782820" y="76623"/>
                  <a:pt x="4792345" y="53763"/>
                  <a:pt x="4817110" y="35983"/>
                </a:cubicBezTo>
                <a:cubicBezTo>
                  <a:pt x="4841875" y="18203"/>
                  <a:pt x="4857750" y="21378"/>
                  <a:pt x="4885055" y="15663"/>
                </a:cubicBezTo>
                <a:cubicBezTo>
                  <a:pt x="4912360" y="9948"/>
                  <a:pt x="4924425" y="11218"/>
                  <a:pt x="4953000" y="8678"/>
                </a:cubicBezTo>
                <a:cubicBezTo>
                  <a:pt x="4981575" y="6138"/>
                  <a:pt x="4995545" y="2963"/>
                  <a:pt x="5027930" y="1693"/>
                </a:cubicBezTo>
                <a:cubicBezTo>
                  <a:pt x="5060315" y="423"/>
                  <a:pt x="5085080" y="1693"/>
                  <a:pt x="5116195" y="1693"/>
                </a:cubicBezTo>
                <a:cubicBezTo>
                  <a:pt x="5147310" y="1693"/>
                  <a:pt x="5157470" y="1693"/>
                  <a:pt x="5184775" y="1693"/>
                </a:cubicBezTo>
                <a:cubicBezTo>
                  <a:pt x="5212080" y="1693"/>
                  <a:pt x="5225415" y="1693"/>
                  <a:pt x="5252720" y="1693"/>
                </a:cubicBezTo>
                <a:cubicBezTo>
                  <a:pt x="5280025" y="1693"/>
                  <a:pt x="5293360" y="1693"/>
                  <a:pt x="5320665" y="1693"/>
                </a:cubicBezTo>
                <a:cubicBezTo>
                  <a:pt x="5347970" y="1693"/>
                  <a:pt x="5357495" y="1693"/>
                  <a:pt x="5388610" y="1693"/>
                </a:cubicBezTo>
                <a:cubicBezTo>
                  <a:pt x="5419725" y="1693"/>
                  <a:pt x="5441315" y="1693"/>
                  <a:pt x="5476875" y="1693"/>
                </a:cubicBezTo>
                <a:cubicBezTo>
                  <a:pt x="5512435" y="1693"/>
                  <a:pt x="5534660" y="1693"/>
                  <a:pt x="5565775" y="1693"/>
                </a:cubicBezTo>
                <a:cubicBezTo>
                  <a:pt x="5596890" y="1693"/>
                  <a:pt x="5606415" y="1693"/>
                  <a:pt x="5633720" y="1693"/>
                </a:cubicBezTo>
                <a:cubicBezTo>
                  <a:pt x="5661025" y="1693"/>
                  <a:pt x="5671820" y="1693"/>
                  <a:pt x="5701665" y="1693"/>
                </a:cubicBezTo>
                <a:cubicBezTo>
                  <a:pt x="5731510" y="1693"/>
                  <a:pt x="5750560" y="1693"/>
                  <a:pt x="5782945" y="1693"/>
                </a:cubicBezTo>
                <a:cubicBezTo>
                  <a:pt x="5815330" y="1693"/>
                  <a:pt x="5829300" y="1693"/>
                  <a:pt x="5864860" y="1693"/>
                </a:cubicBezTo>
                <a:cubicBezTo>
                  <a:pt x="5900420" y="1693"/>
                  <a:pt x="5924550" y="1693"/>
                  <a:pt x="5960110" y="1693"/>
                </a:cubicBezTo>
                <a:cubicBezTo>
                  <a:pt x="5995670" y="1693"/>
                  <a:pt x="6010910" y="-2117"/>
                  <a:pt x="6042025" y="1693"/>
                </a:cubicBezTo>
                <a:cubicBezTo>
                  <a:pt x="6073140" y="5503"/>
                  <a:pt x="6087745" y="18203"/>
                  <a:pt x="6116320" y="22013"/>
                </a:cubicBezTo>
                <a:cubicBezTo>
                  <a:pt x="6144895" y="25823"/>
                  <a:pt x="6157595" y="22013"/>
                  <a:pt x="6184900" y="22013"/>
                </a:cubicBezTo>
                <a:cubicBezTo>
                  <a:pt x="6212205" y="22013"/>
                  <a:pt x="6225540" y="22013"/>
                  <a:pt x="6252845" y="22013"/>
                </a:cubicBezTo>
                <a:cubicBezTo>
                  <a:pt x="6280150" y="22013"/>
                  <a:pt x="6293485" y="22013"/>
                  <a:pt x="6320790" y="22013"/>
                </a:cubicBezTo>
                <a:cubicBezTo>
                  <a:pt x="6348095" y="22013"/>
                  <a:pt x="6360160" y="22013"/>
                  <a:pt x="6388735" y="22013"/>
                </a:cubicBezTo>
                <a:cubicBezTo>
                  <a:pt x="6417310" y="22013"/>
                  <a:pt x="6431280" y="22013"/>
                  <a:pt x="6463665" y="22013"/>
                </a:cubicBezTo>
                <a:cubicBezTo>
                  <a:pt x="6496050" y="22013"/>
                  <a:pt x="6520815" y="22013"/>
                  <a:pt x="6551930" y="22013"/>
                </a:cubicBezTo>
                <a:cubicBezTo>
                  <a:pt x="6583045" y="22013"/>
                  <a:pt x="6591300" y="20743"/>
                  <a:pt x="6619875" y="22013"/>
                </a:cubicBezTo>
                <a:cubicBezTo>
                  <a:pt x="6648450" y="23283"/>
                  <a:pt x="6662420" y="27728"/>
                  <a:pt x="6694805" y="28998"/>
                </a:cubicBezTo>
                <a:cubicBezTo>
                  <a:pt x="6727190" y="30268"/>
                  <a:pt x="6751955" y="28998"/>
                  <a:pt x="6783070" y="28998"/>
                </a:cubicBezTo>
                <a:cubicBezTo>
                  <a:pt x="6814185" y="28998"/>
                  <a:pt x="6823075" y="28998"/>
                  <a:pt x="6851650" y="28998"/>
                </a:cubicBezTo>
                <a:cubicBezTo>
                  <a:pt x="6880225" y="28998"/>
                  <a:pt x="6894830" y="28998"/>
                  <a:pt x="6925945" y="28998"/>
                </a:cubicBezTo>
                <a:cubicBezTo>
                  <a:pt x="6957060" y="28998"/>
                  <a:pt x="6976745" y="28998"/>
                  <a:pt x="7007860" y="28998"/>
                </a:cubicBezTo>
                <a:cubicBezTo>
                  <a:pt x="7038975" y="28998"/>
                  <a:pt x="7051675" y="28998"/>
                  <a:pt x="7082790" y="28998"/>
                </a:cubicBezTo>
                <a:cubicBezTo>
                  <a:pt x="7113905" y="28998"/>
                  <a:pt x="7128510" y="28998"/>
                  <a:pt x="7164070" y="28998"/>
                </a:cubicBezTo>
                <a:cubicBezTo>
                  <a:pt x="7199630" y="28998"/>
                  <a:pt x="7223760" y="28998"/>
                  <a:pt x="7259320" y="28998"/>
                </a:cubicBezTo>
                <a:cubicBezTo>
                  <a:pt x="7294880" y="28998"/>
                  <a:pt x="7308215" y="28998"/>
                  <a:pt x="7341235" y="28998"/>
                </a:cubicBezTo>
                <a:cubicBezTo>
                  <a:pt x="7374255" y="28998"/>
                  <a:pt x="7387590" y="28998"/>
                  <a:pt x="7423150" y="28998"/>
                </a:cubicBezTo>
                <a:cubicBezTo>
                  <a:pt x="7458710" y="28998"/>
                  <a:pt x="7486015" y="28998"/>
                  <a:pt x="7518400" y="28998"/>
                </a:cubicBezTo>
                <a:cubicBezTo>
                  <a:pt x="7550785" y="28998"/>
                  <a:pt x="7557770" y="28998"/>
                  <a:pt x="7586345" y="28998"/>
                </a:cubicBezTo>
                <a:cubicBezTo>
                  <a:pt x="7614920" y="28998"/>
                  <a:pt x="7628890" y="28998"/>
                  <a:pt x="7661275" y="28998"/>
                </a:cubicBezTo>
                <a:cubicBezTo>
                  <a:pt x="7693660" y="28998"/>
                  <a:pt x="7712710" y="28998"/>
                  <a:pt x="7749540" y="28998"/>
                </a:cubicBezTo>
                <a:cubicBezTo>
                  <a:pt x="7786370" y="28998"/>
                  <a:pt x="7805420" y="28998"/>
                  <a:pt x="7844790" y="28998"/>
                </a:cubicBezTo>
                <a:cubicBezTo>
                  <a:pt x="7884160" y="28998"/>
                  <a:pt x="7912735" y="28998"/>
                  <a:pt x="7947025" y="28998"/>
                </a:cubicBezTo>
                <a:cubicBezTo>
                  <a:pt x="7981315" y="28998"/>
                  <a:pt x="7987665" y="28998"/>
                  <a:pt x="8014970" y="28998"/>
                </a:cubicBezTo>
                <a:cubicBezTo>
                  <a:pt x="8042275" y="28998"/>
                  <a:pt x="8055610" y="28998"/>
                  <a:pt x="8082915" y="28998"/>
                </a:cubicBezTo>
                <a:cubicBezTo>
                  <a:pt x="8110220" y="28998"/>
                  <a:pt x="8123555" y="28998"/>
                  <a:pt x="8150860" y="28998"/>
                </a:cubicBezTo>
                <a:cubicBezTo>
                  <a:pt x="8178165" y="28998"/>
                  <a:pt x="8190230" y="28998"/>
                  <a:pt x="8218805" y="28998"/>
                </a:cubicBezTo>
                <a:cubicBezTo>
                  <a:pt x="8247380" y="28998"/>
                  <a:pt x="8263890" y="30268"/>
                  <a:pt x="8293735" y="28998"/>
                </a:cubicBezTo>
                <a:cubicBezTo>
                  <a:pt x="8323580" y="27728"/>
                  <a:pt x="8355330" y="23283"/>
                  <a:pt x="8368665" y="22013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3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L_blue"/>
          <p:cNvGrpSpPr/>
          <p:nvPr>
            <p:custDataLst>
              <p:tags r:id="rId1"/>
            </p:custDataLst>
          </p:nvPr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7" name="Picture 2" descr="F:\1-原创素材\1_mm1102\PPT\PPT_014\materaials\page_1.pn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F:\1-原创素材\1_mm1102\PPT\PPT_014\materaials\page_9.pn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R_blue"/>
          <p:cNvGrpSpPr/>
          <p:nvPr>
            <p:custDataLst>
              <p:tags r:id="rId6"/>
            </p:custDataLst>
          </p:nvPr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10" name="组合 9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>
                <p:custDataLst>
                  <p:tags r:id="rId9"/>
                </p:custDataLst>
              </p:nvPr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>
            <p:custDataLst>
              <p:tags r:id="rId13"/>
            </p:custDataLst>
          </p:nvPr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15" name="T1_green" descr="F:\1-原创素材\1_mm1102\PPT\PPT_014\materaials\page_3.png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T3_red" descr="F:\1-原创素材\1_mm1102\PPT\PPT_014\materaials\page_11.png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T4_orange" descr="F:\1-原创素材\1_mm1102\PPT\PPT_014\materaials\page_5.png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T2_orange" descr="F:\1-原创素材\1_mm1102\PPT\PPT_014\materaials\page_6.png"/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>
            <p:custDataLst>
              <p:tags r:id="rId22"/>
            </p:custDataLst>
          </p:nvPr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0" name="B2_green" descr="F:\1-原创素材\1_mm1102\PPT\PPT_014\materaials\page_10.png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B1_red" descr="F:\1-原创素材\1_mm1102\PPT\PPT_014\materaials\page_4.png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组合 23"/>
          <p:cNvGrpSpPr/>
          <p:nvPr/>
        </p:nvGrpSpPr>
        <p:grpSpPr>
          <a:xfrm>
            <a:off x="354330" y="2246954"/>
            <a:ext cx="10614660" cy="3794997"/>
            <a:chOff x="1024" y="4150"/>
            <a:chExt cx="16716" cy="534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7">
              <a:lum bright="12000"/>
            </a:blip>
            <a:srcRect l="7430"/>
            <a:stretch>
              <a:fillRect/>
            </a:stretch>
          </p:blipFill>
          <p:spPr>
            <a:xfrm>
              <a:off x="1854" y="4150"/>
              <a:ext cx="15886" cy="5348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>
            <a:xfrm>
              <a:off x="1024" y="6565"/>
              <a:ext cx="4110" cy="11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>
            <p:custDataLst>
              <p:tags r:id="rId28"/>
            </p:custDataLst>
          </p:nvPr>
        </p:nvGrpSpPr>
        <p:grpSpPr>
          <a:xfrm>
            <a:off x="3108960" y="161290"/>
            <a:ext cx="6776720" cy="1703070"/>
            <a:chOff x="1259632" y="483518"/>
            <a:chExt cx="6768752" cy="2315760"/>
          </a:xfrm>
        </p:grpSpPr>
        <p:pic>
          <p:nvPicPr>
            <p:cNvPr id="12290" name="Picture 2"/>
            <p:cNvPicPr>
              <a:picLocks noChangeAspect="1" noChangeArrowheads="1"/>
            </p:cNvPicPr>
            <p:nvPr>
              <p:custDataLst>
                <p:tags r:id="rId29"/>
              </p:custDataLst>
            </p:nvPr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483518"/>
              <a:ext cx="6768752" cy="2315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"/>
            <p:cNvSpPr txBox="1"/>
            <p:nvPr>
              <p:custDataLst>
                <p:tags r:id="rId31"/>
              </p:custDataLst>
            </p:nvPr>
          </p:nvSpPr>
          <p:spPr>
            <a:xfrm>
              <a:off x="2447589" y="1372866"/>
              <a:ext cx="4392205" cy="537063"/>
            </a:xfrm>
            <a:prstGeom prst="rect">
              <a:avLst/>
            </a:prstGeom>
            <a:noFill/>
          </p:spPr>
          <p:txBody>
            <a:bodyPr wrap="square" rtlCol="0"/>
            <a:p>
              <a:pPr algn="ctr">
                <a:lnSpc>
                  <a:spcPct val="150000"/>
                </a:lnSpc>
              </a:pPr>
              <a:r>
                <a:rPr lang="en-US" altLang="zh-CN" sz="32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宋体" panose="02010600030101010101" pitchFamily="2" charset="-122"/>
                  <a:sym typeface="+mn-ea"/>
                </a:rPr>
                <a:t>2.</a:t>
              </a:r>
              <a:r>
                <a:rPr lang="zh-CN" sz="32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宋体" panose="02010600030101010101" pitchFamily="2" charset="-122"/>
                  <a:sym typeface="+mn-ea"/>
                </a:rPr>
                <a:t>谁站错了位置 </a:t>
              </a:r>
              <a:endParaRPr lang="zh-CN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  <a:sym typeface="+mn-ea"/>
              </a:endParaRPr>
            </a:p>
          </p:txBody>
        </p:sp>
      </p:grpSp>
    </p:spTree>
    <p:custDataLst>
      <p:tags r:id="rId3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L_blue"/>
          <p:cNvGrpSpPr/>
          <p:nvPr>
            <p:custDataLst>
              <p:tags r:id="rId1"/>
            </p:custDataLst>
          </p:nvPr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7" name="Picture 2" descr="F:\1-原创素材\1_mm1102\PPT\PPT_014\materaials\page_1.pn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F:\1-原创素材\1_mm1102\PPT\PPT_014\materaials\page_9.pn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R_blue"/>
          <p:cNvGrpSpPr/>
          <p:nvPr>
            <p:custDataLst>
              <p:tags r:id="rId6"/>
            </p:custDataLst>
          </p:nvPr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10" name="组合 9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>
                <p:custDataLst>
                  <p:tags r:id="rId9"/>
                </p:custDataLst>
              </p:nvPr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>
            <p:custDataLst>
              <p:tags r:id="rId13"/>
            </p:custDataLst>
          </p:nvPr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15" name="T1_green" descr="F:\1-原创素材\1_mm1102\PPT\PPT_014\materaials\page_3.png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T3_red" descr="F:\1-原创素材\1_mm1102\PPT\PPT_014\materaials\page_11.png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T4_orange" descr="F:\1-原创素材\1_mm1102\PPT\PPT_014\materaials\page_5.png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T2_orange" descr="F:\1-原创素材\1_mm1102\PPT\PPT_014\materaials\page_6.png"/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>
            <p:custDataLst>
              <p:tags r:id="rId22"/>
            </p:custDataLst>
          </p:nvPr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0" name="B2_green" descr="F:\1-原创素材\1_mm1102\PPT\PPT_014\materaials\page_10.png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B1_red" descr="F:\1-原创素材\1_mm1102\PPT\PPT_014\materaials\page_4.png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Box 2"/>
          <p:cNvSpPr txBox="1"/>
          <p:nvPr>
            <p:custDataLst>
              <p:tags r:id="rId27"/>
            </p:custDataLst>
          </p:nvPr>
        </p:nvSpPr>
        <p:spPr>
          <a:xfrm>
            <a:off x="4298315" y="815340"/>
            <a:ext cx="4397375" cy="394970"/>
          </a:xfrm>
          <a:prstGeom prst="rect">
            <a:avLst/>
          </a:prstGeom>
          <a:noFill/>
        </p:spPr>
        <p:txBody>
          <a:bodyPr wrap="square" rtlCol="0"/>
          <a:p>
            <a:pPr algn="ctr">
              <a:lnSpc>
                <a:spcPct val="150000"/>
              </a:lnSpc>
            </a:pPr>
            <a:r>
              <a:rPr lang="zh-CN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  <a:sym typeface="+mn-ea"/>
              </a:rPr>
              <a:t>谁站错了位置 </a:t>
            </a:r>
            <a:endParaRPr lang="zh-CN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宋体" panose="02010600030101010101" pitchFamily="2" charset="-122"/>
              <a:sym typeface="+mn-ea"/>
            </a:endParaRPr>
          </a:p>
        </p:txBody>
      </p:sp>
      <p:grpSp>
        <p:nvGrpSpPr>
          <p:cNvPr id="27" name="组合 26"/>
          <p:cNvGrpSpPr/>
          <p:nvPr>
            <p:custDataLst>
              <p:tags r:id="rId28"/>
            </p:custDataLst>
          </p:nvPr>
        </p:nvGrpSpPr>
        <p:grpSpPr>
          <a:xfrm>
            <a:off x="3108960" y="161290"/>
            <a:ext cx="6776720" cy="1703070"/>
            <a:chOff x="1259632" y="483518"/>
            <a:chExt cx="6768752" cy="2315760"/>
          </a:xfrm>
        </p:grpSpPr>
        <p:pic>
          <p:nvPicPr>
            <p:cNvPr id="12290" name="Picture 2"/>
            <p:cNvPicPr>
              <a:picLocks noChangeAspect="1" noChangeArrowheads="1"/>
            </p:cNvPicPr>
            <p:nvPr>
              <p:custDataLst>
                <p:tags r:id="rId29"/>
              </p:custDataLst>
            </p:nvPr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483518"/>
              <a:ext cx="6768752" cy="23157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"/>
            <p:cNvSpPr txBox="1"/>
            <p:nvPr>
              <p:custDataLst>
                <p:tags r:id="rId31"/>
              </p:custDataLst>
            </p:nvPr>
          </p:nvSpPr>
          <p:spPr>
            <a:xfrm>
              <a:off x="2447589" y="1372866"/>
              <a:ext cx="4392205" cy="537063"/>
            </a:xfrm>
            <a:prstGeom prst="rect">
              <a:avLst/>
            </a:prstGeom>
            <a:noFill/>
          </p:spPr>
          <p:txBody>
            <a:bodyPr wrap="square" rtlCol="0"/>
            <a:p>
              <a:pPr algn="ctr">
                <a:lnSpc>
                  <a:spcPct val="150000"/>
                </a:lnSpc>
              </a:pPr>
              <a:r>
                <a:rPr lang="en-US" altLang="zh-CN" sz="32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宋体" panose="02010600030101010101" pitchFamily="2" charset="-122"/>
                  <a:sym typeface="+mn-ea"/>
                </a:rPr>
                <a:t>2.</a:t>
              </a:r>
              <a:r>
                <a:rPr lang="zh-CN" sz="32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宋体" panose="02010600030101010101" pitchFamily="2" charset="-122"/>
                  <a:sym typeface="+mn-ea"/>
                </a:rPr>
                <a:t>谁站错了位置 </a:t>
              </a:r>
              <a:endParaRPr lang="zh-CN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  <a:sym typeface="+mn-ea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32">
            <a:lum bright="12000"/>
          </a:blip>
          <a:srcRect l="7430"/>
          <a:stretch>
            <a:fillRect/>
          </a:stretch>
        </p:blipFill>
        <p:spPr>
          <a:xfrm>
            <a:off x="894715" y="2151704"/>
            <a:ext cx="10087610" cy="3794997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653415" y="3741588"/>
            <a:ext cx="2609850" cy="8089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圆角矩形 30"/>
          <p:cNvSpPr/>
          <p:nvPr/>
        </p:nvSpPr>
        <p:spPr>
          <a:xfrm>
            <a:off x="7668895" y="2445385"/>
            <a:ext cx="1381125" cy="791210"/>
          </a:xfrm>
          <a:prstGeom prst="roundRect">
            <a:avLst/>
          </a:prstGeom>
          <a:noFill/>
          <a:ln w="38100" cmpd="sng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圆角矩形 32"/>
          <p:cNvSpPr/>
          <p:nvPr/>
        </p:nvSpPr>
        <p:spPr>
          <a:xfrm>
            <a:off x="7909560" y="4581525"/>
            <a:ext cx="1419225" cy="905510"/>
          </a:xfrm>
          <a:prstGeom prst="roundRect">
            <a:avLst/>
          </a:prstGeom>
          <a:noFill/>
          <a:ln w="38100" cmpd="sng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839710" y="4550410"/>
            <a:ext cx="1558925" cy="1071880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7602220" y="2152015"/>
            <a:ext cx="1570990" cy="1125220"/>
            <a:chOff x="11972" y="4089"/>
            <a:chExt cx="2474" cy="1772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11972" y="4089"/>
              <a:ext cx="2385" cy="1773"/>
            </a:xfrm>
            <a:prstGeom prst="rect">
              <a:avLst/>
            </a:prstGeom>
          </p:spPr>
        </p:pic>
        <p:sp>
          <p:nvSpPr>
            <p:cNvPr id="35" name="椭圆 34"/>
            <p:cNvSpPr/>
            <p:nvPr/>
          </p:nvSpPr>
          <p:spPr>
            <a:xfrm>
              <a:off x="14056" y="4387"/>
              <a:ext cx="390" cy="45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" name="圆角矩形 1"/>
          <p:cNvSpPr/>
          <p:nvPr/>
        </p:nvSpPr>
        <p:spPr>
          <a:xfrm>
            <a:off x="1393190" y="4686300"/>
            <a:ext cx="2493645" cy="1049655"/>
          </a:xfrm>
          <a:prstGeom prst="roundRect">
            <a:avLst/>
          </a:prstGeom>
          <a:noFill/>
          <a:ln w="28575" cmpd="thickThin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1564640" y="2213610"/>
            <a:ext cx="2493645" cy="1163955"/>
          </a:xfrm>
          <a:prstGeom prst="roundRect">
            <a:avLst/>
          </a:prstGeom>
          <a:noFill/>
          <a:ln w="28575" cmpd="thickThin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1706245" y="3544570"/>
            <a:ext cx="1989455" cy="5511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solidFill>
                  <a:srgbClr val="FF0000"/>
                </a:solidFill>
              </a:rPr>
              <a:t>AAB</a:t>
            </a:r>
            <a:r>
              <a:rPr lang="zh-CN" altLang="en-US"/>
              <a:t>式</a:t>
            </a:r>
            <a:r>
              <a:rPr lang="zh-CN" altLang="en-US"/>
              <a:t>排列</a:t>
            </a:r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1645285" y="5935980"/>
            <a:ext cx="1989455" cy="5511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solidFill>
                  <a:srgbClr val="FF0000"/>
                </a:solidFill>
              </a:rPr>
              <a:t>ABB</a:t>
            </a:r>
            <a:r>
              <a:rPr lang="zh-CN" altLang="en-US"/>
              <a:t>式</a:t>
            </a:r>
            <a:r>
              <a:rPr lang="zh-CN" altLang="en-US"/>
              <a:t>排列</a:t>
            </a:r>
            <a:endParaRPr lang="zh-CN" altLang="en-US"/>
          </a:p>
        </p:txBody>
      </p:sp>
    </p:spTree>
    <p:custDataLst>
      <p:tags r:id="rId3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  <p:bldP spid="33" grpId="0" bldLvl="0" animBg="1"/>
      <p:bldP spid="3" grpId="0" bldLvl="0" animBg="1"/>
      <p:bldP spid="2" grpId="0" bldLvl="0" animBg="1"/>
      <p:bldP spid="4" grpId="0" bldLvl="0" animBg="1"/>
      <p:bldP spid="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L_blue"/>
          <p:cNvGrpSpPr/>
          <p:nvPr>
            <p:custDataLst>
              <p:tags r:id="rId1"/>
            </p:custDataLst>
          </p:nvPr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7" name="Picture 2" descr="F:\1-原创素材\1_mm1102\PPT\PPT_014\materaials\page_1.pn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F:\1-原创素材\1_mm1102\PPT\PPT_014\materaials\page_9.pn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R_blue"/>
          <p:cNvGrpSpPr/>
          <p:nvPr>
            <p:custDataLst>
              <p:tags r:id="rId6"/>
            </p:custDataLst>
          </p:nvPr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10" name="组合 9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>
                <p:custDataLst>
                  <p:tags r:id="rId9"/>
                </p:custDataLst>
              </p:nvPr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>
            <p:custDataLst>
              <p:tags r:id="rId13"/>
            </p:custDataLst>
          </p:nvPr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15" name="T1_green" descr="F:\1-原创素材\1_mm1102\PPT\PPT_014\materaials\page_3.png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T3_red" descr="F:\1-原创素材\1_mm1102\PPT\PPT_014\materaials\page_11.png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T4_orange" descr="F:\1-原创素材\1_mm1102\PPT\PPT_014\materaials\page_5.png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T2_orange" descr="F:\1-原创素材\1_mm1102\PPT\PPT_014\materaials\page_6.png"/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>
            <p:custDataLst>
              <p:tags r:id="rId22"/>
            </p:custDataLst>
          </p:nvPr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0" name="B2_green" descr="F:\1-原创素材\1_mm1102\PPT\PPT_014\materaials\page_10.png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B1_red" descr="F:\1-原创素材\1_mm1102\PPT\PPT_014\materaials\page_4.png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组合 1"/>
          <p:cNvGrpSpPr/>
          <p:nvPr>
            <p:custDataLst>
              <p:tags r:id="rId27"/>
            </p:custDataLst>
          </p:nvPr>
        </p:nvGrpSpPr>
        <p:grpSpPr>
          <a:xfrm>
            <a:off x="702945" y="1708150"/>
            <a:ext cx="5372100" cy="3373755"/>
            <a:chOff x="755576" y="1421098"/>
            <a:chExt cx="4378495" cy="3101907"/>
          </a:xfrm>
        </p:grpSpPr>
        <p:pic>
          <p:nvPicPr>
            <p:cNvPr id="16386" name="Picture 2"/>
            <p:cNvPicPr>
              <a:picLocks noChangeAspect="1" noChangeArrowheads="1"/>
            </p:cNvPicPr>
            <p:nvPr>
              <p:custDataLst>
                <p:tags r:id="rId28"/>
              </p:custDataLst>
            </p:nvPr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1421098"/>
              <a:ext cx="4329113" cy="3101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>
              <p:custDataLst>
                <p:tags r:id="rId30"/>
              </p:custDataLst>
            </p:nvPr>
          </p:nvSpPr>
          <p:spPr>
            <a:xfrm>
              <a:off x="2975001" y="2703195"/>
              <a:ext cx="2159070" cy="927890"/>
            </a:xfrm>
            <a:prstGeom prst="rect">
              <a:avLst/>
            </a:prstGeom>
            <a:noFill/>
          </p:spPr>
          <p:txBody>
            <a:bodyPr wrap="square" rtlCol="0">
              <a:normAutofit lnSpcReduction="10000"/>
            </a:bodyPr>
            <a:lstStyle/>
            <a:p>
              <a:r>
                <a:rPr lang="zh-CN" altLang="en-US" sz="4400" b="1" dirty="0">
                  <a:solidFill>
                    <a:schemeClr val="accent1">
                      <a:lumMod val="75000"/>
                    </a:schemeClr>
                  </a:solidFill>
                  <a:latin typeface="汉仪尚巍手书W" panose="00020600040101010101" charset="-122"/>
                  <a:ea typeface="汉仪尚巍手书W" panose="00020600040101010101" charset="-122"/>
                </a:rPr>
                <a:t>做一做</a:t>
              </a:r>
              <a:endParaRPr lang="zh-CN" altLang="en-US" sz="4400" b="1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charset="-122"/>
                <a:ea typeface="汉仪尚巍手书W" panose="00020600040101010101" charset="-122"/>
              </a:endParaRPr>
            </a:p>
          </p:txBody>
        </p:sp>
      </p:grpSp>
      <p:pic>
        <p:nvPicPr>
          <p:cNvPr id="101" name="图片 100"/>
          <p:cNvPicPr/>
          <p:nvPr/>
        </p:nvPicPr>
        <p:blipFill>
          <a:blip r:embed="rId3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74130" y="1167765"/>
            <a:ext cx="4769485" cy="435927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L_blue"/>
          <p:cNvGrpSpPr/>
          <p:nvPr>
            <p:custDataLst>
              <p:tags r:id="rId1"/>
            </p:custDataLst>
          </p:nvPr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6" name="Picture 2" descr="F:\1-原创素材\1_mm1102\PPT\PPT_014\materaials\page_1.pn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F:\1-原创素材\1_mm1102\PPT\PPT_014\materaials\page_9.pn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R_blue"/>
          <p:cNvGrpSpPr/>
          <p:nvPr>
            <p:custDataLst>
              <p:tags r:id="rId6"/>
            </p:custDataLst>
          </p:nvPr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9" name="组合 8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11" name="Picture 3" descr="F:\1-原创素材\1_mm1102\PPT\PPT_014\materaials\page_2.png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8" descr="F:\1-原创素材\1_mm1102\PPT\PPT_014\materaials\page_7.png"/>
              <p:cNvPicPr>
                <a:picLocks noChangeAspect="1" noChangeArrowheads="1"/>
              </p:cNvPicPr>
              <p:nvPr>
                <p:custDataLst>
                  <p:tags r:id="rId9"/>
                </p:custDataLst>
              </p:nvPr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" name="Picture 9" descr="F:\1-原创素材\1_mm1102\PPT\PPT_014\materaials\page_8.pn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>
            <p:custDataLst>
              <p:tags r:id="rId13"/>
            </p:custDataLst>
          </p:nvPr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14" name="T1_green" descr="F:\1-原创素材\1_mm1102\PPT\PPT_014\materaials\page_3.png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T3_red" descr="F:\1-原创素材\1_mm1102\PPT\PPT_014\materaials\page_11.png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T4_orange" descr="F:\1-原创素材\1_mm1102\PPT\PPT_014\materaials\page_5.png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T2_orange" descr="F:\1-原创素材\1_mm1102\PPT\PPT_014\materaials\page_6.png"/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组合 17"/>
          <p:cNvGrpSpPr/>
          <p:nvPr>
            <p:custDataLst>
              <p:tags r:id="rId22"/>
            </p:custDataLst>
          </p:nvPr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19" name="B2_green" descr="F:\1-原创素材\1_mm1102\PPT\PPT_014\materaials\page_10.png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B1_red" descr="F:\1-原创素材\1_mm1102\PPT\PPT_014\materaials\page_4.png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8" name="Picture 2"/>
          <p:cNvPicPr>
            <a:picLocks noChangeAspect="1" noChangeArrowheads="1"/>
          </p:cNvPicPr>
          <p:nvPr>
            <p:custDataLst>
              <p:tags r:id="rId27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9"/>
          <a:stretch>
            <a:fillRect/>
          </a:stretch>
        </p:blipFill>
        <p:spPr bwMode="auto">
          <a:xfrm>
            <a:off x="1553845" y="422910"/>
            <a:ext cx="11288395" cy="629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组合 20"/>
          <p:cNvGrpSpPr/>
          <p:nvPr/>
        </p:nvGrpSpPr>
        <p:grpSpPr>
          <a:xfrm>
            <a:off x="2098040" y="1127125"/>
            <a:ext cx="8354695" cy="1468120"/>
            <a:chOff x="3100" y="1623"/>
            <a:chExt cx="15926" cy="294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9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00" y="1623"/>
              <a:ext cx="8202" cy="2833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9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24" y="1733"/>
              <a:ext cx="8202" cy="2833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2374265" y="2299970"/>
            <a:ext cx="7548245" cy="807085"/>
            <a:chOff x="3649" y="3917"/>
            <a:chExt cx="14600" cy="1562"/>
          </a:xfrm>
        </p:grpSpPr>
        <p:pic>
          <p:nvPicPr>
            <p:cNvPr id="103" name="图片 102"/>
            <p:cNvPicPr/>
            <p:nvPr/>
          </p:nvPicPr>
          <p:blipFill>
            <a:blip r:embed="rId30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t="19206" b="23528"/>
            <a:stretch>
              <a:fillRect/>
            </a:stretch>
          </p:blipFill>
          <p:spPr>
            <a:xfrm>
              <a:off x="3649" y="3917"/>
              <a:ext cx="7247" cy="143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2" name="图片 21"/>
            <p:cNvPicPr/>
            <p:nvPr/>
          </p:nvPicPr>
          <p:blipFill>
            <a:blip r:embed="rId30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t="19206" b="23528"/>
            <a:stretch>
              <a:fillRect/>
            </a:stretch>
          </p:blipFill>
          <p:spPr>
            <a:xfrm>
              <a:off x="11002" y="4046"/>
              <a:ext cx="7247" cy="1433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custDataLst>
      <p:tags r:id="rId3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L_blue"/>
          <p:cNvGrpSpPr/>
          <p:nvPr>
            <p:custDataLst>
              <p:tags r:id="rId1"/>
            </p:custDataLst>
          </p:nvPr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7" name="Picture 2" descr="F:\1-原创素材\1_mm1102\PPT\PPT_014\materaials\page_1.pn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F:\1-原创素材\1_mm1102\PPT\PPT_014\materaials\page_9.pn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R_blue"/>
          <p:cNvGrpSpPr/>
          <p:nvPr>
            <p:custDataLst>
              <p:tags r:id="rId6"/>
            </p:custDataLst>
          </p:nvPr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10" name="组合 9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>
                <p:custDataLst>
                  <p:tags r:id="rId9"/>
                </p:custDataLst>
              </p:nvPr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>
            <p:custDataLst>
              <p:tags r:id="rId13"/>
            </p:custDataLst>
          </p:nvPr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15" name="T1_green" descr="F:\1-原创素材\1_mm1102\PPT\PPT_014\materaials\page_3.png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T3_red" descr="F:\1-原创素材\1_mm1102\PPT\PPT_014\materaials\page_11.png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T4_orange" descr="F:\1-原创素材\1_mm1102\PPT\PPT_014\materaials\page_5.png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T2_orange" descr="F:\1-原创素材\1_mm1102\PPT\PPT_014\materaials\page_6.png"/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>
            <p:custDataLst>
              <p:tags r:id="rId22"/>
            </p:custDataLst>
          </p:nvPr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0" name="B2_green" descr="F:\1-原创素材\1_mm1102\PPT\PPT_014\materaials\page_10.png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B1_red" descr="F:\1-原创素材\1_mm1102\PPT\PPT_014\materaials\page_4.png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4" name="图片 103"/>
          <p:cNvPicPr/>
          <p:nvPr/>
        </p:nvPicPr>
        <p:blipFill>
          <a:blip r:embed="rId27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8230" y="1163320"/>
            <a:ext cx="2897505" cy="51015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图片 104"/>
          <p:cNvPicPr/>
          <p:nvPr/>
        </p:nvPicPr>
        <p:blipFill>
          <a:blip r:embed="rId28"/>
          <a:srcRect l="828" t="-1229" r="-828" b="1229"/>
          <a:stretch>
            <a:fillRect/>
          </a:stretch>
        </p:blipFill>
        <p:spPr>
          <a:xfrm>
            <a:off x="4404360" y="3674110"/>
            <a:ext cx="3554095" cy="27006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图片 105"/>
          <p:cNvPicPr/>
          <p:nvPr/>
        </p:nvPicPr>
        <p:blipFill>
          <a:blip r:embed="rId29"/>
          <a:stretch>
            <a:fillRect/>
          </a:stretch>
        </p:blipFill>
        <p:spPr>
          <a:xfrm>
            <a:off x="4404360" y="1162685"/>
            <a:ext cx="6671310" cy="2378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图片 109"/>
          <p:cNvPicPr/>
          <p:nvPr/>
        </p:nvPicPr>
        <p:blipFill>
          <a:blip r:embed="rId30"/>
          <a:stretch>
            <a:fillRect/>
          </a:stretch>
        </p:blipFill>
        <p:spPr>
          <a:xfrm>
            <a:off x="8065770" y="3568700"/>
            <a:ext cx="2954655" cy="29889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>
            <p:custDataLst>
              <p:tags r:id="rId31"/>
            </p:custDataLst>
          </p:nvPr>
        </p:nvSpPr>
        <p:spPr>
          <a:xfrm>
            <a:off x="4836795" y="156210"/>
            <a:ext cx="5511800" cy="1006475"/>
          </a:xfrm>
          <a:prstGeom prst="rect">
            <a:avLst/>
          </a:prstGeom>
        </p:spPr>
        <p:txBody>
          <a:bodyPr wrap="square">
            <a:normAutofit lnSpcReduction="20000"/>
          </a:bodyPr>
          <a:p>
            <a:pPr>
              <a:lnSpc>
                <a:spcPct val="150000"/>
              </a:lnSpc>
            </a:pPr>
            <a:r>
              <a:rPr lang="zh-CN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隶书" panose="02010800040101010101" charset="-122"/>
                <a:ea typeface="华文隶书" panose="02010800040101010101" charset="-122"/>
                <a:sym typeface="+mn-ea"/>
              </a:rPr>
              <a:t>生活中的</a:t>
            </a:r>
            <a:r>
              <a:rPr lang="zh-CN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隶书" panose="02010800040101010101" charset="-122"/>
                <a:ea typeface="华文隶书" panose="02010800040101010101" charset="-122"/>
                <a:sym typeface="+mn-ea"/>
              </a:rPr>
              <a:t>规律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华文隶书" panose="02010800040101010101" charset="-122"/>
              <a:ea typeface="华文隶书" panose="02010800040101010101" charset="-122"/>
              <a:sym typeface="+mn-ea"/>
            </a:endParaRPr>
          </a:p>
        </p:txBody>
      </p:sp>
    </p:spTree>
    <p:custDataLst>
      <p:tags r:id="rId3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077" y="1529990"/>
            <a:ext cx="9505056" cy="522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L_blue"/>
          <p:cNvGrpSpPr/>
          <p:nvPr>
            <p:custDataLst>
              <p:tags r:id="rId3"/>
            </p:custDataLst>
          </p:nvPr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14" name="Picture 2" descr="F:\1-原创素材\1_mm1102\PPT\PPT_014\materaials\page_1.pn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0" descr="F:\1-原创素材\1_mm1102\PPT\PPT_014\materaials\page_9.pn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R_blue"/>
          <p:cNvGrpSpPr/>
          <p:nvPr>
            <p:custDataLst>
              <p:tags r:id="rId8"/>
            </p:custDataLst>
          </p:nvPr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17" name="组合 16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19" name="Picture 3" descr="F:\1-原创素材\1_mm1102\PPT\PPT_014\materaials\page_2.png"/>
              <p:cNvPicPr>
                <a:picLocks noChangeAspect="1" noChangeArrowheads="1"/>
              </p:cNvPicPr>
              <p:nvPr>
                <p:custDataLst>
                  <p:tags r:id="rId9"/>
                </p:custDataLst>
              </p:nvPr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8" descr="F:\1-原创素材\1_mm1102\PPT\PPT_014\materaials\page_7.png"/>
              <p:cNvPicPr>
                <a:picLocks noChangeAspect="1" noChangeArrowheads="1"/>
              </p:cNvPicPr>
              <p:nvPr>
                <p:custDataLst>
                  <p:tags r:id="rId11"/>
                </p:custDataLst>
              </p:nvPr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8" name="Picture 9" descr="F:\1-原创素材\1_mm1102\PPT\PPT_014\materaials\page_8.png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组合 20"/>
          <p:cNvGrpSpPr/>
          <p:nvPr>
            <p:custDataLst>
              <p:tags r:id="rId15"/>
            </p:custDataLst>
          </p:nvPr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22" name="T1_green" descr="F:\1-原创素材\1_mm1102\PPT\PPT_014\materaials\page_3.png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T3_red" descr="F:\1-原创素材\1_mm1102\PPT\PPT_014\materaials\page_11.png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T4_orange" descr="F:\1-原创素材\1_mm1102\PPT\PPT_014\materaials\page_5.png"/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T2_orange" descr="F:\1-原创素材\1_mm1102\PPT\PPT_014\materaials\page_6.png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组合 25"/>
          <p:cNvGrpSpPr/>
          <p:nvPr>
            <p:custDataLst>
              <p:tags r:id="rId24"/>
            </p:custDataLst>
          </p:nvPr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7" name="B2_green" descr="F:\1-原创素材\1_mm1102\PPT\PPT_014\materaials\page_10.png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B1_red" descr="F:\1-原创素材\1_mm1102\PPT\PPT_014\materaials\page_4.png"/>
            <p:cNvPicPr>
              <a:picLocks noChangeAspect="1" noChangeArrowheads="1"/>
            </p:cNvPicPr>
            <p:nvPr>
              <p:custDataLst>
                <p:tags r:id="rId27"/>
              </p:custDataLst>
            </p:nvPr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1" name="图片 110"/>
          <p:cNvPicPr/>
          <p:nvPr/>
        </p:nvPicPr>
        <p:blipFill>
          <a:blip r:embed="rId29"/>
          <a:stretch>
            <a:fillRect/>
          </a:stretch>
        </p:blipFill>
        <p:spPr>
          <a:xfrm>
            <a:off x="4381500" y="1376045"/>
            <a:ext cx="4019550" cy="3867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" name="图片 111"/>
          <p:cNvPicPr/>
          <p:nvPr/>
        </p:nvPicPr>
        <p:blipFill>
          <a:blip r:embed="rId30"/>
          <a:stretch>
            <a:fillRect/>
          </a:stretch>
        </p:blipFill>
        <p:spPr>
          <a:xfrm>
            <a:off x="8472170" y="1128395"/>
            <a:ext cx="3408680" cy="3194685"/>
          </a:xfrm>
          <a:prstGeom prst="ellipse">
            <a:avLst/>
          </a:prstGeom>
          <a:noFill/>
          <a:ln w="9525">
            <a:noFill/>
          </a:ln>
          <a:effectLst>
            <a:softEdge rad="63500"/>
          </a:effectLst>
        </p:spPr>
      </p:pic>
      <p:pic>
        <p:nvPicPr>
          <p:cNvPr id="113" name="图片 112"/>
          <p:cNvPicPr/>
          <p:nvPr/>
        </p:nvPicPr>
        <p:blipFill>
          <a:blip r:embed="rId31"/>
          <a:stretch>
            <a:fillRect/>
          </a:stretch>
        </p:blipFill>
        <p:spPr>
          <a:xfrm>
            <a:off x="9590405" y="4855845"/>
            <a:ext cx="2457450" cy="1876425"/>
          </a:xfrm>
          <a:prstGeom prst="rect">
            <a:avLst/>
          </a:prstGeom>
        </p:spPr>
      </p:pic>
    </p:spTree>
    <p:custDataLst>
      <p:tags r:id="rId3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558415" y="3965575"/>
            <a:ext cx="7075805" cy="1013460"/>
          </a:xfrm>
        </p:spPr>
        <p:txBody>
          <a:bodyPr>
            <a:prstTxWarp prst="textNoShape">
              <a:avLst/>
            </a:prstTxWarp>
          </a:bodyPr>
          <a:lstStyle/>
          <a:p>
            <a:r>
              <a:rPr lang="zh-CN" altLang="en-US" dirty="0">
                <a:latin typeface="汉仪乐喵体W" panose="00020600040101010101" pitchFamily="18" charset="-122"/>
                <a:ea typeface="汉仪乐喵体W" panose="00020600040101010101" pitchFamily="18" charset="-122"/>
              </a:rPr>
              <a:t>谢谢倾听</a:t>
            </a:r>
            <a:r>
              <a:rPr lang="en-US" altLang="zh-CN" dirty="0">
                <a:latin typeface="汉仪乐喵体W" panose="00020600040101010101" pitchFamily="18" charset="-122"/>
                <a:ea typeface="汉仪乐喵体W" panose="00020600040101010101" pitchFamily="18" charset="-122"/>
              </a:rPr>
              <a:t>!</a:t>
            </a:r>
            <a:endParaRPr lang="en-US" altLang="zh-CN" dirty="0">
              <a:latin typeface="汉仪乐喵体W" panose="00020600040101010101" pitchFamily="18" charset="-122"/>
              <a:ea typeface="汉仪乐喵体W" panose="00020600040101010101" pitchFamily="18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alloon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balloon_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shape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ssland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kite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7305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组合 20"/>
          <p:cNvGrpSpPr/>
          <p:nvPr>
            <p:custDataLst>
              <p:tags r:id="rId12"/>
            </p:custDataLst>
          </p:nvPr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22" name="children_1"/>
            <p:cNvPicPr>
              <a:picLocks noChangeAspect="1" noChangeArrowheads="1"/>
            </p:cNvPicPr>
            <p:nvPr userDrawn="1">
              <p:custDataLst>
                <p:tags r:id="rId13"/>
              </p:custDataLst>
            </p:nvPr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children_2"/>
            <p:cNvPicPr>
              <a:picLocks noChangeAspect="1" noChangeArrowheads="1"/>
            </p:cNvPicPr>
            <p:nvPr userDrawn="1">
              <p:custDataLst>
                <p:tags r:id="rId15"/>
              </p:custDataLst>
            </p:nvPr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children_3"/>
            <p:cNvPicPr>
              <a:picLocks noChangeAspect="1" noChangeArrowheads="1"/>
            </p:cNvPicPr>
            <p:nvPr userDrawn="1">
              <p:custDataLst>
                <p:tags r:id="rId17"/>
              </p:custDataLst>
            </p:nvPr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children_4"/>
            <p:cNvPicPr>
              <a:picLocks noChangeAspect="1" noChangeArrowheads="1"/>
            </p:cNvPicPr>
            <p:nvPr userDrawn="1">
              <p:custDataLst>
                <p:tags r:id="rId19"/>
              </p:custDataLst>
            </p:nvPr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children_5"/>
            <p:cNvPicPr>
              <a:picLocks noChangeAspect="1" noChangeArrowheads="1"/>
            </p:cNvPicPr>
            <p:nvPr userDrawn="1">
              <p:custDataLst>
                <p:tags r:id="rId21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children_6"/>
            <p:cNvPicPr>
              <a:picLocks noChangeAspect="1" noChangeArrowheads="1"/>
            </p:cNvPicPr>
            <p:nvPr userDrawn="1">
              <p:custDataLst>
                <p:tags r:id="rId23"/>
              </p:custDataLst>
            </p:nvPr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children_7"/>
            <p:cNvPicPr>
              <a:picLocks noChangeAspect="1" noChangeArrowheads="1"/>
            </p:cNvPicPr>
            <p:nvPr userDrawn="1">
              <p:custDataLst>
                <p:tags r:id="rId25"/>
              </p:custDataLst>
            </p:nvPr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children_8"/>
            <p:cNvPicPr>
              <a:picLocks noChangeAspect="1" noChangeArrowheads="1"/>
            </p:cNvPicPr>
            <p:nvPr userDrawn="1">
              <p:custDataLst>
                <p:tags r:id="rId27"/>
              </p:custDataLst>
            </p:nvPr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>
            <p:custDataLst>
              <p:tags r:id="rId29"/>
            </p:custDataLst>
          </p:nvPr>
        </p:nvSpPr>
        <p:spPr>
          <a:xfrm>
            <a:off x="5016533" y="1445127"/>
            <a:ext cx="2553904" cy="823533"/>
          </a:xfrm>
          <a:prstGeom prst="rect">
            <a:avLst/>
          </a:prstGeom>
          <a:noFill/>
        </p:spPr>
        <p:txBody>
          <a:bodyPr wrap="square" rtlCol="0">
            <a:norm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乐喵体W" panose="00020600040101010101" pitchFamily="18" charset="-122"/>
                <a:ea typeface="汉仪乐喵体W" panose="00020600040101010101" pitchFamily="18" charset="-122"/>
                <a:cs typeface="+mj-lt"/>
              </a:rPr>
              <a:t>活动目标</a:t>
            </a:r>
            <a:endParaRPr lang="zh-CN" altLang="en-US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乐喵体W" panose="00020600040101010101" pitchFamily="18" charset="-122"/>
              <a:ea typeface="汉仪乐喵体W" panose="00020600040101010101" pitchFamily="18" charset="-122"/>
              <a:cs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>
            <p:custDataLst>
              <p:tags r:id="rId30"/>
            </p:custDataLst>
          </p:nvPr>
        </p:nvPicPr>
        <p:blipFill>
          <a:blip r:embed="rId31"/>
          <a:srcRect/>
          <a:stretch>
            <a:fillRect/>
          </a:stretch>
        </p:blipFill>
        <p:spPr bwMode="auto">
          <a:xfrm>
            <a:off x="2468034" y="2203977"/>
            <a:ext cx="827819" cy="82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>
            <p:custDataLst>
              <p:tags r:id="rId32"/>
            </p:custDataLst>
          </p:nvPr>
        </p:nvSpPr>
        <p:spPr>
          <a:xfrm>
            <a:off x="3223895" y="2185035"/>
            <a:ext cx="6634480" cy="1247140"/>
          </a:xfrm>
          <a:prstGeom prst="rect">
            <a:avLst/>
          </a:prstGeom>
          <a:noFill/>
        </p:spPr>
        <p:txBody>
          <a:bodyPr wrap="square" rtlCol="0">
            <a:scene3d>
              <a:camera prst="orthographicFront"/>
              <a:lightRig rig="threePt" dir="t"/>
            </a:scene3d>
          </a:bodyPr>
          <a:lstStyle/>
          <a:p>
            <a:pPr algn="l">
              <a:lnSpc>
                <a:spcPct val="150000"/>
              </a:lnSpc>
            </a:pPr>
            <a:r>
              <a:rPr sz="2000" spc="-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1.通过观察物品的有序排列，初步认识简单的排列规律，并能根据规律进行简单推断。</a:t>
            </a:r>
            <a:endParaRPr sz="2000" spc="-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pPr algn="l"/>
            <a:endParaRPr sz="2000" spc="-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>
            <p:custDataLst>
              <p:tags r:id="rId33"/>
            </p:custDataLst>
          </p:nvPr>
        </p:nvPicPr>
        <p:blipFill>
          <a:blip r:embed="rId34"/>
          <a:srcRect/>
          <a:stretch>
            <a:fillRect/>
          </a:stretch>
        </p:blipFill>
        <p:spPr bwMode="auto">
          <a:xfrm>
            <a:off x="2468247" y="3248178"/>
            <a:ext cx="827819" cy="82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>
            <p:custDataLst>
              <p:tags r:id="rId35"/>
            </p:custDataLst>
          </p:nvPr>
        </p:nvSpPr>
        <p:spPr>
          <a:xfrm>
            <a:off x="3224530" y="3265170"/>
            <a:ext cx="6704965" cy="1285240"/>
          </a:xfrm>
          <a:prstGeom prst="rect">
            <a:avLst/>
          </a:prstGeom>
          <a:noFill/>
        </p:spPr>
        <p:txBody>
          <a:bodyPr wrap="square" rtlCol="0">
            <a:scene3d>
              <a:camera prst="orthographicFront"/>
              <a:lightRig rig="threePt" dir="t"/>
            </a:scene3d>
          </a:bodyPr>
          <a:lstStyle/>
          <a:p>
            <a:pPr algn="l">
              <a:lnSpc>
                <a:spcPct val="150000"/>
              </a:lnSpc>
            </a:pPr>
            <a:r>
              <a:rPr sz="2000" spc="-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  <a:sym typeface="+mn-ea"/>
              </a:rPr>
              <a:t>2.能仔细观察物品排列规律，锻炼观察能力，培养比较和判断的能力。</a:t>
            </a:r>
            <a:endParaRPr sz="2000" spc="-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pPr algn="l"/>
            <a:endParaRPr sz="2000" spc="-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>
            <p:custDataLst>
              <p:tags r:id="rId36"/>
            </p:custDataLst>
          </p:nvPr>
        </p:nvPicPr>
        <p:blipFill>
          <a:blip r:embed="rId31"/>
          <a:srcRect/>
          <a:stretch>
            <a:fillRect/>
          </a:stretch>
        </p:blipFill>
        <p:spPr bwMode="auto">
          <a:xfrm>
            <a:off x="2468034" y="4311344"/>
            <a:ext cx="827819" cy="82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"/>
          <p:cNvSpPr txBox="1"/>
          <p:nvPr>
            <p:custDataLst>
              <p:tags r:id="rId37"/>
            </p:custDataLst>
          </p:nvPr>
        </p:nvSpPr>
        <p:spPr>
          <a:xfrm>
            <a:off x="3223895" y="4292600"/>
            <a:ext cx="6704965" cy="1057910"/>
          </a:xfrm>
          <a:prstGeom prst="rect">
            <a:avLst/>
          </a:prstGeom>
          <a:noFill/>
        </p:spPr>
        <p:txBody>
          <a:bodyPr wrap="square" rtlCol="0">
            <a:normAutofit fontScale="90000"/>
          </a:bodyPr>
          <a:p>
            <a:pPr algn="l">
              <a:lnSpc>
                <a:spcPct val="150000"/>
              </a:lnSpc>
            </a:pPr>
            <a:r>
              <a:rPr sz="2200" spc="-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  <a:sym typeface="+mn-ea"/>
              </a:rPr>
              <a:t>3.发展逻辑思维能力，激发对学习的兴趣，对生活现象的关注。</a:t>
            </a:r>
            <a:endParaRPr sz="2200" spc="-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pPr algn="l"/>
            <a:endParaRPr sz="2400" spc="-200" dirty="0">
              <a:solidFill>
                <a:schemeClr val="accent2"/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pPr algn="l"/>
            <a:endParaRPr sz="2400" spc="-200" dirty="0">
              <a:solidFill>
                <a:schemeClr val="accent1"/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</p:txBody>
      </p:sp>
    </p:spTree>
    <p:custDataLst>
      <p:tags r:id="rId3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62480" y="389890"/>
            <a:ext cx="9761855" cy="6023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6" name="L_blue"/>
          <p:cNvGrpSpPr/>
          <p:nvPr>
            <p:custDataLst>
              <p:tags r:id="rId1"/>
            </p:custDataLst>
          </p:nvPr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7" name="Picture 2" descr="F:\1-原创素材\1_mm1102\PPT\PPT_014\materaials\page_1.pn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F:\1-原创素材\1_mm1102\PPT\PPT_014\materaials\page_9.pn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R_blue"/>
          <p:cNvGrpSpPr/>
          <p:nvPr>
            <p:custDataLst>
              <p:tags r:id="rId6"/>
            </p:custDataLst>
          </p:nvPr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10" name="组合 9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>
                <p:custDataLst>
                  <p:tags r:id="rId9"/>
                </p:custDataLst>
              </p:nvPr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>
            <p:custDataLst>
              <p:tags r:id="rId13"/>
            </p:custDataLst>
          </p:nvPr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15" name="T1_green" descr="F:\1-原创素材\1_mm1102\PPT\PPT_014\materaials\page_3.png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T3_red" descr="F:\1-原创素材\1_mm1102\PPT\PPT_014\materaials\page_11.png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T4_orange" descr="F:\1-原创素材\1_mm1102\PPT\PPT_014\materaials\page_5.png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T2_orange" descr="F:\1-原创素材\1_mm1102\PPT\PPT_014\materaials\page_6.png"/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>
            <p:custDataLst>
              <p:tags r:id="rId22"/>
            </p:custDataLst>
          </p:nvPr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0" name="B2_green" descr="F:\1-原创素材\1_mm1102\PPT\PPT_014\materaials\page_10.png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B1_red" descr="F:\1-原创素材\1_mm1102\PPT\PPT_014\materaials\page_4.png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矩形 4"/>
          <p:cNvSpPr/>
          <p:nvPr>
            <p:custDataLst>
              <p:tags r:id="rId27"/>
            </p:custDataLst>
          </p:nvPr>
        </p:nvSpPr>
        <p:spPr>
          <a:xfrm>
            <a:off x="953770" y="1349375"/>
            <a:ext cx="992505" cy="3046095"/>
          </a:xfrm>
          <a:prstGeom prst="rect">
            <a:avLst/>
          </a:prstGeom>
        </p:spPr>
        <p:txBody>
          <a:bodyPr wrap="square">
            <a:normAutofit lnSpcReduction="10000"/>
          </a:bodyPr>
          <a:p>
            <a:pPr>
              <a:lnSpc>
                <a:spcPct val="150000"/>
              </a:lnSpc>
            </a:pPr>
            <a:r>
              <a:rPr lang="zh-CN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隶书" panose="02010800040101010101" charset="-122"/>
                <a:ea typeface="华文隶书" panose="02010800040101010101" charset="-122"/>
                <a:sym typeface="+mn-ea"/>
              </a:rPr>
              <a:t>看一看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华文隶书" panose="02010800040101010101" charset="-122"/>
              <a:ea typeface="华文隶书" panose="02010800040101010101" charset="-122"/>
              <a:sym typeface="+mn-ea"/>
            </a:endParaRPr>
          </a:p>
        </p:txBody>
      </p:sp>
      <p:pic>
        <p:nvPicPr>
          <p:cNvPr id="23" name="jojo_节日布置">
            <a:hlinkClick r:id="" action="ppaction://media"/>
          </p:cNvPr>
          <p:cNvPicPr/>
          <p:nvPr>
            <a:videoFile r:link="rId28"/>
            <p:extLst>
              <p:ext uri="{DAA4B4D4-6D71-4841-9C94-3DE7FCFB9230}">
                <p14:media xmlns:p14="http://schemas.microsoft.com/office/powerpoint/2010/main" r:embed="rId29"/>
              </p:ext>
            </p:extLst>
            <p:custDataLst>
              <p:tags r:id="rId30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2556510" y="986790"/>
            <a:ext cx="8936355" cy="4965065"/>
          </a:xfrm>
          <a:prstGeom prst="rect">
            <a:avLst/>
          </a:prstGeom>
        </p:spPr>
      </p:pic>
    </p:spTree>
    <p:custDataLst>
      <p:tags r:id="rId3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L_blue"/>
          <p:cNvGrpSpPr/>
          <p:nvPr>
            <p:custDataLst>
              <p:tags r:id="rId1"/>
            </p:custDataLst>
          </p:nvPr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7" name="Picture 2" descr="F:\1-原创素材\1_mm1102\PPT\PPT_014\materaials\page_1.pn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F:\1-原创素材\1_mm1102\PPT\PPT_014\materaials\page_9.pn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R_blue"/>
          <p:cNvGrpSpPr/>
          <p:nvPr>
            <p:custDataLst>
              <p:tags r:id="rId6"/>
            </p:custDataLst>
          </p:nvPr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10" name="组合 9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>
                <p:custDataLst>
                  <p:tags r:id="rId9"/>
                </p:custDataLst>
              </p:nvPr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>
            <p:custDataLst>
              <p:tags r:id="rId13"/>
            </p:custDataLst>
          </p:nvPr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15" name="T1_green" descr="F:\1-原创素材\1_mm1102\PPT\PPT_014\materaials\page_3.png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T3_red" descr="F:\1-原创素材\1_mm1102\PPT\PPT_014\materaials\page_11.png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T4_orange" descr="F:\1-原创素材\1_mm1102\PPT\PPT_014\materaials\page_5.png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T2_orange" descr="F:\1-原创素材\1_mm1102\PPT\PPT_014\materaials\page_6.png"/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>
            <p:custDataLst>
              <p:tags r:id="rId22"/>
            </p:custDataLst>
          </p:nvPr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0" name="B2_green" descr="F:\1-原创素材\1_mm1102\PPT\PPT_014\materaials\page_10.png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B1_red" descr="F:\1-原创素材\1_mm1102\PPT\PPT_014\materaials\page_4.png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/>
          <p:cNvSpPr/>
          <p:nvPr>
            <p:custDataLst>
              <p:tags r:id="rId27"/>
            </p:custDataLst>
          </p:nvPr>
        </p:nvSpPr>
        <p:spPr>
          <a:xfrm>
            <a:off x="1160780" y="1386840"/>
            <a:ext cx="992505" cy="3046095"/>
          </a:xfrm>
          <a:prstGeom prst="rect">
            <a:avLst/>
          </a:prstGeom>
        </p:spPr>
        <p:txBody>
          <a:bodyPr wrap="square"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zh-CN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隶书" panose="02010800040101010101" charset="-122"/>
                <a:ea typeface="华文隶书" panose="02010800040101010101" charset="-122"/>
                <a:sym typeface="+mn-ea"/>
              </a:rPr>
              <a:t>看一看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华文隶书" panose="02010800040101010101" charset="-122"/>
              <a:ea typeface="华文隶书" panose="0201080004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385060" y="642620"/>
            <a:ext cx="7807325" cy="572833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L_blue"/>
          <p:cNvGrpSpPr/>
          <p:nvPr>
            <p:custDataLst>
              <p:tags r:id="rId1"/>
            </p:custDataLst>
          </p:nvPr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7" name="Picture 2" descr="F:\1-原创素材\1_mm1102\PPT\PPT_014\materaials\page_1.pn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F:\1-原创素材\1_mm1102\PPT\PPT_014\materaials\page_9.pn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R_blue"/>
          <p:cNvGrpSpPr/>
          <p:nvPr>
            <p:custDataLst>
              <p:tags r:id="rId6"/>
            </p:custDataLst>
          </p:nvPr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10" name="组合 9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>
                <p:custDataLst>
                  <p:tags r:id="rId9"/>
                </p:custDataLst>
              </p:nvPr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>
            <p:custDataLst>
              <p:tags r:id="rId13"/>
            </p:custDataLst>
          </p:nvPr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15" name="T1_green" descr="F:\1-原创素材\1_mm1102\PPT\PPT_014\materaials\page_3.png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T3_red" descr="F:\1-原创素材\1_mm1102\PPT\PPT_014\materaials\page_11.png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T4_orange" descr="F:\1-原创素材\1_mm1102\PPT\PPT_014\materaials\page_5.png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T2_orange" descr="F:\1-原创素材\1_mm1102\PPT\PPT_014\materaials\page_6.png"/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>
            <p:custDataLst>
              <p:tags r:id="rId22"/>
            </p:custDataLst>
          </p:nvPr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0" name="B2_green" descr="F:\1-原创素材\1_mm1102\PPT\PPT_014\materaials\page_10.png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B1_red" descr="F:\1-原创素材\1_mm1102\PPT\PPT_014\materaials\page_4.png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/>
          <p:cNvSpPr/>
          <p:nvPr>
            <p:custDataLst>
              <p:tags r:id="rId27"/>
            </p:custDataLst>
          </p:nvPr>
        </p:nvSpPr>
        <p:spPr>
          <a:xfrm>
            <a:off x="1310005" y="1386840"/>
            <a:ext cx="992505" cy="3046095"/>
          </a:xfrm>
          <a:prstGeom prst="rect">
            <a:avLst/>
          </a:prstGeom>
        </p:spPr>
        <p:txBody>
          <a:bodyPr wrap="square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zh-CN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隶书" panose="02010800040101010101" charset="-122"/>
                <a:ea typeface="华文隶书" panose="02010800040101010101" charset="-122"/>
                <a:sym typeface="+mn-ea"/>
              </a:rPr>
              <a:t>找一</a:t>
            </a:r>
            <a:r>
              <a:rPr lang="zh-CN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隶书" panose="02010800040101010101" charset="-122"/>
                <a:ea typeface="华文隶书" panose="02010800040101010101" charset="-122"/>
                <a:sym typeface="+mn-ea"/>
              </a:rPr>
              <a:t>找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华文隶书" panose="02010800040101010101" charset="-122"/>
              <a:ea typeface="华文隶书" panose="02010800040101010101" charset="-122"/>
              <a:sym typeface="+mn-ea"/>
            </a:endParaRPr>
          </a:p>
        </p:txBody>
      </p:sp>
      <p:sp>
        <p:nvSpPr>
          <p:cNvPr id="9218" name="AutoShape 2"/>
          <p:cNvSpPr/>
          <p:nvPr/>
        </p:nvSpPr>
        <p:spPr>
          <a:xfrm flipV="1">
            <a:off x="3613150" y="3823018"/>
            <a:ext cx="720725" cy="792162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 wrap="none" anchor="ctr" anchorCtr="0"/>
          <a:p>
            <a:pPr algn="ctr"/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     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1" name="AutoShape 3"/>
          <p:cNvSpPr/>
          <p:nvPr/>
        </p:nvSpPr>
        <p:spPr>
          <a:xfrm flipV="1">
            <a:off x="4297363" y="3823018"/>
            <a:ext cx="720725" cy="792162"/>
          </a:xfrm>
          <a:prstGeom prst="triangle">
            <a:avLst>
              <a:gd name="adj" fmla="val 50000"/>
            </a:avLst>
          </a:prstGeom>
          <a:solidFill>
            <a:srgbClr val="FC100A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2" name="AutoShape 4"/>
          <p:cNvSpPr/>
          <p:nvPr/>
        </p:nvSpPr>
        <p:spPr>
          <a:xfrm flipV="1">
            <a:off x="5016500" y="3823018"/>
            <a:ext cx="720725" cy="792162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3" name="AutoShape 5"/>
          <p:cNvSpPr/>
          <p:nvPr/>
        </p:nvSpPr>
        <p:spPr>
          <a:xfrm flipV="1">
            <a:off x="5713413" y="3835718"/>
            <a:ext cx="720725" cy="792162"/>
          </a:xfrm>
          <a:prstGeom prst="triangle">
            <a:avLst>
              <a:gd name="adj" fmla="val 50000"/>
            </a:avLst>
          </a:prstGeom>
          <a:solidFill>
            <a:srgbClr val="FC100A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4" name="AutoShape 6"/>
          <p:cNvSpPr/>
          <p:nvPr/>
        </p:nvSpPr>
        <p:spPr>
          <a:xfrm flipV="1">
            <a:off x="6384925" y="3823018"/>
            <a:ext cx="720725" cy="792162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5" name="AutoShape 7"/>
          <p:cNvSpPr/>
          <p:nvPr/>
        </p:nvSpPr>
        <p:spPr>
          <a:xfrm flipV="1">
            <a:off x="7069138" y="3823018"/>
            <a:ext cx="720725" cy="792162"/>
          </a:xfrm>
          <a:prstGeom prst="triangle">
            <a:avLst>
              <a:gd name="adj" fmla="val 50000"/>
            </a:avLst>
          </a:prstGeom>
          <a:solidFill>
            <a:srgbClr val="FC100A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6" name="AutoShape 8"/>
          <p:cNvSpPr/>
          <p:nvPr/>
        </p:nvSpPr>
        <p:spPr>
          <a:xfrm flipV="1">
            <a:off x="7753350" y="3823018"/>
            <a:ext cx="720725" cy="792162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7" name="AutoShape 9"/>
          <p:cNvSpPr/>
          <p:nvPr/>
        </p:nvSpPr>
        <p:spPr>
          <a:xfrm flipV="1">
            <a:off x="8437563" y="3823018"/>
            <a:ext cx="720725" cy="792162"/>
          </a:xfrm>
          <a:prstGeom prst="triangle">
            <a:avLst>
              <a:gd name="adj" fmla="val 50000"/>
            </a:avLst>
          </a:prstGeom>
          <a:solidFill>
            <a:srgbClr val="FC100A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8" name="AutoShape 10"/>
          <p:cNvSpPr/>
          <p:nvPr/>
        </p:nvSpPr>
        <p:spPr>
          <a:xfrm flipV="1">
            <a:off x="9121775" y="3823018"/>
            <a:ext cx="720725" cy="792162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9" name="AutoShape 11"/>
          <p:cNvSpPr/>
          <p:nvPr/>
        </p:nvSpPr>
        <p:spPr>
          <a:xfrm flipV="1">
            <a:off x="9913938" y="3823018"/>
            <a:ext cx="720725" cy="792162"/>
          </a:xfrm>
          <a:prstGeom prst="triangle">
            <a:avLst>
              <a:gd name="adj" fmla="val 50000"/>
            </a:avLst>
          </a:prstGeom>
          <a:solidFill>
            <a:srgbClr val="FC100A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52" name="Line 13"/>
          <p:cNvSpPr/>
          <p:nvPr/>
        </p:nvSpPr>
        <p:spPr>
          <a:xfrm flipV="1">
            <a:off x="2881630" y="3811905"/>
            <a:ext cx="9265920" cy="13335"/>
          </a:xfrm>
          <a:prstGeom prst="line">
            <a:avLst/>
          </a:prstGeom>
          <a:ln w="38100" cap="flat" cmpd="dbl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13499999" algn="ctr" rotWithShape="0">
              <a:schemeClr val="bg2">
                <a:alpha val="50000"/>
              </a:schemeClr>
            </a:outerShdw>
          </a:effectLst>
        </p:spPr>
        <p:txBody>
          <a:bodyPr anchor="t" anchorCtr="0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0262" name="Picture 23" descr="彩灯"/>
          <p:cNvPicPr>
            <a:picLocks noChangeAspect="1"/>
          </p:cNvPicPr>
          <p:nvPr/>
        </p:nvPicPr>
        <p:blipFill>
          <a:blip r:embed="rId28"/>
          <a:srcRect r="8388"/>
          <a:stretch>
            <a:fillRect/>
          </a:stretch>
        </p:blipFill>
        <p:spPr>
          <a:xfrm>
            <a:off x="3449320" y="726440"/>
            <a:ext cx="6869430" cy="21920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AutoShape 2"/>
          <p:cNvSpPr/>
          <p:nvPr/>
        </p:nvSpPr>
        <p:spPr>
          <a:xfrm flipV="1">
            <a:off x="2881630" y="3838258"/>
            <a:ext cx="720725" cy="79216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 wrap="none" anchor="ctr" anchorCtr="0"/>
          <a:p>
            <a:pPr algn="ctr"/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    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" name="AutoShape 11"/>
          <p:cNvSpPr/>
          <p:nvPr/>
        </p:nvSpPr>
        <p:spPr>
          <a:xfrm flipV="1">
            <a:off x="10704513" y="3838258"/>
            <a:ext cx="720725" cy="792162"/>
          </a:xfrm>
          <a:prstGeom prst="triangle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9565" y="4448810"/>
            <a:ext cx="2637155" cy="242443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9" name="组合 28"/>
          <p:cNvGrpSpPr/>
          <p:nvPr/>
        </p:nvGrpSpPr>
        <p:grpSpPr>
          <a:xfrm>
            <a:off x="7797165" y="4130675"/>
            <a:ext cx="3285490" cy="2183130"/>
            <a:chOff x="12279" y="6505"/>
            <a:chExt cx="5174" cy="3438"/>
          </a:xfrm>
        </p:grpSpPr>
        <p:sp>
          <p:nvSpPr>
            <p:cNvPr id="25" name="AutoShape 2"/>
            <p:cNvSpPr/>
            <p:nvPr/>
          </p:nvSpPr>
          <p:spPr>
            <a:xfrm flipV="1">
              <a:off x="15301" y="8283"/>
              <a:ext cx="1135" cy="1247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wrap="none" anchor="ctr" anchorCtr="0"/>
            <a:p>
              <a:pPr algn="ctr"/>
              <a:r>
                <a:rPr lang="en-US" altLang="zh-CN" dirty="0">
                  <a:latin typeface="Arial" panose="020B0604020202020204" pitchFamily="34" charset="0"/>
                  <a:ea typeface="宋体" panose="02010600030101010101" pitchFamily="2" charset="-122"/>
                </a:rPr>
                <a:t>     </a:t>
              </a:r>
              <a:endParaRPr lang="en-US" altLang="zh-CN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12279" y="6505"/>
              <a:ext cx="5175" cy="3438"/>
              <a:chOff x="12279" y="6505"/>
              <a:chExt cx="5175" cy="3438"/>
            </a:xfrm>
          </p:grpSpPr>
          <p:sp>
            <p:nvSpPr>
              <p:cNvPr id="24" name="AutoShape 2"/>
              <p:cNvSpPr/>
              <p:nvPr/>
            </p:nvSpPr>
            <p:spPr>
              <a:xfrm flipV="1">
                <a:off x="13035" y="8267"/>
                <a:ext cx="1135" cy="1263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rot="10800000" wrap="none" anchor="ctr" anchorCtr="0"/>
              <a:p>
                <a:pPr algn="ctr"/>
                <a:r>
                  <a:rPr lang="en-US" altLang="zh-CN" dirty="0">
                    <a:latin typeface="Arial" panose="020B0604020202020204" pitchFamily="34" charset="0"/>
                    <a:ea typeface="宋体" panose="02010600030101010101" pitchFamily="2" charset="-122"/>
                  </a:rPr>
                  <a:t>    </a:t>
                </a:r>
                <a:endParaRPr lang="en-US" altLang="zh-CN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12279" y="7723"/>
                <a:ext cx="4892" cy="2221"/>
              </a:xfrm>
              <a:prstGeom prst="ellipse">
                <a:avLst/>
              </a:prstGeom>
              <a:noFill/>
              <a:ln w="12700" cmpd="sng">
                <a:solidFill>
                  <a:srgbClr val="FF0000"/>
                </a:solidFill>
                <a:prstDash val="sysDot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lt1"/>
                    </a:solidFill>
                  </a14:hiddenFill>
                </a:ext>
              </a:ex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27" name="直接箭头连接符 26"/>
              <p:cNvCxnSpPr/>
              <p:nvPr/>
            </p:nvCxnSpPr>
            <p:spPr>
              <a:xfrm flipH="1">
                <a:off x="16436" y="6505"/>
                <a:ext cx="1019" cy="128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3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L_blue"/>
          <p:cNvGrpSpPr/>
          <p:nvPr>
            <p:custDataLst>
              <p:tags r:id="rId1"/>
            </p:custDataLst>
          </p:nvPr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7" name="Picture 2" descr="F:\1-原创素材\1_mm1102\PPT\PPT_014\materaials\page_1.pn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F:\1-原创素材\1_mm1102\PPT\PPT_014\materaials\page_9.pn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R_blue"/>
          <p:cNvGrpSpPr/>
          <p:nvPr>
            <p:custDataLst>
              <p:tags r:id="rId6"/>
            </p:custDataLst>
          </p:nvPr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10" name="组合 9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>
                <p:custDataLst>
                  <p:tags r:id="rId9"/>
                </p:custDataLst>
              </p:nvPr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>
            <p:custDataLst>
              <p:tags r:id="rId13"/>
            </p:custDataLst>
          </p:nvPr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15" name="T1_green" descr="F:\1-原创素材\1_mm1102\PPT\PPT_014\materaials\page_3.png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T3_red" descr="F:\1-原创素材\1_mm1102\PPT\PPT_014\materaials\page_11.png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T4_orange" descr="F:\1-原创素材\1_mm1102\PPT\PPT_014\materaials\page_5.png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T2_orange" descr="F:\1-原创素材\1_mm1102\PPT\PPT_014\materaials\page_6.png"/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>
            <p:custDataLst>
              <p:tags r:id="rId22"/>
            </p:custDataLst>
          </p:nvPr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0" name="B2_green" descr="F:\1-原创素材\1_mm1102\PPT\PPT_014\materaials\page_10.png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B1_red" descr="F:\1-原创素材\1_mm1102\PPT\PPT_014\materaials\page_4.png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/>
          <p:cNvSpPr/>
          <p:nvPr>
            <p:custDataLst>
              <p:tags r:id="rId27"/>
            </p:custDataLst>
          </p:nvPr>
        </p:nvSpPr>
        <p:spPr>
          <a:xfrm>
            <a:off x="1310005" y="1386840"/>
            <a:ext cx="992505" cy="3046095"/>
          </a:xfrm>
          <a:prstGeom prst="rect">
            <a:avLst/>
          </a:prstGeom>
        </p:spPr>
        <p:txBody>
          <a:bodyPr wrap="square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zh-CN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隶书" panose="02010800040101010101" charset="-122"/>
                <a:ea typeface="华文隶书" panose="02010800040101010101" charset="-122"/>
                <a:sym typeface="+mn-ea"/>
              </a:rPr>
              <a:t>找一</a:t>
            </a:r>
            <a:r>
              <a:rPr lang="zh-CN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隶书" panose="02010800040101010101" charset="-122"/>
                <a:ea typeface="华文隶书" panose="02010800040101010101" charset="-122"/>
                <a:sym typeface="+mn-ea"/>
              </a:rPr>
              <a:t>找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华文隶书" panose="02010800040101010101" charset="-122"/>
              <a:ea typeface="华文隶书" panose="02010800040101010101" charset="-122"/>
              <a:sym typeface="+mn-ea"/>
            </a:endParaRPr>
          </a:p>
        </p:txBody>
      </p:sp>
      <p:sp>
        <p:nvSpPr>
          <p:cNvPr id="9218" name="AutoShape 2"/>
          <p:cNvSpPr/>
          <p:nvPr/>
        </p:nvSpPr>
        <p:spPr>
          <a:xfrm flipV="1">
            <a:off x="3613150" y="3823018"/>
            <a:ext cx="720725" cy="792162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 wrap="none" anchor="ctr" anchorCtr="0"/>
          <a:p>
            <a:pPr algn="ctr"/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     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1" name="AutoShape 3"/>
          <p:cNvSpPr/>
          <p:nvPr/>
        </p:nvSpPr>
        <p:spPr>
          <a:xfrm flipV="1">
            <a:off x="4297363" y="3823018"/>
            <a:ext cx="720725" cy="792162"/>
          </a:xfrm>
          <a:prstGeom prst="triangle">
            <a:avLst>
              <a:gd name="adj" fmla="val 50000"/>
            </a:avLst>
          </a:prstGeom>
          <a:solidFill>
            <a:srgbClr val="FC100A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2" name="AutoShape 4"/>
          <p:cNvSpPr/>
          <p:nvPr/>
        </p:nvSpPr>
        <p:spPr>
          <a:xfrm flipV="1">
            <a:off x="5016500" y="3823018"/>
            <a:ext cx="720725" cy="792162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3" name="AutoShape 5"/>
          <p:cNvSpPr/>
          <p:nvPr/>
        </p:nvSpPr>
        <p:spPr>
          <a:xfrm flipV="1">
            <a:off x="5713413" y="3835718"/>
            <a:ext cx="720725" cy="792162"/>
          </a:xfrm>
          <a:prstGeom prst="triangle">
            <a:avLst>
              <a:gd name="adj" fmla="val 50000"/>
            </a:avLst>
          </a:prstGeom>
          <a:solidFill>
            <a:srgbClr val="FC100A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4" name="AutoShape 6"/>
          <p:cNvSpPr/>
          <p:nvPr/>
        </p:nvSpPr>
        <p:spPr>
          <a:xfrm flipV="1">
            <a:off x="6384925" y="3823018"/>
            <a:ext cx="720725" cy="792162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5" name="AutoShape 7"/>
          <p:cNvSpPr/>
          <p:nvPr/>
        </p:nvSpPr>
        <p:spPr>
          <a:xfrm flipV="1">
            <a:off x="7069138" y="3823018"/>
            <a:ext cx="720725" cy="792162"/>
          </a:xfrm>
          <a:prstGeom prst="triangle">
            <a:avLst>
              <a:gd name="adj" fmla="val 50000"/>
            </a:avLst>
          </a:prstGeom>
          <a:solidFill>
            <a:srgbClr val="FC100A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6" name="AutoShape 8"/>
          <p:cNvSpPr/>
          <p:nvPr/>
        </p:nvSpPr>
        <p:spPr>
          <a:xfrm flipV="1">
            <a:off x="7753350" y="3823018"/>
            <a:ext cx="720725" cy="792162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7" name="AutoShape 9"/>
          <p:cNvSpPr/>
          <p:nvPr/>
        </p:nvSpPr>
        <p:spPr>
          <a:xfrm flipV="1">
            <a:off x="8437563" y="3823018"/>
            <a:ext cx="720725" cy="792162"/>
          </a:xfrm>
          <a:prstGeom prst="triangle">
            <a:avLst>
              <a:gd name="adj" fmla="val 50000"/>
            </a:avLst>
          </a:prstGeom>
          <a:solidFill>
            <a:srgbClr val="FC100A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8" name="AutoShape 10"/>
          <p:cNvSpPr/>
          <p:nvPr/>
        </p:nvSpPr>
        <p:spPr>
          <a:xfrm flipV="1">
            <a:off x="9121775" y="3823018"/>
            <a:ext cx="720725" cy="792162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9" name="AutoShape 11"/>
          <p:cNvSpPr/>
          <p:nvPr/>
        </p:nvSpPr>
        <p:spPr>
          <a:xfrm flipV="1">
            <a:off x="9913938" y="3823018"/>
            <a:ext cx="720725" cy="792162"/>
          </a:xfrm>
          <a:prstGeom prst="triangle">
            <a:avLst>
              <a:gd name="adj" fmla="val 50000"/>
            </a:avLst>
          </a:prstGeom>
          <a:solidFill>
            <a:srgbClr val="FC100A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52" name="Line 13"/>
          <p:cNvSpPr/>
          <p:nvPr/>
        </p:nvSpPr>
        <p:spPr>
          <a:xfrm flipV="1">
            <a:off x="2881630" y="3811905"/>
            <a:ext cx="9071610" cy="13335"/>
          </a:xfrm>
          <a:prstGeom prst="line">
            <a:avLst/>
          </a:prstGeom>
          <a:ln w="38100" cap="flat" cmpd="dbl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13499999" algn="ctr" rotWithShape="0">
              <a:schemeClr val="bg2">
                <a:alpha val="50000"/>
              </a:schemeClr>
            </a:outerShdw>
          </a:effectLst>
        </p:spPr>
        <p:txBody>
          <a:bodyPr anchor="t" anchorCtr="0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0262" name="Picture 23" descr="彩灯"/>
          <p:cNvPicPr>
            <a:picLocks noChangeAspect="1"/>
          </p:cNvPicPr>
          <p:nvPr/>
        </p:nvPicPr>
        <p:blipFill>
          <a:blip r:embed="rId28"/>
          <a:srcRect r="8388"/>
          <a:stretch>
            <a:fillRect/>
          </a:stretch>
        </p:blipFill>
        <p:spPr>
          <a:xfrm>
            <a:off x="3449320" y="726440"/>
            <a:ext cx="6869430" cy="21920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AutoShape 2"/>
          <p:cNvSpPr/>
          <p:nvPr/>
        </p:nvSpPr>
        <p:spPr>
          <a:xfrm flipV="1">
            <a:off x="2881630" y="3838258"/>
            <a:ext cx="720725" cy="79216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 wrap="none" anchor="ctr" anchorCtr="0"/>
          <a:p>
            <a:pPr algn="ctr"/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    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" name="AutoShape 11"/>
          <p:cNvSpPr/>
          <p:nvPr/>
        </p:nvSpPr>
        <p:spPr>
          <a:xfrm flipV="1">
            <a:off x="10704513" y="3838258"/>
            <a:ext cx="720725" cy="792162"/>
          </a:xfrm>
          <a:prstGeom prst="triangle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84" name="AutoShape 16"/>
          <p:cNvSpPr/>
          <p:nvPr/>
        </p:nvSpPr>
        <p:spPr>
          <a:xfrm flipV="1">
            <a:off x="10706735" y="3811588"/>
            <a:ext cx="720725" cy="792162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85" name="Oval 17"/>
          <p:cNvSpPr/>
          <p:nvPr/>
        </p:nvSpPr>
        <p:spPr>
          <a:xfrm rot="-151450">
            <a:off x="8488680" y="3741680"/>
            <a:ext cx="1465263" cy="769102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ctr" anchorCtr="0">
            <a:spAutoFit/>
          </a:bodyPr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92" name="Line 24"/>
          <p:cNvSpPr/>
          <p:nvPr/>
        </p:nvSpPr>
        <p:spPr>
          <a:xfrm>
            <a:off x="3638550" y="4630420"/>
            <a:ext cx="0" cy="936625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 anchorCtr="0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AutoShape 2"/>
          <p:cNvSpPr/>
          <p:nvPr/>
        </p:nvSpPr>
        <p:spPr>
          <a:xfrm flipV="1">
            <a:off x="2901950" y="5786755"/>
            <a:ext cx="720725" cy="81153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 wrap="none" anchor="ctr" anchorCtr="0"/>
          <a:p>
            <a:pPr algn="ctr"/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    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" name="AutoShape 2"/>
          <p:cNvSpPr/>
          <p:nvPr/>
        </p:nvSpPr>
        <p:spPr>
          <a:xfrm flipV="1">
            <a:off x="3638550" y="5785803"/>
            <a:ext cx="720725" cy="792162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 wrap="none" anchor="ctr" anchorCtr="0"/>
          <a:p>
            <a:pPr algn="ctr"/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     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10395" y="4521200"/>
            <a:ext cx="2637155" cy="2336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Oval 17"/>
          <p:cNvSpPr/>
          <p:nvPr/>
        </p:nvSpPr>
        <p:spPr>
          <a:xfrm rot="-151450">
            <a:off x="4361180" y="3720090"/>
            <a:ext cx="1465263" cy="769102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ctr" anchorCtr="0">
            <a:spAutoFit/>
          </a:bodyPr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" name="Oval 17"/>
          <p:cNvSpPr/>
          <p:nvPr/>
        </p:nvSpPr>
        <p:spPr>
          <a:xfrm rot="-151450">
            <a:off x="5653405" y="3720090"/>
            <a:ext cx="1465263" cy="769102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ctr" anchorCtr="0">
            <a:spAutoFit/>
          </a:bodyPr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" name="Oval 17"/>
          <p:cNvSpPr/>
          <p:nvPr/>
        </p:nvSpPr>
        <p:spPr>
          <a:xfrm rot="-151450">
            <a:off x="7044690" y="3720090"/>
            <a:ext cx="1465263" cy="769102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ctr" anchorCtr="0">
            <a:spAutoFit/>
          </a:bodyPr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" name="Oval 17"/>
          <p:cNvSpPr/>
          <p:nvPr/>
        </p:nvSpPr>
        <p:spPr>
          <a:xfrm rot="-151450">
            <a:off x="3004820" y="3741680"/>
            <a:ext cx="1465263" cy="769102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ctr" anchorCtr="0">
            <a:spAutoFit/>
          </a:bodyPr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" name="Oval 17"/>
          <p:cNvSpPr/>
          <p:nvPr/>
        </p:nvSpPr>
        <p:spPr>
          <a:xfrm rot="-151450">
            <a:off x="9980930" y="3720090"/>
            <a:ext cx="1465263" cy="769102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ctr" anchorCtr="0">
            <a:spAutoFit/>
          </a:bodyPr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custDataLst>
      <p:tags r:id="rId3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500"/>
                            </p:stCondLst>
                            <p:childTnLst>
                              <p:par>
                                <p:cTn id="9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4" grpId="0" bldLvl="0" animBg="1"/>
      <p:bldP spid="5" grpId="0" bldLvl="0" animBg="1"/>
      <p:bldP spid="9218" grpId="0" bldLvl="0" animBg="1"/>
      <p:bldP spid="7171" grpId="0" bldLvl="0" animBg="1"/>
      <p:bldP spid="7172" grpId="0" bldLvl="0" animBg="1"/>
      <p:bldP spid="7173" grpId="0" bldLvl="0" animBg="1"/>
      <p:bldP spid="7174" grpId="0" bldLvl="0" animBg="1"/>
      <p:bldP spid="7175" grpId="0" bldLvl="0" animBg="1"/>
      <p:bldP spid="7176" grpId="0" bldLvl="0" animBg="1"/>
      <p:bldP spid="7177" grpId="0" bldLvl="0" animBg="1"/>
      <p:bldP spid="7178" grpId="0" bldLvl="0" animBg="1"/>
      <p:bldP spid="7179" grpId="0" bldLvl="0" animBg="1"/>
      <p:bldP spid="23" grpId="0" animBg="1"/>
      <p:bldP spid="7185" grpId="0" bldLvl="0" animBg="1"/>
      <p:bldP spid="3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L_blue"/>
          <p:cNvGrpSpPr/>
          <p:nvPr>
            <p:custDataLst>
              <p:tags r:id="rId1"/>
            </p:custDataLst>
          </p:nvPr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7" name="Picture 2" descr="F:\1-原创素材\1_mm1102\PPT\PPT_014\materaials\page_1.pn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F:\1-原创素材\1_mm1102\PPT\PPT_014\materaials\page_9.pn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R_blue"/>
          <p:cNvGrpSpPr/>
          <p:nvPr>
            <p:custDataLst>
              <p:tags r:id="rId6"/>
            </p:custDataLst>
          </p:nvPr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10" name="组合 9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>
                <p:custDataLst>
                  <p:tags r:id="rId9"/>
                </p:custDataLst>
              </p:nvPr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>
            <p:custDataLst>
              <p:tags r:id="rId13"/>
            </p:custDataLst>
          </p:nvPr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15" name="T1_green" descr="F:\1-原创素材\1_mm1102\PPT\PPT_014\materaials\page_3.png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T3_red" descr="F:\1-原创素材\1_mm1102\PPT\PPT_014\materaials\page_11.png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T4_orange" descr="F:\1-原创素材\1_mm1102\PPT\PPT_014\materaials\page_5.png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T2_orange" descr="F:\1-原创素材\1_mm1102\PPT\PPT_014\materaials\page_6.png"/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>
            <p:custDataLst>
              <p:tags r:id="rId22"/>
            </p:custDataLst>
          </p:nvPr>
        </p:nvGrpSpPr>
        <p:grpSpPr>
          <a:xfrm>
            <a:off x="286756" y="6369771"/>
            <a:ext cx="11474107" cy="300269"/>
            <a:chOff x="150297" y="4506158"/>
            <a:chExt cx="8605580" cy="225202"/>
          </a:xfrm>
        </p:grpSpPr>
        <p:pic>
          <p:nvPicPr>
            <p:cNvPr id="20" name="B2_green" descr="F:\1-原创素材\1_mm1102\PPT\PPT_014\materaials\page_10.png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B1_red" descr="F:\1-原创素材\1_mm1102\PPT\PPT_014\materaials\page_4.png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/>
          <p:cNvSpPr/>
          <p:nvPr>
            <p:custDataLst>
              <p:tags r:id="rId27"/>
            </p:custDataLst>
          </p:nvPr>
        </p:nvSpPr>
        <p:spPr>
          <a:xfrm>
            <a:off x="1310005" y="1386840"/>
            <a:ext cx="992505" cy="3046095"/>
          </a:xfrm>
          <a:prstGeom prst="rect">
            <a:avLst/>
          </a:prstGeom>
        </p:spPr>
        <p:txBody>
          <a:bodyPr wrap="square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zh-CN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隶书" panose="02010800040101010101" charset="-122"/>
                <a:ea typeface="华文隶书" panose="02010800040101010101" charset="-122"/>
                <a:sym typeface="+mn-ea"/>
              </a:rPr>
              <a:t>找一</a:t>
            </a:r>
            <a:r>
              <a:rPr lang="zh-CN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隶书" panose="02010800040101010101" charset="-122"/>
                <a:ea typeface="华文隶书" panose="02010800040101010101" charset="-122"/>
                <a:sym typeface="+mn-ea"/>
              </a:rPr>
              <a:t>找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华文隶书" panose="02010800040101010101" charset="-122"/>
              <a:ea typeface="华文隶书" panose="02010800040101010101" charset="-122"/>
              <a:sym typeface="+mn-ea"/>
            </a:endParaRPr>
          </a:p>
        </p:txBody>
      </p:sp>
      <p:pic>
        <p:nvPicPr>
          <p:cNvPr id="10262" name="Picture 23" descr="彩灯"/>
          <p:cNvPicPr>
            <a:picLocks noChangeAspect="1"/>
          </p:cNvPicPr>
          <p:nvPr/>
        </p:nvPicPr>
        <p:blipFill>
          <a:blip r:embed="rId28"/>
          <a:srcRect r="8388"/>
          <a:stretch>
            <a:fillRect/>
          </a:stretch>
        </p:blipFill>
        <p:spPr>
          <a:xfrm>
            <a:off x="3181985" y="842645"/>
            <a:ext cx="6504940" cy="2075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6" name="Picture 4" descr="hua gan"/>
          <p:cNvPicPr>
            <a:picLocks noChangeAspect="1"/>
          </p:cNvPicPr>
          <p:nvPr/>
        </p:nvPicPr>
        <p:blipFill>
          <a:blip r:embed="rId29"/>
          <a:srcRect t="13742" r="1491" b="84312"/>
          <a:stretch>
            <a:fillRect/>
          </a:stretch>
        </p:blipFill>
        <p:spPr>
          <a:xfrm>
            <a:off x="3733165" y="3900805"/>
            <a:ext cx="4824413" cy="71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Picture 5" descr="红花"/>
          <p:cNvPicPr>
            <a:picLocks noChangeAspect="1"/>
          </p:cNvPicPr>
          <p:nvPr/>
        </p:nvPicPr>
        <p:blipFill>
          <a:blip r:embed="rId30"/>
          <a:srcRect r="2983"/>
          <a:stretch>
            <a:fillRect/>
          </a:stretch>
        </p:blipFill>
        <p:spPr>
          <a:xfrm>
            <a:off x="5677853" y="3599180"/>
            <a:ext cx="647700" cy="649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Picture 6" descr="红花"/>
          <p:cNvPicPr>
            <a:picLocks noChangeAspect="1"/>
          </p:cNvPicPr>
          <p:nvPr/>
        </p:nvPicPr>
        <p:blipFill>
          <a:blip r:embed="rId30"/>
          <a:srcRect r="2983"/>
          <a:stretch>
            <a:fillRect/>
          </a:stretch>
        </p:blipFill>
        <p:spPr>
          <a:xfrm>
            <a:off x="6973253" y="3599180"/>
            <a:ext cx="647700" cy="649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Picture 7" descr="红花"/>
          <p:cNvPicPr>
            <a:picLocks noChangeAspect="1"/>
          </p:cNvPicPr>
          <p:nvPr/>
        </p:nvPicPr>
        <p:blipFill>
          <a:blip r:embed="rId30"/>
          <a:srcRect r="2983"/>
          <a:stretch>
            <a:fillRect/>
          </a:stretch>
        </p:blipFill>
        <p:spPr>
          <a:xfrm>
            <a:off x="8270240" y="3611880"/>
            <a:ext cx="647700" cy="649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0" name="Picture 8" descr="红花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0"/>
          <a:srcRect r="2983"/>
          <a:stretch>
            <a:fillRect/>
          </a:stretch>
        </p:blipFill>
        <p:spPr>
          <a:xfrm>
            <a:off x="9611360" y="3572828"/>
            <a:ext cx="658813" cy="660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2" name="Picture 9" descr="红花"/>
          <p:cNvPicPr>
            <a:picLocks noChangeAspect="1"/>
          </p:cNvPicPr>
          <p:nvPr/>
        </p:nvPicPr>
        <p:blipFill>
          <a:blip r:embed="rId30"/>
          <a:srcRect r="2983"/>
          <a:stretch>
            <a:fillRect/>
          </a:stretch>
        </p:blipFill>
        <p:spPr>
          <a:xfrm>
            <a:off x="4390390" y="3599180"/>
            <a:ext cx="647700" cy="649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0" descr="图片1_meitu_4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733165" y="3611880"/>
            <a:ext cx="663575" cy="606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4" name="Picture 11" descr="图片1_meitu_4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028565" y="3611880"/>
            <a:ext cx="663575" cy="606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2" descr="图片1_meitu_4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323965" y="3611880"/>
            <a:ext cx="663575" cy="606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6" name="Picture 13" descr="图片1_meitu_4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620953" y="3624580"/>
            <a:ext cx="663575" cy="606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6" name="Picture 14" descr="图片1_meitu_4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890635" y="3604578"/>
            <a:ext cx="720725" cy="658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87" name="Picture 24" descr="红花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0"/>
          <a:srcRect r="2983"/>
          <a:stretch>
            <a:fillRect/>
          </a:stretch>
        </p:blipFill>
        <p:spPr>
          <a:xfrm>
            <a:off x="3083878" y="3624580"/>
            <a:ext cx="647700" cy="647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17" name="Oval 25"/>
          <p:cNvSpPr/>
          <p:nvPr/>
        </p:nvSpPr>
        <p:spPr>
          <a:xfrm rot="-151450">
            <a:off x="3077528" y="3337243"/>
            <a:ext cx="1298575" cy="1157287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ctr" anchorCtr="0">
            <a:spAutoFit/>
          </a:bodyPr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218" name="Oval 26"/>
          <p:cNvSpPr/>
          <p:nvPr/>
        </p:nvSpPr>
        <p:spPr>
          <a:xfrm rot="-151450">
            <a:off x="4380865" y="3337243"/>
            <a:ext cx="1298575" cy="1157287"/>
          </a:xfrm>
          <a:prstGeom prst="ellipse">
            <a:avLst/>
          </a:prstGeom>
          <a:noFill/>
          <a:ln w="38100" cap="flat" cmpd="sng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ctr" anchorCtr="0">
            <a:spAutoFit/>
          </a:bodyPr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219" name="Oval 27"/>
          <p:cNvSpPr/>
          <p:nvPr/>
        </p:nvSpPr>
        <p:spPr>
          <a:xfrm rot="-151450">
            <a:off x="5676265" y="3337243"/>
            <a:ext cx="1298575" cy="1157287"/>
          </a:xfrm>
          <a:prstGeom prst="ellipse">
            <a:avLst/>
          </a:prstGeom>
          <a:noFill/>
          <a:ln w="38100" cap="flat" cmpd="sng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ctr" anchorCtr="0">
            <a:spAutoFit/>
          </a:bodyPr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220" name="Oval 28"/>
          <p:cNvSpPr/>
          <p:nvPr/>
        </p:nvSpPr>
        <p:spPr>
          <a:xfrm rot="-151450">
            <a:off x="6971665" y="3408680"/>
            <a:ext cx="1298575" cy="1157288"/>
          </a:xfrm>
          <a:prstGeom prst="ellipse">
            <a:avLst/>
          </a:prstGeom>
          <a:noFill/>
          <a:ln w="38100" cap="flat" cmpd="sng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ctr" anchorCtr="0">
            <a:spAutoFit/>
          </a:bodyPr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221" name="Oval 29"/>
          <p:cNvSpPr/>
          <p:nvPr/>
        </p:nvSpPr>
        <p:spPr>
          <a:xfrm rot="-151450">
            <a:off x="8267700" y="3407410"/>
            <a:ext cx="1368425" cy="1194435"/>
          </a:xfrm>
          <a:prstGeom prst="ellipse">
            <a:avLst/>
          </a:prstGeom>
          <a:noFill/>
          <a:ln w="38100" cap="flat" cmpd="sng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ctr" anchorCtr="0">
            <a:noAutofit/>
          </a:bodyPr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Picture 14" descr="图片1_meitu_4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217150" y="3572828"/>
            <a:ext cx="720725" cy="6588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Oval 29"/>
          <p:cNvSpPr/>
          <p:nvPr/>
        </p:nvSpPr>
        <p:spPr>
          <a:xfrm rot="-151450">
            <a:off x="9656445" y="3340100"/>
            <a:ext cx="1368425" cy="1194435"/>
          </a:xfrm>
          <a:prstGeom prst="ellipse">
            <a:avLst/>
          </a:prstGeom>
          <a:noFill/>
          <a:ln w="38100" cap="flat" cmpd="sng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ctr" anchorCtr="0">
            <a:noAutofit/>
          </a:bodyPr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2357120" y="4839970"/>
            <a:ext cx="9027795" cy="981710"/>
            <a:chOff x="4688" y="7622"/>
            <a:chExt cx="14217" cy="1546"/>
          </a:xfrm>
        </p:grpSpPr>
        <p:pic>
          <p:nvPicPr>
            <p:cNvPr id="5" name="Picture 23" descr="彩灯"/>
            <p:cNvPicPr>
              <a:picLocks noChangeAspect="1"/>
            </p:cNvPicPr>
            <p:nvPr/>
          </p:nvPicPr>
          <p:blipFill>
            <a:blip r:embed="rId28"/>
            <a:srcRect l="24092" t="64576" r="25559" b="-92"/>
            <a:stretch>
              <a:fillRect/>
            </a:stretch>
          </p:blipFill>
          <p:spPr>
            <a:xfrm>
              <a:off x="4688" y="7622"/>
              <a:ext cx="7496" cy="154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2" name="Picture 23" descr="彩灯"/>
            <p:cNvPicPr>
              <a:picLocks noChangeAspect="1"/>
            </p:cNvPicPr>
            <p:nvPr/>
          </p:nvPicPr>
          <p:blipFill>
            <a:blip r:embed="rId28"/>
            <a:srcRect l="24092" t="64576" r="25559" b="-92"/>
            <a:stretch>
              <a:fillRect/>
            </a:stretch>
          </p:blipFill>
          <p:spPr>
            <a:xfrm>
              <a:off x="12184" y="7763"/>
              <a:ext cx="6721" cy="139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Oval 25"/>
          <p:cNvSpPr/>
          <p:nvPr/>
        </p:nvSpPr>
        <p:spPr>
          <a:xfrm rot="-151450">
            <a:off x="2360295" y="4839335"/>
            <a:ext cx="1529080" cy="107569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anchor="ctr" anchorCtr="0">
            <a:noAutofit/>
          </a:bodyPr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" name="Oval 26"/>
          <p:cNvSpPr/>
          <p:nvPr/>
        </p:nvSpPr>
        <p:spPr>
          <a:xfrm rot="-151450">
            <a:off x="3934460" y="4904740"/>
            <a:ext cx="1473200" cy="1044575"/>
          </a:xfrm>
          <a:prstGeom prst="ellipse">
            <a:avLst/>
          </a:prstGeom>
          <a:noFill/>
          <a:ln w="38100" cap="flat" cmpd="sng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anchor="ctr" anchorCtr="0">
            <a:noAutofit/>
          </a:bodyPr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" name="Oval 27"/>
          <p:cNvSpPr/>
          <p:nvPr/>
        </p:nvSpPr>
        <p:spPr>
          <a:xfrm rot="-151450">
            <a:off x="5482590" y="4918075"/>
            <a:ext cx="1439545" cy="1005840"/>
          </a:xfrm>
          <a:prstGeom prst="ellipse">
            <a:avLst/>
          </a:prstGeom>
          <a:noFill/>
          <a:ln w="38100" cap="flat" cmpd="sng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anchor="ctr" anchorCtr="0">
            <a:noAutofit/>
          </a:bodyPr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" name="Oval 28"/>
          <p:cNvSpPr/>
          <p:nvPr/>
        </p:nvSpPr>
        <p:spPr>
          <a:xfrm rot="-151450">
            <a:off x="7019925" y="4939030"/>
            <a:ext cx="1419860" cy="1008380"/>
          </a:xfrm>
          <a:prstGeom prst="ellipse">
            <a:avLst/>
          </a:prstGeom>
          <a:noFill/>
          <a:ln w="38100" cap="flat" cmpd="sng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ctr" anchorCtr="0">
            <a:noAutofit/>
          </a:bodyPr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" name="Oval 29"/>
          <p:cNvSpPr/>
          <p:nvPr/>
        </p:nvSpPr>
        <p:spPr>
          <a:xfrm rot="-151450">
            <a:off x="8469630" y="4989195"/>
            <a:ext cx="1504315" cy="979805"/>
          </a:xfrm>
          <a:prstGeom prst="ellipse">
            <a:avLst/>
          </a:prstGeom>
          <a:noFill/>
          <a:ln w="38100" cap="flat" cmpd="sng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ctr" anchorCtr="0">
            <a:noAutofit/>
          </a:bodyPr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" name="Oval 29"/>
          <p:cNvSpPr/>
          <p:nvPr/>
        </p:nvSpPr>
        <p:spPr>
          <a:xfrm rot="-151450">
            <a:off x="9893300" y="4933315"/>
            <a:ext cx="1368425" cy="1035685"/>
          </a:xfrm>
          <a:prstGeom prst="ellipse">
            <a:avLst/>
          </a:prstGeom>
          <a:noFill/>
          <a:ln w="38100" cap="flat" cmpd="sng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ctr" anchorCtr="0">
            <a:noAutofit/>
          </a:bodyPr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custDataLst>
      <p:tags r:id="rId3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500"/>
                                        <p:tgtEl>
                                          <p:spTgt spid="8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7" grpId="0" bldLvl="0" animBg="1"/>
      <p:bldP spid="8218" grpId="0" bldLvl="0" animBg="1"/>
      <p:bldP spid="8219" grpId="0" bldLvl="0" animBg="1"/>
      <p:bldP spid="8220" grpId="0" bldLvl="0" animBg="1"/>
      <p:bldP spid="8221" grpId="0" bldLvl="0" animBg="1"/>
      <p:bldP spid="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L_blue"/>
          <p:cNvGrpSpPr/>
          <p:nvPr>
            <p:custDataLst>
              <p:tags r:id="rId1"/>
            </p:custDataLst>
          </p:nvPr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7" name="Picture 2" descr="F:\1-原创素材\1_mm1102\PPT\PPT_014\materaials\page_1.pn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F:\1-原创素材\1_mm1102\PPT\PPT_014\materaials\page_9.pn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R_blue"/>
          <p:cNvGrpSpPr/>
          <p:nvPr>
            <p:custDataLst>
              <p:tags r:id="rId6"/>
            </p:custDataLst>
          </p:nvPr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10" name="组合 9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>
                <p:custDataLst>
                  <p:tags r:id="rId9"/>
                </p:custDataLst>
              </p:nvPr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>
            <p:custDataLst>
              <p:tags r:id="rId13"/>
            </p:custDataLst>
          </p:nvPr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15" name="T1_green" descr="F:\1-原创素材\1_mm1102\PPT\PPT_014\materaials\page_3.png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T3_red" descr="F:\1-原创素材\1_mm1102\PPT\PPT_014\materaials\page_11.png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T4_orange" descr="F:\1-原创素材\1_mm1102\PPT\PPT_014\materaials\page_5.png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T2_orange" descr="F:\1-原创素材\1_mm1102\PPT\PPT_014\materaials\page_6.png"/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>
            <p:custDataLst>
              <p:tags r:id="rId22"/>
            </p:custDataLst>
          </p:nvPr>
        </p:nvGrpSpPr>
        <p:grpSpPr>
          <a:xfrm>
            <a:off x="286756" y="6369771"/>
            <a:ext cx="11474107" cy="300269"/>
            <a:chOff x="150297" y="4506158"/>
            <a:chExt cx="8605580" cy="225202"/>
          </a:xfrm>
        </p:grpSpPr>
        <p:pic>
          <p:nvPicPr>
            <p:cNvPr id="20" name="B2_green" descr="F:\1-原创素材\1_mm1102\PPT\PPT_014\materaials\page_10.png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B1_red" descr="F:\1-原创素材\1_mm1102\PPT\PPT_014\materaials\page_4.png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/>
          <p:cNvSpPr/>
          <p:nvPr>
            <p:custDataLst>
              <p:tags r:id="rId27"/>
            </p:custDataLst>
          </p:nvPr>
        </p:nvSpPr>
        <p:spPr>
          <a:xfrm>
            <a:off x="1310005" y="1386840"/>
            <a:ext cx="992505" cy="3046095"/>
          </a:xfrm>
          <a:prstGeom prst="rect">
            <a:avLst/>
          </a:prstGeom>
        </p:spPr>
        <p:txBody>
          <a:bodyPr wrap="square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zh-CN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隶书" panose="02010800040101010101" charset="-122"/>
                <a:ea typeface="华文隶书" panose="02010800040101010101" charset="-122"/>
                <a:sym typeface="+mn-ea"/>
              </a:rPr>
              <a:t>找一</a:t>
            </a:r>
            <a:r>
              <a:rPr lang="zh-CN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隶书" panose="02010800040101010101" charset="-122"/>
                <a:ea typeface="华文隶书" panose="02010800040101010101" charset="-122"/>
                <a:sym typeface="+mn-ea"/>
              </a:rPr>
              <a:t>找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华文隶书" panose="02010800040101010101" charset="-122"/>
              <a:ea typeface="华文隶书" panose="02010800040101010101" charset="-122"/>
              <a:sym typeface="+mn-ea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28"/>
          <a:srcRect t="35273"/>
          <a:stretch>
            <a:fillRect/>
          </a:stretch>
        </p:blipFill>
        <p:spPr>
          <a:xfrm>
            <a:off x="2206625" y="1289685"/>
            <a:ext cx="9467850" cy="4496435"/>
          </a:xfrm>
          <a:prstGeom prst="rect">
            <a:avLst/>
          </a:prstGeom>
          <a:noFill/>
          <a:ln>
            <a:noFill/>
          </a:ln>
        </p:spPr>
      </p:pic>
      <p:sp>
        <p:nvSpPr>
          <p:cNvPr id="10243" name="Oval 3"/>
          <p:cNvSpPr/>
          <p:nvPr/>
        </p:nvSpPr>
        <p:spPr>
          <a:xfrm>
            <a:off x="5680075" y="1042670"/>
            <a:ext cx="2808288" cy="2159000"/>
          </a:xfrm>
          <a:prstGeom prst="ellipse">
            <a:avLst/>
          </a:prstGeom>
          <a:noFill/>
          <a:ln w="317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ctr" anchorCtr="0">
            <a:spAutoFit/>
          </a:bodyPr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" name="Oval 3"/>
          <p:cNvSpPr/>
          <p:nvPr/>
        </p:nvSpPr>
        <p:spPr>
          <a:xfrm>
            <a:off x="8272145" y="1181100"/>
            <a:ext cx="1951990" cy="2184400"/>
          </a:xfrm>
          <a:prstGeom prst="ellipse">
            <a:avLst/>
          </a:prstGeom>
          <a:noFill/>
          <a:ln w="317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anchor="ctr" anchorCtr="0">
            <a:noAutofit/>
          </a:bodyPr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2" name="Oval 3"/>
          <p:cNvSpPr/>
          <p:nvPr/>
        </p:nvSpPr>
        <p:spPr>
          <a:xfrm>
            <a:off x="9693275" y="2200275"/>
            <a:ext cx="1369060" cy="2945765"/>
          </a:xfrm>
          <a:prstGeom prst="ellipse">
            <a:avLst/>
          </a:prstGeom>
          <a:noFill/>
          <a:ln w="317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anchor="ctr" anchorCtr="0">
            <a:noAutofit/>
          </a:bodyPr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3" name="Oval 3"/>
          <p:cNvSpPr/>
          <p:nvPr/>
        </p:nvSpPr>
        <p:spPr>
          <a:xfrm>
            <a:off x="7258685" y="3365500"/>
            <a:ext cx="2599690" cy="2353945"/>
          </a:xfrm>
          <a:prstGeom prst="ellipse">
            <a:avLst/>
          </a:prstGeom>
          <a:noFill/>
          <a:ln w="317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anchor="ctr" anchorCtr="0">
            <a:noAutofit/>
          </a:bodyPr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4" name="Oval 3"/>
          <p:cNvSpPr/>
          <p:nvPr/>
        </p:nvSpPr>
        <p:spPr>
          <a:xfrm>
            <a:off x="4485640" y="3275330"/>
            <a:ext cx="2599690" cy="2401570"/>
          </a:xfrm>
          <a:prstGeom prst="ellipse">
            <a:avLst/>
          </a:prstGeom>
          <a:noFill/>
          <a:ln w="317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anchor="ctr" anchorCtr="0">
            <a:noAutofit/>
          </a:bodyPr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5" name="Oval 3"/>
          <p:cNvSpPr/>
          <p:nvPr/>
        </p:nvSpPr>
        <p:spPr>
          <a:xfrm>
            <a:off x="3042285" y="2221230"/>
            <a:ext cx="1517015" cy="2632710"/>
          </a:xfrm>
          <a:prstGeom prst="ellipse">
            <a:avLst/>
          </a:prstGeom>
          <a:noFill/>
          <a:ln w="317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anchor="ctr" anchorCtr="0">
            <a:noAutofit/>
          </a:bodyPr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7" name="Oval 3"/>
          <p:cNvSpPr/>
          <p:nvPr/>
        </p:nvSpPr>
        <p:spPr>
          <a:xfrm>
            <a:off x="3886835" y="1508125"/>
            <a:ext cx="2090420" cy="1692910"/>
          </a:xfrm>
          <a:prstGeom prst="ellipse">
            <a:avLst/>
          </a:prstGeom>
          <a:noFill/>
          <a:ln w="317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anchor="ctr" anchorCtr="0">
            <a:noAutofit/>
          </a:bodyPr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custDataLst>
      <p:tags r:id="rId2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ll dir="lu"/>
      </p:transition>
    </mc:Choice>
    <mc:Fallback>
      <p:transition spd="slow">
        <p:pull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5" grpId="0" bldLvl="0" animBg="1"/>
      <p:bldP spid="37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L_blue"/>
          <p:cNvGrpSpPr/>
          <p:nvPr>
            <p:custDataLst>
              <p:tags r:id="rId1"/>
            </p:custDataLst>
          </p:nvPr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7" name="Picture 2" descr="F:\1-原创素材\1_mm1102\PPT\PPT_014\materaials\page_1.pn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F:\1-原创素材\1_mm1102\PPT\PPT_014\materaials\page_9.pn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R_blue"/>
          <p:cNvGrpSpPr/>
          <p:nvPr>
            <p:custDataLst>
              <p:tags r:id="rId6"/>
            </p:custDataLst>
          </p:nvPr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10" name="组合 9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>
                <p:custDataLst>
                  <p:tags r:id="rId9"/>
                </p:custDataLst>
              </p:nvPr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>
            <p:custDataLst>
              <p:tags r:id="rId13"/>
            </p:custDataLst>
          </p:nvPr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15" name="T1_green" descr="F:\1-原创素材\1_mm1102\PPT\PPT_014\materaials\page_3.png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T3_red" descr="F:\1-原创素材\1_mm1102\PPT\PPT_014\materaials\page_11.png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T4_orange" descr="F:\1-原创素材\1_mm1102\PPT\PPT_014\materaials\page_5.png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T2_orange" descr="F:\1-原创素材\1_mm1102\PPT\PPT_014\materaials\page_6.png"/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>
            <p:custDataLst>
              <p:tags r:id="rId22"/>
            </p:custDataLst>
          </p:nvPr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0" name="B2_green" descr="F:\1-原创素材\1_mm1102\PPT\PPT_014\materaials\page_10.png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B1_red" descr="F:\1-原创素材\1_mm1102\PPT\PPT_014\materaials\page_4.png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674" name="Picture 2"/>
          <p:cNvPicPr>
            <a:picLocks noChangeAspect="1" noChangeArrowheads="1"/>
          </p:cNvPicPr>
          <p:nvPr>
            <p:custDataLst>
              <p:tags r:id="rId27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028733"/>
            <a:ext cx="9217024" cy="502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>
            <p:custDataLst>
              <p:tags r:id="rId29"/>
            </p:custDataLst>
          </p:nvPr>
        </p:nvSpPr>
        <p:spPr>
          <a:xfrm>
            <a:off x="4398645" y="3942080"/>
            <a:ext cx="4589780" cy="645160"/>
          </a:xfrm>
          <a:prstGeom prst="rect">
            <a:avLst/>
          </a:prstGeom>
          <a:noFill/>
        </p:spPr>
        <p:txBody>
          <a:bodyPr wrap="square" rtlCol="0"/>
          <a:lstStyle/>
          <a:p>
            <a:pPr algn="l"/>
            <a:r>
              <a:rPr lang="zh-CN" altLang="en-US" sz="5400" b="1" dirty="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趣味闯关游戏</a:t>
            </a:r>
            <a:endParaRPr lang="zh-CN" altLang="en-US" sz="5400" b="1" dirty="0">
              <a:solidFill>
                <a:schemeClr val="accent1"/>
              </a:solidFill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</p:txBody>
      </p:sp>
    </p:spTree>
    <p:custDataLst>
      <p:tags r:id="rId3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3*i*0"/>
  <p:tag name="KSO_WM_UNIT_INDEX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3*i*1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3*i*3"/>
  <p:tag name="KSO_WM_UNIT_INDEX" val="3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3*i*8"/>
  <p:tag name="KSO_WM_UNIT_INDEX" val="8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3*i*9"/>
  <p:tag name="KSO_WM_UNIT_INDEX" val="9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3*i*10"/>
  <p:tag name="KSO_WM_UNIT_INDEX" val="1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3*i*11"/>
  <p:tag name="KSO_WM_UNIT_INDEX" val="11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3*i*12"/>
  <p:tag name="KSO_WM_UNIT_INDEX" val="12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3*i*19"/>
  <p:tag name="KSO_WM_UNIT_INDEX" val="19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3*i*20"/>
  <p:tag name="KSO_WM_UNIT_INDEX" val="2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9.xml><?xml version="1.0" encoding="utf-8"?>
<p:tagLst xmlns:p="http://schemas.openxmlformats.org/presentationml/2006/main">
  <p:tag name="KSO_WM_TAG_VERSION" val="1.0"/>
  <p:tag name="KSO_WM_BEAUTIFY_FLAG" val="#wm#"/>
  <p:tag name="KSO_WM_UNIT_ID" val="_12**"/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22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13*i*1"/>
  <p:tag name="KSO_WM_UNIT_INDEX" val="1"/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233.xml><?xml version="1.0" encoding="utf-8"?>
<p:tagLst xmlns:p="http://schemas.openxmlformats.org/presentationml/2006/main">
  <p:tag name="KSO_WM_TAG_VERSION" val="1.0"/>
  <p:tag name="KSO_WM_BEAUTIFY_FLAG" val="#wm#"/>
  <p:tag name="KSO_WM_UNIT_ID" val="_14**"/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241.xml><?xml version="1.0" encoding="utf-8"?>
<p:tagLst xmlns:p="http://schemas.openxmlformats.org/presentationml/2006/main">
  <p:tag name="KSO_WM_TAG_VERSION" val="1.0"/>
  <p:tag name="KSO_WM_BEAUTIFY_FLAG" val="#wm#"/>
  <p:tag name="KSO_WM_UNIT_ID" val="_15**"/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4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5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5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6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27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7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7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7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7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7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7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7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8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8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8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8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8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8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8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63167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63167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8.xml><?xml version="1.0" encoding="utf-8"?>
<p:tagLst xmlns:p="http://schemas.openxmlformats.org/presentationml/2006/main">
  <p:tag name="KSO_WM_TEMPLATE_CATEGORY" val="custom"/>
  <p:tag name="KSO_WM_TEMPLATE_INDEX" val="20163167"/>
  <p:tag name="KSO_WM_TAG_VERSION" val="1.0"/>
  <p:tag name="KSO_WM_TEMPLATE_THUMBS_INDEX" val="1、4、5、6、11、14、17、18、19、20、28、30、31、32、33、35"/>
  <p:tag name="KSO_WM_BEAUTIFY_FLAG" val="#wm#"/>
  <p:tag name="KSO_WM_TEMPLATE_SUBCATEGORY" val="0"/>
  <p:tag name="KSO_WM_TEMPLATE_MASTER_TYPE" val="1"/>
  <p:tag name="KSO_WM_TEMPLATE_COLOR_TYPE" val="1"/>
  <p:tag name="KSO_WM_TEMPLATE_MASTER_THUMB_INDEX" val="12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5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3*i*0"/>
  <p:tag name="KSO_WM_UNIT_INDEX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3*i*1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3*i*3"/>
  <p:tag name="KSO_WM_UNIT_INDEX" val="3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3*i*8"/>
  <p:tag name="KSO_WM_UNIT_INDEX" val="8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3*i*9"/>
  <p:tag name="KSO_WM_UNIT_INDEX" val="9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3*i*10"/>
  <p:tag name="KSO_WM_UNIT_INDEX" val="1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3*i*11"/>
  <p:tag name="KSO_WM_UNIT_INDEX" val="11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3*i*12"/>
  <p:tag name="KSO_WM_UNIT_INDEX" val="12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3*i*19"/>
  <p:tag name="KSO_WM_UNIT_INDEX" val="19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3*i*20"/>
  <p:tag name="KSO_WM_UNIT_INDEX" val="2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55.xml><?xml version="1.0" encoding="utf-8"?>
<p:tagLst xmlns:p="http://schemas.openxmlformats.org/presentationml/2006/main">
  <p:tag name="KSO_WM_TAG_VERSION" val="1.0"/>
  <p:tag name="KSO_WM_BEAUTIFY_FLAG" val="#wm#"/>
  <p:tag name="KSO_WM_UNIT_ID" val="_12**"/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4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4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4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46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13*i*1"/>
  <p:tag name="KSO_WM_UNIT_INDEX" val="1"/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4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4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4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4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4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4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469.xml><?xml version="1.0" encoding="utf-8"?>
<p:tagLst xmlns:p="http://schemas.openxmlformats.org/presentationml/2006/main">
  <p:tag name="KSO_WM_TAG_VERSION" val="1.0"/>
  <p:tag name="KSO_WM_BEAUTIFY_FLAG" val="#wm#"/>
  <p:tag name="KSO_WM_UNIT_ID" val="_14**"/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4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4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4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4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4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4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477.xml><?xml version="1.0" encoding="utf-8"?>
<p:tagLst xmlns:p="http://schemas.openxmlformats.org/presentationml/2006/main">
  <p:tag name="KSO_WM_TAG_VERSION" val="1.0"/>
  <p:tag name="KSO_WM_BEAUTIFY_FLAG" val="#wm#"/>
  <p:tag name="KSO_WM_UNIT_ID" val="_15**"/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4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4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4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4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4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48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48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48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4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4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4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4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4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4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49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9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9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4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50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50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51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51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51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51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51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51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51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51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51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52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52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52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5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5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5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5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5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5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63167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63167"/>
</p:tagLst>
</file>

<file path=ppt/tags/tag5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34.xml><?xml version="1.0" encoding="utf-8"?>
<p:tagLst xmlns:p="http://schemas.openxmlformats.org/presentationml/2006/main">
  <p:tag name="KSO_WM_TEMPLATE_CATEGORY" val="custom"/>
  <p:tag name="KSO_WM_TEMPLATE_INDEX" val="20163167"/>
  <p:tag name="KSO_WM_TAG_VERSION" val="1.0"/>
  <p:tag name="KSO_WM_TEMPLATE_THUMBS_INDEX" val="1、4、5、6、11、14、17、18、19、20、28、30、31、32、33、35"/>
  <p:tag name="KSO_WM_BEAUTIFY_FLAG" val="#wm#"/>
  <p:tag name="KSO_WM_TEMPLATE_SUBCATEGORY" val="0"/>
  <p:tag name="KSO_WM_TEMPLATE_MASTER_TYPE" val="1"/>
  <p:tag name="KSO_WM_TEMPLATE_COLOR_TYPE" val="1"/>
  <p:tag name="KSO_WM_TEMPLATE_MASTER_THUMB_INDEX" val="12"/>
</p:tagLst>
</file>

<file path=ppt/tags/tag535.xml><?xml version="1.0" encoding="utf-8"?>
<p:tagLst xmlns:p="http://schemas.openxmlformats.org/presentationml/2006/main">
  <p:tag name="KSO_WM_UNIT_ISCONTENTSTITLE" val="0"/>
  <p:tag name="KSO_WM_UNIT_PRESET_TEXT" val="卡通PPT通用模板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63167_1*a*1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ISNUMDGMTITLE" val="0"/>
</p:tagLst>
</file>

<file path=ppt/tags/tag536.xml><?xml version="1.0" encoding="utf-8"?>
<p:tagLst xmlns:p="http://schemas.openxmlformats.org/presentationml/2006/main">
  <p:tag name="KSO_WM_UNIT_ISCONTENTSTITLE" val="0"/>
  <p:tag name="KSO_WM_UNIT_PRESET_TEXT" val="可爱/纯真/童年/烂漫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63167_1*b*1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ISNUMDGMTITLE" val="0"/>
  <p:tag name="KSO_WM_UNIT_TEXT_FILL_FORE_SCHEMECOLOR_INDEX_BRIGHTNESS" val="0.15"/>
  <p:tag name="KSO_WM_UNIT_TEXT_FILL_FORE_SCHEMECOLOR_INDEX" val="13"/>
  <p:tag name="KSO_WM_UNIT_TEXT_FILL_TYPE" val="1"/>
</p:tagLst>
</file>

<file path=ppt/tags/tag537.xml><?xml version="1.0" encoding="utf-8"?>
<p:tagLst xmlns:p="http://schemas.openxmlformats.org/presentationml/2006/main">
  <p:tag name="KSO_WM_TEMPLATE_CATEGORY" val="custom"/>
  <p:tag name="KSO_WM_TEMPLATE_INDEX" val="20163167"/>
  <p:tag name="KSO_WM_TAG_VERSION" val="1.0"/>
  <p:tag name="KSO_WM_SLIDE_ID" val="custom20163167_1"/>
  <p:tag name="KSO_WM_SLIDE_INDEX" val="1"/>
  <p:tag name="KSO_WM_SLIDE_ITEM_CNT" val="0"/>
  <p:tag name="KSO_WM_SLIDE_LAYOUT" val="a_b"/>
  <p:tag name="KSO_WM_SLIDE_LAYOUT_CNT" val="1_1"/>
  <p:tag name="KSO_WM_SLIDE_TYPE" val="title"/>
  <p:tag name="KSO_WM_TEMPLATE_THUMBS_INDEX" val="1、4、5、6、7、14、19、22、24、31、32、33、35、37"/>
  <p:tag name="KSO_WM_BEAUTIFY_FLAG" val="#wm#"/>
  <p:tag name="KSO_WM_TEMPLATE_SUBCATEGORY" val="0"/>
  <p:tag name="KSO_WM_TEMPLATE_MASTER_TYPE" val="1"/>
  <p:tag name="KSO_WM_TEMPLATE_COLOR_TYPE" val="1"/>
  <p:tag name="KSO_WM_SLIDE_SUBTYPE" val="pureTxt"/>
  <p:tag name="KSO_WM_TEMPLATE_MASTER_THUMB_INDEX" val="12"/>
</p:tagLst>
</file>

<file path=ppt/tags/tag53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63167_6*i*1"/>
  <p:tag name="KSO_WM_TEMPLATE_CATEGORY" val="custom"/>
  <p:tag name="KSO_WM_TEMPLATE_INDEX" val="20163167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LAYERLEVEL" val="1"/>
  <p:tag name="KSO_WM_UNIT_USESOURCEFORMAT_APPLY" val="1"/>
</p:tagLst>
</file>

<file path=ppt/tags/tag53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63167_6*i*14"/>
  <p:tag name="KSO_WM_TEMPLATE_CATEGORY" val="custom"/>
  <p:tag name="KSO_WM_TEMPLATE_INDEX" val="20163167"/>
  <p:tag name="KSO_WM_UNIT_INDEX" val="14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LAYERLEVEL" val="1"/>
  <p:tag name="KSO_WM_UNIT_USESOURCEFORMAT_APPLY" val="1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63167_6*i*15"/>
  <p:tag name="KSO_WM_TEMPLATE_CATEGORY" val="custom"/>
  <p:tag name="KSO_WM_TEMPLATE_INDEX" val="20163167"/>
  <p:tag name="KSO_WM_UNIT_INDEX" val="15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LAYERLEVEL" val="1"/>
  <p:tag name="KSO_WM_UNIT_USESOURCEFORMAT_APPLY" val="1"/>
</p:tagLst>
</file>

<file path=ppt/tags/tag54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63167_6*i*2"/>
  <p:tag name="KSO_WM_TEMPLATE_CATEGORY" val="custom"/>
  <p:tag name="KSO_WM_TEMPLATE_INDEX" val="20163167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LAYERLEVEL" val="1"/>
  <p:tag name="KSO_WM_UNIT_USESOURCEFORMAT_APPLY" val="1"/>
</p:tagLst>
</file>

<file path=ppt/tags/tag54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63167_6*i*3"/>
  <p:tag name="KSO_WM_TEMPLATE_CATEGORY" val="custom"/>
  <p:tag name="KSO_WM_TEMPLATE_INDEX" val="20163167"/>
  <p:tag name="KSO_WM_UNIT_INDEX" val="3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LAYERLEVEL" val="1"/>
  <p:tag name="KSO_WM_UNIT_USESOURCEFORMAT_APPLY" val="1"/>
</p:tagLst>
</file>

<file path=ppt/tags/tag54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63167_6*i*4"/>
  <p:tag name="KSO_WM_TEMPLATE_CATEGORY" val="custom"/>
  <p:tag name="KSO_WM_TEMPLATE_INDEX" val="20163167"/>
  <p:tag name="KSO_WM_UNIT_INDEX" val="4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LAYERLEVEL" val="1"/>
  <p:tag name="KSO_WM_UNIT_USESOURCEFORMAT_APPLY" val="1"/>
</p:tagLst>
</file>

<file path=ppt/tags/tag54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63167_6*i*5"/>
  <p:tag name="KSO_WM_TEMPLATE_CATEGORY" val="custom"/>
  <p:tag name="KSO_WM_TEMPLATE_INDEX" val="20163167"/>
  <p:tag name="KSO_WM_UNIT_INDEX" val="5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LAYERLEVEL" val="1"/>
  <p:tag name="KSO_WM_UNIT_USESOURCEFORMAT_APPLY" val="1"/>
</p:tagLst>
</file>

<file path=ppt/tags/tag5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i"/>
  <p:tag name="KSO_WM_UNIT_INDEX" val="6"/>
  <p:tag name="KSO_WM_UNIT_ID" val="custom20163167_6*i*6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USESOURCEFORMAT_APPLY" val="1"/>
</p:tagLst>
</file>

<file path=ppt/tags/tag5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i"/>
  <p:tag name="KSO_WM_UNIT_INDEX" val="7"/>
  <p:tag name="KSO_WM_UNIT_ID" val="custom20163167_6*i*7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USESOURCEFORMAT_APPLY" val="1"/>
</p:tagLst>
</file>

<file path=ppt/tags/tag5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i"/>
  <p:tag name="KSO_WM_UNIT_INDEX" val="8"/>
  <p:tag name="KSO_WM_UNIT_ID" val="custom20163167_6*i*8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USESOURCEFORMAT_APPLY" val="1"/>
</p:tagLst>
</file>

<file path=ppt/tags/tag5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i"/>
  <p:tag name="KSO_WM_UNIT_INDEX" val="9"/>
  <p:tag name="KSO_WM_UNIT_ID" val="custom20163167_6*i*9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USESOURCEFORMAT_APPLY" val="1"/>
</p:tagLst>
</file>

<file path=ppt/tags/tag5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i"/>
  <p:tag name="KSO_WM_UNIT_INDEX" val="10"/>
  <p:tag name="KSO_WM_UNIT_ID" val="custom20163167_6*i*10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USESOURCEFORMAT_APPLY" val="1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i"/>
  <p:tag name="KSO_WM_UNIT_INDEX" val="11"/>
  <p:tag name="KSO_WM_UNIT_ID" val="custom20163167_6*i*11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USESOURCEFORMAT_APPLY" val="1"/>
</p:tagLst>
</file>

<file path=ppt/tags/tag5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i"/>
  <p:tag name="KSO_WM_UNIT_INDEX" val="12"/>
  <p:tag name="KSO_WM_UNIT_ID" val="custom20163167_6*i*12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USESOURCEFORMAT_APPLY" val="1"/>
</p:tagLst>
</file>

<file path=ppt/tags/tag5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i"/>
  <p:tag name="KSO_WM_UNIT_INDEX" val="13"/>
  <p:tag name="KSO_WM_UNIT_ID" val="custom20163167_6*i*13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USESOURCEFORMAT_APPLY" val="1"/>
</p:tagLst>
</file>

<file path=ppt/tags/tag553.xml><?xml version="1.0" encoding="utf-8"?>
<p:tagLst xmlns:p="http://schemas.openxmlformats.org/presentationml/2006/main">
  <p:tag name="KSO_WM_TAG_VERSION" val="1.0"/>
  <p:tag name="KSO_WM_BEAUTIFY_FLAG" val="#wm#"/>
  <p:tag name="KSO_WM_UNIT_TYPE" val="a"/>
  <p:tag name="KSO_WM_UNIT_ID" val="custom20163167_6*a*1"/>
  <p:tag name="KSO_WM_TEMPLATE_CATEGORY" val="custom"/>
  <p:tag name="KSO_WM_TEMPLATE_INDEX" val="20163167"/>
  <p:tag name="KSO_WM_UNIT_INDEX" val="1"/>
  <p:tag name="KSO_WM_UNIT_ISCONTENTSTITLE" val="1"/>
  <p:tag name="KSO_WM_UNIT_PRESET_TEXT" val="Contents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LAYERLEVEL" val="1"/>
  <p:tag name="KSO_WM_UNIT_ISNUMDGMTITLE" val="0"/>
  <p:tag name="KSO_WM_UNIT_TEXT_FILL_FORE_SCHEMECOLOR_INDEX" val="5"/>
  <p:tag name="KSO_WM_UNIT_TEXT_FILL_TYPE" val="1"/>
  <p:tag name="KSO_WM_UNIT_USESOURCEFORMAT_APPLY" val="1"/>
</p:tagLst>
</file>

<file path=ppt/tags/tag5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163167_6*l_h_i*1_1_1"/>
  <p:tag name="KSO_WM_TEMPLATE_CATEGORY" val="custom"/>
  <p:tag name="KSO_WM_TEMPLATE_INDEX" val="20163167"/>
  <p:tag name="KSO_WM_UNIT_LAYERLEVEL" val="1_1_1"/>
  <p:tag name="KSO_WM_TAG_VERSION" val="1.0"/>
  <p:tag name="KSO_WM_BEAUTIFY_FLAG" val="#wm#"/>
  <p:tag name="KSO_WM_UNIT_USESOURCEFORMAT_APPLY" val="1"/>
</p:tagLst>
</file>

<file path=ppt/tags/tag555.xml><?xml version="1.0" encoding="utf-8"?>
<p:tagLst xmlns:p="http://schemas.openxmlformats.org/presentationml/2006/main">
  <p:tag name="KSO_WM_UNIT_PRESET_TEXT" val="单击此处添加文本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custom20163167_6*l_h_f*1_1_1"/>
  <p:tag name="KSO_WM_TEMPLATE_CATEGORY" val="custom"/>
  <p:tag name="KSO_WM_TEMPLATE_INDEX" val="20163167"/>
  <p:tag name="KSO_WM_UNIT_LAYERLEVEL" val="1_1_1"/>
  <p:tag name="KSO_WM_TAG_VERSION" val="1.0"/>
  <p:tag name="KSO_WM_BEAUTIFY_FLAG" val="#wm#"/>
  <p:tag name="KSO_WM_UNIT_SUBTYPE" val="a"/>
  <p:tag name="KSO_WM_UNIT_TEXT_FILL_FORE_SCHEMECOLOR_INDEX" val="5"/>
  <p:tag name="KSO_WM_UNIT_TEXT_FILL_TYPE" val="1"/>
  <p:tag name="KSO_WM_UNIT_USESOURCEFORMAT_APPLY" val="1"/>
</p:tagLst>
</file>

<file path=ppt/tags/tag5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163167_6*l_h_i*1_2_1"/>
  <p:tag name="KSO_WM_TEMPLATE_CATEGORY" val="custom"/>
  <p:tag name="KSO_WM_TEMPLATE_INDEX" val="20163167"/>
  <p:tag name="KSO_WM_UNIT_LAYERLEVEL" val="1_1_1"/>
  <p:tag name="KSO_WM_TAG_VERSION" val="1.0"/>
  <p:tag name="KSO_WM_BEAUTIFY_FLAG" val="#wm#"/>
  <p:tag name="KSO_WM_UNIT_USESOURCEFORMAT_APPLY" val="1"/>
</p:tagLst>
</file>

<file path=ppt/tags/tag557.xml><?xml version="1.0" encoding="utf-8"?>
<p:tagLst xmlns:p="http://schemas.openxmlformats.org/presentationml/2006/main">
  <p:tag name="KSO_WM_UNIT_PRESET_TEXT" val="单击此处添加文本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custom20163167_6*l_h_f*1_2_1"/>
  <p:tag name="KSO_WM_TEMPLATE_CATEGORY" val="custom"/>
  <p:tag name="KSO_WM_TEMPLATE_INDEX" val="20163167"/>
  <p:tag name="KSO_WM_UNIT_LAYERLEVEL" val="1_1_1"/>
  <p:tag name="KSO_WM_TAG_VERSION" val="1.0"/>
  <p:tag name="KSO_WM_BEAUTIFY_FLAG" val="#wm#"/>
  <p:tag name="KSO_WM_UNIT_SUBTYPE" val="a"/>
  <p:tag name="KSO_WM_UNIT_TEXT_FILL_FORE_SCHEMECOLOR_INDEX" val="6"/>
  <p:tag name="KSO_WM_UNIT_TEXT_FILL_TYPE" val="1"/>
  <p:tag name="KSO_WM_UNIT_USESOURCEFORMAT_APPLY" val="1"/>
</p:tagLst>
</file>

<file path=ppt/tags/tag5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163167_6*l_h_i*1_1_1"/>
  <p:tag name="KSO_WM_TEMPLATE_CATEGORY" val="custom"/>
  <p:tag name="KSO_WM_TEMPLATE_INDEX" val="20163167"/>
  <p:tag name="KSO_WM_UNIT_LAYERLEVEL" val="1_1_1"/>
  <p:tag name="KSO_WM_TAG_VERSION" val="1.0"/>
  <p:tag name="KSO_WM_BEAUTIFY_FLAG" val="#wm#"/>
  <p:tag name="KSO_WM_UNIT_USESOURCEFORMAT_APPLY" val="1"/>
</p:tagLst>
</file>

<file path=ppt/tags/tag559.xml><?xml version="1.0" encoding="utf-8"?>
<p:tagLst xmlns:p="http://schemas.openxmlformats.org/presentationml/2006/main">
  <p:tag name="KSO_WM_UNIT_PRESET_TEXT" val="单击此处添加文本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custom20163167_6*l_h_f*1_1_1"/>
  <p:tag name="KSO_WM_TEMPLATE_CATEGORY" val="custom"/>
  <p:tag name="KSO_WM_TEMPLATE_INDEX" val="20163167"/>
  <p:tag name="KSO_WM_UNIT_LAYERLEVEL" val="1_1_1"/>
  <p:tag name="KSO_WM_TAG_VERSION" val="1.0"/>
  <p:tag name="KSO_WM_BEAUTIFY_FLAG" val="#wm#"/>
  <p:tag name="KSO_WM_UNIT_SUBTYPE" val="a"/>
  <p:tag name="KSO_WM_UNIT_TEXT_FILL_FORE_SCHEMECOLOR_INDEX" val="5"/>
  <p:tag name="KSO_WM_UNIT_TEXT_FILL_TYPE" val="1"/>
  <p:tag name="KSO_WM_UNIT_USESOURCEFORMAT_APPLY" val="1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0.xml><?xml version="1.0" encoding="utf-8"?>
<p:tagLst xmlns:p="http://schemas.openxmlformats.org/presentationml/2006/main">
  <p:tag name="KSO_WM_TEMPLATE_CATEGORY" val="custom"/>
  <p:tag name="KSO_WM_TEMPLATE_INDEX" val="20163167"/>
  <p:tag name="KSO_WM_TAG_VERSION" val="1.0"/>
  <p:tag name="KSO_WM_SLIDE_ID" val="custom20163167_6"/>
  <p:tag name="KSO_WM_SLIDE_INDEX" val="2"/>
  <p:tag name="KSO_WM_SLIDE_ITEM_CNT" val="6"/>
  <p:tag name="KSO_WM_SLIDE_TYPE" val="contents"/>
  <p:tag name="KSO_WM_BEAUTIFY_FLAG" val="#wm#"/>
  <p:tag name="KSO_WM_TEMPLATE_SUBCATEGORY" val="0"/>
  <p:tag name="KSO_WM_TEMPLATE_MASTER_TYPE" val="1"/>
  <p:tag name="KSO_WM_TEMPLATE_COLOR_TYPE" val="1"/>
  <p:tag name="KSO_WM_SLIDE_SUBTYPE" val="diag"/>
  <p:tag name="KSO_WM_DIAGRAM_GROUP_CODE" val="l1-1"/>
  <p:tag name="KSO_WM_SLIDE_DIAGTYPE" val="l"/>
  <p:tag name="KSO_WM_SLIDE_LAYOUT" val="a_l"/>
  <p:tag name="KSO_WM_SLIDE_LAYOUT_CNT" val="1_1"/>
</p:tagLst>
</file>

<file path=ppt/tags/tag5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163167_24*i*10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5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163167_24*i*11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5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163167_24*i*12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5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163167_24*i*13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5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custom20163167_24*i*14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5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custom20163167_24*i*15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5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custom20163167_24*i*16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5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custom20163167_24*i*17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5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163167_24*i*2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163167_24*i*3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5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163167_24*i*4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5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163167_24*i*5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5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163167_24*i*6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5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163167_24*i*7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5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163167_24*i*8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576.xml><?xml version="1.0" encoding="utf-8"?>
<p:tagLst xmlns:p="http://schemas.openxmlformats.org/presentationml/2006/main">
  <p:tag name="KSO_WM_TAG_VERSION" val="1.0"/>
  <p:tag name="KSO_WM_BEAUTIFY_FLAG" val="#wm#"/>
  <p:tag name="KSO_WM_UNIT_TYPE" val="f"/>
  <p:tag name="KSO_WM_UNIT_ID" val="custom20163167_24*f*1"/>
  <p:tag name="KSO_WM_TEMPLATE_CATEGORY" val="custom"/>
  <p:tag name="KSO_WM_TEMPLATE_INDEX" val="20163167"/>
  <p:tag name="KSO_WM_UNIT_INDEX" val="1"/>
  <p:tag name="KSO_WM_UNIT_PRESET_TEXT" val="您的正文已经经简明扼要，字字珠玑，但信息却千丝万缕、错综复杂，需要用更多的文字来表述；但请您尽可能提炼思想的精髓，否则容易造成观者的阅读压力，适得其反。&#13;正如我们都希望改变世界，希望给别人带去光明，但更多时候我们只需要播下一颗种子，自然有微风吹拂，雨露滋养。恰如其分的表达观点，往往事半功倍。"/>
  <p:tag name="KSO_WM_UNIT_NOCLEAR" val="0"/>
  <p:tag name="KSO_WM_UNIT_VALUE" val="15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SUBTYPE" val="a"/>
</p:tagLst>
</file>

<file path=ppt/tags/tag577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6883*3756*306*306"/>
</p:tagLst>
</file>

<file path=ppt/tags/tag578.xml><?xml version="1.0" encoding="utf-8"?>
<p:tagLst xmlns:p="http://schemas.openxmlformats.org/presentationml/2006/main">
  <p:tag name="KSO_WM_TEMPLATE_CATEGORY" val="custom"/>
  <p:tag name="KSO_WM_TEMPLATE_INDEX" val="20163167"/>
  <p:tag name="KSO_WM_TAG_VERSION" val="1.0"/>
  <p:tag name="KSO_WM_SLIDE_ID" val="custom20163167_24"/>
  <p:tag name="KSO_WM_SLIDE_INDEX" val="24"/>
  <p:tag name="KSO_WM_SLIDE_ITEM_CNT" val="0"/>
  <p:tag name="KSO_WM_SLIDE_LAYOUT" val="a_f"/>
  <p:tag name="KSO_WM_SLIDE_LAYOUT_CNT" val="1_1"/>
  <p:tag name="KSO_WM_SLIDE_TYPE" val="text"/>
  <p:tag name="KSO_WM_BEAUTIFY_FLAG" val="#wm#"/>
  <p:tag name="KSO_WM_TEMPLATE_SUBCATEGORY" val="0"/>
  <p:tag name="KSO_WM_TEMPLATE_MASTER_TYPE" val="1"/>
  <p:tag name="KSO_WM_TEMPLATE_COLOR_TYPE" val="1"/>
  <p:tag name="KSO_WM_SLIDE_SUBTYPE" val="pureTxt"/>
  <p:tag name="KSO_WM_SLIDE_SIZE" val="971*539"/>
  <p:tag name="KSO_WM_SLIDE_POSITION" val="0*0"/>
</p:tagLst>
</file>

<file path=ppt/tags/tag5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163167_24*i*10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163167_24*i*11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5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163167_24*i*12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5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163167_24*i*13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5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custom20163167_24*i*14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5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custom20163167_24*i*15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5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custom20163167_24*i*16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5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custom20163167_24*i*17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5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163167_24*i*2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5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163167_24*i*3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5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163167_24*i*4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163167_24*i*5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5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163167_24*i*6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5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163167_24*i*7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5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163167_24*i*8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594.xml><?xml version="1.0" encoding="utf-8"?>
<p:tagLst xmlns:p="http://schemas.openxmlformats.org/presentationml/2006/main">
  <p:tag name="KSO_WM_TAG_VERSION" val="1.0"/>
  <p:tag name="KSO_WM_BEAUTIFY_FLAG" val="#wm#"/>
  <p:tag name="KSO_WM_UNIT_TYPE" val="f"/>
  <p:tag name="KSO_WM_UNIT_ID" val="custom20163167_24*f*1"/>
  <p:tag name="KSO_WM_TEMPLATE_CATEGORY" val="custom"/>
  <p:tag name="KSO_WM_TEMPLATE_INDEX" val="20163167"/>
  <p:tag name="KSO_WM_UNIT_INDEX" val="1"/>
  <p:tag name="KSO_WM_UNIT_PRESET_TEXT" val="您的正文已经经简明扼要，字字珠玑，但信息却千丝万缕、错综复杂，需要用更多的文字来表述；但请您尽可能提炼思想的精髓，否则容易造成观者的阅读压力，适得其反。&#13;正如我们都希望改变世界，希望给别人带去光明，但更多时候我们只需要播下一颗种子，自然有微风吹拂，雨露滋养。恰如其分的表达观点，往往事半功倍。"/>
  <p:tag name="KSO_WM_UNIT_NOCLEAR" val="0"/>
  <p:tag name="KSO_WM_UNIT_VALUE" val="15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SUBTYPE" val="a"/>
</p:tagLst>
</file>

<file path=ppt/tags/tag595.xml><?xml version="1.0" encoding="utf-8"?>
<p:tagLst xmlns:p="http://schemas.openxmlformats.org/presentationml/2006/main">
  <p:tag name="KSO_WM_TEMPLATE_CATEGORY" val="custom"/>
  <p:tag name="KSO_WM_TEMPLATE_INDEX" val="20163167"/>
  <p:tag name="KSO_WM_TAG_VERSION" val="1.0"/>
  <p:tag name="KSO_WM_SLIDE_ID" val="custom20163167_24"/>
  <p:tag name="KSO_WM_SLIDE_INDEX" val="24"/>
  <p:tag name="KSO_WM_SLIDE_ITEM_CNT" val="0"/>
  <p:tag name="KSO_WM_SLIDE_LAYOUT" val="a_f"/>
  <p:tag name="KSO_WM_SLIDE_LAYOUT_CNT" val="1_1"/>
  <p:tag name="KSO_WM_SLIDE_TYPE" val="text"/>
  <p:tag name="KSO_WM_BEAUTIFY_FLAG" val="#wm#"/>
  <p:tag name="KSO_WM_TEMPLATE_SUBCATEGORY" val="0"/>
  <p:tag name="KSO_WM_TEMPLATE_MASTER_TYPE" val="1"/>
  <p:tag name="KSO_WM_TEMPLATE_COLOR_TYPE" val="1"/>
  <p:tag name="KSO_WM_SLIDE_SUBTYPE" val="pureTxt"/>
  <p:tag name="KSO_WM_SLIDE_SIZE" val="971*539"/>
  <p:tag name="KSO_WM_SLIDE_POSITION" val="0*0"/>
</p:tagLst>
</file>

<file path=ppt/tags/tag5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163167_24*i*10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5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163167_24*i*11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5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163167_24*i*12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5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163167_24*i*13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custom20163167_24*i*14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custom20163167_24*i*15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custom20163167_24*i*16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custom20163167_24*i*17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163167_24*i*2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163167_24*i*3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163167_24*i*4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163167_24*i*5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163167_24*i*6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163167_24*i*7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163167_24*i*8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11.xml><?xml version="1.0" encoding="utf-8"?>
<p:tagLst xmlns:p="http://schemas.openxmlformats.org/presentationml/2006/main">
  <p:tag name="KSO_WM_TAG_VERSION" val="1.0"/>
  <p:tag name="KSO_WM_BEAUTIFY_FLAG" val="#wm#"/>
  <p:tag name="KSO_WM_UNIT_TYPE" val="f"/>
  <p:tag name="KSO_WM_UNIT_ID" val="custom20163167_24*f*1"/>
  <p:tag name="KSO_WM_TEMPLATE_CATEGORY" val="custom"/>
  <p:tag name="KSO_WM_TEMPLATE_INDEX" val="20163167"/>
  <p:tag name="KSO_WM_UNIT_INDEX" val="1"/>
  <p:tag name="KSO_WM_UNIT_PRESET_TEXT" val="您的正文已经经简明扼要，字字珠玑，但信息却千丝万缕、错综复杂，需要用更多的文字来表述；但请您尽可能提炼思想的精髓，否则容易造成观者的阅读压力，适得其反。&#13;正如我们都希望改变世界，希望给别人带去光明，但更多时候我们只需要播下一颗种子，自然有微风吹拂，雨露滋养。恰如其分的表达观点，往往事半功倍。"/>
  <p:tag name="KSO_WM_UNIT_NOCLEAR" val="0"/>
  <p:tag name="KSO_WM_UNIT_VALUE" val="15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SUBTYPE" val="a"/>
</p:tagLst>
</file>

<file path=ppt/tags/tag612.xml><?xml version="1.0" encoding="utf-8"?>
<p:tagLst xmlns:p="http://schemas.openxmlformats.org/presentationml/2006/main">
  <p:tag name="KSO_WM_TEMPLATE_CATEGORY" val="custom"/>
  <p:tag name="KSO_WM_TEMPLATE_INDEX" val="20163167"/>
  <p:tag name="KSO_WM_TAG_VERSION" val="1.0"/>
  <p:tag name="KSO_WM_SLIDE_ID" val="custom20163167_24"/>
  <p:tag name="KSO_WM_SLIDE_INDEX" val="24"/>
  <p:tag name="KSO_WM_SLIDE_ITEM_CNT" val="0"/>
  <p:tag name="KSO_WM_SLIDE_LAYOUT" val="a_f"/>
  <p:tag name="KSO_WM_SLIDE_LAYOUT_CNT" val="1_1"/>
  <p:tag name="KSO_WM_SLIDE_TYPE" val="text"/>
  <p:tag name="KSO_WM_BEAUTIFY_FLAG" val="#wm#"/>
  <p:tag name="KSO_WM_TEMPLATE_SUBCATEGORY" val="0"/>
  <p:tag name="KSO_WM_TEMPLATE_MASTER_TYPE" val="1"/>
  <p:tag name="KSO_WM_TEMPLATE_COLOR_TYPE" val="1"/>
  <p:tag name="KSO_WM_SLIDE_SUBTYPE" val="pureTxt"/>
  <p:tag name="KSO_WM_SLIDE_SIZE" val="971*539"/>
  <p:tag name="KSO_WM_SLIDE_POSITION" val="0*0"/>
</p:tagLst>
</file>

<file path=ppt/tags/tag6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163167_24*i*10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163167_24*i*11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163167_24*i*12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163167_24*i*13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custom20163167_24*i*14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custom20163167_24*i*15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custom20163167_24*i*16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custom20163167_24*i*17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163167_24*i*2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163167_24*i*3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163167_24*i*4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163167_24*i*5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163167_24*i*6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163167_24*i*7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163167_24*i*8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28.xml><?xml version="1.0" encoding="utf-8"?>
<p:tagLst xmlns:p="http://schemas.openxmlformats.org/presentationml/2006/main">
  <p:tag name="KSO_WM_TAG_VERSION" val="1.0"/>
  <p:tag name="KSO_WM_BEAUTIFY_FLAG" val="#wm#"/>
  <p:tag name="KSO_WM_UNIT_TYPE" val="f"/>
  <p:tag name="KSO_WM_UNIT_ID" val="custom20163167_24*f*1"/>
  <p:tag name="KSO_WM_TEMPLATE_CATEGORY" val="custom"/>
  <p:tag name="KSO_WM_TEMPLATE_INDEX" val="20163167"/>
  <p:tag name="KSO_WM_UNIT_INDEX" val="1"/>
  <p:tag name="KSO_WM_UNIT_PRESET_TEXT" val="您的正文已经经简明扼要，字字珠玑，但信息却千丝万缕、错综复杂，需要用更多的文字来表述；但请您尽可能提炼思想的精髓，否则容易造成观者的阅读压力，适得其反。&#13;正如我们都希望改变世界，希望给别人带去光明，但更多时候我们只需要播下一颗种子，自然有微风吹拂，雨露滋养。恰如其分的表达观点，往往事半功倍。"/>
  <p:tag name="KSO_WM_UNIT_NOCLEAR" val="0"/>
  <p:tag name="KSO_WM_UNIT_VALUE" val="15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SUBTYPE" val="a"/>
</p:tagLst>
</file>

<file path=ppt/tags/tag629.xml><?xml version="1.0" encoding="utf-8"?>
<p:tagLst xmlns:p="http://schemas.openxmlformats.org/presentationml/2006/main">
  <p:tag name="KSO_WM_TEMPLATE_CATEGORY" val="custom"/>
  <p:tag name="KSO_WM_TEMPLATE_INDEX" val="20163167"/>
  <p:tag name="KSO_WM_TAG_VERSION" val="1.0"/>
  <p:tag name="KSO_WM_SLIDE_ID" val="custom20163167_24"/>
  <p:tag name="KSO_WM_SLIDE_INDEX" val="24"/>
  <p:tag name="KSO_WM_SLIDE_ITEM_CNT" val="0"/>
  <p:tag name="KSO_WM_SLIDE_LAYOUT" val="a_f"/>
  <p:tag name="KSO_WM_SLIDE_LAYOUT_CNT" val="1_1"/>
  <p:tag name="KSO_WM_SLIDE_TYPE" val="text"/>
  <p:tag name="KSO_WM_BEAUTIFY_FLAG" val="#wm#"/>
  <p:tag name="KSO_WM_TEMPLATE_SUBCATEGORY" val="0"/>
  <p:tag name="KSO_WM_TEMPLATE_MASTER_TYPE" val="1"/>
  <p:tag name="KSO_WM_TEMPLATE_COLOR_TYPE" val="1"/>
  <p:tag name="KSO_WM_SLIDE_SUBTYPE" val="pureTxt"/>
  <p:tag name="KSO_WM_SLIDE_SIZE" val="971*539"/>
  <p:tag name="KSO_WM_SLIDE_POSITION" val="0*0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163167_24*i*10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163167_24*i*11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163167_24*i*12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163167_24*i*13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custom20163167_24*i*14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custom20163167_24*i*15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custom20163167_24*i*16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custom20163167_24*i*17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163167_24*i*2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163167_24*i*3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163167_24*i*4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163167_24*i*5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163167_24*i*6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163167_24*i*7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163167_24*i*8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45.xml><?xml version="1.0" encoding="utf-8"?>
<p:tagLst xmlns:p="http://schemas.openxmlformats.org/presentationml/2006/main">
  <p:tag name="KSO_WM_TAG_VERSION" val="1.0"/>
  <p:tag name="KSO_WM_BEAUTIFY_FLAG" val="#wm#"/>
  <p:tag name="KSO_WM_UNIT_TYPE" val="f"/>
  <p:tag name="KSO_WM_UNIT_ID" val="custom20163167_24*f*1"/>
  <p:tag name="KSO_WM_TEMPLATE_CATEGORY" val="custom"/>
  <p:tag name="KSO_WM_TEMPLATE_INDEX" val="20163167"/>
  <p:tag name="KSO_WM_UNIT_INDEX" val="1"/>
  <p:tag name="KSO_WM_UNIT_PRESET_TEXT" val="您的正文已经经简明扼要，字字珠玑，但信息却千丝万缕、错综复杂，需要用更多的文字来表述；但请您尽可能提炼思想的精髓，否则容易造成观者的阅读压力，适得其反。&#13;正如我们都希望改变世界，希望给别人带去光明，但更多时候我们只需要播下一颗种子，自然有微风吹拂，雨露滋养。恰如其分的表达观点，往往事半功倍。"/>
  <p:tag name="KSO_WM_UNIT_NOCLEAR" val="0"/>
  <p:tag name="KSO_WM_UNIT_VALUE" val="15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SUBTYPE" val="a"/>
</p:tagLst>
</file>

<file path=ppt/tags/tag646.xml><?xml version="1.0" encoding="utf-8"?>
<p:tagLst xmlns:p="http://schemas.openxmlformats.org/presentationml/2006/main">
  <p:tag name="KSO_WM_TEMPLATE_CATEGORY" val="custom"/>
  <p:tag name="KSO_WM_TEMPLATE_INDEX" val="20163167"/>
  <p:tag name="KSO_WM_TAG_VERSION" val="1.0"/>
  <p:tag name="KSO_WM_SLIDE_ID" val="custom20163167_24"/>
  <p:tag name="KSO_WM_SLIDE_INDEX" val="24"/>
  <p:tag name="KSO_WM_SLIDE_ITEM_CNT" val="0"/>
  <p:tag name="KSO_WM_SLIDE_LAYOUT" val="a_f"/>
  <p:tag name="KSO_WM_SLIDE_LAYOUT_CNT" val="1_1"/>
  <p:tag name="KSO_WM_SLIDE_TYPE" val="text"/>
  <p:tag name="KSO_WM_BEAUTIFY_FLAG" val="#wm#"/>
  <p:tag name="KSO_WM_TEMPLATE_SUBCATEGORY" val="0"/>
  <p:tag name="KSO_WM_TEMPLATE_MASTER_TYPE" val="1"/>
  <p:tag name="KSO_WM_TEMPLATE_COLOR_TYPE" val="1"/>
  <p:tag name="KSO_WM_SLIDE_SUBTYPE" val="pureTxt"/>
  <p:tag name="KSO_WM_SLIDE_SIZE" val="971*539"/>
  <p:tag name="KSO_WM_SLIDE_POSITION" val="0*0"/>
</p:tagLst>
</file>

<file path=ppt/tags/tag6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163167_24*i*10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163167_24*i*11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163167_24*i*12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163167_24*i*13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custom20163167_24*i*14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custom20163167_24*i*15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custom20163167_24*i*16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custom20163167_24*i*17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163167_24*i*2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163167_24*i*3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163167_24*i*4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163167_24*i*5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163167_24*i*6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163167_24*i*7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163167_24*i*8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62.xml><?xml version="1.0" encoding="utf-8"?>
<p:tagLst xmlns:p="http://schemas.openxmlformats.org/presentationml/2006/main">
  <p:tag name="KSO_WM_TAG_VERSION" val="1.0"/>
  <p:tag name="KSO_WM_BEAUTIFY_FLAG" val="#wm#"/>
  <p:tag name="KSO_WM_UNIT_TYPE" val="f"/>
  <p:tag name="KSO_WM_UNIT_ID" val="custom20163167_24*f*1"/>
  <p:tag name="KSO_WM_TEMPLATE_CATEGORY" val="custom"/>
  <p:tag name="KSO_WM_TEMPLATE_INDEX" val="20163167"/>
  <p:tag name="KSO_WM_UNIT_INDEX" val="1"/>
  <p:tag name="KSO_WM_UNIT_PRESET_TEXT" val="您的正文已经经简明扼要，字字珠玑，但信息却千丝万缕、错综复杂，需要用更多的文字来表述；但请您尽可能提炼思想的精髓，否则容易造成观者的阅读压力，适得其反。&#13;正如我们都希望改变世界，希望给别人带去光明，但更多时候我们只需要播下一颗种子，自然有微风吹拂，雨露滋养。恰如其分的表达观点，往往事半功倍。"/>
  <p:tag name="KSO_WM_UNIT_NOCLEAR" val="0"/>
  <p:tag name="KSO_WM_UNIT_VALUE" val="15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SUBTYPE" val="a"/>
</p:tagLst>
</file>

<file path=ppt/tags/tag663.xml><?xml version="1.0" encoding="utf-8"?>
<p:tagLst xmlns:p="http://schemas.openxmlformats.org/presentationml/2006/main">
  <p:tag name="KSO_WM_TEMPLATE_CATEGORY" val="custom"/>
  <p:tag name="KSO_WM_TEMPLATE_INDEX" val="20163167"/>
  <p:tag name="KSO_WM_TAG_VERSION" val="1.0"/>
  <p:tag name="KSO_WM_SLIDE_ID" val="custom20163167_24"/>
  <p:tag name="KSO_WM_SLIDE_INDEX" val="24"/>
  <p:tag name="KSO_WM_SLIDE_ITEM_CNT" val="0"/>
  <p:tag name="KSO_WM_SLIDE_LAYOUT" val="a_f"/>
  <p:tag name="KSO_WM_SLIDE_LAYOUT_CNT" val="1_1"/>
  <p:tag name="KSO_WM_SLIDE_TYPE" val="text"/>
  <p:tag name="KSO_WM_BEAUTIFY_FLAG" val="#wm#"/>
  <p:tag name="KSO_WM_TEMPLATE_SUBCATEGORY" val="0"/>
  <p:tag name="KSO_WM_TEMPLATE_MASTER_TYPE" val="1"/>
  <p:tag name="KSO_WM_TEMPLATE_COLOR_TYPE" val="1"/>
  <p:tag name="KSO_WM_SLIDE_SUBTYPE" val="pureTxt"/>
  <p:tag name="KSO_WM_SLIDE_SIZE" val="971*539"/>
  <p:tag name="KSO_WM_SLIDE_POSITION" val="0*0"/>
</p:tagLst>
</file>

<file path=ppt/tags/tag6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163167_10*i*5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163167_10*i*6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163167_10*i*7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163167_10*i*8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163167_10*i*9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163167_10*i*10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163167_10*i*11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163167_10*i*12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163167_10*i*13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custom20163167_10*i*14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custom20163167_10*i*15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custom20163167_10*i*16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163167_10*i*2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163167_10*i*3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163167_10*i*4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7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63167_10*i*1"/>
  <p:tag name="KSO_WM_TEMPLATE_CATEGORY" val="custom"/>
  <p:tag name="KSO_WM_TEMPLATE_INDEX" val="20163167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80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63167_10*a*1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ISNUMDGMTITLE" val="0"/>
</p:tagLst>
</file>

<file path=ppt/tags/tag681.xml><?xml version="1.0" encoding="utf-8"?>
<p:tagLst xmlns:p="http://schemas.openxmlformats.org/presentationml/2006/main">
  <p:tag name="KSO_WM_TEMPLATE_CATEGORY" val="custom"/>
  <p:tag name="KSO_WM_TEMPLATE_INDEX" val="20163167"/>
  <p:tag name="KSO_WM_TAG_VERSION" val="1.0"/>
  <p:tag name="KSO_WM_SLIDE_ID" val="custom20163167_10"/>
  <p:tag name="KSO_WM_SLIDE_INDEX" val="10"/>
  <p:tag name="KSO_WM_SLIDE_ITEM_CNT" val="0"/>
  <p:tag name="KSO_WM_SLIDE_LAYOUT" val="a_f"/>
  <p:tag name="KSO_WM_SLIDE_LAYOUT_CNT" val="1_1"/>
  <p:tag name="KSO_WM_SLIDE_TYPE" val="text"/>
  <p:tag name="KSO_WM_BEAUTIFY_FLAG" val="#wm#"/>
  <p:tag name="KSO_WM_TEMPLATE_SUBCATEGORY" val="0"/>
  <p:tag name="KSO_WM_TEMPLATE_MASTER_TYPE" val="1"/>
  <p:tag name="KSO_WM_TEMPLATE_COLOR_TYPE" val="1"/>
  <p:tag name="KSO_WM_SLIDE_SUBTYPE" val="pureTxt"/>
  <p:tag name="KSO_WM_SLIDE_SIZE" val="971*539"/>
  <p:tag name="KSO_WM_SLIDE_POSITION" val="0*0"/>
</p:tagLst>
</file>

<file path=ppt/tags/tag6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10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6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11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11"/>
</p:tagLst>
</file>

<file path=ppt/tags/tag6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12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12"/>
</p:tagLst>
</file>

<file path=ppt/tags/tag6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13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13"/>
</p:tagLst>
</file>

<file path=ppt/tags/tag6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14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14"/>
</p:tagLst>
</file>

<file path=ppt/tags/tag6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15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15"/>
</p:tagLst>
</file>

<file path=ppt/tags/tag6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16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16"/>
</p:tagLst>
</file>

<file path=ppt/tags/tag6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17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17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2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6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3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6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4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6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5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6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6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6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7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6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8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69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63167_23*i*1"/>
  <p:tag name="KSO_WM_TEMPLATE_CATEGORY" val="custom"/>
  <p:tag name="KSO_WM_TEMPLATE_INDEX" val="20163167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163167_23*i*9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699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63167_23*a*1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ISNUMDGMTITLE" val="0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00.xml><?xml version="1.0" encoding="utf-8"?>
<p:tagLst xmlns:p="http://schemas.openxmlformats.org/presentationml/2006/main">
  <p:tag name="KSO_WM_TEMPLATE_CATEGORY" val="custom"/>
  <p:tag name="KSO_WM_TEMPLATE_INDEX" val="20163167"/>
  <p:tag name="KSO_WM_TAG_VERSION" val="1.0"/>
  <p:tag name="KSO_WM_SLIDE_ID" val="custom20163167_25"/>
  <p:tag name="KSO_WM_SLIDE_INDEX" val="25"/>
  <p:tag name="KSO_WM_SLIDE_ITEM_CNT" val="0"/>
  <p:tag name="KSO_WM_SLIDE_LAYOUT" val="a_f"/>
  <p:tag name="KSO_WM_SLIDE_LAYOUT_CNT" val="1_1"/>
  <p:tag name="KSO_WM_SLIDE_TYPE" val="text"/>
  <p:tag name="KSO_WM_BEAUTIFY_FLAG" val="#wm#"/>
  <p:tag name="KSO_WM_TEMPLATE_SUBCATEGORY" val="0"/>
  <p:tag name="KSO_WM_TEMPLATE_MASTER_TYPE" val="1"/>
  <p:tag name="KSO_WM_TEMPLATE_COLOR_TYPE" val="1"/>
  <p:tag name="KSO_WM_SLIDE_SIZE" val="971*539"/>
  <p:tag name="KSO_WM_SLIDE_POSITION" val="0*0"/>
  <p:tag name="KSO_WM_SLIDE_SUBTYPE" val="pureTxt"/>
</p:tagLst>
</file>

<file path=ppt/tags/tag7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10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7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11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11"/>
</p:tagLst>
</file>

<file path=ppt/tags/tag7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12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12"/>
</p:tagLst>
</file>

<file path=ppt/tags/tag7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13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13"/>
</p:tagLst>
</file>

<file path=ppt/tags/tag7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14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14"/>
</p:tagLst>
</file>

<file path=ppt/tags/tag7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15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15"/>
</p:tagLst>
</file>

<file path=ppt/tags/tag7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16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16"/>
</p:tagLst>
</file>

<file path=ppt/tags/tag7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17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17"/>
</p:tagLst>
</file>

<file path=ppt/tags/tag7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2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3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7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4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7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5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7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6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7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7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7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8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71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63167_23*i*1"/>
  <p:tag name="KSO_WM_TEMPLATE_CATEGORY" val="custom"/>
  <p:tag name="KSO_WM_TEMPLATE_INDEX" val="20163167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163167_23*i*9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718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63167_23*a*1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ISNUMDGMTITLE" val="0"/>
</p:tagLst>
</file>

<file path=ppt/tags/tag719.xml><?xml version="1.0" encoding="utf-8"?>
<p:tagLst xmlns:p="http://schemas.openxmlformats.org/presentationml/2006/main">
  <p:tag name="KSO_WM_TEMPLATE_CATEGORY" val="custom"/>
  <p:tag name="KSO_WM_TEMPLATE_INDEX" val="20163167"/>
  <p:tag name="KSO_WM_TAG_VERSION" val="1.0"/>
  <p:tag name="KSO_WM_SLIDE_ID" val="custom20163167_25"/>
  <p:tag name="KSO_WM_SLIDE_INDEX" val="25"/>
  <p:tag name="KSO_WM_SLIDE_ITEM_CNT" val="0"/>
  <p:tag name="KSO_WM_SLIDE_LAYOUT" val="a_f"/>
  <p:tag name="KSO_WM_SLIDE_LAYOUT_CNT" val="1_1"/>
  <p:tag name="KSO_WM_SLIDE_TYPE" val="text"/>
  <p:tag name="KSO_WM_BEAUTIFY_FLAG" val="#wm#"/>
  <p:tag name="KSO_WM_TEMPLATE_SUBCATEGORY" val="0"/>
  <p:tag name="KSO_WM_TEMPLATE_MASTER_TYPE" val="1"/>
  <p:tag name="KSO_WM_TEMPLATE_COLOR_TYPE" val="1"/>
  <p:tag name="KSO_WM_SLIDE_SIZE" val="971*539"/>
  <p:tag name="KSO_WM_SLIDE_POSITION" val="0*0"/>
  <p:tag name="KSO_WM_SLIDE_SUBTYPE" val="pureTxt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10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7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11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11"/>
</p:tagLst>
</file>

<file path=ppt/tags/tag7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12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12"/>
</p:tagLst>
</file>

<file path=ppt/tags/tag7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13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13"/>
</p:tagLst>
</file>

<file path=ppt/tags/tag7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14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14"/>
</p:tagLst>
</file>

<file path=ppt/tags/tag7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15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15"/>
</p:tagLst>
</file>

<file path=ppt/tags/tag7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16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16"/>
</p:tagLst>
</file>

<file path=ppt/tags/tag7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17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17"/>
</p:tagLst>
</file>

<file path=ppt/tags/tag7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2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7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3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4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7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5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7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6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7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7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7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8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73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63167_23*i*1"/>
  <p:tag name="KSO_WM_TEMPLATE_CATEGORY" val="custom"/>
  <p:tag name="KSO_WM_TEMPLATE_INDEX" val="20163167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163167_23*i*9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737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63167_23*a*1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ISNUMDGMTITLE" val="0"/>
</p:tagLst>
</file>

<file path=ppt/tags/tag738.xml><?xml version="1.0" encoding="utf-8"?>
<p:tagLst xmlns:p="http://schemas.openxmlformats.org/presentationml/2006/main">
  <p:tag name="KSO_WM_TEMPLATE_CATEGORY" val="custom"/>
  <p:tag name="KSO_WM_TEMPLATE_INDEX" val="20163167"/>
  <p:tag name="KSO_WM_TAG_VERSION" val="1.0"/>
  <p:tag name="KSO_WM_SLIDE_ID" val="custom20163167_25"/>
  <p:tag name="KSO_WM_SLIDE_INDEX" val="25"/>
  <p:tag name="KSO_WM_SLIDE_ITEM_CNT" val="0"/>
  <p:tag name="KSO_WM_SLIDE_LAYOUT" val="a_f"/>
  <p:tag name="KSO_WM_SLIDE_LAYOUT_CNT" val="1_1"/>
  <p:tag name="KSO_WM_SLIDE_TYPE" val="text"/>
  <p:tag name="KSO_WM_BEAUTIFY_FLAG" val="#wm#"/>
  <p:tag name="KSO_WM_TEMPLATE_SUBCATEGORY" val="0"/>
  <p:tag name="KSO_WM_TEMPLATE_MASTER_TYPE" val="1"/>
  <p:tag name="KSO_WM_TEMPLATE_COLOR_TYPE" val="1"/>
  <p:tag name="KSO_WM_SLIDE_SIZE" val="971*539"/>
  <p:tag name="KSO_WM_SLIDE_POSITION" val="0*0"/>
  <p:tag name="KSO_WM_SLIDE_SUBTYPE" val="pureTxt"/>
</p:tagLst>
</file>

<file path=ppt/tags/tag7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10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11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11"/>
</p:tagLst>
</file>

<file path=ppt/tags/tag7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12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12"/>
</p:tagLst>
</file>

<file path=ppt/tags/tag7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13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13"/>
</p:tagLst>
</file>

<file path=ppt/tags/tag7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14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14"/>
</p:tagLst>
</file>

<file path=ppt/tags/tag7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15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15"/>
</p:tagLst>
</file>

<file path=ppt/tags/tag7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16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16"/>
</p:tagLst>
</file>

<file path=ppt/tags/tag7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17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17"/>
</p:tagLst>
</file>

<file path=ppt/tags/tag7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2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7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3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7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4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5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7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6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7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7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7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25*i*8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754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63167_23*a*1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ISNUMDGMTITLE" val="0"/>
</p:tagLst>
</file>

<file path=ppt/tags/tag75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63167_23*i*1"/>
  <p:tag name="KSO_WM_TEMPLATE_CATEGORY" val="custom"/>
  <p:tag name="KSO_WM_TEMPLATE_INDEX" val="20163167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163167_23*i*9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757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63167_23*a*1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ISNUMDGMTITLE" val="0"/>
</p:tagLst>
</file>

<file path=ppt/tags/tag758.xml><?xml version="1.0" encoding="utf-8"?>
<p:tagLst xmlns:p="http://schemas.openxmlformats.org/presentationml/2006/main">
  <p:tag name="KSO_WM_TEMPLATE_CATEGORY" val="custom"/>
  <p:tag name="KSO_WM_TEMPLATE_INDEX" val="20163167"/>
  <p:tag name="KSO_WM_TAG_VERSION" val="1.0"/>
  <p:tag name="KSO_WM_SLIDE_ID" val="custom20163167_25"/>
  <p:tag name="KSO_WM_SLIDE_INDEX" val="25"/>
  <p:tag name="KSO_WM_SLIDE_ITEM_CNT" val="0"/>
  <p:tag name="KSO_WM_SLIDE_LAYOUT" val="a_f"/>
  <p:tag name="KSO_WM_SLIDE_LAYOUT_CNT" val="1_1"/>
  <p:tag name="KSO_WM_SLIDE_TYPE" val="text"/>
  <p:tag name="KSO_WM_BEAUTIFY_FLAG" val="#wm#"/>
  <p:tag name="KSO_WM_TEMPLATE_SUBCATEGORY" val="0"/>
  <p:tag name="KSO_WM_TEMPLATE_MASTER_TYPE" val="1"/>
  <p:tag name="KSO_WM_TEMPLATE_COLOR_TYPE" val="1"/>
  <p:tag name="KSO_WM_SLIDE_SIZE" val="971*539"/>
  <p:tag name="KSO_WM_SLIDE_POSITION" val="0*0"/>
  <p:tag name="KSO_WM_SLIDE_SUBTYPE" val="pureTxt"/>
</p:tagLst>
</file>

<file path=ppt/tags/tag7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163167_24*i*10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163167_24*i*11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7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163167_24*i*12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7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163167_24*i*13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7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custom20163167_24*i*14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7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custom20163167_24*i*15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7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custom20163167_24*i*16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7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custom20163167_24*i*17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7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163167_24*i*2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7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163167_24*i*3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7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163167_24*i*4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163167_24*i*5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7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163167_24*i*6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7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163167_24*i*7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7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163167_24*i*8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77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63167_24*i*1"/>
  <p:tag name="KSO_WM_TEMPLATE_CATEGORY" val="custom"/>
  <p:tag name="KSO_WM_TEMPLATE_INDEX" val="20163167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163167_24*i*9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776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63167_24*a*1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ISNUMDGMTITLE" val="0"/>
</p:tagLst>
</file>

<file path=ppt/tags/tag777.xml><?xml version="1.0" encoding="utf-8"?>
<p:tagLst xmlns:p="http://schemas.openxmlformats.org/presentationml/2006/main">
  <p:tag name="KSO_WM_TEMPLATE_CATEGORY" val="custom"/>
  <p:tag name="KSO_WM_TEMPLATE_INDEX" val="20163167"/>
  <p:tag name="KSO_WM_TAG_VERSION" val="1.0"/>
  <p:tag name="KSO_WM_SLIDE_ID" val="custom20163167_24"/>
  <p:tag name="KSO_WM_SLIDE_INDEX" val="24"/>
  <p:tag name="KSO_WM_SLIDE_ITEM_CNT" val="0"/>
  <p:tag name="KSO_WM_SLIDE_LAYOUT" val="a_f"/>
  <p:tag name="KSO_WM_SLIDE_LAYOUT_CNT" val="1_1"/>
  <p:tag name="KSO_WM_SLIDE_TYPE" val="text"/>
  <p:tag name="KSO_WM_BEAUTIFY_FLAG" val="#wm#"/>
  <p:tag name="KSO_WM_TEMPLATE_SUBCATEGORY" val="0"/>
  <p:tag name="KSO_WM_TEMPLATE_MASTER_TYPE" val="1"/>
  <p:tag name="KSO_WM_TEMPLATE_COLOR_TYPE" val="1"/>
  <p:tag name="KSO_WM_SLIDE_SUBTYPE" val="pureTxt"/>
  <p:tag name="KSO_WM_SLIDE_SIZE" val="971*539"/>
  <p:tag name="KSO_WM_SLIDE_POSITION" val="0*0"/>
</p:tagLst>
</file>

<file path=ppt/tags/tag7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163167_12*i*5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7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163167_12*i*6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163167_12*i*7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7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163167_12*i*8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7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163167_12*i*9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7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163167_12*i*10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7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163167_12*i*11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7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163167_12*i*12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7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163167_12*i*13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7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custom20163167_12*i*14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7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custom20163167_12*i*15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7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custom20163167_12*i*16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163167_12*i*2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7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163167_12*i*3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7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163167_12*i*4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79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63167_12*i*1"/>
  <p:tag name="KSO_WM_TEMPLATE_CATEGORY" val="custom"/>
  <p:tag name="KSO_WM_TEMPLATE_INDEX" val="20163167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4.xml><?xml version="1.0" encoding="utf-8"?>
<p:tagLst xmlns:p="http://schemas.openxmlformats.org/presentationml/2006/main">
  <p:tag name="KSO_WM_TEMPLATE_CATEGORY" val="custom"/>
  <p:tag name="KSO_WM_TEMPLATE_INDEX" val="20163167"/>
  <p:tag name="KSO_WM_TAG_VERSION" val="1.0"/>
  <p:tag name="KSO_WM_SLIDE_ID" val="custom20163167_12"/>
  <p:tag name="KSO_WM_SLIDE_INDEX" val="12"/>
  <p:tag name="KSO_WM_SLIDE_ITEM_CNT" val="0"/>
  <p:tag name="KSO_WM_SLIDE_LAYOUT" val="f"/>
  <p:tag name="KSO_WM_SLIDE_LAYOUT_CNT" val="1"/>
  <p:tag name="KSO_WM_SLIDE_TYPE" val="text"/>
  <p:tag name="KSO_WM_BEAUTIFY_FLAG" val="#wm#"/>
  <p:tag name="KSO_WM_TEMPLATE_SUBCATEGORY" val="0"/>
  <p:tag name="KSO_WM_TEMPLATE_MASTER_TYPE" val="1"/>
  <p:tag name="KSO_WM_TEMPLATE_COLOR_TYPE" val="1"/>
  <p:tag name="KSO_WM_SLIDE_SUBTYPE" val="pureTxt"/>
  <p:tag name="KSO_WM_SLIDE_SIZE" val="971*539"/>
  <p:tag name="KSO_WM_SLIDE_POSITION" val="0*0"/>
</p:tagLst>
</file>

<file path=ppt/tags/tag7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163167_23*i*10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7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163167_23*i*11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7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163167_23*i*12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7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163167_23*i*13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7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custom20163167_23*i*14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custom20163167_23*i*15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8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custom20163167_23*i*16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8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custom20163167_23*i*17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8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163167_23*i*2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8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163167_23*i*3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8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163167_23*i*4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8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163167_23*i*5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8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163167_23*i*6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8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163167_23*i*7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8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163167_23*i*8"/>
  <p:tag name="KSO_WM_TEMPLATE_CATEGORY" val="custom"/>
  <p:tag name="KSO_WM_TEMPLATE_INDEX" val="20163167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10.xml><?xml version="1.0" encoding="utf-8"?>
<p:tagLst xmlns:p="http://schemas.openxmlformats.org/presentationml/2006/main">
  <p:tag name="KSO_WM_TAG_VERSION" val="1.0"/>
  <p:tag name="KSO_WM_BEAUTIFY_FLAG" val="#wm#"/>
  <p:tag name="KSO_WM_UNIT_TYPE" val="f"/>
  <p:tag name="KSO_WM_UNIT_ID" val="custom20163167_24*f*1"/>
  <p:tag name="KSO_WM_TEMPLATE_CATEGORY" val="custom"/>
  <p:tag name="KSO_WM_TEMPLATE_INDEX" val="20163167"/>
  <p:tag name="KSO_WM_UNIT_INDEX" val="1"/>
  <p:tag name="KSO_WM_UNIT_PRESET_TEXT" val="您的正文已经经简明扼要，字字珠玑，但信息却千丝万缕、错综复杂，需要用更多的文字来表述；但请您尽可能提炼思想的精髓，否则容易造成观者的阅读压力，适得其反。&#13;正如我们都希望改变世界，希望给别人带去光明，但更多时候我们只需要播下一颗种子，自然有微风吹拂，雨露滋养。恰如其分的表达观点，往往事半功倍。"/>
  <p:tag name="KSO_WM_UNIT_NOCLEAR" val="0"/>
  <p:tag name="KSO_WM_UNIT_VALUE" val="15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SUBTYPE" val="a"/>
</p:tagLst>
</file>

<file path=ppt/tags/tag811.xml><?xml version="1.0" encoding="utf-8"?>
<p:tagLst xmlns:p="http://schemas.openxmlformats.org/presentationml/2006/main">
  <p:tag name="KSO_WM_TEMPLATE_CATEGORY" val="custom"/>
  <p:tag name="KSO_WM_TEMPLATE_INDEX" val="20163167"/>
  <p:tag name="KSO_WM_TAG_VERSION" val="1.0"/>
  <p:tag name="KSO_WM_SLIDE_ID" val="custom20163167_23"/>
  <p:tag name="KSO_WM_SLIDE_INDEX" val="23"/>
  <p:tag name="KSO_WM_SLIDE_ITEM_CNT" val="0"/>
  <p:tag name="KSO_WM_SLIDE_LAYOUT" val="a_f"/>
  <p:tag name="KSO_WM_SLIDE_LAYOUT_CNT" val="1_1"/>
  <p:tag name="KSO_WM_SLIDE_TYPE" val="text"/>
  <p:tag name="KSO_WM_BEAUTIFY_FLAG" val="#wm#"/>
  <p:tag name="KSO_WM_TEMPLATE_SUBCATEGORY" val="0"/>
  <p:tag name="KSO_WM_TEMPLATE_MASTER_TYPE" val="1"/>
  <p:tag name="KSO_WM_TEMPLATE_COLOR_TYPE" val="1"/>
  <p:tag name="KSO_WM_SLIDE_SUBTYPE" val="pureTxt"/>
  <p:tag name="KSO_WM_SLIDE_SIZE" val="971*539"/>
  <p:tag name="KSO_WM_SLIDE_POSITION" val="0*0"/>
</p:tagLst>
</file>

<file path=ppt/tags/tag81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63167_8*i*1"/>
  <p:tag name="KSO_WM_TEMPLATE_CATEGORY" val="custom"/>
  <p:tag name="KSO_WM_TEMPLATE_INDEX" val="20163167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DIAGRAM_GROUP_CODE" val="l1-4"/>
  <p:tag name="KSO_WM_UNIT_USESOURCEFORMAT_APPLY" val="1"/>
</p:tagLst>
</file>

<file path=ppt/tags/tag8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163167_8*i*6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DIAGRAM_GROUP_CODE" val="l1-4"/>
  <p:tag name="KSO_WM_UNIT_USESOURCEFORMAT_APPLY" val="1"/>
</p:tagLst>
</file>

<file path=ppt/tags/tag8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163167_8*i*7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DIAGRAM_GROUP_CODE" val="l1-4"/>
  <p:tag name="KSO_WM_UNIT_USESOURCEFORMAT_APPLY" val="1"/>
</p:tagLst>
</file>

<file path=ppt/tags/tag8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163167_8*i*8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DIAGRAM_GROUP_CODE" val="l1-4"/>
  <p:tag name="KSO_WM_UNIT_USESOURCEFORMAT_APPLY" val="1"/>
</p:tagLst>
</file>

<file path=ppt/tags/tag8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163167_8*i*9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DIAGRAM_GROUP_CODE" val="l1-4"/>
  <p:tag name="KSO_WM_UNIT_USESOURCEFORMAT_APPLY" val="1"/>
</p:tagLst>
</file>

<file path=ppt/tags/tag8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163167_8*i*10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DIAGRAM_GROUP_CODE" val="l1-4"/>
  <p:tag name="KSO_WM_UNIT_USESOURCEFORMAT_APPLY" val="1"/>
</p:tagLst>
</file>

<file path=ppt/tags/tag8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163167_8*i*11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DIAGRAM_GROUP_CODE" val="l1-4"/>
  <p:tag name="KSO_WM_UNIT_USESOURCEFORMAT_APPLY" val="1"/>
</p:tagLst>
</file>

<file path=ppt/tags/tag8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163167_8*i*12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DIAGRAM_GROUP_CODE" val="l1-4"/>
  <p:tag name="KSO_WM_UNIT_USESOURCEFORMAT_APPLY" val="1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163167_8*i*13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DIAGRAM_GROUP_CODE" val="l1-4"/>
  <p:tag name="KSO_WM_UNIT_USESOURCEFORMAT_APPLY" val="1"/>
</p:tagLst>
</file>

<file path=ppt/tags/tag8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custom20163167_8*i*14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DIAGRAM_GROUP_CODE" val="l1-4"/>
  <p:tag name="KSO_WM_UNIT_USESOURCEFORMAT_APPLY" val="1"/>
</p:tagLst>
</file>

<file path=ppt/tags/tag8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custom20163167_8*i*15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DIAGRAM_GROUP_CODE" val="l1-4"/>
  <p:tag name="KSO_WM_UNIT_USESOURCEFORMAT_APPLY" val="1"/>
</p:tagLst>
</file>

<file path=ppt/tags/tag8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custom20163167_8*i*16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DIAGRAM_GROUP_CODE" val="l1-4"/>
  <p:tag name="KSO_WM_UNIT_USESOURCEFORMAT_APPLY" val="1"/>
</p:tagLst>
</file>

<file path=ppt/tags/tag8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163167_8*i*2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DIAGRAM_GROUP_CODE" val="l1-4"/>
  <p:tag name="KSO_WM_UNIT_USESOURCEFORMAT_APPLY" val="1"/>
</p:tagLst>
</file>

<file path=ppt/tags/tag8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163167_8*i*3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DIAGRAM_GROUP_CODE" val="l1-4"/>
  <p:tag name="KSO_WM_UNIT_USESOURCEFORMAT_APPLY" val="1"/>
</p:tagLst>
</file>

<file path=ppt/tags/tag8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163167_8*i*4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DIAGRAM_GROUP_CODE" val="l1-4"/>
  <p:tag name="KSO_WM_UNIT_USESOURCEFORMAT_APPLY" val="1"/>
</p:tagLst>
</file>

<file path=ppt/tags/tag8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163167_8*i*5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DIAGRAM_GROUP_CODE" val="l1-4"/>
  <p:tag name="KSO_WM_UNIT_USESOURCEFORMAT_APPLY" val="1"/>
</p:tagLst>
</file>

<file path=ppt/tags/tag828.xml><?xml version="1.0" encoding="utf-8"?>
<p:tagLst xmlns:p="http://schemas.openxmlformats.org/presentationml/2006/main">
  <p:tag name="KSO_WM_TEMPLATE_CATEGORY" val="custom"/>
  <p:tag name="KSO_WM_TEMPLATE_INDEX" val="20163167"/>
  <p:tag name="KSO_WM_TAG_VERSION" val="1.0"/>
  <p:tag name="KSO_WM_SLIDE_ID" val="custom20163167_8"/>
  <p:tag name="KSO_WM_SLIDE_INDEX" val="8"/>
  <p:tag name="KSO_WM_SLIDE_ITEM_CNT" val="3"/>
  <p:tag name="KSO_WM_SLIDE_LAYOUT" val="l"/>
  <p:tag name="KSO_WM_SLIDE_LAYOUT_CNT" val="1"/>
  <p:tag name="KSO_WM_SLIDE_TYPE" val="text"/>
  <p:tag name="KSO_WM_BEAUTIFY_FLAG" val="#wm#"/>
  <p:tag name="KSO_WM_TEMPLATE_SUBCATEGORY" val="0"/>
  <p:tag name="KSO_WM_TEMPLATE_MASTER_TYPE" val="1"/>
  <p:tag name="KSO_WM_TEMPLATE_COLOR_TYPE" val="1"/>
  <p:tag name="KSO_WM_SLIDE_SUBTYPE" val="picTxt"/>
  <p:tag name="KSO_WM_SLIDE_SIZE" val="597.915*310.887"/>
  <p:tag name="KSO_WM_SLIDE_POSITION" val="314.457*81.2219"/>
  <p:tag name="KSO_WM_DIAGRAM_GROUP_CODE" val="l1-6"/>
  <p:tag name="KSO_WM_SLIDE_DIAGTYPE" val="l"/>
</p:tagLst>
</file>

<file path=ppt/tags/tag8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63167_37*a*1"/>
  <p:tag name="KSO_WM_TEMPLATE_CATEGORY" val="custom"/>
  <p:tag name="KSO_WM_TEMPLATE_INDEX" val="20163167"/>
  <p:tag name="KSO_WM_UNIT_LAYERLEVEL" val="1"/>
  <p:tag name="KSO_WM_TAG_VERSION" val="1.0"/>
  <p:tag name="KSO_WM_BEAUTIFY_FLAG" val="#wm#"/>
  <p:tag name="KSO_WM_UNIT_PRESET_TEXT" val="感谢您的耐心观看"/>
  <p:tag name="KSO_WM_UNIT_ISCONTENTSTITLE" val="0"/>
  <p:tag name="KSO_WM_UNIT_NOCLEAR" val="1"/>
  <p:tag name="KSO_WM_UNIT_TYPE" val="a"/>
  <p:tag name="KSO_WM_UNIT_INDEX" val="1"/>
  <p:tag name="KSO_WM_UNIT_ISNUMDGMTITLE" val="0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30.xml><?xml version="1.0" encoding="utf-8"?>
<p:tagLst xmlns:p="http://schemas.openxmlformats.org/presentationml/2006/main">
  <p:tag name="KSO_WM_TEMPLATE_CATEGORY" val="custom"/>
  <p:tag name="KSO_WM_TEMPLATE_INDEX" val="20163167"/>
  <p:tag name="KSO_WM_TAG_VERSION" val="1.0"/>
  <p:tag name="KSO_WM_SLIDE_ID" val="custom20163167_37"/>
  <p:tag name="KSO_WM_SLIDE_INDEX" val="37"/>
  <p:tag name="KSO_WM_SLIDE_ITEM_CNT" val="0"/>
  <p:tag name="KSO_WM_SLIDE_TYPE" val="endPage"/>
  <p:tag name="KSO_WM_BEAUTIFY_FLAG" val="#wm#"/>
  <p:tag name="KSO_WM_TEMPLATE_SUBCATEGORY" val="0"/>
  <p:tag name="KSO_WM_TEMPLATE_MASTER_TYPE" val="1"/>
  <p:tag name="KSO_WM_TEMPLATE_COLOR_TYPE" val="1"/>
  <p:tag name="KSO_WM_SLIDE_SUBTYPE" val="pureTxt"/>
  <p:tag name="KSO_WM_SLIDE_LAYOUT" val="a_b"/>
  <p:tag name="KSO_WM_SLIDE_LAYOUT_CNT" val="1_1"/>
</p:tagLst>
</file>

<file path=ppt/tags/tag831.xml><?xml version="1.0" encoding="utf-8"?>
<p:tagLst xmlns:p="http://schemas.openxmlformats.org/presentationml/2006/main">
  <p:tag name="COMMONDATA" val="eyJoZGlkIjoiMjZkZGY5ZDA3YzdiZmFjMmE2OWU4N2E4MDdkMjkxNjMifQ=="/>
  <p:tag name="KSO_WPP_MARK_KEY" val="a4f93d67-0a4f-47c6-82a7-c1f36a22099a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8">
      <a:dk1>
        <a:sysClr val="windowText" lastClr="000000"/>
      </a:dk1>
      <a:lt1>
        <a:sysClr val="window" lastClr="FFFFFF"/>
      </a:lt1>
      <a:dk2>
        <a:srgbClr val="E1EAFF"/>
      </a:dk2>
      <a:lt2>
        <a:srgbClr val="FFFFFF"/>
      </a:lt2>
      <a:accent1>
        <a:srgbClr val="56CBF5"/>
      </a:accent1>
      <a:accent2>
        <a:srgbClr val="6DD3D5"/>
      </a:accent2>
      <a:accent3>
        <a:srgbClr val="85DCB5"/>
      </a:accent3>
      <a:accent4>
        <a:srgbClr val="9CE496"/>
      </a:accent4>
      <a:accent5>
        <a:srgbClr val="B4ED76"/>
      </a:accent5>
      <a:accent6>
        <a:srgbClr val="CBF556"/>
      </a:accent6>
      <a:hlink>
        <a:srgbClr val="0000FF"/>
      </a:hlink>
      <a:folHlink>
        <a:srgbClr val="800080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8">
      <a:dk1>
        <a:sysClr val="windowText" lastClr="000000"/>
      </a:dk1>
      <a:lt1>
        <a:sysClr val="window" lastClr="FFFFFF"/>
      </a:lt1>
      <a:dk2>
        <a:srgbClr val="E1EAFF"/>
      </a:dk2>
      <a:lt2>
        <a:srgbClr val="FFFFFF"/>
      </a:lt2>
      <a:accent1>
        <a:srgbClr val="56CBF5"/>
      </a:accent1>
      <a:accent2>
        <a:srgbClr val="6DD3D5"/>
      </a:accent2>
      <a:accent3>
        <a:srgbClr val="85DCB5"/>
      </a:accent3>
      <a:accent4>
        <a:srgbClr val="9CE496"/>
      </a:accent4>
      <a:accent5>
        <a:srgbClr val="B4ED76"/>
      </a:accent5>
      <a:accent6>
        <a:srgbClr val="CBF556"/>
      </a:accent6>
      <a:hlink>
        <a:srgbClr val="0000FF"/>
      </a:hlink>
      <a:folHlink>
        <a:srgbClr val="800080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256</Words>
  <Application>WPS 演示</Application>
  <PresentationFormat>宽屏</PresentationFormat>
  <Paragraphs>68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微软雅黑</vt:lpstr>
      <vt:lpstr>华文琥珀</vt:lpstr>
      <vt:lpstr>幼圆</vt:lpstr>
      <vt:lpstr>汉仪乐喵体W</vt:lpstr>
      <vt:lpstr>华文隶书</vt:lpstr>
      <vt:lpstr>汉仪尚巍手书W</vt:lpstr>
      <vt:lpstr>Arial Unicode MS</vt:lpstr>
      <vt:lpstr>Calibri</vt:lpstr>
      <vt:lpstr>Office 主题​​</vt:lpstr>
      <vt:lpstr>1_Office 主题​​</vt:lpstr>
      <vt:lpstr>2_Office 主题​​</vt:lpstr>
      <vt:lpstr>找规律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谢谢倾听!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86131</dc:creator>
  <cp:lastModifiedBy>Administrator</cp:lastModifiedBy>
  <cp:revision>161</cp:revision>
  <dcterms:created xsi:type="dcterms:W3CDTF">2019-06-19T02:08:00Z</dcterms:created>
  <dcterms:modified xsi:type="dcterms:W3CDTF">2023-09-21T02:23:59Z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2052-12.1.0.15374</vt:lpwstr>
  </property>
  <property fmtid="{D5CDD505-2E9C-101B-9397-08002B2CF9AE}" pid="3" name="ICV">
    <vt:lpwstr>6973E8C5B4804ABD9342597294C4220D</vt:lpwstr>
  </property>
</Properties>
</file>