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9" r:id="rId7"/>
    <p:sldId id="260" r:id="rId8"/>
    <p:sldId id="258" r:id="rId9"/>
    <p:sldId id="279" r:id="rId10"/>
    <p:sldId id="262" r:id="rId11"/>
    <p:sldId id="280" r:id="rId12"/>
    <p:sldId id="281" r:id="rId13"/>
    <p:sldId id="283" r:id="rId14"/>
    <p:sldId id="266" r:id="rId15"/>
    <p:sldId id="267" r:id="rId16"/>
    <p:sldId id="271" r:id="rId17"/>
    <p:sldId id="272" r:id="rId18"/>
    <p:sldId id="273" r:id="rId19"/>
    <p:sldId id="292" r:id="rId20"/>
    <p:sldId id="294" r:id="rId21"/>
    <p:sldId id="310" r:id="rId22"/>
    <p:sldId id="311" r:id="rId23"/>
    <p:sldId id="309" r:id="rId24"/>
    <p:sldId id="308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843C"/>
    <a:srgbClr val="BBF0F8"/>
    <a:srgbClr val="CFF4FA"/>
    <a:srgbClr val="4596B3"/>
    <a:srgbClr val="5AC4DB"/>
    <a:srgbClr val="FCF8F3"/>
    <a:srgbClr val="86C9D1"/>
    <a:srgbClr val="066787"/>
    <a:srgbClr val="014256"/>
    <a:srgbClr val="066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 autoAdjust="0"/>
    <p:restoredTop sz="94660"/>
  </p:normalViewPr>
  <p:slideViewPr>
    <p:cSldViewPr snapToGrid="0">
      <p:cViewPr varScale="1">
        <p:scale>
          <a:sx n="57" d="100"/>
          <a:sy n="57" d="100"/>
        </p:scale>
        <p:origin x="82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5ED3-4762-4234-AB14-21D7CCFFD7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image" Target="../media/image23.png"/><Relationship Id="rId7" Type="http://schemas.openxmlformats.org/officeDocument/2006/relationships/image" Target="../media/image1.png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8.wav"/><Relationship Id="rId8" Type="http://schemas.openxmlformats.org/officeDocument/2006/relationships/image" Target="../media/image27.png"/><Relationship Id="rId7" Type="http://schemas.openxmlformats.org/officeDocument/2006/relationships/image" Target="../media/image5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10" Type="http://schemas.microsoft.com/office/2007/relationships/media" Target="../media/audio8.wav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microsoft.com/office/2007/relationships/media" Target="../media/audio9.wav"/><Relationship Id="rId7" Type="http://schemas.openxmlformats.org/officeDocument/2006/relationships/audio" Target="../media/audio9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openxmlformats.org/officeDocument/2006/relationships/image" Target="../media/image1.png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18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5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4" Type="http://schemas.openxmlformats.org/officeDocument/2006/relationships/notesSlide" Target="../notesSlides/notesSlide19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1" Type="http://schemas.microsoft.com/office/2007/relationships/media" Target="../media/audio8.wav"/><Relationship Id="rId10" Type="http://schemas.openxmlformats.org/officeDocument/2006/relationships/audio" Target="../media/audio8.wav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4.png"/><Relationship Id="rId12" Type="http://schemas.microsoft.com/office/2007/relationships/media" Target="../media/audio1.wav"/><Relationship Id="rId11" Type="http://schemas.openxmlformats.org/officeDocument/2006/relationships/audio" Target="../media/audio1.wav"/><Relationship Id="rId10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microsoft.com/office/2007/relationships/media" Target="../media/audio5.wav"/><Relationship Id="rId5" Type="http://schemas.openxmlformats.org/officeDocument/2006/relationships/audio" Target="NULL" TargetMode="External"/><Relationship Id="rId4" Type="http://schemas.openxmlformats.org/officeDocument/2006/relationships/image" Target="../media/image19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星形: 五角 28"/>
          <p:cNvSpPr/>
          <p:nvPr/>
        </p:nvSpPr>
        <p:spPr>
          <a:xfrm rot="20614013">
            <a:off x="4397197" y="1853829"/>
            <a:ext cx="274018" cy="30494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 rot="155575">
            <a:off x="840215" y="420846"/>
            <a:ext cx="1544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FFFF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月</a:t>
            </a:r>
            <a:r>
              <a:rPr lang="zh-CN" altLang="en-US" sz="8000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亮</a:t>
            </a:r>
            <a:endParaRPr lang="zh-CN" altLang="en-US" sz="8000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r>
              <a:rPr lang="zh-CN" altLang="en-US" sz="8000" dirty="0">
                <a:solidFill>
                  <a:srgbClr val="92D05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的</a:t>
            </a:r>
            <a:endParaRPr lang="en-US" altLang="zh-CN" sz="8000" dirty="0">
              <a:solidFill>
                <a:srgbClr val="92D05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pic>
        <p:nvPicPr>
          <p:cNvPr id="25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2177" y="2489654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4" descr="40"/>
          <p:cNvPicPr>
            <a:picLocks noChangeAspect="1"/>
          </p:cNvPicPr>
          <p:nvPr/>
        </p:nvPicPr>
        <p:blipFill rotWithShape="1">
          <a:blip r:embed="rId1"/>
          <a:srcRect l="28215" t="28328" r="31319" b="35303"/>
          <a:stretch>
            <a:fillRect/>
          </a:stretch>
        </p:blipFill>
        <p:spPr>
          <a:xfrm>
            <a:off x="10201910" y="2479040"/>
            <a:ext cx="643255" cy="578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8" name="星形: 五角 37"/>
          <p:cNvSpPr/>
          <p:nvPr/>
        </p:nvSpPr>
        <p:spPr>
          <a:xfrm rot="20614013">
            <a:off x="10744058" y="466031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20" name="Picture 4" descr="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3030184" y="29136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6" name="组合 65"/>
          <p:cNvGrpSpPr/>
          <p:nvPr/>
        </p:nvGrpSpPr>
        <p:grpSpPr>
          <a:xfrm>
            <a:off x="6071163" y="460899"/>
            <a:ext cx="3824360" cy="3818744"/>
            <a:chOff x="8019994" y="301526"/>
            <a:chExt cx="3121553" cy="3116638"/>
          </a:xfrm>
        </p:grpSpPr>
        <p:sp>
          <p:nvSpPr>
            <p:cNvPr id="67" name="椭圆 66"/>
            <p:cNvSpPr/>
            <p:nvPr/>
          </p:nvSpPr>
          <p:spPr>
            <a:xfrm>
              <a:off x="8019994" y="301526"/>
              <a:ext cx="3121553" cy="3116638"/>
            </a:xfrm>
            <a:prstGeom prst="ellipse">
              <a:avLst/>
            </a:prstGeom>
            <a:solidFill>
              <a:srgbClr val="FEF99B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" t="51987" r="81971" b="42933"/>
            <a:stretch>
              <a:fillRect/>
            </a:stretch>
          </p:blipFill>
          <p:spPr>
            <a:xfrm>
              <a:off x="8382401" y="1417835"/>
              <a:ext cx="904681" cy="309880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" t="51987" r="81971" b="42933"/>
            <a:stretch>
              <a:fillRect/>
            </a:stretch>
          </p:blipFill>
          <p:spPr>
            <a:xfrm flipH="1">
              <a:off x="9697186" y="1375150"/>
              <a:ext cx="904681" cy="309880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1" t="65073" r="69204" b="18250"/>
            <a:stretch>
              <a:fillRect/>
            </a:stretch>
          </p:blipFill>
          <p:spPr>
            <a:xfrm>
              <a:off x="8357796" y="1581633"/>
              <a:ext cx="895735" cy="1165910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1" t="65073" r="69204" b="18250"/>
            <a:stretch>
              <a:fillRect/>
            </a:stretch>
          </p:blipFill>
          <p:spPr>
            <a:xfrm rot="21357457">
              <a:off x="9826790" y="1519608"/>
              <a:ext cx="895735" cy="1165910"/>
            </a:xfrm>
            <a:prstGeom prst="rect">
              <a:avLst/>
            </a:prstGeom>
          </p:spPr>
        </p:pic>
        <p:sp>
          <p:nvSpPr>
            <p:cNvPr id="72" name="任意多边形: 形状 71"/>
            <p:cNvSpPr/>
            <p:nvPr/>
          </p:nvSpPr>
          <p:spPr>
            <a:xfrm>
              <a:off x="9414170" y="2303429"/>
              <a:ext cx="260136" cy="149758"/>
            </a:xfrm>
            <a:custGeom>
              <a:avLst/>
              <a:gdLst>
                <a:gd name="connsiteX0" fmla="*/ 360851 w 365104"/>
                <a:gd name="connsiteY0" fmla="*/ 0 h 190848"/>
                <a:gd name="connsiteX1" fmla="*/ 361395 w 365104"/>
                <a:gd name="connsiteY1" fmla="*/ 1514 h 190848"/>
                <a:gd name="connsiteX2" fmla="*/ 365104 w 365104"/>
                <a:gd name="connsiteY2" fmla="*/ 33271 h 190848"/>
                <a:gd name="connsiteX3" fmla="*/ 182552 w 365104"/>
                <a:gd name="connsiteY3" fmla="*/ 190848 h 190848"/>
                <a:gd name="connsiteX4" fmla="*/ 0 w 365104"/>
                <a:gd name="connsiteY4" fmla="*/ 33271 h 190848"/>
                <a:gd name="connsiteX5" fmla="*/ 2856 w 365104"/>
                <a:gd name="connsiteY5" fmla="*/ 8813 h 190848"/>
                <a:gd name="connsiteX6" fmla="*/ 12949 w 365104"/>
                <a:gd name="connsiteY6" fmla="*/ 36878 h 190848"/>
                <a:gd name="connsiteX7" fmla="*/ 181155 w 365104"/>
                <a:gd name="connsiteY7" fmla="*/ 133119 h 190848"/>
                <a:gd name="connsiteX8" fmla="*/ 359998 w 365104"/>
                <a:gd name="connsiteY8" fmla="*/ 7299 h 1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04" h="190848">
                  <a:moveTo>
                    <a:pt x="360851" y="0"/>
                  </a:moveTo>
                  <a:lnTo>
                    <a:pt x="361395" y="1514"/>
                  </a:lnTo>
                  <a:cubicBezTo>
                    <a:pt x="363827" y="11772"/>
                    <a:pt x="365104" y="22393"/>
                    <a:pt x="365104" y="33271"/>
                  </a:cubicBezTo>
                  <a:cubicBezTo>
                    <a:pt x="365104" y="120298"/>
                    <a:pt x="283373" y="190848"/>
                    <a:pt x="182552" y="190848"/>
                  </a:cubicBezTo>
                  <a:cubicBezTo>
                    <a:pt x="81731" y="190848"/>
                    <a:pt x="0" y="120298"/>
                    <a:pt x="0" y="33271"/>
                  </a:cubicBezTo>
                  <a:lnTo>
                    <a:pt x="2856" y="8813"/>
                  </a:lnTo>
                  <a:lnTo>
                    <a:pt x="12949" y="36878"/>
                  </a:lnTo>
                  <a:cubicBezTo>
                    <a:pt x="40662" y="93435"/>
                    <a:pt x="105539" y="133119"/>
                    <a:pt x="181155" y="133119"/>
                  </a:cubicBezTo>
                  <a:cubicBezTo>
                    <a:pt x="269373" y="133119"/>
                    <a:pt x="342976" y="79104"/>
                    <a:pt x="359998" y="729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74" name="图片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806" flipH="1">
            <a:off x="8583844" y="2816294"/>
            <a:ext cx="2574652" cy="38256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73805" y="4462145"/>
            <a:ext cx="5422265" cy="1268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幼儿园语言领域微课</a:t>
            </a:r>
            <a:r>
              <a:rPr lang="en-US" altLang="zh-CN" sz="2800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--</a:t>
            </a:r>
            <a:r>
              <a:rPr lang="zh-CN" altLang="en-US" sz="2800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绘本故事</a:t>
            </a:r>
            <a:endParaRPr lang="zh-CN" altLang="en-US" sz="2800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主讲教师：杜小妍</a:t>
            </a:r>
            <a:endParaRPr lang="zh-CN" altLang="en-US" sz="2400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714814" y="5510953"/>
            <a:ext cx="13225357" cy="2813432"/>
            <a:chOff x="-714814" y="5510953"/>
            <a:chExt cx="13225357" cy="2813432"/>
          </a:xfrm>
        </p:grpSpPr>
        <p:grpSp>
          <p:nvGrpSpPr>
            <p:cNvPr id="77" name="组合 76"/>
            <p:cNvGrpSpPr/>
            <p:nvPr/>
          </p:nvGrpSpPr>
          <p:grpSpPr>
            <a:xfrm>
              <a:off x="-714814" y="5510953"/>
              <a:ext cx="13225357" cy="2788252"/>
              <a:chOff x="-906904" y="4711807"/>
              <a:chExt cx="13225357" cy="2788252"/>
            </a:xfrm>
          </p:grpSpPr>
          <p:sp>
            <p:nvSpPr>
              <p:cNvPr id="26" name="任意多边形: 形状 26"/>
              <p:cNvSpPr/>
              <p:nvPr/>
            </p:nvSpPr>
            <p:spPr>
              <a:xfrm>
                <a:off x="3996116" y="4931283"/>
                <a:ext cx="4473026" cy="1856823"/>
              </a:xfrm>
              <a:custGeom>
                <a:avLst/>
                <a:gdLst>
                  <a:gd name="connsiteX0" fmla="*/ 36 w 7044"/>
                  <a:gd name="connsiteY0" fmla="*/ 2716 h 2924"/>
                  <a:gd name="connsiteX1" fmla="*/ 819 w 7044"/>
                  <a:gd name="connsiteY1" fmla="*/ 1780 h 2924"/>
                  <a:gd name="connsiteX2" fmla="*/ 2319 w 7044"/>
                  <a:gd name="connsiteY2" fmla="*/ 607 h 2924"/>
                  <a:gd name="connsiteX3" fmla="*/ 3448 w 7044"/>
                  <a:gd name="connsiteY3" fmla="*/ 0 h 2924"/>
                  <a:gd name="connsiteX4" fmla="*/ 4641 w 7044"/>
                  <a:gd name="connsiteY4" fmla="*/ 581 h 2924"/>
                  <a:gd name="connsiteX5" fmla="*/ 5901 w 7044"/>
                  <a:gd name="connsiteY5" fmla="*/ 1541 h 2924"/>
                  <a:gd name="connsiteX6" fmla="*/ 6656 w 7044"/>
                  <a:gd name="connsiteY6" fmla="*/ 1883 h 2924"/>
                  <a:gd name="connsiteX7" fmla="*/ 7029 w 7044"/>
                  <a:gd name="connsiteY7" fmla="*/ 1956 h 2924"/>
                  <a:gd name="connsiteX8" fmla="*/ 6974 w 7044"/>
                  <a:gd name="connsiteY8" fmla="*/ 1940 h 2924"/>
                  <a:gd name="connsiteX9" fmla="*/ 6996 w 7044"/>
                  <a:gd name="connsiteY9" fmla="*/ 2864 h 2924"/>
                  <a:gd name="connsiteX10" fmla="*/ 7007 w 7044"/>
                  <a:gd name="connsiteY10" fmla="*/ 2838 h 2924"/>
                  <a:gd name="connsiteX11" fmla="*/ 34 w 7044"/>
                  <a:gd name="connsiteY11" fmla="*/ 2788 h 2924"/>
                  <a:gd name="connsiteX12" fmla="*/ 34 w 7044"/>
                  <a:gd name="connsiteY12" fmla="*/ 2764 h 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44" h="2924">
                    <a:moveTo>
                      <a:pt x="36" y="2716"/>
                    </a:moveTo>
                    <a:cubicBezTo>
                      <a:pt x="445" y="2861"/>
                      <a:pt x="408" y="1989"/>
                      <a:pt x="819" y="1780"/>
                    </a:cubicBezTo>
                    <a:cubicBezTo>
                      <a:pt x="1230" y="1570"/>
                      <a:pt x="1881" y="904"/>
                      <a:pt x="2319" y="607"/>
                    </a:cubicBezTo>
                    <a:cubicBezTo>
                      <a:pt x="2758" y="310"/>
                      <a:pt x="3061" y="4"/>
                      <a:pt x="3448" y="0"/>
                    </a:cubicBezTo>
                    <a:cubicBezTo>
                      <a:pt x="3834" y="-4"/>
                      <a:pt x="4232" y="324"/>
                      <a:pt x="4641" y="581"/>
                    </a:cubicBezTo>
                    <a:cubicBezTo>
                      <a:pt x="5050" y="838"/>
                      <a:pt x="5565" y="1324"/>
                      <a:pt x="5901" y="1541"/>
                    </a:cubicBezTo>
                    <a:cubicBezTo>
                      <a:pt x="6237" y="1758"/>
                      <a:pt x="6468" y="1814"/>
                      <a:pt x="6656" y="1883"/>
                    </a:cubicBezTo>
                    <a:cubicBezTo>
                      <a:pt x="6844" y="1953"/>
                      <a:pt x="7029" y="1956"/>
                      <a:pt x="7029" y="1956"/>
                    </a:cubicBezTo>
                    <a:cubicBezTo>
                      <a:pt x="7082" y="1965"/>
                      <a:pt x="6980" y="1789"/>
                      <a:pt x="6974" y="1940"/>
                    </a:cubicBezTo>
                    <a:cubicBezTo>
                      <a:pt x="6969" y="2092"/>
                      <a:pt x="6991" y="2714"/>
                      <a:pt x="6996" y="2864"/>
                    </a:cubicBezTo>
                    <a:cubicBezTo>
                      <a:pt x="7001" y="3013"/>
                      <a:pt x="7007" y="2838"/>
                      <a:pt x="7007" y="2838"/>
                    </a:cubicBezTo>
                    <a:lnTo>
                      <a:pt x="34" y="2788"/>
                    </a:lnTo>
                    <a:cubicBezTo>
                      <a:pt x="46" y="2643"/>
                      <a:pt x="-48" y="2785"/>
                      <a:pt x="34" y="2764"/>
                    </a:cubicBezTo>
                  </a:path>
                </a:pathLst>
              </a:custGeom>
              <a:solidFill>
                <a:srgbClr val="0E48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-906904" y="4711807"/>
                <a:ext cx="13225357" cy="2788252"/>
              </a:xfrm>
              <a:custGeom>
                <a:avLst/>
                <a:gdLst>
                  <a:gd name="connsiteX0" fmla="*/ 965403 w 13242590"/>
                  <a:gd name="connsiteY0" fmla="*/ 3921842 h 5732001"/>
                  <a:gd name="connsiteX1" fmla="*/ 1026363 w 13242590"/>
                  <a:gd name="connsiteY1" fmla="*/ 3921842 h 5732001"/>
                  <a:gd name="connsiteX2" fmla="*/ 1422603 w 13242590"/>
                  <a:gd name="connsiteY2" fmla="*/ 3667842 h 5732001"/>
                  <a:gd name="connsiteX3" fmla="*/ 2072843 w 13242590"/>
                  <a:gd name="connsiteY3" fmla="*/ 2773762 h 5732001"/>
                  <a:gd name="connsiteX4" fmla="*/ 2723083 w 13242590"/>
                  <a:gd name="connsiteY4" fmla="*/ 1788242 h 5732001"/>
                  <a:gd name="connsiteX5" fmla="*/ 3261563 w 13242590"/>
                  <a:gd name="connsiteY5" fmla="*/ 965282 h 5732001"/>
                  <a:gd name="connsiteX6" fmla="*/ 4135323 w 13242590"/>
                  <a:gd name="connsiteY6" fmla="*/ 660482 h 5732001"/>
                  <a:gd name="connsiteX7" fmla="*/ 5191963 w 13242590"/>
                  <a:gd name="connsiteY7" fmla="*/ 1778082 h 5732001"/>
                  <a:gd name="connsiteX8" fmla="*/ 6573723 w 13242590"/>
                  <a:gd name="connsiteY8" fmla="*/ 3647522 h 5732001"/>
                  <a:gd name="connsiteX9" fmla="*/ 7467803 w 13242590"/>
                  <a:gd name="connsiteY9" fmla="*/ 3484962 h 5732001"/>
                  <a:gd name="connsiteX10" fmla="*/ 8859723 w 13242590"/>
                  <a:gd name="connsiteY10" fmla="*/ 1188802 h 5732001"/>
                  <a:gd name="connsiteX11" fmla="*/ 9906203 w 13242590"/>
                  <a:gd name="connsiteY11" fmla="*/ 82 h 5732001"/>
                  <a:gd name="connsiteX12" fmla="*/ 11013643 w 13242590"/>
                  <a:gd name="connsiteY12" fmla="*/ 1138002 h 5732001"/>
                  <a:gd name="connsiteX13" fmla="*/ 12182043 w 13242590"/>
                  <a:gd name="connsiteY13" fmla="*/ 3017602 h 5732001"/>
                  <a:gd name="connsiteX14" fmla="*/ 12883083 w 13242590"/>
                  <a:gd name="connsiteY14" fmla="*/ 3688162 h 5732001"/>
                  <a:gd name="connsiteX15" fmla="*/ 13228523 w 13242590"/>
                  <a:gd name="connsiteY15" fmla="*/ 3830402 h 5732001"/>
                  <a:gd name="connsiteX16" fmla="*/ 13177723 w 13242590"/>
                  <a:gd name="connsiteY16" fmla="*/ 3799922 h 5732001"/>
                  <a:gd name="connsiteX17" fmla="*/ 13198043 w 13242590"/>
                  <a:gd name="connsiteY17" fmla="*/ 5608402 h 5732001"/>
                  <a:gd name="connsiteX18" fmla="*/ 13208203 w 13242590"/>
                  <a:gd name="connsiteY18" fmla="*/ 5557602 h 5732001"/>
                  <a:gd name="connsiteX19" fmla="*/ 894283 w 13242590"/>
                  <a:gd name="connsiteY19" fmla="*/ 5577922 h 5732001"/>
                  <a:gd name="connsiteX20" fmla="*/ 955243 w 13242590"/>
                  <a:gd name="connsiteY20" fmla="*/ 5618562 h 5732001"/>
                  <a:gd name="connsiteX21" fmla="*/ 965403 w 13242590"/>
                  <a:gd name="connsiteY21" fmla="*/ 3921842 h 573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242590" h="5732001">
                    <a:moveTo>
                      <a:pt x="965403" y="3921842"/>
                    </a:moveTo>
                    <a:cubicBezTo>
                      <a:pt x="977256" y="3639055"/>
                      <a:pt x="950163" y="3964175"/>
                      <a:pt x="1026363" y="3921842"/>
                    </a:cubicBezTo>
                    <a:cubicBezTo>
                      <a:pt x="1102563" y="3879509"/>
                      <a:pt x="1248190" y="3859189"/>
                      <a:pt x="1422603" y="3667842"/>
                    </a:cubicBezTo>
                    <a:cubicBezTo>
                      <a:pt x="1597016" y="3476495"/>
                      <a:pt x="1856096" y="3087029"/>
                      <a:pt x="2072843" y="2773762"/>
                    </a:cubicBezTo>
                    <a:cubicBezTo>
                      <a:pt x="2289590" y="2460495"/>
                      <a:pt x="2723083" y="1788242"/>
                      <a:pt x="2723083" y="1788242"/>
                    </a:cubicBezTo>
                    <a:cubicBezTo>
                      <a:pt x="2921203" y="1486829"/>
                      <a:pt x="3026190" y="1153242"/>
                      <a:pt x="3261563" y="965282"/>
                    </a:cubicBezTo>
                    <a:cubicBezTo>
                      <a:pt x="3496936" y="777322"/>
                      <a:pt x="3813590" y="525015"/>
                      <a:pt x="4135323" y="660482"/>
                    </a:cubicBezTo>
                    <a:cubicBezTo>
                      <a:pt x="4457056" y="795949"/>
                      <a:pt x="4785563" y="1280242"/>
                      <a:pt x="5191963" y="1778082"/>
                    </a:cubicBezTo>
                    <a:cubicBezTo>
                      <a:pt x="5598363" y="2275922"/>
                      <a:pt x="6194416" y="3363042"/>
                      <a:pt x="6573723" y="3647522"/>
                    </a:cubicBezTo>
                    <a:cubicBezTo>
                      <a:pt x="6953030" y="3932002"/>
                      <a:pt x="7086803" y="3894749"/>
                      <a:pt x="7467803" y="3484962"/>
                    </a:cubicBezTo>
                    <a:cubicBezTo>
                      <a:pt x="7848803" y="3075175"/>
                      <a:pt x="8453323" y="1769615"/>
                      <a:pt x="8859723" y="1188802"/>
                    </a:cubicBezTo>
                    <a:cubicBezTo>
                      <a:pt x="9266123" y="607989"/>
                      <a:pt x="9547216" y="8549"/>
                      <a:pt x="9906203" y="82"/>
                    </a:cubicBezTo>
                    <a:cubicBezTo>
                      <a:pt x="10265190" y="-8385"/>
                      <a:pt x="10634336" y="635082"/>
                      <a:pt x="11013643" y="1138002"/>
                    </a:cubicBezTo>
                    <a:cubicBezTo>
                      <a:pt x="11392950" y="1640922"/>
                      <a:pt x="11870470" y="2592575"/>
                      <a:pt x="12182043" y="3017602"/>
                    </a:cubicBezTo>
                    <a:cubicBezTo>
                      <a:pt x="12493616" y="3442629"/>
                      <a:pt x="12708670" y="3552695"/>
                      <a:pt x="12883083" y="3688162"/>
                    </a:cubicBezTo>
                    <a:cubicBezTo>
                      <a:pt x="13057496" y="3823629"/>
                      <a:pt x="13228523" y="3830402"/>
                      <a:pt x="13228523" y="3830402"/>
                    </a:cubicBezTo>
                    <a:cubicBezTo>
                      <a:pt x="13277630" y="3849029"/>
                      <a:pt x="13182803" y="3503589"/>
                      <a:pt x="13177723" y="3799922"/>
                    </a:cubicBezTo>
                    <a:cubicBezTo>
                      <a:pt x="13172643" y="4096255"/>
                      <a:pt x="13192963" y="5315455"/>
                      <a:pt x="13198043" y="5608402"/>
                    </a:cubicBezTo>
                    <a:cubicBezTo>
                      <a:pt x="13203123" y="5901349"/>
                      <a:pt x="13208203" y="5557602"/>
                      <a:pt x="13208203" y="5557602"/>
                    </a:cubicBezTo>
                    <a:lnTo>
                      <a:pt x="894283" y="5577922"/>
                    </a:lnTo>
                    <a:cubicBezTo>
                      <a:pt x="-1147877" y="5588082"/>
                      <a:pt x="945083" y="5891189"/>
                      <a:pt x="955243" y="5618562"/>
                    </a:cubicBezTo>
                    <a:cubicBezTo>
                      <a:pt x="965403" y="5345935"/>
                      <a:pt x="953550" y="4204629"/>
                      <a:pt x="965403" y="3921842"/>
                    </a:cubicBezTo>
                    <a:close/>
                  </a:path>
                </a:pathLst>
              </a:custGeom>
              <a:solidFill>
                <a:srgbClr val="0539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2217405" y="5591980"/>
              <a:ext cx="3680460" cy="2732405"/>
              <a:chOff x="2418715" y="5170805"/>
              <a:chExt cx="3680460" cy="2732405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2418715" y="5170805"/>
                <a:ext cx="2470150" cy="2487930"/>
                <a:chOff x="4493" y="1548"/>
                <a:chExt cx="3890" cy="3918"/>
              </a:xfrm>
            </p:grpSpPr>
            <p:grpSp>
              <p:nvGrpSpPr>
                <p:cNvPr id="2" name="组合 1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9" name="任意多边形 8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任意多边形 9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任意多边形 18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1" name="椭圆 20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3976370" y="5886450"/>
                <a:ext cx="2122805" cy="2016760"/>
                <a:chOff x="3319" y="2813"/>
                <a:chExt cx="3072" cy="3050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35" name="任意多边形 34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6" name="任意多边形 35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9" name="任意多边形 38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0" name="椭圆 39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8549670" y="5667122"/>
              <a:ext cx="3463925" cy="2487930"/>
              <a:chOff x="8582025" y="5379720"/>
              <a:chExt cx="3463925" cy="2487930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9575800" y="5379720"/>
                <a:ext cx="2470150" cy="2487930"/>
                <a:chOff x="4493" y="1548"/>
                <a:chExt cx="3890" cy="3918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46" name="任意多边形 45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7" name="任意多边形 46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8" name="任意多边形 47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9" name="椭圆 48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8582025" y="5705475"/>
                <a:ext cx="2122805" cy="2016760"/>
                <a:chOff x="3319" y="2813"/>
                <a:chExt cx="3072" cy="3050"/>
              </a:xfrm>
            </p:grpSpPr>
            <p:grpSp>
              <p:nvGrpSpPr>
                <p:cNvPr id="58" name="组合 57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59" name="任意多边形 58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任意多边形 59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1" name="任意多边形 60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2" name="椭圆 61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78" name="文本框 77"/>
          <p:cNvSpPr txBox="1"/>
          <p:nvPr/>
        </p:nvSpPr>
        <p:spPr>
          <a:xfrm>
            <a:off x="2018450" y="2440719"/>
            <a:ext cx="16057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ln w="9525" cmpd="sng">
                  <a:noFill/>
                  <a:prstDash val="solid"/>
                </a:ln>
                <a:solidFill>
                  <a:srgbClr val="FF97B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味</a:t>
            </a:r>
            <a:r>
              <a:rPr lang="zh-CN" altLang="en-US" sz="8800" dirty="0">
                <a:ln w="9525" cmpd="sng">
                  <a:noFill/>
                  <a:prstDash val="solid"/>
                </a:ln>
                <a:solidFill>
                  <a:srgbClr val="99FFCC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道</a:t>
            </a:r>
            <a:endParaRPr lang="zh-CN" altLang="en-US" sz="8800" dirty="0">
              <a:ln w="9525" cmpd="sng">
                <a:noFill/>
                <a:prstDash val="solid"/>
              </a:ln>
              <a:solidFill>
                <a:srgbClr val="99FFCC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4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bldLvl="0" animBg="1"/>
      <p:bldP spid="18" grpId="1" bldLvl="0" animBg="1"/>
      <p:bldP spid="38" grpId="0" bldLvl="0" animBg="1"/>
      <p:bldP spid="38" grpId="1" bldLvl="0" animBg="1"/>
      <p:bldP spid="4" grpId="0"/>
      <p:bldP spid="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 b="31163"/>
          <a:stretch>
            <a:fillRect/>
          </a:stretch>
        </p:blipFill>
        <p:spPr>
          <a:xfrm>
            <a:off x="5763260" y="4297680"/>
            <a:ext cx="6840220" cy="2524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621145" y="573405"/>
            <a:ext cx="3291840" cy="322072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20820000">
            <a:off x="-1374775" y="5689600"/>
            <a:ext cx="3997325" cy="363601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6350" y="4705350"/>
            <a:ext cx="4813300" cy="4519295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-957580" y="6741795"/>
            <a:ext cx="837692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1428730" y="410591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3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摄图网_401882640_卡通手绘狮子（非企业商用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0000" flipH="1">
            <a:off x="3890645" y="4274820"/>
            <a:ext cx="3930015" cy="3537585"/>
          </a:xfrm>
          <a:prstGeom prst="rect">
            <a:avLst/>
          </a:prstGeom>
        </p:spPr>
      </p:pic>
      <p:pic>
        <p:nvPicPr>
          <p:cNvPr id="37" name="图片 36" descr="摄图网_401716811_狐狸（非企业商用）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 rot="19320000">
            <a:off x="4761865" y="3040380"/>
            <a:ext cx="2771775" cy="2771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 p14:bounceEnd="20000">
                                          <p:cBhvr>
                                            <p:cTn id="6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331585" y="649605"/>
            <a:ext cx="3291840" cy="322072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593653" y="3533210"/>
            <a:ext cx="2789555" cy="4403020"/>
            <a:chOff x="6246" y="6549"/>
            <a:chExt cx="3482" cy="5496"/>
          </a:xfrm>
        </p:grpSpPr>
        <p:pic>
          <p:nvPicPr>
            <p:cNvPr id="120" name="图片 119" descr="2222"/>
            <p:cNvPicPr>
              <a:picLocks noChangeAspect="1"/>
            </p:cNvPicPr>
            <p:nvPr/>
          </p:nvPicPr>
          <p:blipFill>
            <a:blip r:embed="rId1"/>
            <a:srcRect l="18305" t="17605" r="16063"/>
            <a:stretch>
              <a:fillRect/>
            </a:stretch>
          </p:blipFill>
          <p:spPr>
            <a:xfrm rot="1320000" flipH="1">
              <a:off x="6691" y="6549"/>
              <a:ext cx="2592" cy="2930"/>
            </a:xfrm>
            <a:prstGeom prst="rect">
              <a:avLst/>
            </a:prstGeom>
          </p:spPr>
        </p:pic>
        <p:pic>
          <p:nvPicPr>
            <p:cNvPr id="37" name="图片 36" descr="摄图网_401716811_狐狸（非企业商用）"/>
            <p:cNvPicPr>
              <a:picLocks noChangeAspect="1"/>
            </p:cNvPicPr>
            <p:nvPr/>
          </p:nvPicPr>
          <p:blipFill>
            <a:blip r:embed="rId2">
              <a:lum bright="12000"/>
            </a:blip>
            <a:srcRect t="16724" r="14387"/>
            <a:stretch>
              <a:fillRect/>
            </a:stretch>
          </p:blipFill>
          <p:spPr>
            <a:xfrm rot="19320000">
              <a:off x="6246" y="8658"/>
              <a:ext cx="3482" cy="3387"/>
            </a:xfrm>
            <a:prstGeom prst="rect">
              <a:avLst/>
            </a:prstGeom>
          </p:spPr>
        </p:pic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0532141" y="45778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165" y="83260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4274067" y="5570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 p14:bounceEnd="20000">
                                          <p:cBhvr>
                                            <p:cTn id="5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895137" y="1069390"/>
            <a:ext cx="5678170" cy="4215765"/>
            <a:chOff x="-1483" y="2703"/>
            <a:chExt cx="8942" cy="6639"/>
          </a:xfrm>
        </p:grpSpPr>
        <p:grpSp>
          <p:nvGrpSpPr>
            <p:cNvPr id="96" name="组合 95"/>
            <p:cNvGrpSpPr/>
            <p:nvPr/>
          </p:nvGrpSpPr>
          <p:grpSpPr>
            <a:xfrm rot="20820000">
              <a:off x="-1483" y="4560"/>
              <a:ext cx="5529" cy="4782"/>
              <a:chOff x="10697" y="2618"/>
              <a:chExt cx="7116" cy="6154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12832" y="5734"/>
                <a:ext cx="3776" cy="3038"/>
                <a:chOff x="10337" y="2207"/>
                <a:chExt cx="3062" cy="3038"/>
              </a:xfrm>
            </p:grpSpPr>
            <p:sp>
              <p:nvSpPr>
                <p:cNvPr id="98" name="任意多边形 97"/>
                <p:cNvSpPr/>
                <p:nvPr/>
              </p:nvSpPr>
              <p:spPr>
                <a:xfrm>
                  <a:off x="10337" y="2207"/>
                  <a:ext cx="3063" cy="3039"/>
                </a:xfrm>
                <a:custGeom>
                  <a:avLst/>
                  <a:gdLst>
                    <a:gd name="connisteX0" fmla="*/ 409019 w 1944734"/>
                    <a:gd name="connsiteY0" fmla="*/ 1811093 h 1929850"/>
                    <a:gd name="connisteX1" fmla="*/ 510619 w 1944734"/>
                    <a:gd name="connsiteY1" fmla="*/ 1689173 h 1929850"/>
                    <a:gd name="connisteX2" fmla="*/ 563959 w 1944734"/>
                    <a:gd name="connsiteY2" fmla="*/ 1554553 h 1929850"/>
                    <a:gd name="connisteX3" fmla="*/ 607139 w 1944734"/>
                    <a:gd name="connsiteY3" fmla="*/ 1386913 h 1929850"/>
                    <a:gd name="connisteX4" fmla="*/ 607139 w 1944734"/>
                    <a:gd name="connsiteY4" fmla="*/ 1171013 h 1929850"/>
                    <a:gd name="connisteX5" fmla="*/ 553799 w 1944734"/>
                    <a:gd name="connsiteY5" fmla="*/ 970353 h 1929850"/>
                    <a:gd name="connisteX6" fmla="*/ 485219 w 1944734"/>
                    <a:gd name="connsiteY6" fmla="*/ 706193 h 1929850"/>
                    <a:gd name="connisteX7" fmla="*/ 287099 w 1944734"/>
                    <a:gd name="connsiteY7" fmla="*/ 444573 h 1929850"/>
                    <a:gd name="connisteX8" fmla="*/ 86439 w 1944734"/>
                    <a:gd name="connsiteY8" fmla="*/ 312493 h 1929850"/>
                    <a:gd name="connisteX9" fmla="*/ 79 w 1944734"/>
                    <a:gd name="connsiteY9" fmla="*/ 312493 h 1929850"/>
                    <a:gd name="connisteX10" fmla="*/ 76279 w 1944734"/>
                    <a:gd name="connsiteY10" fmla="*/ 254073 h 1929850"/>
                    <a:gd name="connisteX11" fmla="*/ 228679 w 1944734"/>
                    <a:gd name="connsiteY11" fmla="*/ 221053 h 1929850"/>
                    <a:gd name="connisteX12" fmla="*/ 475059 w 1944734"/>
                    <a:gd name="connsiteY12" fmla="*/ 259153 h 1929850"/>
                    <a:gd name="connisteX13" fmla="*/ 723979 w 1944734"/>
                    <a:gd name="connsiteY13" fmla="*/ 373453 h 1929850"/>
                    <a:gd name="connisteX14" fmla="*/ 899239 w 1944734"/>
                    <a:gd name="connsiteY14" fmla="*/ 505533 h 1929850"/>
                    <a:gd name="connisteX15" fmla="*/ 906859 w 1944734"/>
                    <a:gd name="connsiteY15" fmla="*/ 492833 h 1929850"/>
                    <a:gd name="connisteX16" fmla="*/ 939879 w 1944734"/>
                    <a:gd name="connsiteY16" fmla="*/ 406473 h 1929850"/>
                    <a:gd name="connisteX17" fmla="*/ 1046559 w 1944734"/>
                    <a:gd name="connsiteY17" fmla="*/ 228673 h 1929850"/>
                    <a:gd name="connisteX18" fmla="*/ 1267539 w 1944734"/>
                    <a:gd name="connsiteY18" fmla="*/ 40713 h 1929850"/>
                    <a:gd name="connisteX19" fmla="*/ 1549479 w 1944734"/>
                    <a:gd name="connsiteY19" fmla="*/ 73 h 1929850"/>
                    <a:gd name="connisteX20" fmla="*/ 1793319 w 1944734"/>
                    <a:gd name="connsiteY20" fmla="*/ 35633 h 1929850"/>
                    <a:gd name="connisteX21" fmla="*/ 1920319 w 1944734"/>
                    <a:gd name="connsiteY21" fmla="*/ 106753 h 1929850"/>
                    <a:gd name="connisteX22" fmla="*/ 1935559 w 1944734"/>
                    <a:gd name="connsiteY22" fmla="*/ 129613 h 1929850"/>
                    <a:gd name="connisteX23" fmla="*/ 1846659 w 1944734"/>
                    <a:gd name="connsiteY23" fmla="*/ 111833 h 1929850"/>
                    <a:gd name="connisteX24" fmla="*/ 1653619 w 1944734"/>
                    <a:gd name="connsiteY24" fmla="*/ 124533 h 1929850"/>
                    <a:gd name="connisteX25" fmla="*/ 1498679 w 1944734"/>
                    <a:gd name="connsiteY25" fmla="*/ 228673 h 1929850"/>
                    <a:gd name="connisteX26" fmla="*/ 1381839 w 1944734"/>
                    <a:gd name="connsiteY26" fmla="*/ 419173 h 1929850"/>
                    <a:gd name="connisteX27" fmla="*/ 1285319 w 1944734"/>
                    <a:gd name="connsiteY27" fmla="*/ 731593 h 1929850"/>
                    <a:gd name="connisteX28" fmla="*/ 1244679 w 1944734"/>
                    <a:gd name="connsiteY28" fmla="*/ 917013 h 1929850"/>
                    <a:gd name="connisteX29" fmla="*/ 1224359 w 1944734"/>
                    <a:gd name="connsiteY29" fmla="*/ 1064333 h 1929850"/>
                    <a:gd name="connisteX30" fmla="*/ 1224359 w 1944734"/>
                    <a:gd name="connsiteY30" fmla="*/ 1171013 h 1929850"/>
                    <a:gd name="connisteX31" fmla="*/ 1204039 w 1944734"/>
                    <a:gd name="connsiteY31" fmla="*/ 1285313 h 1929850"/>
                    <a:gd name="connisteX32" fmla="*/ 1191339 w 1944734"/>
                    <a:gd name="connsiteY32" fmla="*/ 1336113 h 1929850"/>
                    <a:gd name="connisteX33" fmla="*/ 1191339 w 1944734"/>
                    <a:gd name="connsiteY33" fmla="*/ 1391993 h 1929850"/>
                    <a:gd name="connisteX34" fmla="*/ 1239599 w 1944734"/>
                    <a:gd name="connsiteY34" fmla="*/ 1531693 h 1929850"/>
                    <a:gd name="connisteX35" fmla="*/ 1384379 w 1944734"/>
                    <a:gd name="connsiteY35" fmla="*/ 1737433 h 1929850"/>
                    <a:gd name="connisteX36" fmla="*/ 1511379 w 1944734"/>
                    <a:gd name="connsiteY36" fmla="*/ 1907613 h 1929850"/>
                    <a:gd name="connisteX37" fmla="*/ 1440259 w 1944734"/>
                    <a:gd name="connsiteY37" fmla="*/ 1915233 h 1929850"/>
                    <a:gd name="connisteX38" fmla="*/ 1287859 w 1944734"/>
                    <a:gd name="connsiteY38" fmla="*/ 1841573 h 1929850"/>
                    <a:gd name="connisteX39" fmla="*/ 1181179 w 1944734"/>
                    <a:gd name="connsiteY39" fmla="*/ 1927933 h 1929850"/>
                    <a:gd name="connisteX40" fmla="*/ 1102439 w 1944734"/>
                    <a:gd name="connsiteY40" fmla="*/ 1788233 h 1929850"/>
                    <a:gd name="connisteX41" fmla="*/ 942419 w 1944734"/>
                    <a:gd name="connsiteY41" fmla="*/ 1922853 h 1929850"/>
                    <a:gd name="connisteX42" fmla="*/ 883999 w 1944734"/>
                    <a:gd name="connsiteY42" fmla="*/ 1793313 h 1929850"/>
                    <a:gd name="connisteX43" fmla="*/ 647779 w 1944734"/>
                    <a:gd name="connsiteY43" fmla="*/ 1884753 h 1929850"/>
                    <a:gd name="connisteX44" fmla="*/ 348059 w 1944734"/>
                    <a:gd name="connsiteY44" fmla="*/ 1920313 h 1929850"/>
                    <a:gd name="connisteX45" fmla="*/ 297259 w 1944734"/>
                    <a:gd name="connsiteY45" fmla="*/ 1884753 h 1929850"/>
                    <a:gd name="connisteX46" fmla="*/ 363299 w 1944734"/>
                    <a:gd name="connsiteY46" fmla="*/ 1833953 h 1929850"/>
                    <a:gd name="connisteX47" fmla="*/ 409019 w 1944734"/>
                    <a:gd name="connsiteY47" fmla="*/ 1811093 h 192985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  <a:cxn ang="0">
                      <a:pos x="connisteX37" y="connsiteY37"/>
                    </a:cxn>
                    <a:cxn ang="0">
                      <a:pos x="connisteX38" y="connsiteY38"/>
                    </a:cxn>
                    <a:cxn ang="0">
                      <a:pos x="connisteX39" y="connsiteY39"/>
                    </a:cxn>
                    <a:cxn ang="0">
                      <a:pos x="connisteX40" y="connsiteY40"/>
                    </a:cxn>
                    <a:cxn ang="0">
                      <a:pos x="connisteX41" y="connsiteY41"/>
                    </a:cxn>
                    <a:cxn ang="0">
                      <a:pos x="connisteX42" y="connsiteY42"/>
                    </a:cxn>
                    <a:cxn ang="0">
                      <a:pos x="connisteX43" y="connsiteY43"/>
                    </a:cxn>
                    <a:cxn ang="0">
                      <a:pos x="connisteX44" y="connsiteY44"/>
                    </a:cxn>
                    <a:cxn ang="0">
                      <a:pos x="connisteX45" y="connsiteY45"/>
                    </a:cxn>
                    <a:cxn ang="0">
                      <a:pos x="connisteX46" y="connsiteY46"/>
                    </a:cxn>
                    <a:cxn ang="0">
                      <a:pos x="connisteX47" y="connsiteY47"/>
                    </a:cxn>
                  </a:cxnLst>
                  <a:rect l="l" t="t" r="r" b="b"/>
                  <a:pathLst>
                    <a:path w="1944735" h="1929851">
                      <a:moveTo>
                        <a:pt x="409020" y="1811094"/>
                      </a:moveTo>
                      <a:cubicBezTo>
                        <a:pt x="438230" y="1781884"/>
                        <a:pt x="479505" y="1740609"/>
                        <a:pt x="510620" y="1689174"/>
                      </a:cubicBezTo>
                      <a:cubicBezTo>
                        <a:pt x="541735" y="1637739"/>
                        <a:pt x="544910" y="1614879"/>
                        <a:pt x="563960" y="1554554"/>
                      </a:cubicBezTo>
                      <a:cubicBezTo>
                        <a:pt x="583010" y="1494229"/>
                        <a:pt x="598250" y="1463749"/>
                        <a:pt x="607140" y="1386914"/>
                      </a:cubicBezTo>
                      <a:cubicBezTo>
                        <a:pt x="616030" y="1310079"/>
                        <a:pt x="617935" y="1254199"/>
                        <a:pt x="607140" y="1171014"/>
                      </a:cubicBezTo>
                      <a:cubicBezTo>
                        <a:pt x="596345" y="1087829"/>
                        <a:pt x="577930" y="1063064"/>
                        <a:pt x="553800" y="970354"/>
                      </a:cubicBezTo>
                      <a:cubicBezTo>
                        <a:pt x="529670" y="877644"/>
                        <a:pt x="538560" y="811604"/>
                        <a:pt x="485220" y="706194"/>
                      </a:cubicBezTo>
                      <a:cubicBezTo>
                        <a:pt x="431880" y="600784"/>
                        <a:pt x="367110" y="523314"/>
                        <a:pt x="287100" y="444574"/>
                      </a:cubicBezTo>
                      <a:cubicBezTo>
                        <a:pt x="207090" y="365834"/>
                        <a:pt x="143590" y="339164"/>
                        <a:pt x="86440" y="312494"/>
                      </a:cubicBezTo>
                      <a:cubicBezTo>
                        <a:pt x="29290" y="285824"/>
                        <a:pt x="1985" y="323924"/>
                        <a:pt x="80" y="312494"/>
                      </a:cubicBezTo>
                      <a:cubicBezTo>
                        <a:pt x="-1825" y="301064"/>
                        <a:pt x="30560" y="272489"/>
                        <a:pt x="76280" y="254074"/>
                      </a:cubicBezTo>
                      <a:cubicBezTo>
                        <a:pt x="122000" y="235659"/>
                        <a:pt x="148670" y="219784"/>
                        <a:pt x="228680" y="221054"/>
                      </a:cubicBezTo>
                      <a:cubicBezTo>
                        <a:pt x="308690" y="222324"/>
                        <a:pt x="376000" y="228674"/>
                        <a:pt x="475060" y="259154"/>
                      </a:cubicBezTo>
                      <a:cubicBezTo>
                        <a:pt x="574120" y="289634"/>
                        <a:pt x="638890" y="323924"/>
                        <a:pt x="723980" y="373454"/>
                      </a:cubicBezTo>
                      <a:cubicBezTo>
                        <a:pt x="809070" y="422984"/>
                        <a:pt x="862410" y="481404"/>
                        <a:pt x="899240" y="505534"/>
                      </a:cubicBezTo>
                      <a:cubicBezTo>
                        <a:pt x="936070" y="529664"/>
                        <a:pt x="898605" y="512519"/>
                        <a:pt x="906860" y="492834"/>
                      </a:cubicBezTo>
                      <a:cubicBezTo>
                        <a:pt x="915115" y="473149"/>
                        <a:pt x="911940" y="459179"/>
                        <a:pt x="939880" y="406474"/>
                      </a:cubicBezTo>
                      <a:cubicBezTo>
                        <a:pt x="967820" y="353769"/>
                        <a:pt x="981155" y="301699"/>
                        <a:pt x="1046560" y="228674"/>
                      </a:cubicBezTo>
                      <a:cubicBezTo>
                        <a:pt x="1111965" y="155649"/>
                        <a:pt x="1167210" y="86434"/>
                        <a:pt x="1267540" y="40714"/>
                      </a:cubicBezTo>
                      <a:cubicBezTo>
                        <a:pt x="1367870" y="-5006"/>
                        <a:pt x="1444070" y="1344"/>
                        <a:pt x="1549480" y="74"/>
                      </a:cubicBezTo>
                      <a:cubicBezTo>
                        <a:pt x="1654890" y="-1196"/>
                        <a:pt x="1719025" y="14044"/>
                        <a:pt x="1793320" y="35634"/>
                      </a:cubicBezTo>
                      <a:cubicBezTo>
                        <a:pt x="1867615" y="57224"/>
                        <a:pt x="1891745" y="87704"/>
                        <a:pt x="1920320" y="106754"/>
                      </a:cubicBezTo>
                      <a:cubicBezTo>
                        <a:pt x="1948895" y="125804"/>
                        <a:pt x="1950165" y="128344"/>
                        <a:pt x="1935560" y="129614"/>
                      </a:cubicBezTo>
                      <a:cubicBezTo>
                        <a:pt x="1920955" y="130884"/>
                        <a:pt x="1903175" y="113104"/>
                        <a:pt x="1846660" y="111834"/>
                      </a:cubicBezTo>
                      <a:cubicBezTo>
                        <a:pt x="1790145" y="110564"/>
                        <a:pt x="1723470" y="101039"/>
                        <a:pt x="1653620" y="124534"/>
                      </a:cubicBezTo>
                      <a:cubicBezTo>
                        <a:pt x="1583770" y="148029"/>
                        <a:pt x="1553290" y="169619"/>
                        <a:pt x="1498680" y="228674"/>
                      </a:cubicBezTo>
                      <a:cubicBezTo>
                        <a:pt x="1444070" y="287729"/>
                        <a:pt x="1424385" y="318844"/>
                        <a:pt x="1381840" y="419174"/>
                      </a:cubicBezTo>
                      <a:cubicBezTo>
                        <a:pt x="1339295" y="519504"/>
                        <a:pt x="1312625" y="631899"/>
                        <a:pt x="1285320" y="731594"/>
                      </a:cubicBezTo>
                      <a:cubicBezTo>
                        <a:pt x="1258015" y="831289"/>
                        <a:pt x="1256745" y="850339"/>
                        <a:pt x="1244680" y="917014"/>
                      </a:cubicBezTo>
                      <a:cubicBezTo>
                        <a:pt x="1232615" y="983689"/>
                        <a:pt x="1228170" y="1013534"/>
                        <a:pt x="1224360" y="1064334"/>
                      </a:cubicBezTo>
                      <a:cubicBezTo>
                        <a:pt x="1220550" y="1115134"/>
                        <a:pt x="1228170" y="1126564"/>
                        <a:pt x="1224360" y="1171014"/>
                      </a:cubicBezTo>
                      <a:cubicBezTo>
                        <a:pt x="1220550" y="1215464"/>
                        <a:pt x="1210390" y="1252294"/>
                        <a:pt x="1204040" y="1285314"/>
                      </a:cubicBezTo>
                      <a:cubicBezTo>
                        <a:pt x="1197690" y="1318334"/>
                        <a:pt x="1193880" y="1314524"/>
                        <a:pt x="1191340" y="1336114"/>
                      </a:cubicBezTo>
                      <a:cubicBezTo>
                        <a:pt x="1188800" y="1357704"/>
                        <a:pt x="1181815" y="1352624"/>
                        <a:pt x="1191340" y="1391994"/>
                      </a:cubicBezTo>
                      <a:cubicBezTo>
                        <a:pt x="1200865" y="1431364"/>
                        <a:pt x="1200865" y="1462479"/>
                        <a:pt x="1239600" y="1531694"/>
                      </a:cubicBezTo>
                      <a:cubicBezTo>
                        <a:pt x="1278335" y="1600909"/>
                        <a:pt x="1329770" y="1662504"/>
                        <a:pt x="1384380" y="1737434"/>
                      </a:cubicBezTo>
                      <a:cubicBezTo>
                        <a:pt x="1438990" y="1812364"/>
                        <a:pt x="1499950" y="1872054"/>
                        <a:pt x="1511380" y="1907614"/>
                      </a:cubicBezTo>
                      <a:cubicBezTo>
                        <a:pt x="1522810" y="1943174"/>
                        <a:pt x="1484710" y="1928569"/>
                        <a:pt x="1440260" y="1915234"/>
                      </a:cubicBezTo>
                      <a:cubicBezTo>
                        <a:pt x="1395810" y="1901899"/>
                        <a:pt x="1339930" y="1839034"/>
                        <a:pt x="1287860" y="1841574"/>
                      </a:cubicBezTo>
                      <a:cubicBezTo>
                        <a:pt x="1235790" y="1844114"/>
                        <a:pt x="1218010" y="1938729"/>
                        <a:pt x="1181180" y="1927934"/>
                      </a:cubicBezTo>
                      <a:cubicBezTo>
                        <a:pt x="1144350" y="1917139"/>
                        <a:pt x="1150065" y="1789504"/>
                        <a:pt x="1102440" y="1788234"/>
                      </a:cubicBezTo>
                      <a:cubicBezTo>
                        <a:pt x="1054815" y="1786964"/>
                        <a:pt x="986235" y="1921584"/>
                        <a:pt x="942420" y="1922854"/>
                      </a:cubicBezTo>
                      <a:cubicBezTo>
                        <a:pt x="898605" y="1924124"/>
                        <a:pt x="943055" y="1800934"/>
                        <a:pt x="884000" y="1793314"/>
                      </a:cubicBezTo>
                      <a:cubicBezTo>
                        <a:pt x="824945" y="1785694"/>
                        <a:pt x="755095" y="1859354"/>
                        <a:pt x="647780" y="1884754"/>
                      </a:cubicBezTo>
                      <a:cubicBezTo>
                        <a:pt x="540465" y="1910154"/>
                        <a:pt x="417910" y="1920314"/>
                        <a:pt x="348060" y="1920314"/>
                      </a:cubicBezTo>
                      <a:cubicBezTo>
                        <a:pt x="278210" y="1920314"/>
                        <a:pt x="294085" y="1901899"/>
                        <a:pt x="297260" y="1884754"/>
                      </a:cubicBezTo>
                      <a:cubicBezTo>
                        <a:pt x="300435" y="1867609"/>
                        <a:pt x="341075" y="1848559"/>
                        <a:pt x="363300" y="1833954"/>
                      </a:cubicBezTo>
                      <a:cubicBezTo>
                        <a:pt x="385525" y="1819349"/>
                        <a:pt x="379810" y="1840304"/>
                        <a:pt x="409020" y="1811094"/>
                      </a:cubicBezTo>
                      <a:close/>
                    </a:path>
                  </a:pathLst>
                </a:custGeom>
                <a:solidFill>
                  <a:srgbClr val="5C35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9" name="组合 98"/>
                <p:cNvGrpSpPr/>
                <p:nvPr/>
              </p:nvGrpSpPr>
              <p:grpSpPr>
                <a:xfrm>
                  <a:off x="11118" y="2831"/>
                  <a:ext cx="1300" cy="2074"/>
                  <a:chOff x="8632" y="2846"/>
                  <a:chExt cx="1198" cy="2074"/>
                </a:xfrm>
                <a:solidFill>
                  <a:srgbClr val="321600"/>
                </a:solidFill>
              </p:grpSpPr>
              <p:sp>
                <p:nvSpPr>
                  <p:cNvPr id="100" name="任意多边形 99"/>
                  <p:cNvSpPr/>
                  <p:nvPr/>
                </p:nvSpPr>
                <p:spPr>
                  <a:xfrm>
                    <a:off x="8741" y="3637"/>
                    <a:ext cx="111" cy="1283"/>
                  </a:xfrm>
                  <a:custGeom>
                    <a:avLst/>
                    <a:gdLst>
                      <a:gd name="connisteX0" fmla="*/ 667 w 70713"/>
                      <a:gd name="connsiteY0" fmla="*/ 808204 h 814483"/>
                      <a:gd name="connisteX1" fmla="*/ 19717 w 70713"/>
                      <a:gd name="connsiteY1" fmla="*/ 732004 h 814483"/>
                      <a:gd name="connisteX2" fmla="*/ 23527 w 70713"/>
                      <a:gd name="connsiteY2" fmla="*/ 615799 h 814483"/>
                      <a:gd name="connisteX3" fmla="*/ 44482 w 70713"/>
                      <a:gd name="connsiteY3" fmla="*/ 461494 h 814483"/>
                      <a:gd name="connisteX4" fmla="*/ 25432 w 70713"/>
                      <a:gd name="connsiteY4" fmla="*/ 251944 h 814483"/>
                      <a:gd name="connisteX5" fmla="*/ 19717 w 70713"/>
                      <a:gd name="connsiteY5" fmla="*/ 105259 h 814483"/>
                      <a:gd name="connisteX6" fmla="*/ 6382 w 70713"/>
                      <a:gd name="connsiteY6" fmla="*/ 2389 h 814483"/>
                      <a:gd name="connisteX7" fmla="*/ 33052 w 70713"/>
                      <a:gd name="connsiteY7" fmla="*/ 59539 h 814483"/>
                      <a:gd name="connisteX8" fmla="*/ 61627 w 70713"/>
                      <a:gd name="connsiteY8" fmla="*/ 255754 h 814483"/>
                      <a:gd name="connisteX9" fmla="*/ 69247 w 70713"/>
                      <a:gd name="connsiteY9" fmla="*/ 402439 h 814483"/>
                      <a:gd name="connisteX10" fmla="*/ 69247 w 70713"/>
                      <a:gd name="connsiteY10" fmla="*/ 509119 h 814483"/>
                      <a:gd name="connisteX11" fmla="*/ 57817 w 70713"/>
                      <a:gd name="connsiteY11" fmla="*/ 621514 h 814483"/>
                      <a:gd name="connisteX12" fmla="*/ 63532 w 70713"/>
                      <a:gd name="connsiteY12" fmla="*/ 743434 h 814483"/>
                      <a:gd name="connisteX13" fmla="*/ 42577 w 70713"/>
                      <a:gd name="connsiteY13" fmla="*/ 798679 h 814483"/>
                      <a:gd name="connisteX14" fmla="*/ 667 w 70713"/>
                      <a:gd name="connsiteY14" fmla="*/ 808204 h 81448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70714" h="814484">
                        <a:moveTo>
                          <a:pt x="667" y="808204"/>
                        </a:moveTo>
                        <a:cubicBezTo>
                          <a:pt x="-3778" y="794869"/>
                          <a:pt x="15272" y="770739"/>
                          <a:pt x="19717" y="732004"/>
                        </a:cubicBezTo>
                        <a:cubicBezTo>
                          <a:pt x="24162" y="693269"/>
                          <a:pt x="18447" y="669774"/>
                          <a:pt x="23527" y="615799"/>
                        </a:cubicBezTo>
                        <a:cubicBezTo>
                          <a:pt x="28607" y="561824"/>
                          <a:pt x="43847" y="534519"/>
                          <a:pt x="44482" y="461494"/>
                        </a:cubicBezTo>
                        <a:cubicBezTo>
                          <a:pt x="45117" y="388469"/>
                          <a:pt x="30512" y="323064"/>
                          <a:pt x="25432" y="251944"/>
                        </a:cubicBezTo>
                        <a:cubicBezTo>
                          <a:pt x="20352" y="180824"/>
                          <a:pt x="23527" y="155424"/>
                          <a:pt x="19717" y="105259"/>
                        </a:cubicBezTo>
                        <a:cubicBezTo>
                          <a:pt x="15907" y="55094"/>
                          <a:pt x="3842" y="11279"/>
                          <a:pt x="6382" y="2389"/>
                        </a:cubicBezTo>
                        <a:cubicBezTo>
                          <a:pt x="8922" y="-6501"/>
                          <a:pt x="22257" y="8739"/>
                          <a:pt x="33052" y="59539"/>
                        </a:cubicBezTo>
                        <a:cubicBezTo>
                          <a:pt x="43847" y="110339"/>
                          <a:pt x="54642" y="187174"/>
                          <a:pt x="61627" y="255754"/>
                        </a:cubicBezTo>
                        <a:cubicBezTo>
                          <a:pt x="68612" y="324334"/>
                          <a:pt x="67977" y="351639"/>
                          <a:pt x="69247" y="402439"/>
                        </a:cubicBezTo>
                        <a:cubicBezTo>
                          <a:pt x="70517" y="453239"/>
                          <a:pt x="71787" y="465304"/>
                          <a:pt x="69247" y="509119"/>
                        </a:cubicBezTo>
                        <a:cubicBezTo>
                          <a:pt x="66707" y="552934"/>
                          <a:pt x="59087" y="574524"/>
                          <a:pt x="57817" y="621514"/>
                        </a:cubicBezTo>
                        <a:cubicBezTo>
                          <a:pt x="56547" y="668504"/>
                          <a:pt x="66707" y="707874"/>
                          <a:pt x="63532" y="743434"/>
                        </a:cubicBezTo>
                        <a:cubicBezTo>
                          <a:pt x="60357" y="778994"/>
                          <a:pt x="55277" y="785979"/>
                          <a:pt x="42577" y="798679"/>
                        </a:cubicBezTo>
                        <a:cubicBezTo>
                          <a:pt x="29877" y="811379"/>
                          <a:pt x="5112" y="821539"/>
                          <a:pt x="667" y="8082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1" name="任意多边形 100"/>
                  <p:cNvSpPr/>
                  <p:nvPr/>
                </p:nvSpPr>
                <p:spPr>
                  <a:xfrm>
                    <a:off x="9607" y="2846"/>
                    <a:ext cx="223" cy="943"/>
                  </a:xfrm>
                  <a:custGeom>
                    <a:avLst/>
                    <a:gdLst>
                      <a:gd name="connisteX0" fmla="*/ 24765 w 141586"/>
                      <a:gd name="connsiteY0" fmla="*/ 424214 h 424219"/>
                      <a:gd name="connisteX1" fmla="*/ 22860 w 141586"/>
                      <a:gd name="connsiteY1" fmla="*/ 313724 h 424219"/>
                      <a:gd name="connisteX2" fmla="*/ 68580 w 141586"/>
                      <a:gd name="connsiteY2" fmla="*/ 127034 h 424219"/>
                      <a:gd name="connisteX3" fmla="*/ 140970 w 141586"/>
                      <a:gd name="connsiteY3" fmla="*/ 10829 h 424219"/>
                      <a:gd name="connisteX4" fmla="*/ 95250 w 141586"/>
                      <a:gd name="connsiteY4" fmla="*/ 29879 h 424219"/>
                      <a:gd name="connisteX5" fmla="*/ 24765 w 141586"/>
                      <a:gd name="connsiteY5" fmla="*/ 167039 h 424219"/>
                      <a:gd name="connisteX6" fmla="*/ 0 w 141586"/>
                      <a:gd name="connsiteY6" fmla="*/ 311819 h 424219"/>
                      <a:gd name="connisteX7" fmla="*/ 24765 w 141586"/>
                      <a:gd name="connsiteY7" fmla="*/ 424214 h 42421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141586" h="424220">
                        <a:moveTo>
                          <a:pt x="24765" y="424214"/>
                        </a:moveTo>
                        <a:cubicBezTo>
                          <a:pt x="29210" y="424849"/>
                          <a:pt x="13970" y="373414"/>
                          <a:pt x="22860" y="313724"/>
                        </a:cubicBezTo>
                        <a:cubicBezTo>
                          <a:pt x="31750" y="254034"/>
                          <a:pt x="45085" y="187359"/>
                          <a:pt x="68580" y="127034"/>
                        </a:cubicBezTo>
                        <a:cubicBezTo>
                          <a:pt x="92075" y="66709"/>
                          <a:pt x="135890" y="30514"/>
                          <a:pt x="140970" y="10829"/>
                        </a:cubicBezTo>
                        <a:cubicBezTo>
                          <a:pt x="146050" y="-8856"/>
                          <a:pt x="118745" y="-1236"/>
                          <a:pt x="95250" y="29879"/>
                        </a:cubicBezTo>
                        <a:cubicBezTo>
                          <a:pt x="71755" y="60994"/>
                          <a:pt x="43815" y="110524"/>
                          <a:pt x="24765" y="167039"/>
                        </a:cubicBezTo>
                        <a:cubicBezTo>
                          <a:pt x="5715" y="223554"/>
                          <a:pt x="0" y="260384"/>
                          <a:pt x="0" y="311819"/>
                        </a:cubicBezTo>
                        <a:cubicBezTo>
                          <a:pt x="0" y="363254"/>
                          <a:pt x="20320" y="423579"/>
                          <a:pt x="24765" y="424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2" name="任意多边形 101"/>
                  <p:cNvSpPr/>
                  <p:nvPr/>
                </p:nvSpPr>
                <p:spPr>
                  <a:xfrm>
                    <a:off x="9412" y="3150"/>
                    <a:ext cx="192" cy="540"/>
                  </a:xfrm>
                  <a:custGeom>
                    <a:avLst/>
                    <a:gdLst>
                      <a:gd name="connisteX0" fmla="*/ 107165 w 121940"/>
                      <a:gd name="connsiteY0" fmla="*/ 47544 h 342961"/>
                      <a:gd name="connisteX1" fmla="*/ 32870 w 121940"/>
                      <a:gd name="connsiteY1" fmla="*/ 253284 h 342961"/>
                      <a:gd name="connisteX2" fmla="*/ 4295 w 121940"/>
                      <a:gd name="connsiteY2" fmla="*/ 342819 h 342961"/>
                      <a:gd name="connisteX3" fmla="*/ 8105 w 121940"/>
                      <a:gd name="connsiteY3" fmla="*/ 266619 h 342961"/>
                      <a:gd name="connisteX4" fmla="*/ 61445 w 121940"/>
                      <a:gd name="connsiteY4" fmla="*/ 106599 h 342961"/>
                      <a:gd name="connisteX5" fmla="*/ 116690 w 121940"/>
                      <a:gd name="connsiteY5" fmla="*/ 5634 h 342961"/>
                      <a:gd name="connisteX6" fmla="*/ 107165 w 121940"/>
                      <a:gd name="connsiteY6" fmla="*/ 47544 h 3429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</a:cxnLst>
                    <a:rect l="l" t="t" r="r" b="b"/>
                    <a:pathLst>
                      <a:path w="121941" h="342961">
                        <a:moveTo>
                          <a:pt x="107165" y="47544"/>
                        </a:moveTo>
                        <a:cubicBezTo>
                          <a:pt x="90655" y="97074"/>
                          <a:pt x="53190" y="194229"/>
                          <a:pt x="32870" y="253284"/>
                        </a:cubicBezTo>
                        <a:cubicBezTo>
                          <a:pt x="12550" y="312339"/>
                          <a:pt x="9375" y="340279"/>
                          <a:pt x="4295" y="342819"/>
                        </a:cubicBezTo>
                        <a:cubicBezTo>
                          <a:pt x="-785" y="345359"/>
                          <a:pt x="-3325" y="313609"/>
                          <a:pt x="8105" y="266619"/>
                        </a:cubicBezTo>
                        <a:cubicBezTo>
                          <a:pt x="19535" y="219629"/>
                          <a:pt x="39855" y="158669"/>
                          <a:pt x="61445" y="106599"/>
                        </a:cubicBezTo>
                        <a:cubicBezTo>
                          <a:pt x="83035" y="54529"/>
                          <a:pt x="107800" y="17699"/>
                          <a:pt x="116690" y="5634"/>
                        </a:cubicBezTo>
                        <a:cubicBezTo>
                          <a:pt x="125580" y="-6431"/>
                          <a:pt x="123675" y="-1986"/>
                          <a:pt x="107165" y="475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3" name="任意多边形 102"/>
                  <p:cNvSpPr/>
                  <p:nvPr/>
                </p:nvSpPr>
                <p:spPr>
                  <a:xfrm>
                    <a:off x="9239" y="3215"/>
                    <a:ext cx="130" cy="1601"/>
                  </a:xfrm>
                  <a:custGeom>
                    <a:avLst/>
                    <a:gdLst>
                      <a:gd name="connisteX0" fmla="*/ 54004 w 82742"/>
                      <a:gd name="connsiteY0" fmla="*/ 4575 h 895293"/>
                      <a:gd name="connisteX1" fmla="*/ 46384 w 82742"/>
                      <a:gd name="connsiteY1" fmla="*/ 174120 h 895293"/>
                      <a:gd name="connisteX2" fmla="*/ 65434 w 82742"/>
                      <a:gd name="connsiteY2" fmla="*/ 307470 h 895293"/>
                      <a:gd name="connisteX3" fmla="*/ 82579 w 82742"/>
                      <a:gd name="connsiteY3" fmla="*/ 435105 h 895293"/>
                      <a:gd name="connisteX4" fmla="*/ 71149 w 82742"/>
                      <a:gd name="connsiteY4" fmla="*/ 581790 h 895293"/>
                      <a:gd name="connisteX5" fmla="*/ 50194 w 82742"/>
                      <a:gd name="connsiteY5" fmla="*/ 741810 h 895293"/>
                      <a:gd name="connisteX6" fmla="*/ 33049 w 82742"/>
                      <a:gd name="connsiteY6" fmla="*/ 873255 h 895293"/>
                      <a:gd name="connisteX7" fmla="*/ 23524 w 82742"/>
                      <a:gd name="connsiteY7" fmla="*/ 892305 h 895293"/>
                      <a:gd name="connisteX8" fmla="*/ 664 w 82742"/>
                      <a:gd name="connsiteY8" fmla="*/ 861825 h 895293"/>
                      <a:gd name="connisteX9" fmla="*/ 10189 w 82742"/>
                      <a:gd name="connsiteY9" fmla="*/ 774195 h 895293"/>
                      <a:gd name="connisteX10" fmla="*/ 36859 w 82742"/>
                      <a:gd name="connsiteY10" fmla="*/ 593220 h 895293"/>
                      <a:gd name="connisteX11" fmla="*/ 40669 w 82742"/>
                      <a:gd name="connsiteY11" fmla="*/ 467490 h 895293"/>
                      <a:gd name="connisteX12" fmla="*/ 31144 w 82742"/>
                      <a:gd name="connsiteY12" fmla="*/ 217935 h 895293"/>
                      <a:gd name="connisteX13" fmla="*/ 19714 w 82742"/>
                      <a:gd name="connsiteY13" fmla="*/ 75060 h 895293"/>
                      <a:gd name="connisteX14" fmla="*/ 54004 w 82742"/>
                      <a:gd name="connsiteY14" fmla="*/ 4575 h 89529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82743" h="895294">
                        <a:moveTo>
                          <a:pt x="54004" y="4576"/>
                        </a:moveTo>
                        <a:cubicBezTo>
                          <a:pt x="59084" y="24261"/>
                          <a:pt x="43844" y="113796"/>
                          <a:pt x="46384" y="174121"/>
                        </a:cubicBezTo>
                        <a:cubicBezTo>
                          <a:pt x="48924" y="234446"/>
                          <a:pt x="58449" y="255401"/>
                          <a:pt x="65434" y="307471"/>
                        </a:cubicBezTo>
                        <a:cubicBezTo>
                          <a:pt x="72419" y="359541"/>
                          <a:pt x="81309" y="380496"/>
                          <a:pt x="82579" y="435106"/>
                        </a:cubicBezTo>
                        <a:cubicBezTo>
                          <a:pt x="83849" y="489716"/>
                          <a:pt x="77499" y="520196"/>
                          <a:pt x="71149" y="581791"/>
                        </a:cubicBezTo>
                        <a:cubicBezTo>
                          <a:pt x="64799" y="643386"/>
                          <a:pt x="57814" y="683391"/>
                          <a:pt x="50194" y="741811"/>
                        </a:cubicBezTo>
                        <a:cubicBezTo>
                          <a:pt x="42574" y="800231"/>
                          <a:pt x="38129" y="843411"/>
                          <a:pt x="33049" y="873256"/>
                        </a:cubicBezTo>
                        <a:cubicBezTo>
                          <a:pt x="27969" y="903101"/>
                          <a:pt x="29874" y="894846"/>
                          <a:pt x="23524" y="892306"/>
                        </a:cubicBezTo>
                        <a:cubicBezTo>
                          <a:pt x="17174" y="889766"/>
                          <a:pt x="3204" y="885321"/>
                          <a:pt x="664" y="861826"/>
                        </a:cubicBezTo>
                        <a:cubicBezTo>
                          <a:pt x="-1876" y="838331"/>
                          <a:pt x="3204" y="828171"/>
                          <a:pt x="10189" y="774196"/>
                        </a:cubicBezTo>
                        <a:cubicBezTo>
                          <a:pt x="17174" y="720221"/>
                          <a:pt x="30509" y="654816"/>
                          <a:pt x="36859" y="593221"/>
                        </a:cubicBezTo>
                        <a:cubicBezTo>
                          <a:pt x="43209" y="531626"/>
                          <a:pt x="41939" y="542421"/>
                          <a:pt x="40669" y="467491"/>
                        </a:cubicBezTo>
                        <a:cubicBezTo>
                          <a:pt x="39399" y="392561"/>
                          <a:pt x="35589" y="296676"/>
                          <a:pt x="31144" y="217936"/>
                        </a:cubicBezTo>
                        <a:cubicBezTo>
                          <a:pt x="26699" y="139196"/>
                          <a:pt x="15269" y="117606"/>
                          <a:pt x="19714" y="75061"/>
                        </a:cubicBezTo>
                        <a:cubicBezTo>
                          <a:pt x="24159" y="32516"/>
                          <a:pt x="48924" y="-15109"/>
                          <a:pt x="54004" y="457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" name="任意多边形 103"/>
                  <p:cNvSpPr/>
                  <p:nvPr/>
                </p:nvSpPr>
                <p:spPr>
                  <a:xfrm>
                    <a:off x="9607" y="4391"/>
                    <a:ext cx="27" cy="445"/>
                  </a:xfrm>
                  <a:custGeom>
                    <a:avLst/>
                    <a:gdLst>
                      <a:gd name="connisteX0" fmla="*/ 16591 w 17375"/>
                      <a:gd name="connsiteY0" fmla="*/ 1625 h 282848"/>
                      <a:gd name="connisteX1" fmla="*/ 14686 w 17375"/>
                      <a:gd name="connsiteY1" fmla="*/ 173075 h 282848"/>
                      <a:gd name="connisteX2" fmla="*/ 16591 w 17375"/>
                      <a:gd name="connsiteY2" fmla="*/ 279755 h 282848"/>
                      <a:gd name="connisteX3" fmla="*/ 3256 w 17375"/>
                      <a:gd name="connsiteY3" fmla="*/ 232130 h 282848"/>
                      <a:gd name="connisteX4" fmla="*/ 1351 w 17375"/>
                      <a:gd name="connsiteY4" fmla="*/ 106400 h 282848"/>
                      <a:gd name="connisteX5" fmla="*/ 16591 w 17375"/>
                      <a:gd name="connsiteY5" fmla="*/ 1625 h 28284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7375" h="282848">
                        <a:moveTo>
                          <a:pt x="16591" y="1625"/>
                        </a:moveTo>
                        <a:cubicBezTo>
                          <a:pt x="19131" y="14960"/>
                          <a:pt x="14686" y="117195"/>
                          <a:pt x="14686" y="173075"/>
                        </a:cubicBezTo>
                        <a:cubicBezTo>
                          <a:pt x="14686" y="228955"/>
                          <a:pt x="19131" y="267690"/>
                          <a:pt x="16591" y="279755"/>
                        </a:cubicBezTo>
                        <a:cubicBezTo>
                          <a:pt x="14051" y="291820"/>
                          <a:pt x="6431" y="267055"/>
                          <a:pt x="3256" y="232130"/>
                        </a:cubicBezTo>
                        <a:cubicBezTo>
                          <a:pt x="81" y="197205"/>
                          <a:pt x="-1189" y="152755"/>
                          <a:pt x="1351" y="106400"/>
                        </a:cubicBezTo>
                        <a:cubicBezTo>
                          <a:pt x="3891" y="60045"/>
                          <a:pt x="14051" y="-11710"/>
                          <a:pt x="16591" y="16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5" name="任意多边形 104"/>
                  <p:cNvSpPr/>
                  <p:nvPr/>
                </p:nvSpPr>
                <p:spPr>
                  <a:xfrm>
                    <a:off x="9382" y="4408"/>
                    <a:ext cx="84" cy="485"/>
                  </a:xfrm>
                  <a:custGeom>
                    <a:avLst/>
                    <a:gdLst>
                      <a:gd name="connisteX0" fmla="*/ 52919 w 53085"/>
                      <a:gd name="connsiteY0" fmla="*/ 904 h 308245"/>
                      <a:gd name="connisteX1" fmla="*/ 20534 w 53085"/>
                      <a:gd name="connsiteY1" fmla="*/ 212359 h 308245"/>
                      <a:gd name="connisteX2" fmla="*/ 14819 w 53085"/>
                      <a:gd name="connsiteY2" fmla="*/ 305704 h 308245"/>
                      <a:gd name="connisteX3" fmla="*/ 1484 w 53085"/>
                      <a:gd name="connsiteY3" fmla="*/ 263794 h 308245"/>
                      <a:gd name="connisteX4" fmla="*/ 7199 w 53085"/>
                      <a:gd name="connsiteY4" fmla="*/ 153304 h 308245"/>
                      <a:gd name="connisteX5" fmla="*/ 52919 w 53085"/>
                      <a:gd name="connsiteY5" fmla="*/ 904 h 30824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3086" h="308245">
                        <a:moveTo>
                          <a:pt x="52920" y="904"/>
                        </a:moveTo>
                        <a:cubicBezTo>
                          <a:pt x="55460" y="12969"/>
                          <a:pt x="28155" y="151399"/>
                          <a:pt x="20535" y="212359"/>
                        </a:cubicBezTo>
                        <a:cubicBezTo>
                          <a:pt x="12915" y="273319"/>
                          <a:pt x="18630" y="295544"/>
                          <a:pt x="14820" y="305704"/>
                        </a:cubicBezTo>
                        <a:cubicBezTo>
                          <a:pt x="11010" y="315864"/>
                          <a:pt x="2755" y="294274"/>
                          <a:pt x="1485" y="263794"/>
                        </a:cubicBezTo>
                        <a:cubicBezTo>
                          <a:pt x="215" y="233314"/>
                          <a:pt x="-2960" y="206009"/>
                          <a:pt x="7200" y="153304"/>
                        </a:cubicBezTo>
                        <a:cubicBezTo>
                          <a:pt x="17360" y="100599"/>
                          <a:pt x="50380" y="-11161"/>
                          <a:pt x="52920" y="9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6" name="任意多边形 105"/>
                  <p:cNvSpPr/>
                  <p:nvPr/>
                </p:nvSpPr>
                <p:spPr>
                  <a:xfrm>
                    <a:off x="8868" y="3251"/>
                    <a:ext cx="245" cy="1664"/>
                  </a:xfrm>
                  <a:custGeom>
                    <a:avLst/>
                    <a:gdLst>
                      <a:gd name="connisteX0" fmla="*/ 102896 w 104504"/>
                      <a:gd name="connsiteY0" fmla="*/ 7532 h 786227"/>
                      <a:gd name="connisteX1" fmla="*/ 91466 w 104504"/>
                      <a:gd name="connsiteY1" fmla="*/ 154217 h 786227"/>
                      <a:gd name="connisteX2" fmla="*/ 47651 w 104504"/>
                      <a:gd name="connsiteY2" fmla="*/ 373292 h 786227"/>
                      <a:gd name="connisteX3" fmla="*/ 30506 w 104504"/>
                      <a:gd name="connsiteY3" fmla="*/ 567602 h 786227"/>
                      <a:gd name="connisteX4" fmla="*/ 36221 w 104504"/>
                      <a:gd name="connsiteY4" fmla="*/ 758102 h 786227"/>
                      <a:gd name="connisteX5" fmla="*/ 24791 w 104504"/>
                      <a:gd name="connsiteY5" fmla="*/ 775247 h 786227"/>
                      <a:gd name="connisteX6" fmla="*/ 15266 w 104504"/>
                      <a:gd name="connsiteY6" fmla="*/ 702857 h 786227"/>
                      <a:gd name="connisteX7" fmla="*/ 26 w 104504"/>
                      <a:gd name="connsiteY7" fmla="*/ 548552 h 786227"/>
                      <a:gd name="connisteX8" fmla="*/ 17171 w 104504"/>
                      <a:gd name="connsiteY8" fmla="*/ 365672 h 786227"/>
                      <a:gd name="connisteX9" fmla="*/ 57176 w 104504"/>
                      <a:gd name="connsiteY9" fmla="*/ 215177 h 786227"/>
                      <a:gd name="connisteX10" fmla="*/ 68606 w 104504"/>
                      <a:gd name="connsiteY10" fmla="*/ 51347 h 786227"/>
                      <a:gd name="connisteX11" fmla="*/ 102896 w 104504"/>
                      <a:gd name="connsiteY11" fmla="*/ 7532 h 78622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</a:cxnLst>
                    <a:rect l="l" t="t" r="r" b="b"/>
                    <a:pathLst>
                      <a:path w="104505" h="786228">
                        <a:moveTo>
                          <a:pt x="102897" y="7532"/>
                        </a:moveTo>
                        <a:cubicBezTo>
                          <a:pt x="107342" y="27852"/>
                          <a:pt x="102262" y="81192"/>
                          <a:pt x="91467" y="154217"/>
                        </a:cubicBezTo>
                        <a:cubicBezTo>
                          <a:pt x="80672" y="227242"/>
                          <a:pt x="59717" y="290742"/>
                          <a:pt x="47652" y="373292"/>
                        </a:cubicBezTo>
                        <a:cubicBezTo>
                          <a:pt x="35587" y="455842"/>
                          <a:pt x="33047" y="490767"/>
                          <a:pt x="30507" y="567602"/>
                        </a:cubicBezTo>
                        <a:cubicBezTo>
                          <a:pt x="27967" y="644437"/>
                          <a:pt x="37492" y="716827"/>
                          <a:pt x="36222" y="758102"/>
                        </a:cubicBezTo>
                        <a:cubicBezTo>
                          <a:pt x="34952" y="799377"/>
                          <a:pt x="29237" y="786042"/>
                          <a:pt x="24792" y="775247"/>
                        </a:cubicBezTo>
                        <a:cubicBezTo>
                          <a:pt x="20347" y="764452"/>
                          <a:pt x="20347" y="747942"/>
                          <a:pt x="15267" y="702857"/>
                        </a:cubicBezTo>
                        <a:cubicBezTo>
                          <a:pt x="10187" y="657772"/>
                          <a:pt x="-608" y="615862"/>
                          <a:pt x="27" y="548552"/>
                        </a:cubicBezTo>
                        <a:cubicBezTo>
                          <a:pt x="662" y="481242"/>
                          <a:pt x="5742" y="432347"/>
                          <a:pt x="17172" y="365672"/>
                        </a:cubicBezTo>
                        <a:cubicBezTo>
                          <a:pt x="28602" y="298997"/>
                          <a:pt x="47017" y="278042"/>
                          <a:pt x="57177" y="215177"/>
                        </a:cubicBezTo>
                        <a:cubicBezTo>
                          <a:pt x="67337" y="152312"/>
                          <a:pt x="59717" y="92622"/>
                          <a:pt x="68607" y="51347"/>
                        </a:cubicBezTo>
                        <a:cubicBezTo>
                          <a:pt x="77497" y="10072"/>
                          <a:pt x="98452" y="-12788"/>
                          <a:pt x="102897" y="75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7" name="任意多边形 106"/>
                  <p:cNvSpPr/>
                  <p:nvPr/>
                </p:nvSpPr>
                <p:spPr>
                  <a:xfrm>
                    <a:off x="8632" y="3034"/>
                    <a:ext cx="111" cy="372"/>
                  </a:xfrm>
                  <a:custGeom>
                    <a:avLst/>
                    <a:gdLst>
                      <a:gd name="connisteX0" fmla="*/ 309 w 70576"/>
                      <a:gd name="connsiteY0" fmla="*/ 12 h 236261"/>
                      <a:gd name="connisteX1" fmla="*/ 42219 w 70576"/>
                      <a:gd name="connsiteY1" fmla="*/ 150507 h 236261"/>
                      <a:gd name="connisteX2" fmla="*/ 66984 w 70576"/>
                      <a:gd name="connsiteY2" fmla="*/ 236232 h 236261"/>
                      <a:gd name="connisteX3" fmla="*/ 61269 w 70576"/>
                      <a:gd name="connsiteY3" fmla="*/ 142887 h 236261"/>
                      <a:gd name="connisteX4" fmla="*/ 309 w 70576"/>
                      <a:gd name="connsiteY4" fmla="*/ 12 h 2362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70576" h="236262">
                        <a:moveTo>
                          <a:pt x="309" y="12"/>
                        </a:moveTo>
                        <a:cubicBezTo>
                          <a:pt x="-3501" y="1282"/>
                          <a:pt x="28884" y="103517"/>
                          <a:pt x="42219" y="150507"/>
                        </a:cubicBezTo>
                        <a:cubicBezTo>
                          <a:pt x="55554" y="197497"/>
                          <a:pt x="63174" y="237502"/>
                          <a:pt x="66984" y="236232"/>
                        </a:cubicBezTo>
                        <a:cubicBezTo>
                          <a:pt x="70794" y="234962"/>
                          <a:pt x="74604" y="189877"/>
                          <a:pt x="61269" y="142887"/>
                        </a:cubicBezTo>
                        <a:cubicBezTo>
                          <a:pt x="47934" y="95897"/>
                          <a:pt x="4119" y="-1258"/>
                          <a:pt x="30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8" name="任意多边形 107"/>
                  <p:cNvSpPr/>
                  <p:nvPr/>
                </p:nvSpPr>
                <p:spPr>
                  <a:xfrm>
                    <a:off x="8868" y="3034"/>
                    <a:ext cx="96" cy="352"/>
                  </a:xfrm>
                  <a:custGeom>
                    <a:avLst/>
                    <a:gdLst>
                      <a:gd name="connisteX0" fmla="*/ 61004 w 61276"/>
                      <a:gd name="connsiteY0" fmla="*/ 5356 h 223551"/>
                      <a:gd name="connisteX1" fmla="*/ 28619 w 61276"/>
                      <a:gd name="connsiteY1" fmla="*/ 119656 h 223551"/>
                      <a:gd name="connisteX2" fmla="*/ 11474 w 61276"/>
                      <a:gd name="connsiteY2" fmla="*/ 222526 h 223551"/>
                      <a:gd name="connisteX3" fmla="*/ 44 w 61276"/>
                      <a:gd name="connsiteY3" fmla="*/ 157756 h 223551"/>
                      <a:gd name="connisteX4" fmla="*/ 13379 w 61276"/>
                      <a:gd name="connsiteY4" fmla="*/ 41551 h 223551"/>
                      <a:gd name="connisteX5" fmla="*/ 61004 w 61276"/>
                      <a:gd name="connsiteY5" fmla="*/ 5356 h 22355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61277" h="223551">
                        <a:moveTo>
                          <a:pt x="61004" y="5356"/>
                        </a:moveTo>
                        <a:cubicBezTo>
                          <a:pt x="64179" y="21231"/>
                          <a:pt x="38779" y="76476"/>
                          <a:pt x="28619" y="119656"/>
                        </a:cubicBezTo>
                        <a:cubicBezTo>
                          <a:pt x="18459" y="162836"/>
                          <a:pt x="17189" y="214906"/>
                          <a:pt x="11474" y="222526"/>
                        </a:cubicBezTo>
                        <a:cubicBezTo>
                          <a:pt x="5759" y="230146"/>
                          <a:pt x="-591" y="193951"/>
                          <a:pt x="44" y="157756"/>
                        </a:cubicBezTo>
                        <a:cubicBezTo>
                          <a:pt x="679" y="121561"/>
                          <a:pt x="1314" y="72031"/>
                          <a:pt x="13379" y="41551"/>
                        </a:cubicBezTo>
                        <a:cubicBezTo>
                          <a:pt x="25444" y="11071"/>
                          <a:pt x="57829" y="-10519"/>
                          <a:pt x="61004" y="53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9" name="任意多边形 108"/>
                  <p:cNvSpPr/>
                  <p:nvPr/>
                </p:nvSpPr>
                <p:spPr>
                  <a:xfrm>
                    <a:off x="9350" y="2902"/>
                    <a:ext cx="148" cy="312"/>
                  </a:xfrm>
                  <a:custGeom>
                    <a:avLst/>
                    <a:gdLst>
                      <a:gd name="connisteX0" fmla="*/ 93772 w 94002"/>
                      <a:gd name="connsiteY0" fmla="*/ 58 h 198328"/>
                      <a:gd name="connisteX1" fmla="*/ 34717 w 94002"/>
                      <a:gd name="connsiteY1" fmla="*/ 131503 h 198328"/>
                      <a:gd name="connisteX2" fmla="*/ 2332 w 94002"/>
                      <a:gd name="connsiteY2" fmla="*/ 198178 h 198328"/>
                      <a:gd name="connisteX3" fmla="*/ 15667 w 94002"/>
                      <a:gd name="connsiteY3" fmla="*/ 118168 h 198328"/>
                      <a:gd name="connisteX4" fmla="*/ 93772 w 94002"/>
                      <a:gd name="connsiteY4" fmla="*/ 58 h 19832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94003" h="198329">
                        <a:moveTo>
                          <a:pt x="93772" y="58"/>
                        </a:moveTo>
                        <a:cubicBezTo>
                          <a:pt x="97582" y="2598"/>
                          <a:pt x="53132" y="92133"/>
                          <a:pt x="34717" y="131503"/>
                        </a:cubicBezTo>
                        <a:cubicBezTo>
                          <a:pt x="16302" y="170873"/>
                          <a:pt x="6142" y="200718"/>
                          <a:pt x="2332" y="198178"/>
                        </a:cubicBezTo>
                        <a:cubicBezTo>
                          <a:pt x="-1478" y="195638"/>
                          <a:pt x="-2748" y="157538"/>
                          <a:pt x="15667" y="118168"/>
                        </a:cubicBezTo>
                        <a:cubicBezTo>
                          <a:pt x="34082" y="78798"/>
                          <a:pt x="89962" y="-2482"/>
                          <a:pt x="93772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0" name="任意多边形 109"/>
                  <p:cNvSpPr/>
                  <p:nvPr/>
                </p:nvSpPr>
                <p:spPr>
                  <a:xfrm>
                    <a:off x="9007" y="4011"/>
                    <a:ext cx="87" cy="652"/>
                  </a:xfrm>
                  <a:custGeom>
                    <a:avLst/>
                    <a:gdLst>
                      <a:gd name="connisteX0" fmla="*/ 54452 w 55167"/>
                      <a:gd name="connsiteY0" fmla="*/ 10493 h 413889"/>
                      <a:gd name="connisteX1" fmla="*/ 31592 w 55167"/>
                      <a:gd name="connsiteY1" fmla="*/ 340058 h 413889"/>
                      <a:gd name="connisteX2" fmla="*/ 31592 w 55167"/>
                      <a:gd name="connsiteY2" fmla="*/ 412448 h 413889"/>
                      <a:gd name="connisteX3" fmla="*/ 6827 w 55167"/>
                      <a:gd name="connsiteY3" fmla="*/ 322913 h 413889"/>
                      <a:gd name="connisteX4" fmla="*/ 4922 w 55167"/>
                      <a:gd name="connsiteY4" fmla="*/ 126698 h 413889"/>
                      <a:gd name="connisteX5" fmla="*/ 54452 w 55167"/>
                      <a:gd name="connsiteY5" fmla="*/ 10493 h 41388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5168" h="413890">
                        <a:moveTo>
                          <a:pt x="54453" y="10493"/>
                        </a:moveTo>
                        <a:cubicBezTo>
                          <a:pt x="59533" y="53038"/>
                          <a:pt x="36038" y="259413"/>
                          <a:pt x="31593" y="340058"/>
                        </a:cubicBezTo>
                        <a:cubicBezTo>
                          <a:pt x="27148" y="420703"/>
                          <a:pt x="36673" y="415623"/>
                          <a:pt x="31593" y="412448"/>
                        </a:cubicBezTo>
                        <a:cubicBezTo>
                          <a:pt x="26513" y="409273"/>
                          <a:pt x="11908" y="380063"/>
                          <a:pt x="6828" y="322913"/>
                        </a:cubicBezTo>
                        <a:cubicBezTo>
                          <a:pt x="1748" y="265763"/>
                          <a:pt x="-4602" y="188928"/>
                          <a:pt x="4923" y="126698"/>
                        </a:cubicBezTo>
                        <a:cubicBezTo>
                          <a:pt x="14448" y="64468"/>
                          <a:pt x="49373" y="-32052"/>
                          <a:pt x="54453" y="104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1" name="任意多边形 110"/>
                  <p:cNvSpPr/>
                  <p:nvPr/>
                </p:nvSpPr>
                <p:spPr>
                  <a:xfrm>
                    <a:off x="9478" y="3832"/>
                    <a:ext cx="158" cy="322"/>
                  </a:xfrm>
                  <a:custGeom>
                    <a:avLst/>
                    <a:gdLst>
                      <a:gd name="connisteX0" fmla="*/ 8598 w 100406"/>
                      <a:gd name="connsiteY0" fmla="*/ 6250 h 204177"/>
                      <a:gd name="connisteX1" fmla="*/ 8598 w 100406"/>
                      <a:gd name="connsiteY1" fmla="*/ 126265 h 204177"/>
                      <a:gd name="connisteX2" fmla="*/ 60033 w 100406"/>
                      <a:gd name="connsiteY2" fmla="*/ 202465 h 204177"/>
                      <a:gd name="connisteX3" fmla="*/ 100038 w 100406"/>
                      <a:gd name="connsiteY3" fmla="*/ 162460 h 204177"/>
                      <a:gd name="connisteX4" fmla="*/ 73368 w 100406"/>
                      <a:gd name="connsiteY4" fmla="*/ 40540 h 204177"/>
                      <a:gd name="connisteX5" fmla="*/ 8598 w 100406"/>
                      <a:gd name="connsiteY5" fmla="*/ 6250 h 20417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00407" h="204177">
                        <a:moveTo>
                          <a:pt x="8599" y="6251"/>
                        </a:moveTo>
                        <a:cubicBezTo>
                          <a:pt x="-4101" y="23396"/>
                          <a:pt x="-1561" y="86896"/>
                          <a:pt x="8599" y="126266"/>
                        </a:cubicBezTo>
                        <a:cubicBezTo>
                          <a:pt x="18759" y="165636"/>
                          <a:pt x="41619" y="195481"/>
                          <a:pt x="60034" y="202466"/>
                        </a:cubicBezTo>
                        <a:cubicBezTo>
                          <a:pt x="78449" y="209451"/>
                          <a:pt x="97499" y="194846"/>
                          <a:pt x="100039" y="162461"/>
                        </a:cubicBezTo>
                        <a:cubicBezTo>
                          <a:pt x="102579" y="130076"/>
                          <a:pt x="91784" y="71656"/>
                          <a:pt x="73369" y="40541"/>
                        </a:cubicBezTo>
                        <a:cubicBezTo>
                          <a:pt x="54954" y="9426"/>
                          <a:pt x="21299" y="-10894"/>
                          <a:pt x="8599" y="6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任意多边形 111"/>
                  <p:cNvSpPr/>
                  <p:nvPr/>
                </p:nvSpPr>
                <p:spPr>
                  <a:xfrm>
                    <a:off x="9412" y="3857"/>
                    <a:ext cx="239" cy="466"/>
                  </a:xfrm>
                  <a:custGeom>
                    <a:avLst/>
                    <a:gdLst>
                      <a:gd name="connisteX0" fmla="*/ 1250 w 152033"/>
                      <a:gd name="connsiteY0" fmla="*/ 68 h 295605"/>
                      <a:gd name="connisteX1" fmla="*/ 29825 w 152033"/>
                      <a:gd name="connsiteY1" fmla="*/ 146753 h 295605"/>
                      <a:gd name="connisteX2" fmla="*/ 56495 w 152033"/>
                      <a:gd name="connsiteY2" fmla="*/ 207713 h 295605"/>
                      <a:gd name="connisteX3" fmla="*/ 107930 w 152033"/>
                      <a:gd name="connsiteY3" fmla="*/ 251528 h 295605"/>
                      <a:gd name="connisteX4" fmla="*/ 151745 w 152033"/>
                      <a:gd name="connsiteY4" fmla="*/ 253433 h 295605"/>
                      <a:gd name="connisteX5" fmla="*/ 121265 w 152033"/>
                      <a:gd name="connsiteY5" fmla="*/ 295343 h 295605"/>
                      <a:gd name="connisteX6" fmla="*/ 60305 w 152033"/>
                      <a:gd name="connsiteY6" fmla="*/ 262958 h 295605"/>
                      <a:gd name="connisteX7" fmla="*/ 12680 w 152033"/>
                      <a:gd name="connsiteY7" fmla="*/ 163898 h 295605"/>
                      <a:gd name="connisteX8" fmla="*/ 1250 w 152033"/>
                      <a:gd name="connsiteY8" fmla="*/ 68 h 29560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52034" h="295605">
                        <a:moveTo>
                          <a:pt x="1251" y="68"/>
                        </a:moveTo>
                        <a:cubicBezTo>
                          <a:pt x="4426" y="-3107"/>
                          <a:pt x="19031" y="105478"/>
                          <a:pt x="29826" y="146753"/>
                        </a:cubicBezTo>
                        <a:cubicBezTo>
                          <a:pt x="40621" y="188028"/>
                          <a:pt x="40621" y="186758"/>
                          <a:pt x="56496" y="207713"/>
                        </a:cubicBezTo>
                        <a:cubicBezTo>
                          <a:pt x="72371" y="228668"/>
                          <a:pt x="88881" y="242638"/>
                          <a:pt x="107931" y="251528"/>
                        </a:cubicBezTo>
                        <a:cubicBezTo>
                          <a:pt x="126981" y="260418"/>
                          <a:pt x="149206" y="244543"/>
                          <a:pt x="151746" y="253433"/>
                        </a:cubicBezTo>
                        <a:cubicBezTo>
                          <a:pt x="154286" y="262323"/>
                          <a:pt x="139681" y="293438"/>
                          <a:pt x="121266" y="295343"/>
                        </a:cubicBezTo>
                        <a:cubicBezTo>
                          <a:pt x="102851" y="297248"/>
                          <a:pt x="81896" y="288993"/>
                          <a:pt x="60306" y="262958"/>
                        </a:cubicBezTo>
                        <a:cubicBezTo>
                          <a:pt x="38716" y="236923"/>
                          <a:pt x="24746" y="216603"/>
                          <a:pt x="12681" y="163898"/>
                        </a:cubicBezTo>
                        <a:cubicBezTo>
                          <a:pt x="616" y="111193"/>
                          <a:pt x="-1924" y="3243"/>
                          <a:pt x="1251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3" name="任意多边形 112"/>
                  <p:cNvSpPr/>
                  <p:nvPr/>
                </p:nvSpPr>
                <p:spPr>
                  <a:xfrm>
                    <a:off x="9451" y="4229"/>
                    <a:ext cx="168" cy="182"/>
                  </a:xfrm>
                  <a:custGeom>
                    <a:avLst/>
                    <a:gdLst>
                      <a:gd name="connisteX0" fmla="*/ 8900 w 106416"/>
                      <a:gd name="connsiteY0" fmla="*/ 204 h 115256"/>
                      <a:gd name="connisteX1" fmla="*/ 20330 w 106416"/>
                      <a:gd name="connsiteY1" fmla="*/ 51639 h 115256"/>
                      <a:gd name="connisteX2" fmla="*/ 48905 w 106416"/>
                      <a:gd name="connsiteY2" fmla="*/ 82119 h 115256"/>
                      <a:gd name="connisteX3" fmla="*/ 90815 w 106416"/>
                      <a:gd name="connsiteY3" fmla="*/ 85929 h 115256"/>
                      <a:gd name="connisteX4" fmla="*/ 106055 w 106416"/>
                      <a:gd name="connsiteY4" fmla="*/ 80214 h 115256"/>
                      <a:gd name="connisteX5" fmla="*/ 81290 w 106416"/>
                      <a:gd name="connsiteY5" fmla="*/ 114504 h 115256"/>
                      <a:gd name="connisteX6" fmla="*/ 31760 w 106416"/>
                      <a:gd name="connsiteY6" fmla="*/ 95454 h 115256"/>
                      <a:gd name="connisteX7" fmla="*/ 1280 w 106416"/>
                      <a:gd name="connsiteY7" fmla="*/ 38304 h 115256"/>
                      <a:gd name="connisteX8" fmla="*/ 8900 w 106416"/>
                      <a:gd name="connsiteY8" fmla="*/ 204 h 115256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06416" h="115256">
                        <a:moveTo>
                          <a:pt x="8900" y="205"/>
                        </a:moveTo>
                        <a:cubicBezTo>
                          <a:pt x="12710" y="2745"/>
                          <a:pt x="12075" y="35130"/>
                          <a:pt x="20330" y="51640"/>
                        </a:cubicBezTo>
                        <a:cubicBezTo>
                          <a:pt x="28585" y="68150"/>
                          <a:pt x="34935" y="75135"/>
                          <a:pt x="48905" y="82120"/>
                        </a:cubicBezTo>
                        <a:cubicBezTo>
                          <a:pt x="62875" y="89105"/>
                          <a:pt x="79385" y="86565"/>
                          <a:pt x="90815" y="85930"/>
                        </a:cubicBezTo>
                        <a:cubicBezTo>
                          <a:pt x="102245" y="85295"/>
                          <a:pt x="107960" y="74500"/>
                          <a:pt x="106055" y="80215"/>
                        </a:cubicBezTo>
                        <a:cubicBezTo>
                          <a:pt x="104150" y="85930"/>
                          <a:pt x="95895" y="111330"/>
                          <a:pt x="81290" y="114505"/>
                        </a:cubicBezTo>
                        <a:cubicBezTo>
                          <a:pt x="66685" y="117680"/>
                          <a:pt x="47635" y="110695"/>
                          <a:pt x="31760" y="95455"/>
                        </a:cubicBezTo>
                        <a:cubicBezTo>
                          <a:pt x="15885" y="80215"/>
                          <a:pt x="5725" y="57355"/>
                          <a:pt x="1280" y="38305"/>
                        </a:cubicBezTo>
                        <a:cubicBezTo>
                          <a:pt x="-3165" y="19255"/>
                          <a:pt x="5090" y="-2335"/>
                          <a:pt x="8900" y="2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14" name="组合 113"/>
              <p:cNvGrpSpPr/>
              <p:nvPr/>
            </p:nvGrpSpPr>
            <p:grpSpPr>
              <a:xfrm>
                <a:off x="11979" y="2618"/>
                <a:ext cx="3072" cy="3050"/>
                <a:chOff x="2224" y="2189"/>
                <a:chExt cx="3072" cy="3050"/>
              </a:xfrm>
            </p:grpSpPr>
            <p:sp>
              <p:nvSpPr>
                <p:cNvPr id="115" name="任意多边形 114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12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任意多边形 115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任意多边形 116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137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8" name="椭圆 117"/>
              <p:cNvSpPr/>
              <p:nvPr/>
            </p:nvSpPr>
            <p:spPr>
              <a:xfrm>
                <a:off x="12465" y="6334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883" y="5632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27" y="6352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1" name="组合 120"/>
              <p:cNvGrpSpPr/>
              <p:nvPr/>
            </p:nvGrpSpPr>
            <p:grpSpPr>
              <a:xfrm>
                <a:off x="13923" y="2868"/>
                <a:ext cx="3890" cy="3918"/>
                <a:chOff x="4493" y="1548"/>
                <a:chExt cx="3890" cy="3918"/>
              </a:xfrm>
            </p:grpSpPr>
            <p:grpSp>
              <p:nvGrpSpPr>
                <p:cNvPr id="122" name="组合 121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123" name="任意多边形 122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4" name="任意多边形 123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任意多边形 124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6" name="椭圆 125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7" name="椭圆 126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椭圆 127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椭圆 128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椭圆 129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1" name="组合 130"/>
              <p:cNvGrpSpPr/>
              <p:nvPr/>
            </p:nvGrpSpPr>
            <p:grpSpPr>
              <a:xfrm>
                <a:off x="10697" y="4594"/>
                <a:ext cx="3050" cy="3072"/>
                <a:chOff x="1667" y="3894"/>
                <a:chExt cx="3050" cy="3072"/>
              </a:xfrm>
            </p:grpSpPr>
            <p:grpSp>
              <p:nvGrpSpPr>
                <p:cNvPr id="132" name="组合 131"/>
                <p:cNvGrpSpPr/>
                <p:nvPr/>
              </p:nvGrpSpPr>
              <p:grpSpPr>
                <a:xfrm rot="15960000">
                  <a:off x="1656" y="3905"/>
                  <a:ext cx="3072" cy="3050"/>
                  <a:chOff x="2224" y="2189"/>
                  <a:chExt cx="3072" cy="3050"/>
                </a:xfrm>
              </p:grpSpPr>
              <p:sp>
                <p:nvSpPr>
                  <p:cNvPr id="133" name="任意多边形 132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B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4" name="任意多边形 133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9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任意多边形 134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9392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6" name="椭圆 135"/>
                <p:cNvSpPr/>
                <p:nvPr/>
              </p:nvSpPr>
              <p:spPr>
                <a:xfrm>
                  <a:off x="3289" y="5389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" name="椭圆 136"/>
                <p:cNvSpPr/>
                <p:nvPr/>
              </p:nvSpPr>
              <p:spPr>
                <a:xfrm>
                  <a:off x="2707" y="4687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2551" y="5407"/>
                  <a:ext cx="368" cy="3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9" name="组合 138"/>
              <p:cNvGrpSpPr/>
              <p:nvPr/>
            </p:nvGrpSpPr>
            <p:grpSpPr>
              <a:xfrm>
                <a:off x="12321" y="3468"/>
                <a:ext cx="3343" cy="3176"/>
                <a:chOff x="3319" y="2813"/>
                <a:chExt cx="3072" cy="3050"/>
              </a:xfrm>
            </p:grpSpPr>
            <p:grpSp>
              <p:nvGrpSpPr>
                <p:cNvPr id="140" name="组合 139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141" name="任意多边形 140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2" name="任意多边形 141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3" name="任意多边形 142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44" name="椭圆 143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椭圆 144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" name="椭圆 145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" name="椭圆 146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7" name="组合 76"/>
            <p:cNvGrpSpPr/>
            <p:nvPr/>
          </p:nvGrpSpPr>
          <p:grpSpPr>
            <a:xfrm rot="21420000">
              <a:off x="343" y="2703"/>
              <a:ext cx="7116" cy="6154"/>
              <a:chOff x="10697" y="2618"/>
              <a:chExt cx="7116" cy="61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2832" y="5734"/>
                <a:ext cx="3776" cy="3038"/>
                <a:chOff x="10337" y="2207"/>
                <a:chExt cx="3062" cy="3038"/>
              </a:xfrm>
            </p:grpSpPr>
            <p:sp>
              <p:nvSpPr>
                <p:cNvPr id="43" name="任意多边形 42"/>
                <p:cNvSpPr/>
                <p:nvPr/>
              </p:nvSpPr>
              <p:spPr>
                <a:xfrm>
                  <a:off x="10337" y="2207"/>
                  <a:ext cx="3063" cy="3039"/>
                </a:xfrm>
                <a:custGeom>
                  <a:avLst/>
                  <a:gdLst>
                    <a:gd name="connisteX0" fmla="*/ 409019 w 1944734"/>
                    <a:gd name="connsiteY0" fmla="*/ 1811093 h 1929850"/>
                    <a:gd name="connisteX1" fmla="*/ 510619 w 1944734"/>
                    <a:gd name="connsiteY1" fmla="*/ 1689173 h 1929850"/>
                    <a:gd name="connisteX2" fmla="*/ 563959 w 1944734"/>
                    <a:gd name="connsiteY2" fmla="*/ 1554553 h 1929850"/>
                    <a:gd name="connisteX3" fmla="*/ 607139 w 1944734"/>
                    <a:gd name="connsiteY3" fmla="*/ 1386913 h 1929850"/>
                    <a:gd name="connisteX4" fmla="*/ 607139 w 1944734"/>
                    <a:gd name="connsiteY4" fmla="*/ 1171013 h 1929850"/>
                    <a:gd name="connisteX5" fmla="*/ 553799 w 1944734"/>
                    <a:gd name="connsiteY5" fmla="*/ 970353 h 1929850"/>
                    <a:gd name="connisteX6" fmla="*/ 485219 w 1944734"/>
                    <a:gd name="connsiteY6" fmla="*/ 706193 h 1929850"/>
                    <a:gd name="connisteX7" fmla="*/ 287099 w 1944734"/>
                    <a:gd name="connsiteY7" fmla="*/ 444573 h 1929850"/>
                    <a:gd name="connisteX8" fmla="*/ 86439 w 1944734"/>
                    <a:gd name="connsiteY8" fmla="*/ 312493 h 1929850"/>
                    <a:gd name="connisteX9" fmla="*/ 79 w 1944734"/>
                    <a:gd name="connsiteY9" fmla="*/ 312493 h 1929850"/>
                    <a:gd name="connisteX10" fmla="*/ 76279 w 1944734"/>
                    <a:gd name="connsiteY10" fmla="*/ 254073 h 1929850"/>
                    <a:gd name="connisteX11" fmla="*/ 228679 w 1944734"/>
                    <a:gd name="connsiteY11" fmla="*/ 221053 h 1929850"/>
                    <a:gd name="connisteX12" fmla="*/ 475059 w 1944734"/>
                    <a:gd name="connsiteY12" fmla="*/ 259153 h 1929850"/>
                    <a:gd name="connisteX13" fmla="*/ 723979 w 1944734"/>
                    <a:gd name="connsiteY13" fmla="*/ 373453 h 1929850"/>
                    <a:gd name="connisteX14" fmla="*/ 899239 w 1944734"/>
                    <a:gd name="connsiteY14" fmla="*/ 505533 h 1929850"/>
                    <a:gd name="connisteX15" fmla="*/ 906859 w 1944734"/>
                    <a:gd name="connsiteY15" fmla="*/ 492833 h 1929850"/>
                    <a:gd name="connisteX16" fmla="*/ 939879 w 1944734"/>
                    <a:gd name="connsiteY16" fmla="*/ 406473 h 1929850"/>
                    <a:gd name="connisteX17" fmla="*/ 1046559 w 1944734"/>
                    <a:gd name="connsiteY17" fmla="*/ 228673 h 1929850"/>
                    <a:gd name="connisteX18" fmla="*/ 1267539 w 1944734"/>
                    <a:gd name="connsiteY18" fmla="*/ 40713 h 1929850"/>
                    <a:gd name="connisteX19" fmla="*/ 1549479 w 1944734"/>
                    <a:gd name="connsiteY19" fmla="*/ 73 h 1929850"/>
                    <a:gd name="connisteX20" fmla="*/ 1793319 w 1944734"/>
                    <a:gd name="connsiteY20" fmla="*/ 35633 h 1929850"/>
                    <a:gd name="connisteX21" fmla="*/ 1920319 w 1944734"/>
                    <a:gd name="connsiteY21" fmla="*/ 106753 h 1929850"/>
                    <a:gd name="connisteX22" fmla="*/ 1935559 w 1944734"/>
                    <a:gd name="connsiteY22" fmla="*/ 129613 h 1929850"/>
                    <a:gd name="connisteX23" fmla="*/ 1846659 w 1944734"/>
                    <a:gd name="connsiteY23" fmla="*/ 111833 h 1929850"/>
                    <a:gd name="connisteX24" fmla="*/ 1653619 w 1944734"/>
                    <a:gd name="connsiteY24" fmla="*/ 124533 h 1929850"/>
                    <a:gd name="connisteX25" fmla="*/ 1498679 w 1944734"/>
                    <a:gd name="connsiteY25" fmla="*/ 228673 h 1929850"/>
                    <a:gd name="connisteX26" fmla="*/ 1381839 w 1944734"/>
                    <a:gd name="connsiteY26" fmla="*/ 419173 h 1929850"/>
                    <a:gd name="connisteX27" fmla="*/ 1285319 w 1944734"/>
                    <a:gd name="connsiteY27" fmla="*/ 731593 h 1929850"/>
                    <a:gd name="connisteX28" fmla="*/ 1244679 w 1944734"/>
                    <a:gd name="connsiteY28" fmla="*/ 917013 h 1929850"/>
                    <a:gd name="connisteX29" fmla="*/ 1224359 w 1944734"/>
                    <a:gd name="connsiteY29" fmla="*/ 1064333 h 1929850"/>
                    <a:gd name="connisteX30" fmla="*/ 1224359 w 1944734"/>
                    <a:gd name="connsiteY30" fmla="*/ 1171013 h 1929850"/>
                    <a:gd name="connisteX31" fmla="*/ 1204039 w 1944734"/>
                    <a:gd name="connsiteY31" fmla="*/ 1285313 h 1929850"/>
                    <a:gd name="connisteX32" fmla="*/ 1191339 w 1944734"/>
                    <a:gd name="connsiteY32" fmla="*/ 1336113 h 1929850"/>
                    <a:gd name="connisteX33" fmla="*/ 1191339 w 1944734"/>
                    <a:gd name="connsiteY33" fmla="*/ 1391993 h 1929850"/>
                    <a:gd name="connisteX34" fmla="*/ 1239599 w 1944734"/>
                    <a:gd name="connsiteY34" fmla="*/ 1531693 h 1929850"/>
                    <a:gd name="connisteX35" fmla="*/ 1384379 w 1944734"/>
                    <a:gd name="connsiteY35" fmla="*/ 1737433 h 1929850"/>
                    <a:gd name="connisteX36" fmla="*/ 1511379 w 1944734"/>
                    <a:gd name="connsiteY36" fmla="*/ 1907613 h 1929850"/>
                    <a:gd name="connisteX37" fmla="*/ 1440259 w 1944734"/>
                    <a:gd name="connsiteY37" fmla="*/ 1915233 h 1929850"/>
                    <a:gd name="connisteX38" fmla="*/ 1287859 w 1944734"/>
                    <a:gd name="connsiteY38" fmla="*/ 1841573 h 1929850"/>
                    <a:gd name="connisteX39" fmla="*/ 1181179 w 1944734"/>
                    <a:gd name="connsiteY39" fmla="*/ 1927933 h 1929850"/>
                    <a:gd name="connisteX40" fmla="*/ 1102439 w 1944734"/>
                    <a:gd name="connsiteY40" fmla="*/ 1788233 h 1929850"/>
                    <a:gd name="connisteX41" fmla="*/ 942419 w 1944734"/>
                    <a:gd name="connsiteY41" fmla="*/ 1922853 h 1929850"/>
                    <a:gd name="connisteX42" fmla="*/ 883999 w 1944734"/>
                    <a:gd name="connsiteY42" fmla="*/ 1793313 h 1929850"/>
                    <a:gd name="connisteX43" fmla="*/ 647779 w 1944734"/>
                    <a:gd name="connsiteY43" fmla="*/ 1884753 h 1929850"/>
                    <a:gd name="connisteX44" fmla="*/ 348059 w 1944734"/>
                    <a:gd name="connsiteY44" fmla="*/ 1920313 h 1929850"/>
                    <a:gd name="connisteX45" fmla="*/ 297259 w 1944734"/>
                    <a:gd name="connsiteY45" fmla="*/ 1884753 h 1929850"/>
                    <a:gd name="connisteX46" fmla="*/ 363299 w 1944734"/>
                    <a:gd name="connsiteY46" fmla="*/ 1833953 h 1929850"/>
                    <a:gd name="connisteX47" fmla="*/ 409019 w 1944734"/>
                    <a:gd name="connsiteY47" fmla="*/ 1811093 h 192985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  <a:cxn ang="0">
                      <a:pos x="connisteX37" y="connsiteY37"/>
                    </a:cxn>
                    <a:cxn ang="0">
                      <a:pos x="connisteX38" y="connsiteY38"/>
                    </a:cxn>
                    <a:cxn ang="0">
                      <a:pos x="connisteX39" y="connsiteY39"/>
                    </a:cxn>
                    <a:cxn ang="0">
                      <a:pos x="connisteX40" y="connsiteY40"/>
                    </a:cxn>
                    <a:cxn ang="0">
                      <a:pos x="connisteX41" y="connsiteY41"/>
                    </a:cxn>
                    <a:cxn ang="0">
                      <a:pos x="connisteX42" y="connsiteY42"/>
                    </a:cxn>
                    <a:cxn ang="0">
                      <a:pos x="connisteX43" y="connsiteY43"/>
                    </a:cxn>
                    <a:cxn ang="0">
                      <a:pos x="connisteX44" y="connsiteY44"/>
                    </a:cxn>
                    <a:cxn ang="0">
                      <a:pos x="connisteX45" y="connsiteY45"/>
                    </a:cxn>
                    <a:cxn ang="0">
                      <a:pos x="connisteX46" y="connsiteY46"/>
                    </a:cxn>
                    <a:cxn ang="0">
                      <a:pos x="connisteX47" y="connsiteY47"/>
                    </a:cxn>
                  </a:cxnLst>
                  <a:rect l="l" t="t" r="r" b="b"/>
                  <a:pathLst>
                    <a:path w="1944735" h="1929851">
                      <a:moveTo>
                        <a:pt x="409020" y="1811094"/>
                      </a:moveTo>
                      <a:cubicBezTo>
                        <a:pt x="438230" y="1781884"/>
                        <a:pt x="479505" y="1740609"/>
                        <a:pt x="510620" y="1689174"/>
                      </a:cubicBezTo>
                      <a:cubicBezTo>
                        <a:pt x="541735" y="1637739"/>
                        <a:pt x="544910" y="1614879"/>
                        <a:pt x="563960" y="1554554"/>
                      </a:cubicBezTo>
                      <a:cubicBezTo>
                        <a:pt x="583010" y="1494229"/>
                        <a:pt x="598250" y="1463749"/>
                        <a:pt x="607140" y="1386914"/>
                      </a:cubicBezTo>
                      <a:cubicBezTo>
                        <a:pt x="616030" y="1310079"/>
                        <a:pt x="617935" y="1254199"/>
                        <a:pt x="607140" y="1171014"/>
                      </a:cubicBezTo>
                      <a:cubicBezTo>
                        <a:pt x="596345" y="1087829"/>
                        <a:pt x="577930" y="1063064"/>
                        <a:pt x="553800" y="970354"/>
                      </a:cubicBezTo>
                      <a:cubicBezTo>
                        <a:pt x="529670" y="877644"/>
                        <a:pt x="538560" y="811604"/>
                        <a:pt x="485220" y="706194"/>
                      </a:cubicBezTo>
                      <a:cubicBezTo>
                        <a:pt x="431880" y="600784"/>
                        <a:pt x="367110" y="523314"/>
                        <a:pt x="287100" y="444574"/>
                      </a:cubicBezTo>
                      <a:cubicBezTo>
                        <a:pt x="207090" y="365834"/>
                        <a:pt x="143590" y="339164"/>
                        <a:pt x="86440" y="312494"/>
                      </a:cubicBezTo>
                      <a:cubicBezTo>
                        <a:pt x="29290" y="285824"/>
                        <a:pt x="1985" y="323924"/>
                        <a:pt x="80" y="312494"/>
                      </a:cubicBezTo>
                      <a:cubicBezTo>
                        <a:pt x="-1825" y="301064"/>
                        <a:pt x="30560" y="272489"/>
                        <a:pt x="76280" y="254074"/>
                      </a:cubicBezTo>
                      <a:cubicBezTo>
                        <a:pt x="122000" y="235659"/>
                        <a:pt x="148670" y="219784"/>
                        <a:pt x="228680" y="221054"/>
                      </a:cubicBezTo>
                      <a:cubicBezTo>
                        <a:pt x="308690" y="222324"/>
                        <a:pt x="376000" y="228674"/>
                        <a:pt x="475060" y="259154"/>
                      </a:cubicBezTo>
                      <a:cubicBezTo>
                        <a:pt x="574120" y="289634"/>
                        <a:pt x="638890" y="323924"/>
                        <a:pt x="723980" y="373454"/>
                      </a:cubicBezTo>
                      <a:cubicBezTo>
                        <a:pt x="809070" y="422984"/>
                        <a:pt x="862410" y="481404"/>
                        <a:pt x="899240" y="505534"/>
                      </a:cubicBezTo>
                      <a:cubicBezTo>
                        <a:pt x="936070" y="529664"/>
                        <a:pt x="898605" y="512519"/>
                        <a:pt x="906860" y="492834"/>
                      </a:cubicBezTo>
                      <a:cubicBezTo>
                        <a:pt x="915115" y="473149"/>
                        <a:pt x="911940" y="459179"/>
                        <a:pt x="939880" y="406474"/>
                      </a:cubicBezTo>
                      <a:cubicBezTo>
                        <a:pt x="967820" y="353769"/>
                        <a:pt x="981155" y="301699"/>
                        <a:pt x="1046560" y="228674"/>
                      </a:cubicBezTo>
                      <a:cubicBezTo>
                        <a:pt x="1111965" y="155649"/>
                        <a:pt x="1167210" y="86434"/>
                        <a:pt x="1267540" y="40714"/>
                      </a:cubicBezTo>
                      <a:cubicBezTo>
                        <a:pt x="1367870" y="-5006"/>
                        <a:pt x="1444070" y="1344"/>
                        <a:pt x="1549480" y="74"/>
                      </a:cubicBezTo>
                      <a:cubicBezTo>
                        <a:pt x="1654890" y="-1196"/>
                        <a:pt x="1719025" y="14044"/>
                        <a:pt x="1793320" y="35634"/>
                      </a:cubicBezTo>
                      <a:cubicBezTo>
                        <a:pt x="1867615" y="57224"/>
                        <a:pt x="1891745" y="87704"/>
                        <a:pt x="1920320" y="106754"/>
                      </a:cubicBezTo>
                      <a:cubicBezTo>
                        <a:pt x="1948895" y="125804"/>
                        <a:pt x="1950165" y="128344"/>
                        <a:pt x="1935560" y="129614"/>
                      </a:cubicBezTo>
                      <a:cubicBezTo>
                        <a:pt x="1920955" y="130884"/>
                        <a:pt x="1903175" y="113104"/>
                        <a:pt x="1846660" y="111834"/>
                      </a:cubicBezTo>
                      <a:cubicBezTo>
                        <a:pt x="1790145" y="110564"/>
                        <a:pt x="1723470" y="101039"/>
                        <a:pt x="1653620" y="124534"/>
                      </a:cubicBezTo>
                      <a:cubicBezTo>
                        <a:pt x="1583770" y="148029"/>
                        <a:pt x="1553290" y="169619"/>
                        <a:pt x="1498680" y="228674"/>
                      </a:cubicBezTo>
                      <a:cubicBezTo>
                        <a:pt x="1444070" y="287729"/>
                        <a:pt x="1424385" y="318844"/>
                        <a:pt x="1381840" y="419174"/>
                      </a:cubicBezTo>
                      <a:cubicBezTo>
                        <a:pt x="1339295" y="519504"/>
                        <a:pt x="1312625" y="631899"/>
                        <a:pt x="1285320" y="731594"/>
                      </a:cubicBezTo>
                      <a:cubicBezTo>
                        <a:pt x="1258015" y="831289"/>
                        <a:pt x="1256745" y="850339"/>
                        <a:pt x="1244680" y="917014"/>
                      </a:cubicBezTo>
                      <a:cubicBezTo>
                        <a:pt x="1232615" y="983689"/>
                        <a:pt x="1228170" y="1013534"/>
                        <a:pt x="1224360" y="1064334"/>
                      </a:cubicBezTo>
                      <a:cubicBezTo>
                        <a:pt x="1220550" y="1115134"/>
                        <a:pt x="1228170" y="1126564"/>
                        <a:pt x="1224360" y="1171014"/>
                      </a:cubicBezTo>
                      <a:cubicBezTo>
                        <a:pt x="1220550" y="1215464"/>
                        <a:pt x="1210390" y="1252294"/>
                        <a:pt x="1204040" y="1285314"/>
                      </a:cubicBezTo>
                      <a:cubicBezTo>
                        <a:pt x="1197690" y="1318334"/>
                        <a:pt x="1193880" y="1314524"/>
                        <a:pt x="1191340" y="1336114"/>
                      </a:cubicBezTo>
                      <a:cubicBezTo>
                        <a:pt x="1188800" y="1357704"/>
                        <a:pt x="1181815" y="1352624"/>
                        <a:pt x="1191340" y="1391994"/>
                      </a:cubicBezTo>
                      <a:cubicBezTo>
                        <a:pt x="1200865" y="1431364"/>
                        <a:pt x="1200865" y="1462479"/>
                        <a:pt x="1239600" y="1531694"/>
                      </a:cubicBezTo>
                      <a:cubicBezTo>
                        <a:pt x="1278335" y="1600909"/>
                        <a:pt x="1329770" y="1662504"/>
                        <a:pt x="1384380" y="1737434"/>
                      </a:cubicBezTo>
                      <a:cubicBezTo>
                        <a:pt x="1438990" y="1812364"/>
                        <a:pt x="1499950" y="1872054"/>
                        <a:pt x="1511380" y="1907614"/>
                      </a:cubicBezTo>
                      <a:cubicBezTo>
                        <a:pt x="1522810" y="1943174"/>
                        <a:pt x="1484710" y="1928569"/>
                        <a:pt x="1440260" y="1915234"/>
                      </a:cubicBezTo>
                      <a:cubicBezTo>
                        <a:pt x="1395810" y="1901899"/>
                        <a:pt x="1339930" y="1839034"/>
                        <a:pt x="1287860" y="1841574"/>
                      </a:cubicBezTo>
                      <a:cubicBezTo>
                        <a:pt x="1235790" y="1844114"/>
                        <a:pt x="1218010" y="1938729"/>
                        <a:pt x="1181180" y="1927934"/>
                      </a:cubicBezTo>
                      <a:cubicBezTo>
                        <a:pt x="1144350" y="1917139"/>
                        <a:pt x="1150065" y="1789504"/>
                        <a:pt x="1102440" y="1788234"/>
                      </a:cubicBezTo>
                      <a:cubicBezTo>
                        <a:pt x="1054815" y="1786964"/>
                        <a:pt x="986235" y="1921584"/>
                        <a:pt x="942420" y="1922854"/>
                      </a:cubicBezTo>
                      <a:cubicBezTo>
                        <a:pt x="898605" y="1924124"/>
                        <a:pt x="943055" y="1800934"/>
                        <a:pt x="884000" y="1793314"/>
                      </a:cubicBezTo>
                      <a:cubicBezTo>
                        <a:pt x="824945" y="1785694"/>
                        <a:pt x="755095" y="1859354"/>
                        <a:pt x="647780" y="1884754"/>
                      </a:cubicBezTo>
                      <a:cubicBezTo>
                        <a:pt x="540465" y="1910154"/>
                        <a:pt x="417910" y="1920314"/>
                        <a:pt x="348060" y="1920314"/>
                      </a:cubicBezTo>
                      <a:cubicBezTo>
                        <a:pt x="278210" y="1920314"/>
                        <a:pt x="294085" y="1901899"/>
                        <a:pt x="297260" y="1884754"/>
                      </a:cubicBezTo>
                      <a:cubicBezTo>
                        <a:pt x="300435" y="1867609"/>
                        <a:pt x="341075" y="1848559"/>
                        <a:pt x="363300" y="1833954"/>
                      </a:cubicBezTo>
                      <a:cubicBezTo>
                        <a:pt x="385525" y="1819349"/>
                        <a:pt x="379810" y="1840304"/>
                        <a:pt x="409020" y="1811094"/>
                      </a:cubicBezTo>
                      <a:close/>
                    </a:path>
                  </a:pathLst>
                </a:custGeom>
                <a:solidFill>
                  <a:srgbClr val="5C35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7" name="组合 46"/>
                <p:cNvGrpSpPr/>
                <p:nvPr/>
              </p:nvGrpSpPr>
              <p:grpSpPr>
                <a:xfrm>
                  <a:off x="11118" y="2831"/>
                  <a:ext cx="1300" cy="2074"/>
                  <a:chOff x="8632" y="2846"/>
                  <a:chExt cx="1198" cy="2074"/>
                </a:xfrm>
                <a:solidFill>
                  <a:srgbClr val="321600"/>
                </a:solidFill>
              </p:grpSpPr>
              <p:sp>
                <p:nvSpPr>
                  <p:cNvPr id="44" name="任意多边形 43"/>
                  <p:cNvSpPr/>
                  <p:nvPr/>
                </p:nvSpPr>
                <p:spPr>
                  <a:xfrm>
                    <a:off x="8741" y="3637"/>
                    <a:ext cx="111" cy="1283"/>
                  </a:xfrm>
                  <a:custGeom>
                    <a:avLst/>
                    <a:gdLst>
                      <a:gd name="connisteX0" fmla="*/ 667 w 70713"/>
                      <a:gd name="connsiteY0" fmla="*/ 808204 h 814483"/>
                      <a:gd name="connisteX1" fmla="*/ 19717 w 70713"/>
                      <a:gd name="connsiteY1" fmla="*/ 732004 h 814483"/>
                      <a:gd name="connisteX2" fmla="*/ 23527 w 70713"/>
                      <a:gd name="connsiteY2" fmla="*/ 615799 h 814483"/>
                      <a:gd name="connisteX3" fmla="*/ 44482 w 70713"/>
                      <a:gd name="connsiteY3" fmla="*/ 461494 h 814483"/>
                      <a:gd name="connisteX4" fmla="*/ 25432 w 70713"/>
                      <a:gd name="connsiteY4" fmla="*/ 251944 h 814483"/>
                      <a:gd name="connisteX5" fmla="*/ 19717 w 70713"/>
                      <a:gd name="connsiteY5" fmla="*/ 105259 h 814483"/>
                      <a:gd name="connisteX6" fmla="*/ 6382 w 70713"/>
                      <a:gd name="connsiteY6" fmla="*/ 2389 h 814483"/>
                      <a:gd name="connisteX7" fmla="*/ 33052 w 70713"/>
                      <a:gd name="connsiteY7" fmla="*/ 59539 h 814483"/>
                      <a:gd name="connisteX8" fmla="*/ 61627 w 70713"/>
                      <a:gd name="connsiteY8" fmla="*/ 255754 h 814483"/>
                      <a:gd name="connisteX9" fmla="*/ 69247 w 70713"/>
                      <a:gd name="connsiteY9" fmla="*/ 402439 h 814483"/>
                      <a:gd name="connisteX10" fmla="*/ 69247 w 70713"/>
                      <a:gd name="connsiteY10" fmla="*/ 509119 h 814483"/>
                      <a:gd name="connisteX11" fmla="*/ 57817 w 70713"/>
                      <a:gd name="connsiteY11" fmla="*/ 621514 h 814483"/>
                      <a:gd name="connisteX12" fmla="*/ 63532 w 70713"/>
                      <a:gd name="connsiteY12" fmla="*/ 743434 h 814483"/>
                      <a:gd name="connisteX13" fmla="*/ 42577 w 70713"/>
                      <a:gd name="connsiteY13" fmla="*/ 798679 h 814483"/>
                      <a:gd name="connisteX14" fmla="*/ 667 w 70713"/>
                      <a:gd name="connsiteY14" fmla="*/ 808204 h 81448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70714" h="814484">
                        <a:moveTo>
                          <a:pt x="667" y="808204"/>
                        </a:moveTo>
                        <a:cubicBezTo>
                          <a:pt x="-3778" y="794869"/>
                          <a:pt x="15272" y="770739"/>
                          <a:pt x="19717" y="732004"/>
                        </a:cubicBezTo>
                        <a:cubicBezTo>
                          <a:pt x="24162" y="693269"/>
                          <a:pt x="18447" y="669774"/>
                          <a:pt x="23527" y="615799"/>
                        </a:cubicBezTo>
                        <a:cubicBezTo>
                          <a:pt x="28607" y="561824"/>
                          <a:pt x="43847" y="534519"/>
                          <a:pt x="44482" y="461494"/>
                        </a:cubicBezTo>
                        <a:cubicBezTo>
                          <a:pt x="45117" y="388469"/>
                          <a:pt x="30512" y="323064"/>
                          <a:pt x="25432" y="251944"/>
                        </a:cubicBezTo>
                        <a:cubicBezTo>
                          <a:pt x="20352" y="180824"/>
                          <a:pt x="23527" y="155424"/>
                          <a:pt x="19717" y="105259"/>
                        </a:cubicBezTo>
                        <a:cubicBezTo>
                          <a:pt x="15907" y="55094"/>
                          <a:pt x="3842" y="11279"/>
                          <a:pt x="6382" y="2389"/>
                        </a:cubicBezTo>
                        <a:cubicBezTo>
                          <a:pt x="8922" y="-6501"/>
                          <a:pt x="22257" y="8739"/>
                          <a:pt x="33052" y="59539"/>
                        </a:cubicBezTo>
                        <a:cubicBezTo>
                          <a:pt x="43847" y="110339"/>
                          <a:pt x="54642" y="187174"/>
                          <a:pt x="61627" y="255754"/>
                        </a:cubicBezTo>
                        <a:cubicBezTo>
                          <a:pt x="68612" y="324334"/>
                          <a:pt x="67977" y="351639"/>
                          <a:pt x="69247" y="402439"/>
                        </a:cubicBezTo>
                        <a:cubicBezTo>
                          <a:pt x="70517" y="453239"/>
                          <a:pt x="71787" y="465304"/>
                          <a:pt x="69247" y="509119"/>
                        </a:cubicBezTo>
                        <a:cubicBezTo>
                          <a:pt x="66707" y="552934"/>
                          <a:pt x="59087" y="574524"/>
                          <a:pt x="57817" y="621514"/>
                        </a:cubicBezTo>
                        <a:cubicBezTo>
                          <a:pt x="56547" y="668504"/>
                          <a:pt x="66707" y="707874"/>
                          <a:pt x="63532" y="743434"/>
                        </a:cubicBezTo>
                        <a:cubicBezTo>
                          <a:pt x="60357" y="778994"/>
                          <a:pt x="55277" y="785979"/>
                          <a:pt x="42577" y="798679"/>
                        </a:cubicBezTo>
                        <a:cubicBezTo>
                          <a:pt x="29877" y="811379"/>
                          <a:pt x="5112" y="821539"/>
                          <a:pt x="667" y="8082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任意多边形 44"/>
                  <p:cNvSpPr/>
                  <p:nvPr/>
                </p:nvSpPr>
                <p:spPr>
                  <a:xfrm>
                    <a:off x="9607" y="2846"/>
                    <a:ext cx="223" cy="943"/>
                  </a:xfrm>
                  <a:custGeom>
                    <a:avLst/>
                    <a:gdLst>
                      <a:gd name="connisteX0" fmla="*/ 24765 w 141586"/>
                      <a:gd name="connsiteY0" fmla="*/ 424214 h 424219"/>
                      <a:gd name="connisteX1" fmla="*/ 22860 w 141586"/>
                      <a:gd name="connsiteY1" fmla="*/ 313724 h 424219"/>
                      <a:gd name="connisteX2" fmla="*/ 68580 w 141586"/>
                      <a:gd name="connsiteY2" fmla="*/ 127034 h 424219"/>
                      <a:gd name="connisteX3" fmla="*/ 140970 w 141586"/>
                      <a:gd name="connsiteY3" fmla="*/ 10829 h 424219"/>
                      <a:gd name="connisteX4" fmla="*/ 95250 w 141586"/>
                      <a:gd name="connsiteY4" fmla="*/ 29879 h 424219"/>
                      <a:gd name="connisteX5" fmla="*/ 24765 w 141586"/>
                      <a:gd name="connsiteY5" fmla="*/ 167039 h 424219"/>
                      <a:gd name="connisteX6" fmla="*/ 0 w 141586"/>
                      <a:gd name="connsiteY6" fmla="*/ 311819 h 424219"/>
                      <a:gd name="connisteX7" fmla="*/ 24765 w 141586"/>
                      <a:gd name="connsiteY7" fmla="*/ 424214 h 42421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141586" h="424220">
                        <a:moveTo>
                          <a:pt x="24765" y="424214"/>
                        </a:moveTo>
                        <a:cubicBezTo>
                          <a:pt x="29210" y="424849"/>
                          <a:pt x="13970" y="373414"/>
                          <a:pt x="22860" y="313724"/>
                        </a:cubicBezTo>
                        <a:cubicBezTo>
                          <a:pt x="31750" y="254034"/>
                          <a:pt x="45085" y="187359"/>
                          <a:pt x="68580" y="127034"/>
                        </a:cubicBezTo>
                        <a:cubicBezTo>
                          <a:pt x="92075" y="66709"/>
                          <a:pt x="135890" y="30514"/>
                          <a:pt x="140970" y="10829"/>
                        </a:cubicBezTo>
                        <a:cubicBezTo>
                          <a:pt x="146050" y="-8856"/>
                          <a:pt x="118745" y="-1236"/>
                          <a:pt x="95250" y="29879"/>
                        </a:cubicBezTo>
                        <a:cubicBezTo>
                          <a:pt x="71755" y="60994"/>
                          <a:pt x="43815" y="110524"/>
                          <a:pt x="24765" y="167039"/>
                        </a:cubicBezTo>
                        <a:cubicBezTo>
                          <a:pt x="5715" y="223554"/>
                          <a:pt x="0" y="260384"/>
                          <a:pt x="0" y="311819"/>
                        </a:cubicBezTo>
                        <a:cubicBezTo>
                          <a:pt x="0" y="363254"/>
                          <a:pt x="20320" y="423579"/>
                          <a:pt x="24765" y="424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6" name="任意多边形 45"/>
                  <p:cNvSpPr/>
                  <p:nvPr/>
                </p:nvSpPr>
                <p:spPr>
                  <a:xfrm>
                    <a:off x="9412" y="3150"/>
                    <a:ext cx="192" cy="540"/>
                  </a:xfrm>
                  <a:custGeom>
                    <a:avLst/>
                    <a:gdLst>
                      <a:gd name="connisteX0" fmla="*/ 107165 w 121940"/>
                      <a:gd name="connsiteY0" fmla="*/ 47544 h 342961"/>
                      <a:gd name="connisteX1" fmla="*/ 32870 w 121940"/>
                      <a:gd name="connsiteY1" fmla="*/ 253284 h 342961"/>
                      <a:gd name="connisteX2" fmla="*/ 4295 w 121940"/>
                      <a:gd name="connsiteY2" fmla="*/ 342819 h 342961"/>
                      <a:gd name="connisteX3" fmla="*/ 8105 w 121940"/>
                      <a:gd name="connsiteY3" fmla="*/ 266619 h 342961"/>
                      <a:gd name="connisteX4" fmla="*/ 61445 w 121940"/>
                      <a:gd name="connsiteY4" fmla="*/ 106599 h 342961"/>
                      <a:gd name="connisteX5" fmla="*/ 116690 w 121940"/>
                      <a:gd name="connsiteY5" fmla="*/ 5634 h 342961"/>
                      <a:gd name="connisteX6" fmla="*/ 107165 w 121940"/>
                      <a:gd name="connsiteY6" fmla="*/ 47544 h 3429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</a:cxnLst>
                    <a:rect l="l" t="t" r="r" b="b"/>
                    <a:pathLst>
                      <a:path w="121941" h="342961">
                        <a:moveTo>
                          <a:pt x="107165" y="47544"/>
                        </a:moveTo>
                        <a:cubicBezTo>
                          <a:pt x="90655" y="97074"/>
                          <a:pt x="53190" y="194229"/>
                          <a:pt x="32870" y="253284"/>
                        </a:cubicBezTo>
                        <a:cubicBezTo>
                          <a:pt x="12550" y="312339"/>
                          <a:pt x="9375" y="340279"/>
                          <a:pt x="4295" y="342819"/>
                        </a:cubicBezTo>
                        <a:cubicBezTo>
                          <a:pt x="-785" y="345359"/>
                          <a:pt x="-3325" y="313609"/>
                          <a:pt x="8105" y="266619"/>
                        </a:cubicBezTo>
                        <a:cubicBezTo>
                          <a:pt x="19535" y="219629"/>
                          <a:pt x="39855" y="158669"/>
                          <a:pt x="61445" y="106599"/>
                        </a:cubicBezTo>
                        <a:cubicBezTo>
                          <a:pt x="83035" y="54529"/>
                          <a:pt x="107800" y="17699"/>
                          <a:pt x="116690" y="5634"/>
                        </a:cubicBezTo>
                        <a:cubicBezTo>
                          <a:pt x="125580" y="-6431"/>
                          <a:pt x="123675" y="-1986"/>
                          <a:pt x="107165" y="475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9" name="任意多边形 48"/>
                  <p:cNvSpPr/>
                  <p:nvPr/>
                </p:nvSpPr>
                <p:spPr>
                  <a:xfrm>
                    <a:off x="9239" y="3215"/>
                    <a:ext cx="130" cy="1601"/>
                  </a:xfrm>
                  <a:custGeom>
                    <a:avLst/>
                    <a:gdLst>
                      <a:gd name="connisteX0" fmla="*/ 54004 w 82742"/>
                      <a:gd name="connsiteY0" fmla="*/ 4575 h 895293"/>
                      <a:gd name="connisteX1" fmla="*/ 46384 w 82742"/>
                      <a:gd name="connsiteY1" fmla="*/ 174120 h 895293"/>
                      <a:gd name="connisteX2" fmla="*/ 65434 w 82742"/>
                      <a:gd name="connsiteY2" fmla="*/ 307470 h 895293"/>
                      <a:gd name="connisteX3" fmla="*/ 82579 w 82742"/>
                      <a:gd name="connsiteY3" fmla="*/ 435105 h 895293"/>
                      <a:gd name="connisteX4" fmla="*/ 71149 w 82742"/>
                      <a:gd name="connsiteY4" fmla="*/ 581790 h 895293"/>
                      <a:gd name="connisteX5" fmla="*/ 50194 w 82742"/>
                      <a:gd name="connsiteY5" fmla="*/ 741810 h 895293"/>
                      <a:gd name="connisteX6" fmla="*/ 33049 w 82742"/>
                      <a:gd name="connsiteY6" fmla="*/ 873255 h 895293"/>
                      <a:gd name="connisteX7" fmla="*/ 23524 w 82742"/>
                      <a:gd name="connsiteY7" fmla="*/ 892305 h 895293"/>
                      <a:gd name="connisteX8" fmla="*/ 664 w 82742"/>
                      <a:gd name="connsiteY8" fmla="*/ 861825 h 895293"/>
                      <a:gd name="connisteX9" fmla="*/ 10189 w 82742"/>
                      <a:gd name="connsiteY9" fmla="*/ 774195 h 895293"/>
                      <a:gd name="connisteX10" fmla="*/ 36859 w 82742"/>
                      <a:gd name="connsiteY10" fmla="*/ 593220 h 895293"/>
                      <a:gd name="connisteX11" fmla="*/ 40669 w 82742"/>
                      <a:gd name="connsiteY11" fmla="*/ 467490 h 895293"/>
                      <a:gd name="connisteX12" fmla="*/ 31144 w 82742"/>
                      <a:gd name="connsiteY12" fmla="*/ 217935 h 895293"/>
                      <a:gd name="connisteX13" fmla="*/ 19714 w 82742"/>
                      <a:gd name="connsiteY13" fmla="*/ 75060 h 895293"/>
                      <a:gd name="connisteX14" fmla="*/ 54004 w 82742"/>
                      <a:gd name="connsiteY14" fmla="*/ 4575 h 89529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82743" h="895294">
                        <a:moveTo>
                          <a:pt x="54004" y="4576"/>
                        </a:moveTo>
                        <a:cubicBezTo>
                          <a:pt x="59084" y="24261"/>
                          <a:pt x="43844" y="113796"/>
                          <a:pt x="46384" y="174121"/>
                        </a:cubicBezTo>
                        <a:cubicBezTo>
                          <a:pt x="48924" y="234446"/>
                          <a:pt x="58449" y="255401"/>
                          <a:pt x="65434" y="307471"/>
                        </a:cubicBezTo>
                        <a:cubicBezTo>
                          <a:pt x="72419" y="359541"/>
                          <a:pt x="81309" y="380496"/>
                          <a:pt x="82579" y="435106"/>
                        </a:cubicBezTo>
                        <a:cubicBezTo>
                          <a:pt x="83849" y="489716"/>
                          <a:pt x="77499" y="520196"/>
                          <a:pt x="71149" y="581791"/>
                        </a:cubicBezTo>
                        <a:cubicBezTo>
                          <a:pt x="64799" y="643386"/>
                          <a:pt x="57814" y="683391"/>
                          <a:pt x="50194" y="741811"/>
                        </a:cubicBezTo>
                        <a:cubicBezTo>
                          <a:pt x="42574" y="800231"/>
                          <a:pt x="38129" y="843411"/>
                          <a:pt x="33049" y="873256"/>
                        </a:cubicBezTo>
                        <a:cubicBezTo>
                          <a:pt x="27969" y="903101"/>
                          <a:pt x="29874" y="894846"/>
                          <a:pt x="23524" y="892306"/>
                        </a:cubicBezTo>
                        <a:cubicBezTo>
                          <a:pt x="17174" y="889766"/>
                          <a:pt x="3204" y="885321"/>
                          <a:pt x="664" y="861826"/>
                        </a:cubicBezTo>
                        <a:cubicBezTo>
                          <a:pt x="-1876" y="838331"/>
                          <a:pt x="3204" y="828171"/>
                          <a:pt x="10189" y="774196"/>
                        </a:cubicBezTo>
                        <a:cubicBezTo>
                          <a:pt x="17174" y="720221"/>
                          <a:pt x="30509" y="654816"/>
                          <a:pt x="36859" y="593221"/>
                        </a:cubicBezTo>
                        <a:cubicBezTo>
                          <a:pt x="43209" y="531626"/>
                          <a:pt x="41939" y="542421"/>
                          <a:pt x="40669" y="467491"/>
                        </a:cubicBezTo>
                        <a:cubicBezTo>
                          <a:pt x="39399" y="392561"/>
                          <a:pt x="35589" y="296676"/>
                          <a:pt x="31144" y="217936"/>
                        </a:cubicBezTo>
                        <a:cubicBezTo>
                          <a:pt x="26699" y="139196"/>
                          <a:pt x="15269" y="117606"/>
                          <a:pt x="19714" y="75061"/>
                        </a:cubicBezTo>
                        <a:cubicBezTo>
                          <a:pt x="24159" y="32516"/>
                          <a:pt x="48924" y="-15109"/>
                          <a:pt x="54004" y="457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0" name="任意多边形 49"/>
                  <p:cNvSpPr/>
                  <p:nvPr/>
                </p:nvSpPr>
                <p:spPr>
                  <a:xfrm>
                    <a:off x="9607" y="4391"/>
                    <a:ext cx="27" cy="445"/>
                  </a:xfrm>
                  <a:custGeom>
                    <a:avLst/>
                    <a:gdLst>
                      <a:gd name="connisteX0" fmla="*/ 16591 w 17375"/>
                      <a:gd name="connsiteY0" fmla="*/ 1625 h 282848"/>
                      <a:gd name="connisteX1" fmla="*/ 14686 w 17375"/>
                      <a:gd name="connsiteY1" fmla="*/ 173075 h 282848"/>
                      <a:gd name="connisteX2" fmla="*/ 16591 w 17375"/>
                      <a:gd name="connsiteY2" fmla="*/ 279755 h 282848"/>
                      <a:gd name="connisteX3" fmla="*/ 3256 w 17375"/>
                      <a:gd name="connsiteY3" fmla="*/ 232130 h 282848"/>
                      <a:gd name="connisteX4" fmla="*/ 1351 w 17375"/>
                      <a:gd name="connsiteY4" fmla="*/ 106400 h 282848"/>
                      <a:gd name="connisteX5" fmla="*/ 16591 w 17375"/>
                      <a:gd name="connsiteY5" fmla="*/ 1625 h 28284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7375" h="282848">
                        <a:moveTo>
                          <a:pt x="16591" y="1625"/>
                        </a:moveTo>
                        <a:cubicBezTo>
                          <a:pt x="19131" y="14960"/>
                          <a:pt x="14686" y="117195"/>
                          <a:pt x="14686" y="173075"/>
                        </a:cubicBezTo>
                        <a:cubicBezTo>
                          <a:pt x="14686" y="228955"/>
                          <a:pt x="19131" y="267690"/>
                          <a:pt x="16591" y="279755"/>
                        </a:cubicBezTo>
                        <a:cubicBezTo>
                          <a:pt x="14051" y="291820"/>
                          <a:pt x="6431" y="267055"/>
                          <a:pt x="3256" y="232130"/>
                        </a:cubicBezTo>
                        <a:cubicBezTo>
                          <a:pt x="81" y="197205"/>
                          <a:pt x="-1189" y="152755"/>
                          <a:pt x="1351" y="106400"/>
                        </a:cubicBezTo>
                        <a:cubicBezTo>
                          <a:pt x="3891" y="60045"/>
                          <a:pt x="14051" y="-11710"/>
                          <a:pt x="16591" y="16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任意多边形 50"/>
                  <p:cNvSpPr/>
                  <p:nvPr/>
                </p:nvSpPr>
                <p:spPr>
                  <a:xfrm>
                    <a:off x="9382" y="4408"/>
                    <a:ext cx="84" cy="485"/>
                  </a:xfrm>
                  <a:custGeom>
                    <a:avLst/>
                    <a:gdLst>
                      <a:gd name="connisteX0" fmla="*/ 52919 w 53085"/>
                      <a:gd name="connsiteY0" fmla="*/ 904 h 308245"/>
                      <a:gd name="connisteX1" fmla="*/ 20534 w 53085"/>
                      <a:gd name="connsiteY1" fmla="*/ 212359 h 308245"/>
                      <a:gd name="connisteX2" fmla="*/ 14819 w 53085"/>
                      <a:gd name="connsiteY2" fmla="*/ 305704 h 308245"/>
                      <a:gd name="connisteX3" fmla="*/ 1484 w 53085"/>
                      <a:gd name="connsiteY3" fmla="*/ 263794 h 308245"/>
                      <a:gd name="connisteX4" fmla="*/ 7199 w 53085"/>
                      <a:gd name="connsiteY4" fmla="*/ 153304 h 308245"/>
                      <a:gd name="connisteX5" fmla="*/ 52919 w 53085"/>
                      <a:gd name="connsiteY5" fmla="*/ 904 h 30824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3086" h="308245">
                        <a:moveTo>
                          <a:pt x="52920" y="904"/>
                        </a:moveTo>
                        <a:cubicBezTo>
                          <a:pt x="55460" y="12969"/>
                          <a:pt x="28155" y="151399"/>
                          <a:pt x="20535" y="212359"/>
                        </a:cubicBezTo>
                        <a:cubicBezTo>
                          <a:pt x="12915" y="273319"/>
                          <a:pt x="18630" y="295544"/>
                          <a:pt x="14820" y="305704"/>
                        </a:cubicBezTo>
                        <a:cubicBezTo>
                          <a:pt x="11010" y="315864"/>
                          <a:pt x="2755" y="294274"/>
                          <a:pt x="1485" y="263794"/>
                        </a:cubicBezTo>
                        <a:cubicBezTo>
                          <a:pt x="215" y="233314"/>
                          <a:pt x="-2960" y="206009"/>
                          <a:pt x="7200" y="153304"/>
                        </a:cubicBezTo>
                        <a:cubicBezTo>
                          <a:pt x="17360" y="100599"/>
                          <a:pt x="50380" y="-11161"/>
                          <a:pt x="52920" y="9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2" name="任意多边形 51"/>
                  <p:cNvSpPr/>
                  <p:nvPr/>
                </p:nvSpPr>
                <p:spPr>
                  <a:xfrm>
                    <a:off x="8868" y="3251"/>
                    <a:ext cx="245" cy="1664"/>
                  </a:xfrm>
                  <a:custGeom>
                    <a:avLst/>
                    <a:gdLst>
                      <a:gd name="connisteX0" fmla="*/ 102896 w 104504"/>
                      <a:gd name="connsiteY0" fmla="*/ 7532 h 786227"/>
                      <a:gd name="connisteX1" fmla="*/ 91466 w 104504"/>
                      <a:gd name="connsiteY1" fmla="*/ 154217 h 786227"/>
                      <a:gd name="connisteX2" fmla="*/ 47651 w 104504"/>
                      <a:gd name="connsiteY2" fmla="*/ 373292 h 786227"/>
                      <a:gd name="connisteX3" fmla="*/ 30506 w 104504"/>
                      <a:gd name="connsiteY3" fmla="*/ 567602 h 786227"/>
                      <a:gd name="connisteX4" fmla="*/ 36221 w 104504"/>
                      <a:gd name="connsiteY4" fmla="*/ 758102 h 786227"/>
                      <a:gd name="connisteX5" fmla="*/ 24791 w 104504"/>
                      <a:gd name="connsiteY5" fmla="*/ 775247 h 786227"/>
                      <a:gd name="connisteX6" fmla="*/ 15266 w 104504"/>
                      <a:gd name="connsiteY6" fmla="*/ 702857 h 786227"/>
                      <a:gd name="connisteX7" fmla="*/ 26 w 104504"/>
                      <a:gd name="connsiteY7" fmla="*/ 548552 h 786227"/>
                      <a:gd name="connisteX8" fmla="*/ 17171 w 104504"/>
                      <a:gd name="connsiteY8" fmla="*/ 365672 h 786227"/>
                      <a:gd name="connisteX9" fmla="*/ 57176 w 104504"/>
                      <a:gd name="connsiteY9" fmla="*/ 215177 h 786227"/>
                      <a:gd name="connisteX10" fmla="*/ 68606 w 104504"/>
                      <a:gd name="connsiteY10" fmla="*/ 51347 h 786227"/>
                      <a:gd name="connisteX11" fmla="*/ 102896 w 104504"/>
                      <a:gd name="connsiteY11" fmla="*/ 7532 h 78622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</a:cxnLst>
                    <a:rect l="l" t="t" r="r" b="b"/>
                    <a:pathLst>
                      <a:path w="104505" h="786228">
                        <a:moveTo>
                          <a:pt x="102897" y="7532"/>
                        </a:moveTo>
                        <a:cubicBezTo>
                          <a:pt x="107342" y="27852"/>
                          <a:pt x="102262" y="81192"/>
                          <a:pt x="91467" y="154217"/>
                        </a:cubicBezTo>
                        <a:cubicBezTo>
                          <a:pt x="80672" y="227242"/>
                          <a:pt x="59717" y="290742"/>
                          <a:pt x="47652" y="373292"/>
                        </a:cubicBezTo>
                        <a:cubicBezTo>
                          <a:pt x="35587" y="455842"/>
                          <a:pt x="33047" y="490767"/>
                          <a:pt x="30507" y="567602"/>
                        </a:cubicBezTo>
                        <a:cubicBezTo>
                          <a:pt x="27967" y="644437"/>
                          <a:pt x="37492" y="716827"/>
                          <a:pt x="36222" y="758102"/>
                        </a:cubicBezTo>
                        <a:cubicBezTo>
                          <a:pt x="34952" y="799377"/>
                          <a:pt x="29237" y="786042"/>
                          <a:pt x="24792" y="775247"/>
                        </a:cubicBezTo>
                        <a:cubicBezTo>
                          <a:pt x="20347" y="764452"/>
                          <a:pt x="20347" y="747942"/>
                          <a:pt x="15267" y="702857"/>
                        </a:cubicBezTo>
                        <a:cubicBezTo>
                          <a:pt x="10187" y="657772"/>
                          <a:pt x="-608" y="615862"/>
                          <a:pt x="27" y="548552"/>
                        </a:cubicBezTo>
                        <a:cubicBezTo>
                          <a:pt x="662" y="481242"/>
                          <a:pt x="5742" y="432347"/>
                          <a:pt x="17172" y="365672"/>
                        </a:cubicBezTo>
                        <a:cubicBezTo>
                          <a:pt x="28602" y="298997"/>
                          <a:pt x="47017" y="278042"/>
                          <a:pt x="57177" y="215177"/>
                        </a:cubicBezTo>
                        <a:cubicBezTo>
                          <a:pt x="67337" y="152312"/>
                          <a:pt x="59717" y="92622"/>
                          <a:pt x="68607" y="51347"/>
                        </a:cubicBezTo>
                        <a:cubicBezTo>
                          <a:pt x="77497" y="10072"/>
                          <a:pt x="98452" y="-12788"/>
                          <a:pt x="102897" y="75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3" name="任意多边形 52"/>
                  <p:cNvSpPr/>
                  <p:nvPr/>
                </p:nvSpPr>
                <p:spPr>
                  <a:xfrm>
                    <a:off x="8632" y="3034"/>
                    <a:ext cx="111" cy="372"/>
                  </a:xfrm>
                  <a:custGeom>
                    <a:avLst/>
                    <a:gdLst>
                      <a:gd name="connisteX0" fmla="*/ 309 w 70576"/>
                      <a:gd name="connsiteY0" fmla="*/ 12 h 236261"/>
                      <a:gd name="connisteX1" fmla="*/ 42219 w 70576"/>
                      <a:gd name="connsiteY1" fmla="*/ 150507 h 236261"/>
                      <a:gd name="connisteX2" fmla="*/ 66984 w 70576"/>
                      <a:gd name="connsiteY2" fmla="*/ 236232 h 236261"/>
                      <a:gd name="connisteX3" fmla="*/ 61269 w 70576"/>
                      <a:gd name="connsiteY3" fmla="*/ 142887 h 236261"/>
                      <a:gd name="connisteX4" fmla="*/ 309 w 70576"/>
                      <a:gd name="connsiteY4" fmla="*/ 12 h 2362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70576" h="236262">
                        <a:moveTo>
                          <a:pt x="309" y="12"/>
                        </a:moveTo>
                        <a:cubicBezTo>
                          <a:pt x="-3501" y="1282"/>
                          <a:pt x="28884" y="103517"/>
                          <a:pt x="42219" y="150507"/>
                        </a:cubicBezTo>
                        <a:cubicBezTo>
                          <a:pt x="55554" y="197497"/>
                          <a:pt x="63174" y="237502"/>
                          <a:pt x="66984" y="236232"/>
                        </a:cubicBezTo>
                        <a:cubicBezTo>
                          <a:pt x="70794" y="234962"/>
                          <a:pt x="74604" y="189877"/>
                          <a:pt x="61269" y="142887"/>
                        </a:cubicBezTo>
                        <a:cubicBezTo>
                          <a:pt x="47934" y="95897"/>
                          <a:pt x="4119" y="-1258"/>
                          <a:pt x="30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8868" y="3034"/>
                    <a:ext cx="96" cy="352"/>
                  </a:xfrm>
                  <a:custGeom>
                    <a:avLst/>
                    <a:gdLst>
                      <a:gd name="connisteX0" fmla="*/ 61004 w 61276"/>
                      <a:gd name="connsiteY0" fmla="*/ 5356 h 223551"/>
                      <a:gd name="connisteX1" fmla="*/ 28619 w 61276"/>
                      <a:gd name="connsiteY1" fmla="*/ 119656 h 223551"/>
                      <a:gd name="connisteX2" fmla="*/ 11474 w 61276"/>
                      <a:gd name="connsiteY2" fmla="*/ 222526 h 223551"/>
                      <a:gd name="connisteX3" fmla="*/ 44 w 61276"/>
                      <a:gd name="connsiteY3" fmla="*/ 157756 h 223551"/>
                      <a:gd name="connisteX4" fmla="*/ 13379 w 61276"/>
                      <a:gd name="connsiteY4" fmla="*/ 41551 h 223551"/>
                      <a:gd name="connisteX5" fmla="*/ 61004 w 61276"/>
                      <a:gd name="connsiteY5" fmla="*/ 5356 h 22355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61277" h="223551">
                        <a:moveTo>
                          <a:pt x="61004" y="5356"/>
                        </a:moveTo>
                        <a:cubicBezTo>
                          <a:pt x="64179" y="21231"/>
                          <a:pt x="38779" y="76476"/>
                          <a:pt x="28619" y="119656"/>
                        </a:cubicBezTo>
                        <a:cubicBezTo>
                          <a:pt x="18459" y="162836"/>
                          <a:pt x="17189" y="214906"/>
                          <a:pt x="11474" y="222526"/>
                        </a:cubicBezTo>
                        <a:cubicBezTo>
                          <a:pt x="5759" y="230146"/>
                          <a:pt x="-591" y="193951"/>
                          <a:pt x="44" y="157756"/>
                        </a:cubicBezTo>
                        <a:cubicBezTo>
                          <a:pt x="679" y="121561"/>
                          <a:pt x="1314" y="72031"/>
                          <a:pt x="13379" y="41551"/>
                        </a:cubicBezTo>
                        <a:cubicBezTo>
                          <a:pt x="25444" y="11071"/>
                          <a:pt x="57829" y="-10519"/>
                          <a:pt x="61004" y="53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5" name="任意多边形 54"/>
                  <p:cNvSpPr/>
                  <p:nvPr/>
                </p:nvSpPr>
                <p:spPr>
                  <a:xfrm>
                    <a:off x="9350" y="2902"/>
                    <a:ext cx="148" cy="312"/>
                  </a:xfrm>
                  <a:custGeom>
                    <a:avLst/>
                    <a:gdLst>
                      <a:gd name="connisteX0" fmla="*/ 93772 w 94002"/>
                      <a:gd name="connsiteY0" fmla="*/ 58 h 198328"/>
                      <a:gd name="connisteX1" fmla="*/ 34717 w 94002"/>
                      <a:gd name="connsiteY1" fmla="*/ 131503 h 198328"/>
                      <a:gd name="connisteX2" fmla="*/ 2332 w 94002"/>
                      <a:gd name="connsiteY2" fmla="*/ 198178 h 198328"/>
                      <a:gd name="connisteX3" fmla="*/ 15667 w 94002"/>
                      <a:gd name="connsiteY3" fmla="*/ 118168 h 198328"/>
                      <a:gd name="connisteX4" fmla="*/ 93772 w 94002"/>
                      <a:gd name="connsiteY4" fmla="*/ 58 h 19832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94003" h="198329">
                        <a:moveTo>
                          <a:pt x="93772" y="58"/>
                        </a:moveTo>
                        <a:cubicBezTo>
                          <a:pt x="97582" y="2598"/>
                          <a:pt x="53132" y="92133"/>
                          <a:pt x="34717" y="131503"/>
                        </a:cubicBezTo>
                        <a:cubicBezTo>
                          <a:pt x="16302" y="170873"/>
                          <a:pt x="6142" y="200718"/>
                          <a:pt x="2332" y="198178"/>
                        </a:cubicBezTo>
                        <a:cubicBezTo>
                          <a:pt x="-1478" y="195638"/>
                          <a:pt x="-2748" y="157538"/>
                          <a:pt x="15667" y="118168"/>
                        </a:cubicBezTo>
                        <a:cubicBezTo>
                          <a:pt x="34082" y="78798"/>
                          <a:pt x="89962" y="-2482"/>
                          <a:pt x="93772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9007" y="4011"/>
                    <a:ext cx="87" cy="652"/>
                  </a:xfrm>
                  <a:custGeom>
                    <a:avLst/>
                    <a:gdLst>
                      <a:gd name="connisteX0" fmla="*/ 54452 w 55167"/>
                      <a:gd name="connsiteY0" fmla="*/ 10493 h 413889"/>
                      <a:gd name="connisteX1" fmla="*/ 31592 w 55167"/>
                      <a:gd name="connsiteY1" fmla="*/ 340058 h 413889"/>
                      <a:gd name="connisteX2" fmla="*/ 31592 w 55167"/>
                      <a:gd name="connsiteY2" fmla="*/ 412448 h 413889"/>
                      <a:gd name="connisteX3" fmla="*/ 6827 w 55167"/>
                      <a:gd name="connsiteY3" fmla="*/ 322913 h 413889"/>
                      <a:gd name="connisteX4" fmla="*/ 4922 w 55167"/>
                      <a:gd name="connsiteY4" fmla="*/ 126698 h 413889"/>
                      <a:gd name="connisteX5" fmla="*/ 54452 w 55167"/>
                      <a:gd name="connsiteY5" fmla="*/ 10493 h 41388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5168" h="413890">
                        <a:moveTo>
                          <a:pt x="54453" y="10493"/>
                        </a:moveTo>
                        <a:cubicBezTo>
                          <a:pt x="59533" y="53038"/>
                          <a:pt x="36038" y="259413"/>
                          <a:pt x="31593" y="340058"/>
                        </a:cubicBezTo>
                        <a:cubicBezTo>
                          <a:pt x="27148" y="420703"/>
                          <a:pt x="36673" y="415623"/>
                          <a:pt x="31593" y="412448"/>
                        </a:cubicBezTo>
                        <a:cubicBezTo>
                          <a:pt x="26513" y="409273"/>
                          <a:pt x="11908" y="380063"/>
                          <a:pt x="6828" y="322913"/>
                        </a:cubicBezTo>
                        <a:cubicBezTo>
                          <a:pt x="1748" y="265763"/>
                          <a:pt x="-4602" y="188928"/>
                          <a:pt x="4923" y="126698"/>
                        </a:cubicBezTo>
                        <a:cubicBezTo>
                          <a:pt x="14448" y="64468"/>
                          <a:pt x="49373" y="-32052"/>
                          <a:pt x="54453" y="104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8" name="任意多边形 57"/>
                  <p:cNvSpPr/>
                  <p:nvPr/>
                </p:nvSpPr>
                <p:spPr>
                  <a:xfrm>
                    <a:off x="9478" y="3832"/>
                    <a:ext cx="158" cy="322"/>
                  </a:xfrm>
                  <a:custGeom>
                    <a:avLst/>
                    <a:gdLst>
                      <a:gd name="connisteX0" fmla="*/ 8598 w 100406"/>
                      <a:gd name="connsiteY0" fmla="*/ 6250 h 204177"/>
                      <a:gd name="connisteX1" fmla="*/ 8598 w 100406"/>
                      <a:gd name="connsiteY1" fmla="*/ 126265 h 204177"/>
                      <a:gd name="connisteX2" fmla="*/ 60033 w 100406"/>
                      <a:gd name="connsiteY2" fmla="*/ 202465 h 204177"/>
                      <a:gd name="connisteX3" fmla="*/ 100038 w 100406"/>
                      <a:gd name="connsiteY3" fmla="*/ 162460 h 204177"/>
                      <a:gd name="connisteX4" fmla="*/ 73368 w 100406"/>
                      <a:gd name="connsiteY4" fmla="*/ 40540 h 204177"/>
                      <a:gd name="connisteX5" fmla="*/ 8598 w 100406"/>
                      <a:gd name="connsiteY5" fmla="*/ 6250 h 20417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00407" h="204177">
                        <a:moveTo>
                          <a:pt x="8599" y="6251"/>
                        </a:moveTo>
                        <a:cubicBezTo>
                          <a:pt x="-4101" y="23396"/>
                          <a:pt x="-1561" y="86896"/>
                          <a:pt x="8599" y="126266"/>
                        </a:cubicBezTo>
                        <a:cubicBezTo>
                          <a:pt x="18759" y="165636"/>
                          <a:pt x="41619" y="195481"/>
                          <a:pt x="60034" y="202466"/>
                        </a:cubicBezTo>
                        <a:cubicBezTo>
                          <a:pt x="78449" y="209451"/>
                          <a:pt x="97499" y="194846"/>
                          <a:pt x="100039" y="162461"/>
                        </a:cubicBezTo>
                        <a:cubicBezTo>
                          <a:pt x="102579" y="130076"/>
                          <a:pt x="91784" y="71656"/>
                          <a:pt x="73369" y="40541"/>
                        </a:cubicBezTo>
                        <a:cubicBezTo>
                          <a:pt x="54954" y="9426"/>
                          <a:pt x="21299" y="-10894"/>
                          <a:pt x="8599" y="6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任意多边形 58"/>
                  <p:cNvSpPr/>
                  <p:nvPr/>
                </p:nvSpPr>
                <p:spPr>
                  <a:xfrm>
                    <a:off x="9412" y="3857"/>
                    <a:ext cx="239" cy="466"/>
                  </a:xfrm>
                  <a:custGeom>
                    <a:avLst/>
                    <a:gdLst>
                      <a:gd name="connisteX0" fmla="*/ 1250 w 152033"/>
                      <a:gd name="connsiteY0" fmla="*/ 68 h 295605"/>
                      <a:gd name="connisteX1" fmla="*/ 29825 w 152033"/>
                      <a:gd name="connsiteY1" fmla="*/ 146753 h 295605"/>
                      <a:gd name="connisteX2" fmla="*/ 56495 w 152033"/>
                      <a:gd name="connsiteY2" fmla="*/ 207713 h 295605"/>
                      <a:gd name="connisteX3" fmla="*/ 107930 w 152033"/>
                      <a:gd name="connsiteY3" fmla="*/ 251528 h 295605"/>
                      <a:gd name="connisteX4" fmla="*/ 151745 w 152033"/>
                      <a:gd name="connsiteY4" fmla="*/ 253433 h 295605"/>
                      <a:gd name="connisteX5" fmla="*/ 121265 w 152033"/>
                      <a:gd name="connsiteY5" fmla="*/ 295343 h 295605"/>
                      <a:gd name="connisteX6" fmla="*/ 60305 w 152033"/>
                      <a:gd name="connsiteY6" fmla="*/ 262958 h 295605"/>
                      <a:gd name="connisteX7" fmla="*/ 12680 w 152033"/>
                      <a:gd name="connsiteY7" fmla="*/ 163898 h 295605"/>
                      <a:gd name="connisteX8" fmla="*/ 1250 w 152033"/>
                      <a:gd name="connsiteY8" fmla="*/ 68 h 29560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52034" h="295605">
                        <a:moveTo>
                          <a:pt x="1251" y="68"/>
                        </a:moveTo>
                        <a:cubicBezTo>
                          <a:pt x="4426" y="-3107"/>
                          <a:pt x="19031" y="105478"/>
                          <a:pt x="29826" y="146753"/>
                        </a:cubicBezTo>
                        <a:cubicBezTo>
                          <a:pt x="40621" y="188028"/>
                          <a:pt x="40621" y="186758"/>
                          <a:pt x="56496" y="207713"/>
                        </a:cubicBezTo>
                        <a:cubicBezTo>
                          <a:pt x="72371" y="228668"/>
                          <a:pt x="88881" y="242638"/>
                          <a:pt x="107931" y="251528"/>
                        </a:cubicBezTo>
                        <a:cubicBezTo>
                          <a:pt x="126981" y="260418"/>
                          <a:pt x="149206" y="244543"/>
                          <a:pt x="151746" y="253433"/>
                        </a:cubicBezTo>
                        <a:cubicBezTo>
                          <a:pt x="154286" y="262323"/>
                          <a:pt x="139681" y="293438"/>
                          <a:pt x="121266" y="295343"/>
                        </a:cubicBezTo>
                        <a:cubicBezTo>
                          <a:pt x="102851" y="297248"/>
                          <a:pt x="81896" y="288993"/>
                          <a:pt x="60306" y="262958"/>
                        </a:cubicBezTo>
                        <a:cubicBezTo>
                          <a:pt x="38716" y="236923"/>
                          <a:pt x="24746" y="216603"/>
                          <a:pt x="12681" y="163898"/>
                        </a:cubicBezTo>
                        <a:cubicBezTo>
                          <a:pt x="616" y="111193"/>
                          <a:pt x="-1924" y="3243"/>
                          <a:pt x="1251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任意多边形 59"/>
                  <p:cNvSpPr/>
                  <p:nvPr/>
                </p:nvSpPr>
                <p:spPr>
                  <a:xfrm>
                    <a:off x="9451" y="4229"/>
                    <a:ext cx="168" cy="182"/>
                  </a:xfrm>
                  <a:custGeom>
                    <a:avLst/>
                    <a:gdLst>
                      <a:gd name="connisteX0" fmla="*/ 8900 w 106416"/>
                      <a:gd name="connsiteY0" fmla="*/ 204 h 115256"/>
                      <a:gd name="connisteX1" fmla="*/ 20330 w 106416"/>
                      <a:gd name="connsiteY1" fmla="*/ 51639 h 115256"/>
                      <a:gd name="connisteX2" fmla="*/ 48905 w 106416"/>
                      <a:gd name="connsiteY2" fmla="*/ 82119 h 115256"/>
                      <a:gd name="connisteX3" fmla="*/ 90815 w 106416"/>
                      <a:gd name="connsiteY3" fmla="*/ 85929 h 115256"/>
                      <a:gd name="connisteX4" fmla="*/ 106055 w 106416"/>
                      <a:gd name="connsiteY4" fmla="*/ 80214 h 115256"/>
                      <a:gd name="connisteX5" fmla="*/ 81290 w 106416"/>
                      <a:gd name="connsiteY5" fmla="*/ 114504 h 115256"/>
                      <a:gd name="connisteX6" fmla="*/ 31760 w 106416"/>
                      <a:gd name="connsiteY6" fmla="*/ 95454 h 115256"/>
                      <a:gd name="connisteX7" fmla="*/ 1280 w 106416"/>
                      <a:gd name="connsiteY7" fmla="*/ 38304 h 115256"/>
                      <a:gd name="connisteX8" fmla="*/ 8900 w 106416"/>
                      <a:gd name="connsiteY8" fmla="*/ 204 h 115256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06416" h="115256">
                        <a:moveTo>
                          <a:pt x="8900" y="205"/>
                        </a:moveTo>
                        <a:cubicBezTo>
                          <a:pt x="12710" y="2745"/>
                          <a:pt x="12075" y="35130"/>
                          <a:pt x="20330" y="51640"/>
                        </a:cubicBezTo>
                        <a:cubicBezTo>
                          <a:pt x="28585" y="68150"/>
                          <a:pt x="34935" y="75135"/>
                          <a:pt x="48905" y="82120"/>
                        </a:cubicBezTo>
                        <a:cubicBezTo>
                          <a:pt x="62875" y="89105"/>
                          <a:pt x="79385" y="86565"/>
                          <a:pt x="90815" y="85930"/>
                        </a:cubicBezTo>
                        <a:cubicBezTo>
                          <a:pt x="102245" y="85295"/>
                          <a:pt x="107960" y="74500"/>
                          <a:pt x="106055" y="80215"/>
                        </a:cubicBezTo>
                        <a:cubicBezTo>
                          <a:pt x="104150" y="85930"/>
                          <a:pt x="95895" y="111330"/>
                          <a:pt x="81290" y="114505"/>
                        </a:cubicBezTo>
                        <a:cubicBezTo>
                          <a:pt x="66685" y="117680"/>
                          <a:pt x="47635" y="110695"/>
                          <a:pt x="31760" y="95455"/>
                        </a:cubicBezTo>
                        <a:cubicBezTo>
                          <a:pt x="15885" y="80215"/>
                          <a:pt x="5725" y="57355"/>
                          <a:pt x="1280" y="38305"/>
                        </a:cubicBezTo>
                        <a:cubicBezTo>
                          <a:pt x="-3165" y="19255"/>
                          <a:pt x="5090" y="-2335"/>
                          <a:pt x="8900" y="2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979" y="2618"/>
                <a:ext cx="3072" cy="3050"/>
                <a:chOff x="2224" y="2189"/>
                <a:chExt cx="3072" cy="3050"/>
              </a:xfrm>
            </p:grpSpPr>
            <p:sp>
              <p:nvSpPr>
                <p:cNvPr id="62" name="任意多边形 61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12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任意多边形 62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任意多边形 63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137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5" name="椭圆 64"/>
              <p:cNvSpPr/>
              <p:nvPr/>
            </p:nvSpPr>
            <p:spPr>
              <a:xfrm>
                <a:off x="12465" y="6334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1883" y="5632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1727" y="6352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13923" y="2868"/>
                <a:ext cx="3890" cy="3918"/>
                <a:chOff x="4493" y="1548"/>
                <a:chExt cx="3890" cy="3918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70" name="任意多边形 69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1" name="任意多边形 70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任意多边形 71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3" name="椭圆 72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10697" y="4594"/>
                <a:ext cx="3050" cy="3072"/>
                <a:chOff x="1667" y="3894"/>
                <a:chExt cx="3050" cy="3072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 rot="15960000">
                  <a:off x="1656" y="3905"/>
                  <a:ext cx="3072" cy="3050"/>
                  <a:chOff x="2224" y="2189"/>
                  <a:chExt cx="3072" cy="3050"/>
                </a:xfrm>
              </p:grpSpPr>
              <p:sp>
                <p:nvSpPr>
                  <p:cNvPr id="81" name="任意多边形 80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B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2" name="任意多边形 81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9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3" name="任意多边形 82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9392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84" name="椭圆 83"/>
                <p:cNvSpPr/>
                <p:nvPr/>
              </p:nvSpPr>
              <p:spPr>
                <a:xfrm>
                  <a:off x="3289" y="5389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2707" y="4687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2551" y="5407"/>
                  <a:ext cx="368" cy="3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12321" y="3468"/>
                <a:ext cx="3343" cy="3176"/>
                <a:chOff x="3319" y="2813"/>
                <a:chExt cx="3072" cy="3050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89" name="任意多边形 88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任意多边形 89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任意多边形 90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92" name="椭圆 91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椭圆 92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5851525" y="3617595"/>
            <a:ext cx="6840220" cy="36677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37252" y="4723815"/>
            <a:ext cx="717423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0986770" y="228854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3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 descr="67676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28" y="1167815"/>
            <a:ext cx="2633345" cy="5232400"/>
          </a:xfrm>
          <a:prstGeom prst="rect">
            <a:avLst/>
          </a:prstGeom>
        </p:spPr>
      </p:pic>
      <p:pic>
        <p:nvPicPr>
          <p:cNvPr id="14" name="图片 13" descr="摄图网_401554241_老鼠（非企业商用）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5473" flipH="1">
            <a:off x="3601111" y="5810302"/>
            <a:ext cx="865505" cy="86550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331163" y="229285"/>
            <a:ext cx="1355090" cy="1334135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102821" y="910165"/>
            <a:ext cx="662299" cy="377571"/>
            <a:chOff x="6102821" y="910165"/>
            <a:chExt cx="662299" cy="377571"/>
          </a:xfrm>
        </p:grpSpPr>
        <p:sp>
          <p:nvSpPr>
            <p:cNvPr id="15" name="任意多边形 16"/>
            <p:cNvSpPr/>
            <p:nvPr/>
          </p:nvSpPr>
          <p:spPr>
            <a:xfrm rot="4561929" flipH="1">
              <a:off x="6433665" y="822139"/>
              <a:ext cx="243430" cy="419481"/>
            </a:xfrm>
            <a:custGeom>
              <a:avLst/>
              <a:gdLst>
                <a:gd name="connisteX0" fmla="*/ 151130 w 266700"/>
                <a:gd name="connsiteY0" fmla="*/ 0 h 400050"/>
                <a:gd name="connisteX1" fmla="*/ 0 w 266700"/>
                <a:gd name="connsiteY1" fmla="*/ 391160 h 400050"/>
                <a:gd name="connisteX2" fmla="*/ 266700 w 266700"/>
                <a:gd name="connsiteY2" fmla="*/ 400050 h 400050"/>
                <a:gd name="connisteX3" fmla="*/ 151130 w 266700"/>
                <a:gd name="connsiteY3" fmla="*/ 0 h 400050"/>
                <a:gd name="connsiteX0" fmla="*/ 151130 w 261728"/>
                <a:gd name="connsiteY0-1" fmla="*/ 0 h 391160"/>
                <a:gd name="connsiteX1" fmla="*/ 0 w 261728"/>
                <a:gd name="connsiteY1-2" fmla="*/ 391160 h 391160"/>
                <a:gd name="connsiteX2" fmla="*/ 261728 w 261728"/>
                <a:gd name="connsiteY2-3" fmla="*/ 389989 h 391160"/>
                <a:gd name="connsiteX3" fmla="*/ 151130 w 261728"/>
                <a:gd name="connsiteY3-4" fmla="*/ 0 h 391160"/>
                <a:gd name="connsiteX0-5" fmla="*/ 152112 w 262710"/>
                <a:gd name="connsiteY0-6" fmla="*/ 0 h 389989"/>
                <a:gd name="connsiteX1-7" fmla="*/ 0 w 262710"/>
                <a:gd name="connsiteY1-8" fmla="*/ 380229 h 389989"/>
                <a:gd name="connsiteX2-9" fmla="*/ 262710 w 262710"/>
                <a:gd name="connsiteY2-10" fmla="*/ 389989 h 389989"/>
                <a:gd name="connsiteX3-11" fmla="*/ 152112 w 262710"/>
                <a:gd name="connsiteY3-12" fmla="*/ 0 h 389989"/>
                <a:gd name="connsiteX0-13" fmla="*/ 152112 w 262710"/>
                <a:gd name="connsiteY0-14" fmla="*/ 0 h 396924"/>
                <a:gd name="connsiteX1-15" fmla="*/ 0 w 262710"/>
                <a:gd name="connsiteY1-16" fmla="*/ 380229 h 396924"/>
                <a:gd name="connsiteX2-17" fmla="*/ 150940 w 262710"/>
                <a:gd name="connsiteY2-18" fmla="*/ 396924 h 396924"/>
                <a:gd name="connsiteX3-19" fmla="*/ 262710 w 262710"/>
                <a:gd name="connsiteY3-20" fmla="*/ 389989 h 396924"/>
                <a:gd name="connsiteX4" fmla="*/ 152112 w 262710"/>
                <a:gd name="connsiteY4" fmla="*/ 0 h 396924"/>
                <a:gd name="connsiteX0-21" fmla="*/ 152112 w 262710"/>
                <a:gd name="connsiteY0-22" fmla="*/ 0 h 396924"/>
                <a:gd name="connsiteX1-23" fmla="*/ 0 w 262710"/>
                <a:gd name="connsiteY1-24" fmla="*/ 380229 h 396924"/>
                <a:gd name="connsiteX2-25" fmla="*/ 150940 w 262710"/>
                <a:gd name="connsiteY2-26" fmla="*/ 396924 h 396924"/>
                <a:gd name="connsiteX3-27" fmla="*/ 262710 w 262710"/>
                <a:gd name="connsiteY3-28" fmla="*/ 389989 h 396924"/>
                <a:gd name="connsiteX4-29" fmla="*/ 152112 w 262710"/>
                <a:gd name="connsiteY4-30" fmla="*/ 0 h 396924"/>
                <a:gd name="connsiteX0-31" fmla="*/ 152112 w 262710"/>
                <a:gd name="connsiteY0-32" fmla="*/ 0 h 396924"/>
                <a:gd name="connsiteX1-33" fmla="*/ 0 w 262710"/>
                <a:gd name="connsiteY1-34" fmla="*/ 380229 h 396924"/>
                <a:gd name="connsiteX2-35" fmla="*/ 150940 w 262710"/>
                <a:gd name="connsiteY2-36" fmla="*/ 396924 h 396924"/>
                <a:gd name="connsiteX3-37" fmla="*/ 262710 w 262710"/>
                <a:gd name="connsiteY3-38" fmla="*/ 389989 h 396924"/>
                <a:gd name="connsiteX4-39" fmla="*/ 152112 w 262710"/>
                <a:gd name="connsiteY4-40" fmla="*/ 0 h 396924"/>
              </a:gdLst>
              <a:ahLst/>
              <a:cxnLst>
                <a:cxn ang="0">
                  <a:pos x="connsiteX0-5" y="connsiteY0-1"/>
                </a:cxn>
                <a:cxn ang="0">
                  <a:pos x="connsiteX1-7" y="connsiteY1-2"/>
                </a:cxn>
                <a:cxn ang="0">
                  <a:pos x="connsiteX2-9" y="connsiteY2-3"/>
                </a:cxn>
                <a:cxn ang="0">
                  <a:pos x="connsiteX3-11" y="connsiteY3-4"/>
                </a:cxn>
                <a:cxn ang="0">
                  <a:pos x="connsiteX4-29" y="connsiteY4-30"/>
                </a:cxn>
              </a:cxnLst>
              <a:rect l="l" t="t" r="r" b="b"/>
              <a:pathLst>
                <a:path w="262710" h="396924">
                  <a:moveTo>
                    <a:pt x="152112" y="0"/>
                  </a:moveTo>
                  <a:lnTo>
                    <a:pt x="0" y="380229"/>
                  </a:lnTo>
                  <a:cubicBezTo>
                    <a:pt x="48821" y="383024"/>
                    <a:pt x="49772" y="388829"/>
                    <a:pt x="150940" y="396924"/>
                  </a:cubicBezTo>
                  <a:lnTo>
                    <a:pt x="262710" y="389989"/>
                  </a:lnTo>
                  <a:lnTo>
                    <a:pt x="152112" y="0"/>
                  </a:lnTo>
                  <a:close/>
                </a:path>
              </a:pathLst>
            </a:custGeom>
            <a:solidFill>
              <a:srgbClr val="034C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"/>
            <p:cNvSpPr/>
            <p:nvPr/>
          </p:nvSpPr>
          <p:spPr>
            <a:xfrm rot="19243405">
              <a:off x="6102821" y="1108693"/>
              <a:ext cx="142240" cy="179043"/>
            </a:xfrm>
            <a:custGeom>
              <a:avLst/>
              <a:gdLst>
                <a:gd name="connisteX0" fmla="*/ 151130 w 266700"/>
                <a:gd name="connsiteY0" fmla="*/ 0 h 400050"/>
                <a:gd name="connisteX1" fmla="*/ 0 w 266700"/>
                <a:gd name="connsiteY1" fmla="*/ 391160 h 400050"/>
                <a:gd name="connisteX2" fmla="*/ 266700 w 266700"/>
                <a:gd name="connsiteY2" fmla="*/ 400050 h 400050"/>
                <a:gd name="connisteX3" fmla="*/ 151130 w 266700"/>
                <a:gd name="connsiteY3" fmla="*/ 0 h 4000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400050">
                  <a:moveTo>
                    <a:pt x="151130" y="0"/>
                  </a:moveTo>
                  <a:lnTo>
                    <a:pt x="0" y="391160"/>
                  </a:lnTo>
                  <a:lnTo>
                    <a:pt x="266700" y="400050"/>
                  </a:lnTo>
                  <a:lnTo>
                    <a:pt x="151130" y="0"/>
                  </a:lnTo>
                  <a:close/>
                </a:path>
              </a:pathLst>
            </a:custGeom>
            <a:gradFill>
              <a:gsLst>
                <a:gs pos="87000">
                  <a:schemeClr val="accent1">
                    <a:lumMod val="5000"/>
                    <a:lumOff val="95000"/>
                  </a:schemeClr>
                </a:gs>
                <a:gs pos="47000">
                  <a:srgbClr val="FFFA9C"/>
                </a:gs>
              </a:gsLst>
              <a:lin ang="2460000" scaled="0"/>
            </a:gradFill>
            <a:ln>
              <a:noFill/>
            </a:ln>
            <a:effectLst>
              <a:glow rad="2794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7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4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0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4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0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小老鼠轻声吱吱叫声音音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47 L 6.25E-7 0.00208 L 0.03463 -0.01598 L 0.12292 -0.08959 L 0.08815 -0.13542 L 0.08099 -0.14098 L 0.1237 -0.23959 L 0.11484 -0.31922 L 0.12539 -0.35186 L 0.11302 -0.40278 L 0.1362 -0.40487 L 0.12474 -0.48681 L 0.12474 -0.50695 L 0.14857 -0.51737 C 0.14674 -0.55024 0.14492 -0.58403 0.14336 -0.61621 L 0.16393 -0.61806 L 0.14414 -0.71829 L 0.16979 -0.72848 C 0.17292 -0.74422 0.1737 -0.74653 0.17669 -0.76181 C 0.18008 -0.75487 0.17695 -0.7507 0.18099 -0.74306 " pathEditMode="relative" rAng="0" ptsTypes="AAAAAAAAAAAAAAAAAAAA">
                                      <p:cBhvr>
                                        <p:cTn id="75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379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7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  <p:bldP spid="167" grpId="1" bldLvl="0" animBg="1"/>
      <p:bldP spid="168" grpId="0" bldLvl="0" animBg="1"/>
      <p:bldP spid="168" grpId="1" bldLvl="0" animBg="1"/>
      <p:bldP spid="170" grpId="0" bldLvl="0" animBg="1"/>
      <p:bldP spid="170" grpId="1" bldLvl="0" animBg="1"/>
      <p:bldP spid="171" grpId="0" bldLvl="0" animBg="1"/>
      <p:bldP spid="171" grpId="1" bldLvl="0" animBg="1"/>
      <p:bldP spid="172" grpId="0" bldLvl="0" animBg="1"/>
      <p:bldP spid="172" grpId="1" bldLvl="0" animBg="1"/>
      <p:bldP spid="173" grpId="0" bldLvl="0" animBg="1"/>
      <p:bldP spid="17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 descr="摄图网_401882640_卡通手绘狮子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00000">
            <a:off x="10055225" y="3175635"/>
            <a:ext cx="3736975" cy="3364230"/>
          </a:xfrm>
          <a:prstGeom prst="rect">
            <a:avLst/>
          </a:prstGeom>
        </p:spPr>
      </p:pic>
      <p:pic>
        <p:nvPicPr>
          <p:cNvPr id="75" name="图片 74" descr="2222"/>
          <p:cNvPicPr>
            <a:picLocks noChangeAspect="1"/>
          </p:cNvPicPr>
          <p:nvPr/>
        </p:nvPicPr>
        <p:blipFill>
          <a:blip r:embed="rId2"/>
          <a:srcRect l="18305" t="17605" r="16063"/>
          <a:stretch>
            <a:fillRect/>
          </a:stretch>
        </p:blipFill>
        <p:spPr>
          <a:xfrm rot="1920000" flipH="1">
            <a:off x="6701790" y="4886960"/>
            <a:ext cx="2258060" cy="2552700"/>
          </a:xfrm>
          <a:prstGeom prst="rect">
            <a:avLst/>
          </a:prstGeom>
        </p:spPr>
      </p:pic>
      <p:pic>
        <p:nvPicPr>
          <p:cNvPr id="76" name="图片 75" descr="摄图网_401716811_狐狸（非企业商用）"/>
          <p:cNvPicPr>
            <a:picLocks noChangeAspect="1"/>
          </p:cNvPicPr>
          <p:nvPr/>
        </p:nvPicPr>
        <p:blipFill>
          <a:blip r:embed="rId3">
            <a:lum bright="12000"/>
          </a:blip>
          <a:srcRect t="16724" r="14387"/>
          <a:stretch>
            <a:fillRect/>
          </a:stretch>
        </p:blipFill>
        <p:spPr>
          <a:xfrm rot="1680000" flipH="1">
            <a:off x="8780780" y="4774565"/>
            <a:ext cx="2915920" cy="2836545"/>
          </a:xfrm>
          <a:prstGeom prst="rect">
            <a:avLst/>
          </a:prstGeom>
        </p:spPr>
      </p:pic>
      <p:pic>
        <p:nvPicPr>
          <p:cNvPr id="32" name="图片 31" descr="摄图网_401497285_长颈鹿（非企业商用）"/>
          <p:cNvPicPr>
            <a:picLocks noChangeAspect="1"/>
          </p:cNvPicPr>
          <p:nvPr/>
        </p:nvPicPr>
        <p:blipFill>
          <a:blip r:embed="rId4">
            <a:lum bright="12000"/>
          </a:blip>
          <a:srcRect l="9842" r="5184"/>
          <a:stretch>
            <a:fillRect/>
          </a:stretch>
        </p:blipFill>
        <p:spPr>
          <a:xfrm flipH="1">
            <a:off x="-909320" y="695325"/>
            <a:ext cx="4545965" cy="5349875"/>
          </a:xfrm>
          <a:prstGeom prst="rect">
            <a:avLst/>
          </a:prstGeom>
        </p:spPr>
      </p:pic>
      <p:pic>
        <p:nvPicPr>
          <p:cNvPr id="4" name="图片 3" descr="1 (245)"/>
          <p:cNvPicPr>
            <a:picLocks noChangeAspect="1"/>
          </p:cNvPicPr>
          <p:nvPr/>
        </p:nvPicPr>
        <p:blipFill>
          <a:blip r:embed="rId5">
            <a:lum bright="12000"/>
          </a:blip>
          <a:stretch>
            <a:fillRect/>
          </a:stretch>
        </p:blipFill>
        <p:spPr>
          <a:xfrm rot="19920000" flipH="1">
            <a:off x="770890" y="3817620"/>
            <a:ext cx="4160520" cy="4160520"/>
          </a:xfrm>
          <a:prstGeom prst="rect">
            <a:avLst/>
          </a:prstGeom>
        </p:spPr>
      </p:pic>
      <p:grpSp>
        <p:nvGrpSpPr>
          <p:cNvPr id="121" name="组合 120"/>
          <p:cNvGrpSpPr/>
          <p:nvPr/>
        </p:nvGrpSpPr>
        <p:grpSpPr>
          <a:xfrm>
            <a:off x="4796790" y="5153660"/>
            <a:ext cx="1128395" cy="1616710"/>
            <a:chOff x="5700" y="2628"/>
            <a:chExt cx="5675" cy="8129"/>
          </a:xfrm>
        </p:grpSpPr>
        <p:sp>
          <p:nvSpPr>
            <p:cNvPr id="122" name="任意多边形 121"/>
            <p:cNvSpPr/>
            <p:nvPr/>
          </p:nvSpPr>
          <p:spPr>
            <a:xfrm>
              <a:off x="7301" y="3448"/>
              <a:ext cx="4075" cy="5246"/>
            </a:xfrm>
            <a:custGeom>
              <a:avLst/>
              <a:gdLst>
                <a:gd name="connsiteX0" fmla="*/ 3543 w 4075"/>
                <a:gd name="connsiteY0" fmla="*/ 2641 h 5245"/>
                <a:gd name="connsiteX1" fmla="*/ 3855 w 4075"/>
                <a:gd name="connsiteY1" fmla="*/ 2281 h 5245"/>
                <a:gd name="connsiteX2" fmla="*/ 4023 w 4075"/>
                <a:gd name="connsiteY2" fmla="*/ 1897 h 5245"/>
                <a:gd name="connsiteX3" fmla="*/ 4059 w 4075"/>
                <a:gd name="connsiteY3" fmla="*/ 1573 h 5245"/>
                <a:gd name="connsiteX4" fmla="*/ 3843 w 4075"/>
                <a:gd name="connsiteY4" fmla="*/ 1213 h 5245"/>
                <a:gd name="connsiteX5" fmla="*/ 3531 w 4075"/>
                <a:gd name="connsiteY5" fmla="*/ 1105 h 5245"/>
                <a:gd name="connsiteX6" fmla="*/ 3327 w 4075"/>
                <a:gd name="connsiteY6" fmla="*/ 685 h 5245"/>
                <a:gd name="connsiteX7" fmla="*/ 3051 w 4075"/>
                <a:gd name="connsiteY7" fmla="*/ 397 h 5245"/>
                <a:gd name="connsiteX8" fmla="*/ 2823 w 4075"/>
                <a:gd name="connsiteY8" fmla="*/ 157 h 5245"/>
                <a:gd name="connsiteX9" fmla="*/ 2247 w 4075"/>
                <a:gd name="connsiteY9" fmla="*/ 1 h 5245"/>
                <a:gd name="connsiteX10" fmla="*/ 1575 w 4075"/>
                <a:gd name="connsiteY10" fmla="*/ 109 h 5245"/>
                <a:gd name="connsiteX11" fmla="*/ 1119 w 4075"/>
                <a:gd name="connsiteY11" fmla="*/ 349 h 5245"/>
                <a:gd name="connsiteX12" fmla="*/ 663 w 4075"/>
                <a:gd name="connsiteY12" fmla="*/ 877 h 5245"/>
                <a:gd name="connsiteX13" fmla="*/ 471 w 4075"/>
                <a:gd name="connsiteY13" fmla="*/ 1369 h 5245"/>
                <a:gd name="connsiteX14" fmla="*/ 471 w 4075"/>
                <a:gd name="connsiteY14" fmla="*/ 1501 h 5245"/>
                <a:gd name="connsiteX15" fmla="*/ 399 w 4075"/>
                <a:gd name="connsiteY15" fmla="*/ 1645 h 5245"/>
                <a:gd name="connsiteX16" fmla="*/ 399 w 4075"/>
                <a:gd name="connsiteY16" fmla="*/ 1801 h 5245"/>
                <a:gd name="connsiteX17" fmla="*/ 459 w 4075"/>
                <a:gd name="connsiteY17" fmla="*/ 1993 h 5245"/>
                <a:gd name="connsiteX18" fmla="*/ 495 w 4075"/>
                <a:gd name="connsiteY18" fmla="*/ 2125 h 5245"/>
                <a:gd name="connsiteX19" fmla="*/ 567 w 4075"/>
                <a:gd name="connsiteY19" fmla="*/ 2293 h 5245"/>
                <a:gd name="connsiteX20" fmla="*/ 615 w 4075"/>
                <a:gd name="connsiteY20" fmla="*/ 3637 h 5245"/>
                <a:gd name="connsiteX21" fmla="*/ 435 w 4075"/>
                <a:gd name="connsiteY21" fmla="*/ 4285 h 5245"/>
                <a:gd name="connsiteX22" fmla="*/ 15 w 4075"/>
                <a:gd name="connsiteY22" fmla="*/ 5233 h 5245"/>
                <a:gd name="connsiteX23" fmla="*/ 927 w 4075"/>
                <a:gd name="connsiteY23" fmla="*/ 3697 h 5245"/>
                <a:gd name="connsiteX24" fmla="*/ 1599 w 4075"/>
                <a:gd name="connsiteY24" fmla="*/ 3325 h 5245"/>
                <a:gd name="connsiteX25" fmla="*/ 2211 w 4075"/>
                <a:gd name="connsiteY25" fmla="*/ 3001 h 5245"/>
                <a:gd name="connsiteX26" fmla="*/ 3123 w 4075"/>
                <a:gd name="connsiteY26" fmla="*/ 2761 h 5245"/>
                <a:gd name="connsiteX27" fmla="*/ 3543 w 4075"/>
                <a:gd name="connsiteY27" fmla="*/ 2641 h 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75" h="5246">
                  <a:moveTo>
                    <a:pt x="3543" y="2641"/>
                  </a:moveTo>
                  <a:cubicBezTo>
                    <a:pt x="3689" y="2545"/>
                    <a:pt x="3759" y="2430"/>
                    <a:pt x="3855" y="2281"/>
                  </a:cubicBezTo>
                  <a:cubicBezTo>
                    <a:pt x="3951" y="2132"/>
                    <a:pt x="3982" y="2039"/>
                    <a:pt x="4023" y="1897"/>
                  </a:cubicBezTo>
                  <a:cubicBezTo>
                    <a:pt x="4064" y="1755"/>
                    <a:pt x="4095" y="1710"/>
                    <a:pt x="4059" y="1573"/>
                  </a:cubicBezTo>
                  <a:cubicBezTo>
                    <a:pt x="4023" y="1436"/>
                    <a:pt x="3934" y="1302"/>
                    <a:pt x="3843" y="1213"/>
                  </a:cubicBezTo>
                  <a:cubicBezTo>
                    <a:pt x="3752" y="1124"/>
                    <a:pt x="3591" y="1179"/>
                    <a:pt x="3531" y="1105"/>
                  </a:cubicBezTo>
                  <a:cubicBezTo>
                    <a:pt x="3471" y="1031"/>
                    <a:pt x="3423" y="827"/>
                    <a:pt x="3327" y="685"/>
                  </a:cubicBezTo>
                  <a:cubicBezTo>
                    <a:pt x="3231" y="543"/>
                    <a:pt x="3147" y="517"/>
                    <a:pt x="3051" y="397"/>
                  </a:cubicBezTo>
                  <a:cubicBezTo>
                    <a:pt x="2955" y="277"/>
                    <a:pt x="2984" y="236"/>
                    <a:pt x="2823" y="157"/>
                  </a:cubicBezTo>
                  <a:cubicBezTo>
                    <a:pt x="2662" y="78"/>
                    <a:pt x="2497" y="11"/>
                    <a:pt x="2247" y="1"/>
                  </a:cubicBezTo>
                  <a:cubicBezTo>
                    <a:pt x="1997" y="-9"/>
                    <a:pt x="1801" y="39"/>
                    <a:pt x="1575" y="109"/>
                  </a:cubicBezTo>
                  <a:cubicBezTo>
                    <a:pt x="1349" y="179"/>
                    <a:pt x="1301" y="195"/>
                    <a:pt x="1119" y="349"/>
                  </a:cubicBezTo>
                  <a:cubicBezTo>
                    <a:pt x="937" y="503"/>
                    <a:pt x="793" y="673"/>
                    <a:pt x="663" y="877"/>
                  </a:cubicBezTo>
                  <a:cubicBezTo>
                    <a:pt x="533" y="1081"/>
                    <a:pt x="509" y="1244"/>
                    <a:pt x="471" y="1369"/>
                  </a:cubicBezTo>
                  <a:cubicBezTo>
                    <a:pt x="433" y="1494"/>
                    <a:pt x="485" y="1446"/>
                    <a:pt x="471" y="1501"/>
                  </a:cubicBezTo>
                  <a:cubicBezTo>
                    <a:pt x="457" y="1556"/>
                    <a:pt x="413" y="1585"/>
                    <a:pt x="399" y="1645"/>
                  </a:cubicBezTo>
                  <a:cubicBezTo>
                    <a:pt x="385" y="1705"/>
                    <a:pt x="387" y="1731"/>
                    <a:pt x="399" y="1801"/>
                  </a:cubicBezTo>
                  <a:cubicBezTo>
                    <a:pt x="411" y="1871"/>
                    <a:pt x="440" y="1928"/>
                    <a:pt x="459" y="1993"/>
                  </a:cubicBezTo>
                  <a:cubicBezTo>
                    <a:pt x="478" y="2058"/>
                    <a:pt x="473" y="2065"/>
                    <a:pt x="495" y="2125"/>
                  </a:cubicBezTo>
                  <a:cubicBezTo>
                    <a:pt x="517" y="2185"/>
                    <a:pt x="543" y="1991"/>
                    <a:pt x="567" y="2293"/>
                  </a:cubicBezTo>
                  <a:cubicBezTo>
                    <a:pt x="591" y="2595"/>
                    <a:pt x="641" y="3239"/>
                    <a:pt x="615" y="3637"/>
                  </a:cubicBezTo>
                  <a:cubicBezTo>
                    <a:pt x="589" y="4035"/>
                    <a:pt x="555" y="3966"/>
                    <a:pt x="435" y="4285"/>
                  </a:cubicBezTo>
                  <a:cubicBezTo>
                    <a:pt x="315" y="4604"/>
                    <a:pt x="-83" y="5351"/>
                    <a:pt x="15" y="5233"/>
                  </a:cubicBezTo>
                  <a:cubicBezTo>
                    <a:pt x="113" y="5115"/>
                    <a:pt x="610" y="4079"/>
                    <a:pt x="927" y="3697"/>
                  </a:cubicBezTo>
                  <a:cubicBezTo>
                    <a:pt x="1244" y="3315"/>
                    <a:pt x="1342" y="3464"/>
                    <a:pt x="1599" y="3325"/>
                  </a:cubicBezTo>
                  <a:cubicBezTo>
                    <a:pt x="1856" y="3186"/>
                    <a:pt x="1906" y="3114"/>
                    <a:pt x="2211" y="3001"/>
                  </a:cubicBezTo>
                  <a:cubicBezTo>
                    <a:pt x="2516" y="2888"/>
                    <a:pt x="2857" y="2833"/>
                    <a:pt x="3123" y="2761"/>
                  </a:cubicBezTo>
                  <a:cubicBezTo>
                    <a:pt x="3389" y="2689"/>
                    <a:pt x="3397" y="2737"/>
                    <a:pt x="3543" y="2641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rgbClr val="053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任意多边形 122"/>
            <p:cNvSpPr/>
            <p:nvPr/>
          </p:nvSpPr>
          <p:spPr>
            <a:xfrm>
              <a:off x="9385" y="5324"/>
              <a:ext cx="1571" cy="2089"/>
            </a:xfrm>
            <a:custGeom>
              <a:avLst/>
              <a:gdLst>
                <a:gd name="connisteX0" fmla="*/ 20496 w 997300"/>
                <a:gd name="connsiteY0" fmla="*/ 890412 h 1326736"/>
                <a:gd name="connisteX1" fmla="*/ 119556 w 997300"/>
                <a:gd name="connsiteY1" fmla="*/ 753252 h 1326736"/>
                <a:gd name="connisteX2" fmla="*/ 348156 w 997300"/>
                <a:gd name="connsiteY2" fmla="*/ 600852 h 1326736"/>
                <a:gd name="connisteX3" fmla="*/ 614856 w 997300"/>
                <a:gd name="connsiteY3" fmla="*/ 349392 h 1326736"/>
                <a:gd name="connisteX4" fmla="*/ 706296 w 997300"/>
                <a:gd name="connsiteY4" fmla="*/ 227472 h 1326736"/>
                <a:gd name="connisteX5" fmla="*/ 713916 w 997300"/>
                <a:gd name="connsiteY5" fmla="*/ 196992 h 1326736"/>
                <a:gd name="connisteX6" fmla="*/ 729156 w 997300"/>
                <a:gd name="connsiteY6" fmla="*/ 105552 h 1326736"/>
                <a:gd name="connisteX7" fmla="*/ 752016 w 997300"/>
                <a:gd name="connsiteY7" fmla="*/ 29352 h 1326736"/>
                <a:gd name="connisteX8" fmla="*/ 820596 w 997300"/>
                <a:gd name="connsiteY8" fmla="*/ 6492 h 1326736"/>
                <a:gd name="connisteX9" fmla="*/ 912036 w 997300"/>
                <a:gd name="connsiteY9" fmla="*/ 6492 h 1326736"/>
                <a:gd name="connisteX10" fmla="*/ 988236 w 997300"/>
                <a:gd name="connsiteY10" fmla="*/ 67452 h 1326736"/>
                <a:gd name="connisteX11" fmla="*/ 980616 w 997300"/>
                <a:gd name="connsiteY11" fmla="*/ 257952 h 1326736"/>
                <a:gd name="connisteX12" fmla="*/ 889176 w 997300"/>
                <a:gd name="connsiteY12" fmla="*/ 631332 h 1326736"/>
                <a:gd name="connisteX13" fmla="*/ 706296 w 997300"/>
                <a:gd name="connsiteY13" fmla="*/ 1027572 h 1326736"/>
                <a:gd name="connisteX14" fmla="*/ 515796 w 997300"/>
                <a:gd name="connsiteY14" fmla="*/ 1279032 h 1326736"/>
                <a:gd name="connisteX15" fmla="*/ 348156 w 997300"/>
                <a:gd name="connsiteY15" fmla="*/ 1324752 h 1326736"/>
                <a:gd name="connisteX16" fmla="*/ 127176 w 997300"/>
                <a:gd name="connsiteY16" fmla="*/ 1271412 h 1326736"/>
                <a:gd name="connisteX17" fmla="*/ 12876 w 997300"/>
                <a:gd name="connsiteY17" fmla="*/ 1157112 h 1326736"/>
                <a:gd name="connisteX18" fmla="*/ 20496 w 997300"/>
                <a:gd name="connsiteY18" fmla="*/ 890412 h 132673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</a:cxnLst>
              <a:rect l="l" t="t" r="r" b="b"/>
              <a:pathLst>
                <a:path w="997301" h="1326736">
                  <a:moveTo>
                    <a:pt x="20497" y="890412"/>
                  </a:moveTo>
                  <a:cubicBezTo>
                    <a:pt x="42087" y="809767"/>
                    <a:pt x="54152" y="811037"/>
                    <a:pt x="119557" y="753252"/>
                  </a:cubicBezTo>
                  <a:cubicBezTo>
                    <a:pt x="184962" y="695467"/>
                    <a:pt x="249097" y="681497"/>
                    <a:pt x="348157" y="600852"/>
                  </a:cubicBezTo>
                  <a:cubicBezTo>
                    <a:pt x="447217" y="520207"/>
                    <a:pt x="543102" y="424322"/>
                    <a:pt x="614857" y="349392"/>
                  </a:cubicBezTo>
                  <a:cubicBezTo>
                    <a:pt x="686612" y="274462"/>
                    <a:pt x="686612" y="257952"/>
                    <a:pt x="706297" y="227472"/>
                  </a:cubicBezTo>
                  <a:cubicBezTo>
                    <a:pt x="725982" y="196992"/>
                    <a:pt x="709472" y="221122"/>
                    <a:pt x="713917" y="196992"/>
                  </a:cubicBezTo>
                  <a:cubicBezTo>
                    <a:pt x="718362" y="172862"/>
                    <a:pt x="721537" y="139207"/>
                    <a:pt x="729157" y="105552"/>
                  </a:cubicBezTo>
                  <a:cubicBezTo>
                    <a:pt x="736777" y="71897"/>
                    <a:pt x="733602" y="49037"/>
                    <a:pt x="752017" y="29352"/>
                  </a:cubicBezTo>
                  <a:cubicBezTo>
                    <a:pt x="770432" y="9667"/>
                    <a:pt x="788847" y="10937"/>
                    <a:pt x="820597" y="6492"/>
                  </a:cubicBezTo>
                  <a:cubicBezTo>
                    <a:pt x="852347" y="2047"/>
                    <a:pt x="878382" y="-5573"/>
                    <a:pt x="912037" y="6492"/>
                  </a:cubicBezTo>
                  <a:cubicBezTo>
                    <a:pt x="945692" y="18557"/>
                    <a:pt x="974267" y="17287"/>
                    <a:pt x="988237" y="67452"/>
                  </a:cubicBezTo>
                  <a:cubicBezTo>
                    <a:pt x="1002207" y="117617"/>
                    <a:pt x="1000302" y="144922"/>
                    <a:pt x="980617" y="257952"/>
                  </a:cubicBezTo>
                  <a:cubicBezTo>
                    <a:pt x="960932" y="370982"/>
                    <a:pt x="943787" y="477662"/>
                    <a:pt x="889177" y="631332"/>
                  </a:cubicBezTo>
                  <a:cubicBezTo>
                    <a:pt x="834567" y="785002"/>
                    <a:pt x="781227" y="898032"/>
                    <a:pt x="706297" y="1027572"/>
                  </a:cubicBezTo>
                  <a:cubicBezTo>
                    <a:pt x="631367" y="1157112"/>
                    <a:pt x="587552" y="1219342"/>
                    <a:pt x="515797" y="1279032"/>
                  </a:cubicBezTo>
                  <a:cubicBezTo>
                    <a:pt x="444042" y="1338722"/>
                    <a:pt x="425627" y="1326022"/>
                    <a:pt x="348157" y="1324752"/>
                  </a:cubicBezTo>
                  <a:cubicBezTo>
                    <a:pt x="270687" y="1323482"/>
                    <a:pt x="194487" y="1305067"/>
                    <a:pt x="127177" y="1271412"/>
                  </a:cubicBezTo>
                  <a:cubicBezTo>
                    <a:pt x="59867" y="1237757"/>
                    <a:pt x="34467" y="1233312"/>
                    <a:pt x="12877" y="1157112"/>
                  </a:cubicBezTo>
                  <a:cubicBezTo>
                    <a:pt x="-8713" y="1080912"/>
                    <a:pt x="-1093" y="971057"/>
                    <a:pt x="20497" y="890412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任意多边形 123"/>
            <p:cNvSpPr/>
            <p:nvPr/>
          </p:nvSpPr>
          <p:spPr>
            <a:xfrm>
              <a:off x="7046" y="4429"/>
              <a:ext cx="907" cy="1735"/>
            </a:xfrm>
            <a:custGeom>
              <a:avLst/>
              <a:gdLst>
                <a:gd name="connisteX0" fmla="*/ 4335 w 576258"/>
                <a:gd name="connsiteY0" fmla="*/ 1077334 h 1101623"/>
                <a:gd name="connisteX1" fmla="*/ 88155 w 576258"/>
                <a:gd name="connsiteY1" fmla="*/ 963034 h 1101623"/>
                <a:gd name="connisteX2" fmla="*/ 187215 w 576258"/>
                <a:gd name="connsiteY2" fmla="*/ 658234 h 1101623"/>
                <a:gd name="connisteX3" fmla="*/ 278655 w 576258"/>
                <a:gd name="connsiteY3" fmla="*/ 353434 h 1101623"/>
                <a:gd name="connisteX4" fmla="*/ 278655 w 576258"/>
                <a:gd name="connsiteY4" fmla="*/ 292474 h 1101623"/>
                <a:gd name="connisteX5" fmla="*/ 217695 w 576258"/>
                <a:gd name="connsiteY5" fmla="*/ 201034 h 1101623"/>
                <a:gd name="connisteX6" fmla="*/ 240555 w 576258"/>
                <a:gd name="connsiteY6" fmla="*/ 56254 h 1101623"/>
                <a:gd name="connisteX7" fmla="*/ 293895 w 576258"/>
                <a:gd name="connsiteY7" fmla="*/ 10534 h 1101623"/>
                <a:gd name="connisteX8" fmla="*/ 377715 w 576258"/>
                <a:gd name="connsiteY8" fmla="*/ 10534 h 1101623"/>
                <a:gd name="connisteX9" fmla="*/ 461535 w 576258"/>
                <a:gd name="connsiteY9" fmla="*/ 101974 h 1101623"/>
                <a:gd name="connisteX10" fmla="*/ 522495 w 576258"/>
                <a:gd name="connsiteY10" fmla="*/ 193414 h 1101623"/>
                <a:gd name="connisteX11" fmla="*/ 537735 w 576258"/>
                <a:gd name="connsiteY11" fmla="*/ 574414 h 1101623"/>
                <a:gd name="connisteX12" fmla="*/ 575835 w 576258"/>
                <a:gd name="connsiteY12" fmla="*/ 810634 h 1101623"/>
                <a:gd name="connisteX13" fmla="*/ 514875 w 576258"/>
                <a:gd name="connsiteY13" fmla="*/ 947794 h 1101623"/>
                <a:gd name="connisteX14" fmla="*/ 232935 w 576258"/>
                <a:gd name="connsiteY14" fmla="*/ 1092574 h 1101623"/>
                <a:gd name="connisteX15" fmla="*/ 42435 w 576258"/>
                <a:gd name="connsiteY15" fmla="*/ 1077334 h 1101623"/>
                <a:gd name="connisteX16" fmla="*/ 4335 w 576258"/>
                <a:gd name="connsiteY16" fmla="*/ 1077334 h 110162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</a:cxnLst>
              <a:rect l="l" t="t" r="r" b="b"/>
              <a:pathLst>
                <a:path w="576259" h="1101623">
                  <a:moveTo>
                    <a:pt x="4335" y="1077334"/>
                  </a:moveTo>
                  <a:cubicBezTo>
                    <a:pt x="13225" y="1054474"/>
                    <a:pt x="51325" y="1046854"/>
                    <a:pt x="88155" y="963034"/>
                  </a:cubicBezTo>
                  <a:cubicBezTo>
                    <a:pt x="124985" y="879214"/>
                    <a:pt x="149115" y="780154"/>
                    <a:pt x="187215" y="658234"/>
                  </a:cubicBezTo>
                  <a:cubicBezTo>
                    <a:pt x="225315" y="536314"/>
                    <a:pt x="260240" y="426459"/>
                    <a:pt x="278655" y="353434"/>
                  </a:cubicBezTo>
                  <a:cubicBezTo>
                    <a:pt x="297070" y="280409"/>
                    <a:pt x="290720" y="322954"/>
                    <a:pt x="278655" y="292474"/>
                  </a:cubicBezTo>
                  <a:cubicBezTo>
                    <a:pt x="266590" y="261994"/>
                    <a:pt x="225315" y="248024"/>
                    <a:pt x="217695" y="201034"/>
                  </a:cubicBezTo>
                  <a:cubicBezTo>
                    <a:pt x="210075" y="154044"/>
                    <a:pt x="225315" y="94354"/>
                    <a:pt x="240555" y="56254"/>
                  </a:cubicBezTo>
                  <a:cubicBezTo>
                    <a:pt x="255795" y="18154"/>
                    <a:pt x="266590" y="19424"/>
                    <a:pt x="293895" y="10534"/>
                  </a:cubicBezTo>
                  <a:cubicBezTo>
                    <a:pt x="321200" y="1644"/>
                    <a:pt x="344060" y="-7881"/>
                    <a:pt x="377715" y="10534"/>
                  </a:cubicBezTo>
                  <a:cubicBezTo>
                    <a:pt x="411370" y="28949"/>
                    <a:pt x="432325" y="65144"/>
                    <a:pt x="461535" y="101974"/>
                  </a:cubicBezTo>
                  <a:cubicBezTo>
                    <a:pt x="490745" y="138804"/>
                    <a:pt x="507255" y="98799"/>
                    <a:pt x="522495" y="193414"/>
                  </a:cubicBezTo>
                  <a:cubicBezTo>
                    <a:pt x="537735" y="288029"/>
                    <a:pt x="526940" y="451224"/>
                    <a:pt x="537735" y="574414"/>
                  </a:cubicBezTo>
                  <a:cubicBezTo>
                    <a:pt x="548530" y="697604"/>
                    <a:pt x="580280" y="735704"/>
                    <a:pt x="575835" y="810634"/>
                  </a:cubicBezTo>
                  <a:cubicBezTo>
                    <a:pt x="571390" y="885564"/>
                    <a:pt x="583455" y="891279"/>
                    <a:pt x="514875" y="947794"/>
                  </a:cubicBezTo>
                  <a:cubicBezTo>
                    <a:pt x="446295" y="1004309"/>
                    <a:pt x="327550" y="1066539"/>
                    <a:pt x="232935" y="1092574"/>
                  </a:cubicBezTo>
                  <a:cubicBezTo>
                    <a:pt x="138320" y="1118609"/>
                    <a:pt x="88155" y="1080509"/>
                    <a:pt x="42435" y="1077334"/>
                  </a:cubicBezTo>
                  <a:cubicBezTo>
                    <a:pt x="-3285" y="1074159"/>
                    <a:pt x="-4555" y="1100194"/>
                    <a:pt x="4335" y="1077334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任意多边形 124"/>
            <p:cNvSpPr/>
            <p:nvPr/>
          </p:nvSpPr>
          <p:spPr>
            <a:xfrm>
              <a:off x="7685" y="7110"/>
              <a:ext cx="2376" cy="2968"/>
            </a:xfrm>
            <a:custGeom>
              <a:avLst/>
              <a:gdLst>
                <a:gd name="connisteX0" fmla="*/ 1046688 w 1508885"/>
                <a:gd name="connsiteY0" fmla="*/ 14994 h 1884576"/>
                <a:gd name="connisteX1" fmla="*/ 1389588 w 1508885"/>
                <a:gd name="connsiteY1" fmla="*/ 152154 h 1884576"/>
                <a:gd name="connisteX2" fmla="*/ 1503888 w 1508885"/>
                <a:gd name="connsiteY2" fmla="*/ 190254 h 1884576"/>
                <a:gd name="connisteX3" fmla="*/ 1465788 w 1508885"/>
                <a:gd name="connsiteY3" fmla="*/ 540774 h 1884576"/>
                <a:gd name="connisteX4" fmla="*/ 1343868 w 1508885"/>
                <a:gd name="connsiteY4" fmla="*/ 1036074 h 1884576"/>
                <a:gd name="connisteX5" fmla="*/ 1153368 w 1508885"/>
                <a:gd name="connsiteY5" fmla="*/ 1432314 h 1884576"/>
                <a:gd name="connisteX6" fmla="*/ 924768 w 1508885"/>
                <a:gd name="connsiteY6" fmla="*/ 1660914 h 1884576"/>
                <a:gd name="connisteX7" fmla="*/ 490428 w 1508885"/>
                <a:gd name="connsiteY7" fmla="*/ 1866654 h 1884576"/>
                <a:gd name="connisteX8" fmla="*/ 307548 w 1508885"/>
                <a:gd name="connsiteY8" fmla="*/ 1859034 h 1884576"/>
                <a:gd name="connisteX9" fmla="*/ 101808 w 1508885"/>
                <a:gd name="connsiteY9" fmla="*/ 1813314 h 1884576"/>
                <a:gd name="connisteX10" fmla="*/ 10368 w 1508885"/>
                <a:gd name="connsiteY10" fmla="*/ 1676154 h 1884576"/>
                <a:gd name="connisteX11" fmla="*/ 284688 w 1508885"/>
                <a:gd name="connsiteY11" fmla="*/ 1180854 h 1884576"/>
                <a:gd name="connisteX12" fmla="*/ 459948 w 1508885"/>
                <a:gd name="connsiteY12" fmla="*/ 822714 h 1884576"/>
                <a:gd name="connisteX13" fmla="*/ 703788 w 1508885"/>
                <a:gd name="connsiteY13" fmla="*/ 479814 h 1884576"/>
                <a:gd name="connisteX14" fmla="*/ 1046688 w 1508885"/>
                <a:gd name="connsiteY14" fmla="*/ 14994 h 188457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1508886" h="1884577">
                  <a:moveTo>
                    <a:pt x="1046688" y="14995"/>
                  </a:moveTo>
                  <a:cubicBezTo>
                    <a:pt x="1183848" y="-50410"/>
                    <a:pt x="1298148" y="117230"/>
                    <a:pt x="1389588" y="152155"/>
                  </a:cubicBezTo>
                  <a:cubicBezTo>
                    <a:pt x="1481028" y="187080"/>
                    <a:pt x="1488648" y="112785"/>
                    <a:pt x="1503888" y="190255"/>
                  </a:cubicBezTo>
                  <a:cubicBezTo>
                    <a:pt x="1519128" y="267725"/>
                    <a:pt x="1497538" y="371865"/>
                    <a:pt x="1465788" y="540775"/>
                  </a:cubicBezTo>
                  <a:cubicBezTo>
                    <a:pt x="1434038" y="709685"/>
                    <a:pt x="1406098" y="857640"/>
                    <a:pt x="1343868" y="1036075"/>
                  </a:cubicBezTo>
                  <a:cubicBezTo>
                    <a:pt x="1281638" y="1214510"/>
                    <a:pt x="1237188" y="1307220"/>
                    <a:pt x="1153368" y="1432315"/>
                  </a:cubicBezTo>
                  <a:cubicBezTo>
                    <a:pt x="1069548" y="1557410"/>
                    <a:pt x="1057483" y="1573920"/>
                    <a:pt x="924768" y="1660915"/>
                  </a:cubicBezTo>
                  <a:cubicBezTo>
                    <a:pt x="792053" y="1747910"/>
                    <a:pt x="613618" y="1827285"/>
                    <a:pt x="490428" y="1866655"/>
                  </a:cubicBezTo>
                  <a:cubicBezTo>
                    <a:pt x="367238" y="1906025"/>
                    <a:pt x="385018" y="1869830"/>
                    <a:pt x="307548" y="1859035"/>
                  </a:cubicBezTo>
                  <a:cubicBezTo>
                    <a:pt x="230078" y="1848240"/>
                    <a:pt x="161498" y="1850145"/>
                    <a:pt x="101808" y="1813315"/>
                  </a:cubicBezTo>
                  <a:cubicBezTo>
                    <a:pt x="42118" y="1776485"/>
                    <a:pt x="-26462" y="1802520"/>
                    <a:pt x="10368" y="1676155"/>
                  </a:cubicBezTo>
                  <a:cubicBezTo>
                    <a:pt x="47198" y="1549790"/>
                    <a:pt x="194518" y="1351670"/>
                    <a:pt x="284688" y="1180855"/>
                  </a:cubicBezTo>
                  <a:cubicBezTo>
                    <a:pt x="374858" y="1010040"/>
                    <a:pt x="376128" y="963050"/>
                    <a:pt x="459948" y="822715"/>
                  </a:cubicBezTo>
                  <a:cubicBezTo>
                    <a:pt x="543768" y="682380"/>
                    <a:pt x="586313" y="641105"/>
                    <a:pt x="703788" y="479815"/>
                  </a:cubicBezTo>
                  <a:cubicBezTo>
                    <a:pt x="821263" y="318525"/>
                    <a:pt x="909528" y="80400"/>
                    <a:pt x="1046688" y="149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任意多边形 125"/>
            <p:cNvSpPr/>
            <p:nvPr/>
          </p:nvSpPr>
          <p:spPr>
            <a:xfrm>
              <a:off x="8166" y="9215"/>
              <a:ext cx="1101" cy="1542"/>
            </a:xfrm>
            <a:custGeom>
              <a:avLst/>
              <a:gdLst>
                <a:gd name="connisteX0" fmla="*/ 146768 w 699016"/>
                <a:gd name="connsiteY0" fmla="*/ 72736 h 978961"/>
                <a:gd name="connisteX1" fmla="*/ 390608 w 699016"/>
                <a:gd name="connsiteY1" fmla="*/ 4156 h 978961"/>
                <a:gd name="connisteX2" fmla="*/ 543008 w 699016"/>
                <a:gd name="connsiteY2" fmla="*/ 19396 h 978961"/>
                <a:gd name="connisteX3" fmla="*/ 680168 w 699016"/>
                <a:gd name="connsiteY3" fmla="*/ 72736 h 978961"/>
                <a:gd name="connisteX4" fmla="*/ 680168 w 699016"/>
                <a:gd name="connsiteY4" fmla="*/ 293716 h 978961"/>
                <a:gd name="connisteX5" fmla="*/ 565868 w 699016"/>
                <a:gd name="connsiteY5" fmla="*/ 568036 h 978961"/>
                <a:gd name="connisteX6" fmla="*/ 474428 w 699016"/>
                <a:gd name="connsiteY6" fmla="*/ 705196 h 978961"/>
                <a:gd name="connisteX7" fmla="*/ 413468 w 699016"/>
                <a:gd name="connsiteY7" fmla="*/ 781396 h 978961"/>
                <a:gd name="connisteX8" fmla="*/ 436328 w 699016"/>
                <a:gd name="connsiteY8" fmla="*/ 804256 h 978961"/>
                <a:gd name="connisteX9" fmla="*/ 497288 w 699016"/>
                <a:gd name="connsiteY9" fmla="*/ 842356 h 978961"/>
                <a:gd name="connisteX10" fmla="*/ 512528 w 699016"/>
                <a:gd name="connsiteY10" fmla="*/ 941416 h 978961"/>
                <a:gd name="connisteX11" fmla="*/ 489668 w 699016"/>
                <a:gd name="connsiteY11" fmla="*/ 971896 h 978961"/>
                <a:gd name="connisteX12" fmla="*/ 459188 w 699016"/>
                <a:gd name="connsiteY12" fmla="*/ 971896 h 978961"/>
                <a:gd name="connisteX13" fmla="*/ 329648 w 699016"/>
                <a:gd name="connsiteY13" fmla="*/ 910936 h 978961"/>
                <a:gd name="connisteX14" fmla="*/ 93428 w 699016"/>
                <a:gd name="connsiteY14" fmla="*/ 857596 h 978961"/>
                <a:gd name="connisteX15" fmla="*/ 85808 w 699016"/>
                <a:gd name="connsiteY15" fmla="*/ 842356 h 978961"/>
                <a:gd name="connisteX16" fmla="*/ 40088 w 699016"/>
                <a:gd name="connsiteY16" fmla="*/ 537556 h 978961"/>
                <a:gd name="connisteX17" fmla="*/ 1988 w 699016"/>
                <a:gd name="connsiteY17" fmla="*/ 331816 h 978961"/>
                <a:gd name="connisteX18" fmla="*/ 24848 w 699016"/>
                <a:gd name="connsiteY18" fmla="*/ 164176 h 978961"/>
                <a:gd name="connisteX19" fmla="*/ 146768 w 699016"/>
                <a:gd name="connsiteY19" fmla="*/ 72736 h 97896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</a:cxnLst>
              <a:rect l="l" t="t" r="r" b="b"/>
              <a:pathLst>
                <a:path w="699017" h="978962">
                  <a:moveTo>
                    <a:pt x="146768" y="72737"/>
                  </a:moveTo>
                  <a:cubicBezTo>
                    <a:pt x="219793" y="40987"/>
                    <a:pt x="311233" y="14952"/>
                    <a:pt x="390608" y="4157"/>
                  </a:cubicBezTo>
                  <a:cubicBezTo>
                    <a:pt x="469983" y="-6638"/>
                    <a:pt x="485223" y="5427"/>
                    <a:pt x="543008" y="19397"/>
                  </a:cubicBezTo>
                  <a:cubicBezTo>
                    <a:pt x="600793" y="33367"/>
                    <a:pt x="652863" y="18127"/>
                    <a:pt x="680168" y="72737"/>
                  </a:cubicBezTo>
                  <a:cubicBezTo>
                    <a:pt x="707473" y="127347"/>
                    <a:pt x="703028" y="194657"/>
                    <a:pt x="680168" y="293717"/>
                  </a:cubicBezTo>
                  <a:cubicBezTo>
                    <a:pt x="657308" y="392777"/>
                    <a:pt x="607143" y="485487"/>
                    <a:pt x="565868" y="568037"/>
                  </a:cubicBezTo>
                  <a:cubicBezTo>
                    <a:pt x="524593" y="650587"/>
                    <a:pt x="504908" y="662652"/>
                    <a:pt x="474428" y="705197"/>
                  </a:cubicBezTo>
                  <a:cubicBezTo>
                    <a:pt x="443948" y="747742"/>
                    <a:pt x="421088" y="761712"/>
                    <a:pt x="413468" y="781397"/>
                  </a:cubicBezTo>
                  <a:cubicBezTo>
                    <a:pt x="405848" y="801082"/>
                    <a:pt x="419818" y="792192"/>
                    <a:pt x="436328" y="804257"/>
                  </a:cubicBezTo>
                  <a:cubicBezTo>
                    <a:pt x="452838" y="816322"/>
                    <a:pt x="482048" y="815052"/>
                    <a:pt x="497288" y="842357"/>
                  </a:cubicBezTo>
                  <a:cubicBezTo>
                    <a:pt x="512528" y="869662"/>
                    <a:pt x="513798" y="915382"/>
                    <a:pt x="512528" y="941417"/>
                  </a:cubicBezTo>
                  <a:cubicBezTo>
                    <a:pt x="511258" y="967452"/>
                    <a:pt x="500463" y="965547"/>
                    <a:pt x="489668" y="971897"/>
                  </a:cubicBezTo>
                  <a:cubicBezTo>
                    <a:pt x="478873" y="978247"/>
                    <a:pt x="490938" y="983962"/>
                    <a:pt x="459188" y="971897"/>
                  </a:cubicBezTo>
                  <a:cubicBezTo>
                    <a:pt x="427438" y="959832"/>
                    <a:pt x="402673" y="933797"/>
                    <a:pt x="329648" y="910937"/>
                  </a:cubicBezTo>
                  <a:cubicBezTo>
                    <a:pt x="256623" y="888077"/>
                    <a:pt x="142323" y="871567"/>
                    <a:pt x="93428" y="857597"/>
                  </a:cubicBezTo>
                  <a:cubicBezTo>
                    <a:pt x="44533" y="843627"/>
                    <a:pt x="96603" y="906492"/>
                    <a:pt x="85808" y="842357"/>
                  </a:cubicBezTo>
                  <a:cubicBezTo>
                    <a:pt x="75013" y="778222"/>
                    <a:pt x="56598" y="639792"/>
                    <a:pt x="40088" y="537557"/>
                  </a:cubicBezTo>
                  <a:cubicBezTo>
                    <a:pt x="23578" y="435322"/>
                    <a:pt x="5163" y="406747"/>
                    <a:pt x="1988" y="331817"/>
                  </a:cubicBezTo>
                  <a:cubicBezTo>
                    <a:pt x="-1187" y="256887"/>
                    <a:pt x="-4362" y="216247"/>
                    <a:pt x="24848" y="164177"/>
                  </a:cubicBezTo>
                  <a:cubicBezTo>
                    <a:pt x="54058" y="112107"/>
                    <a:pt x="73743" y="104487"/>
                    <a:pt x="146768" y="72737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 126"/>
            <p:cNvSpPr/>
            <p:nvPr/>
          </p:nvSpPr>
          <p:spPr>
            <a:xfrm>
              <a:off x="6192" y="9771"/>
              <a:ext cx="703" cy="340"/>
            </a:xfrm>
            <a:custGeom>
              <a:avLst/>
              <a:gdLst>
                <a:gd name="connisteX0" fmla="*/ 439978 w 446097"/>
                <a:gd name="connsiteY0" fmla="*/ 199753 h 215594"/>
                <a:gd name="connisteX1" fmla="*/ 287578 w 446097"/>
                <a:gd name="connsiteY1" fmla="*/ 214993 h 215594"/>
                <a:gd name="connisteX2" fmla="*/ 43738 w 446097"/>
                <a:gd name="connsiteY2" fmla="*/ 207373 h 215594"/>
                <a:gd name="connisteX3" fmla="*/ 5638 w 446097"/>
                <a:gd name="connsiteY3" fmla="*/ 169273 h 215594"/>
                <a:gd name="connisteX4" fmla="*/ 74218 w 446097"/>
                <a:gd name="connsiteY4" fmla="*/ 47353 h 215594"/>
                <a:gd name="connisteX5" fmla="*/ 150418 w 446097"/>
                <a:gd name="connsiteY5" fmla="*/ 1633 h 215594"/>
                <a:gd name="connisteX6" fmla="*/ 226618 w 446097"/>
                <a:gd name="connsiteY6" fmla="*/ 85453 h 215594"/>
                <a:gd name="connisteX7" fmla="*/ 386638 w 446097"/>
                <a:gd name="connsiteY7" fmla="*/ 184513 h 215594"/>
                <a:gd name="connisteX8" fmla="*/ 439978 w 446097"/>
                <a:gd name="connsiteY8" fmla="*/ 199753 h 21559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446097" h="215594">
                  <a:moveTo>
                    <a:pt x="439978" y="199753"/>
                  </a:moveTo>
                  <a:cubicBezTo>
                    <a:pt x="420293" y="206103"/>
                    <a:pt x="366953" y="213723"/>
                    <a:pt x="287578" y="214993"/>
                  </a:cubicBezTo>
                  <a:cubicBezTo>
                    <a:pt x="208203" y="216263"/>
                    <a:pt x="100253" y="216263"/>
                    <a:pt x="43738" y="207373"/>
                  </a:cubicBezTo>
                  <a:cubicBezTo>
                    <a:pt x="-12777" y="198483"/>
                    <a:pt x="-712" y="201023"/>
                    <a:pt x="5638" y="169273"/>
                  </a:cubicBezTo>
                  <a:cubicBezTo>
                    <a:pt x="11988" y="137523"/>
                    <a:pt x="45008" y="81008"/>
                    <a:pt x="74218" y="47353"/>
                  </a:cubicBezTo>
                  <a:cubicBezTo>
                    <a:pt x="103428" y="13698"/>
                    <a:pt x="119938" y="-5987"/>
                    <a:pt x="150418" y="1633"/>
                  </a:cubicBezTo>
                  <a:cubicBezTo>
                    <a:pt x="180898" y="9253"/>
                    <a:pt x="179628" y="48623"/>
                    <a:pt x="226618" y="85453"/>
                  </a:cubicBezTo>
                  <a:cubicBezTo>
                    <a:pt x="273608" y="122283"/>
                    <a:pt x="344093" y="161653"/>
                    <a:pt x="386638" y="184513"/>
                  </a:cubicBezTo>
                  <a:cubicBezTo>
                    <a:pt x="429183" y="207373"/>
                    <a:pt x="459663" y="193403"/>
                    <a:pt x="439978" y="199753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任意多边形 127"/>
            <p:cNvSpPr/>
            <p:nvPr/>
          </p:nvSpPr>
          <p:spPr>
            <a:xfrm>
              <a:off x="6242" y="5582"/>
              <a:ext cx="3328" cy="4569"/>
            </a:xfrm>
            <a:custGeom>
              <a:avLst/>
              <a:gdLst>
                <a:gd name="connisteX0" fmla="*/ 774328 w 2113205"/>
                <a:gd name="connsiteY0" fmla="*/ 254316 h 2901314"/>
                <a:gd name="connisteX1" fmla="*/ 820048 w 2113205"/>
                <a:gd name="connsiteY1" fmla="*/ 140016 h 2901314"/>
                <a:gd name="connisteX2" fmla="*/ 1025788 w 2113205"/>
                <a:gd name="connsiteY2" fmla="*/ 40956 h 2901314"/>
                <a:gd name="connisteX3" fmla="*/ 1437268 w 2113205"/>
                <a:gd name="connsiteY3" fmla="*/ 10476 h 2901314"/>
                <a:gd name="connisteX4" fmla="*/ 1787788 w 2113205"/>
                <a:gd name="connsiteY4" fmla="*/ 178116 h 2901314"/>
                <a:gd name="connisteX5" fmla="*/ 2001148 w 2113205"/>
                <a:gd name="connsiteY5" fmla="*/ 414336 h 2901314"/>
                <a:gd name="connisteX6" fmla="*/ 2100208 w 2113205"/>
                <a:gd name="connsiteY6" fmla="*/ 703896 h 2901314"/>
                <a:gd name="connisteX7" fmla="*/ 2084968 w 2113205"/>
                <a:gd name="connsiteY7" fmla="*/ 1305876 h 2901314"/>
                <a:gd name="connisteX8" fmla="*/ 1909708 w 2113205"/>
                <a:gd name="connsiteY8" fmla="*/ 1930716 h 2901314"/>
                <a:gd name="connisteX9" fmla="*/ 1543948 w 2113205"/>
                <a:gd name="connsiteY9" fmla="*/ 2494596 h 2901314"/>
                <a:gd name="connisteX10" fmla="*/ 1086748 w 2113205"/>
                <a:gd name="connsiteY10" fmla="*/ 2822256 h 2901314"/>
                <a:gd name="connisteX11" fmla="*/ 751468 w 2113205"/>
                <a:gd name="connsiteY11" fmla="*/ 2890836 h 2901314"/>
                <a:gd name="connisteX12" fmla="*/ 423808 w 2113205"/>
                <a:gd name="connsiteY12" fmla="*/ 2890836 h 2901314"/>
                <a:gd name="connisteX13" fmla="*/ 240928 w 2113205"/>
                <a:gd name="connsiteY13" fmla="*/ 2822256 h 2901314"/>
                <a:gd name="connisteX14" fmla="*/ 27568 w 2113205"/>
                <a:gd name="connsiteY14" fmla="*/ 2608896 h 2901314"/>
                <a:gd name="connisteX15" fmla="*/ 27568 w 2113205"/>
                <a:gd name="connsiteY15" fmla="*/ 2448876 h 2901314"/>
                <a:gd name="connisteX16" fmla="*/ 179968 w 2113205"/>
                <a:gd name="connsiteY16" fmla="*/ 1961196 h 2901314"/>
                <a:gd name="connisteX17" fmla="*/ 317128 w 2113205"/>
                <a:gd name="connsiteY17" fmla="*/ 1023936 h 2901314"/>
                <a:gd name="connisteX18" fmla="*/ 812428 w 2113205"/>
                <a:gd name="connsiteY18" fmla="*/ 223836 h 2901314"/>
                <a:gd name="connisteX19" fmla="*/ 804808 w 2113205"/>
                <a:gd name="connsiteY19" fmla="*/ 208596 h 2901314"/>
                <a:gd name="connisteX20" fmla="*/ 774328 w 2113205"/>
                <a:gd name="connsiteY20" fmla="*/ 254316 h 29013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</a:cxnLst>
              <a:rect l="l" t="t" r="r" b="b"/>
              <a:pathLst>
                <a:path w="2113206" h="2901314">
                  <a:moveTo>
                    <a:pt x="774329" y="254317"/>
                  </a:moveTo>
                  <a:cubicBezTo>
                    <a:pt x="777504" y="240347"/>
                    <a:pt x="769884" y="182562"/>
                    <a:pt x="820049" y="140017"/>
                  </a:cubicBezTo>
                  <a:cubicBezTo>
                    <a:pt x="870214" y="97472"/>
                    <a:pt x="902599" y="66992"/>
                    <a:pt x="1025789" y="40957"/>
                  </a:cubicBezTo>
                  <a:cubicBezTo>
                    <a:pt x="1148979" y="14922"/>
                    <a:pt x="1284869" y="-16828"/>
                    <a:pt x="1437269" y="10477"/>
                  </a:cubicBezTo>
                  <a:cubicBezTo>
                    <a:pt x="1589669" y="37782"/>
                    <a:pt x="1674759" y="97472"/>
                    <a:pt x="1787789" y="178117"/>
                  </a:cubicBezTo>
                  <a:cubicBezTo>
                    <a:pt x="1900819" y="258762"/>
                    <a:pt x="1938919" y="308927"/>
                    <a:pt x="2001149" y="414337"/>
                  </a:cubicBezTo>
                  <a:cubicBezTo>
                    <a:pt x="2063379" y="519747"/>
                    <a:pt x="2083699" y="525462"/>
                    <a:pt x="2100209" y="703897"/>
                  </a:cubicBezTo>
                  <a:cubicBezTo>
                    <a:pt x="2116719" y="882332"/>
                    <a:pt x="2123069" y="1060767"/>
                    <a:pt x="2084969" y="1305877"/>
                  </a:cubicBezTo>
                  <a:cubicBezTo>
                    <a:pt x="2046869" y="1550987"/>
                    <a:pt x="2017659" y="1693227"/>
                    <a:pt x="1909709" y="1930717"/>
                  </a:cubicBezTo>
                  <a:cubicBezTo>
                    <a:pt x="1801759" y="2168207"/>
                    <a:pt x="1708414" y="2316162"/>
                    <a:pt x="1543949" y="2494597"/>
                  </a:cubicBezTo>
                  <a:cubicBezTo>
                    <a:pt x="1379484" y="2673032"/>
                    <a:pt x="1245499" y="2742882"/>
                    <a:pt x="1086749" y="2822257"/>
                  </a:cubicBezTo>
                  <a:cubicBezTo>
                    <a:pt x="927999" y="2901632"/>
                    <a:pt x="884184" y="2876867"/>
                    <a:pt x="751469" y="2890837"/>
                  </a:cubicBezTo>
                  <a:cubicBezTo>
                    <a:pt x="618754" y="2904807"/>
                    <a:pt x="526044" y="2904807"/>
                    <a:pt x="423809" y="2890837"/>
                  </a:cubicBezTo>
                  <a:cubicBezTo>
                    <a:pt x="321574" y="2876867"/>
                    <a:pt x="320304" y="2878772"/>
                    <a:pt x="240929" y="2822257"/>
                  </a:cubicBezTo>
                  <a:cubicBezTo>
                    <a:pt x="161554" y="2765742"/>
                    <a:pt x="70114" y="2683827"/>
                    <a:pt x="27569" y="2608897"/>
                  </a:cubicBezTo>
                  <a:cubicBezTo>
                    <a:pt x="-14976" y="2533967"/>
                    <a:pt x="-2911" y="2578417"/>
                    <a:pt x="27569" y="2448877"/>
                  </a:cubicBezTo>
                  <a:cubicBezTo>
                    <a:pt x="58049" y="2319337"/>
                    <a:pt x="122184" y="2246312"/>
                    <a:pt x="179969" y="1961197"/>
                  </a:cubicBezTo>
                  <a:cubicBezTo>
                    <a:pt x="237754" y="1676082"/>
                    <a:pt x="190764" y="1371282"/>
                    <a:pt x="317129" y="1023937"/>
                  </a:cubicBezTo>
                  <a:cubicBezTo>
                    <a:pt x="443494" y="676592"/>
                    <a:pt x="714639" y="387032"/>
                    <a:pt x="812429" y="223837"/>
                  </a:cubicBezTo>
                  <a:cubicBezTo>
                    <a:pt x="910219" y="60642"/>
                    <a:pt x="812429" y="202247"/>
                    <a:pt x="804809" y="208597"/>
                  </a:cubicBezTo>
                  <a:cubicBezTo>
                    <a:pt x="797189" y="214947"/>
                    <a:pt x="771154" y="268287"/>
                    <a:pt x="774329" y="254317"/>
                  </a:cubicBezTo>
                  <a:close/>
                </a:path>
              </a:pathLst>
            </a:custGeom>
            <a:solidFill>
              <a:srgbClr val="023D22"/>
            </a:solidFill>
            <a:ln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任意多边形 128"/>
            <p:cNvSpPr/>
            <p:nvPr/>
          </p:nvSpPr>
          <p:spPr>
            <a:xfrm>
              <a:off x="5700" y="5928"/>
              <a:ext cx="3417" cy="3848"/>
            </a:xfrm>
            <a:custGeom>
              <a:avLst/>
              <a:gdLst>
                <a:gd name="connsiteX0" fmla="*/ 2973 w 3416"/>
                <a:gd name="connsiteY0" fmla="*/ 283 h 3847"/>
                <a:gd name="connsiteX1" fmla="*/ 3321 w 3416"/>
                <a:gd name="connsiteY1" fmla="*/ 655 h 3847"/>
                <a:gd name="connsiteX2" fmla="*/ 3417 w 3416"/>
                <a:gd name="connsiteY2" fmla="*/ 1075 h 3847"/>
                <a:gd name="connsiteX3" fmla="*/ 3321 w 3416"/>
                <a:gd name="connsiteY3" fmla="*/ 1663 h 3847"/>
                <a:gd name="connsiteX4" fmla="*/ 2997 w 3416"/>
                <a:gd name="connsiteY4" fmla="*/ 2659 h 3847"/>
                <a:gd name="connsiteX5" fmla="*/ 2517 w 3416"/>
                <a:gd name="connsiteY5" fmla="*/ 3283 h 3847"/>
                <a:gd name="connsiteX6" fmla="*/ 2109 w 3416"/>
                <a:gd name="connsiteY6" fmla="*/ 3583 h 3847"/>
                <a:gd name="connsiteX7" fmla="*/ 1737 w 3416"/>
                <a:gd name="connsiteY7" fmla="*/ 3751 h 3847"/>
                <a:gd name="connsiteX8" fmla="*/ 1329 w 3416"/>
                <a:gd name="connsiteY8" fmla="*/ 3847 h 3847"/>
                <a:gd name="connsiteX9" fmla="*/ 777 w 3416"/>
                <a:gd name="connsiteY9" fmla="*/ 3703 h 3847"/>
                <a:gd name="connsiteX10" fmla="*/ 285 w 3416"/>
                <a:gd name="connsiteY10" fmla="*/ 3331 h 3847"/>
                <a:gd name="connsiteX11" fmla="*/ 21 w 3416"/>
                <a:gd name="connsiteY11" fmla="*/ 2719 h 3847"/>
                <a:gd name="connsiteX12" fmla="*/ 81 w 3416"/>
                <a:gd name="connsiteY12" fmla="*/ 1783 h 3847"/>
                <a:gd name="connsiteX13" fmla="*/ 429 w 3416"/>
                <a:gd name="connsiteY13" fmla="*/ 859 h 3847"/>
                <a:gd name="connsiteX14" fmla="*/ 1065 w 3416"/>
                <a:gd name="connsiteY14" fmla="*/ 307 h 3847"/>
                <a:gd name="connsiteX15" fmla="*/ 1725 w 3416"/>
                <a:gd name="connsiteY15" fmla="*/ 31 h 3847"/>
                <a:gd name="connsiteX16" fmla="*/ 2301 w 3416"/>
                <a:gd name="connsiteY16" fmla="*/ 31 h 3847"/>
                <a:gd name="connsiteX17" fmla="*/ 2709 w 3416"/>
                <a:gd name="connsiteY17" fmla="*/ 151 h 3847"/>
                <a:gd name="connsiteX18" fmla="*/ 2973 w 3416"/>
                <a:gd name="connsiteY18" fmla="*/ 283 h 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7" h="3848">
                  <a:moveTo>
                    <a:pt x="2973" y="283"/>
                  </a:moveTo>
                  <a:cubicBezTo>
                    <a:pt x="3139" y="393"/>
                    <a:pt x="3232" y="497"/>
                    <a:pt x="3321" y="655"/>
                  </a:cubicBezTo>
                  <a:cubicBezTo>
                    <a:pt x="3410" y="813"/>
                    <a:pt x="3417" y="873"/>
                    <a:pt x="3417" y="1075"/>
                  </a:cubicBezTo>
                  <a:cubicBezTo>
                    <a:pt x="3417" y="1277"/>
                    <a:pt x="3405" y="1346"/>
                    <a:pt x="3321" y="1663"/>
                  </a:cubicBezTo>
                  <a:cubicBezTo>
                    <a:pt x="3237" y="1980"/>
                    <a:pt x="3158" y="2335"/>
                    <a:pt x="2997" y="2659"/>
                  </a:cubicBezTo>
                  <a:cubicBezTo>
                    <a:pt x="2836" y="2983"/>
                    <a:pt x="2695" y="3098"/>
                    <a:pt x="2517" y="3283"/>
                  </a:cubicBezTo>
                  <a:cubicBezTo>
                    <a:pt x="2339" y="3468"/>
                    <a:pt x="2265" y="3489"/>
                    <a:pt x="2109" y="3583"/>
                  </a:cubicBezTo>
                  <a:cubicBezTo>
                    <a:pt x="1953" y="3677"/>
                    <a:pt x="1893" y="3698"/>
                    <a:pt x="1737" y="3751"/>
                  </a:cubicBezTo>
                  <a:cubicBezTo>
                    <a:pt x="1581" y="3804"/>
                    <a:pt x="1521" y="3857"/>
                    <a:pt x="1329" y="3847"/>
                  </a:cubicBezTo>
                  <a:cubicBezTo>
                    <a:pt x="1137" y="3837"/>
                    <a:pt x="986" y="3806"/>
                    <a:pt x="777" y="3703"/>
                  </a:cubicBezTo>
                  <a:cubicBezTo>
                    <a:pt x="568" y="3600"/>
                    <a:pt x="436" y="3528"/>
                    <a:pt x="285" y="3331"/>
                  </a:cubicBezTo>
                  <a:cubicBezTo>
                    <a:pt x="134" y="3134"/>
                    <a:pt x="62" y="3029"/>
                    <a:pt x="21" y="2719"/>
                  </a:cubicBezTo>
                  <a:cubicBezTo>
                    <a:pt x="-20" y="2409"/>
                    <a:pt x="-1" y="2155"/>
                    <a:pt x="81" y="1783"/>
                  </a:cubicBezTo>
                  <a:cubicBezTo>
                    <a:pt x="163" y="1411"/>
                    <a:pt x="232" y="1154"/>
                    <a:pt x="429" y="859"/>
                  </a:cubicBezTo>
                  <a:cubicBezTo>
                    <a:pt x="626" y="564"/>
                    <a:pt x="806" y="473"/>
                    <a:pt x="1065" y="307"/>
                  </a:cubicBezTo>
                  <a:cubicBezTo>
                    <a:pt x="1324" y="141"/>
                    <a:pt x="1478" y="86"/>
                    <a:pt x="1725" y="31"/>
                  </a:cubicBezTo>
                  <a:cubicBezTo>
                    <a:pt x="1972" y="-24"/>
                    <a:pt x="2104" y="7"/>
                    <a:pt x="2301" y="31"/>
                  </a:cubicBezTo>
                  <a:cubicBezTo>
                    <a:pt x="2498" y="55"/>
                    <a:pt x="2656" y="137"/>
                    <a:pt x="2709" y="151"/>
                  </a:cubicBezTo>
                  <a:cubicBezTo>
                    <a:pt x="2762" y="165"/>
                    <a:pt x="2807" y="173"/>
                    <a:pt x="2973" y="283"/>
                  </a:cubicBezTo>
                  <a:close/>
                </a:path>
              </a:pathLst>
            </a:custGeom>
            <a:solidFill>
              <a:srgbClr val="023D22"/>
            </a:solidFill>
            <a:ln w="38100"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0" name="组合 129"/>
            <p:cNvGrpSpPr/>
            <p:nvPr/>
          </p:nvGrpSpPr>
          <p:grpSpPr>
            <a:xfrm>
              <a:off x="7868" y="2628"/>
              <a:ext cx="3088" cy="2958"/>
              <a:chOff x="-1018" y="-10755"/>
              <a:chExt cx="3088" cy="2958"/>
            </a:xfrm>
            <a:solidFill>
              <a:srgbClr val="FF7563"/>
            </a:solidFill>
          </p:grpSpPr>
          <p:sp>
            <p:nvSpPr>
              <p:cNvPr id="131" name="任意多边形 130"/>
              <p:cNvSpPr/>
              <p:nvPr/>
            </p:nvSpPr>
            <p:spPr>
              <a:xfrm>
                <a:off x="-1018" y="-9651"/>
                <a:ext cx="2713" cy="1855"/>
              </a:xfrm>
              <a:custGeom>
                <a:avLst/>
                <a:gdLst>
                  <a:gd name="connisteX0" fmla="*/ 61912 w 1722521"/>
                  <a:gd name="connsiteY0" fmla="*/ 897257 h 1178069"/>
                  <a:gd name="connisteX1" fmla="*/ 511492 w 1722521"/>
                  <a:gd name="connsiteY1" fmla="*/ 653417 h 1178069"/>
                  <a:gd name="connisteX2" fmla="*/ 891857 w 1722521"/>
                  <a:gd name="connsiteY2" fmla="*/ 417197 h 1178069"/>
                  <a:gd name="connisteX3" fmla="*/ 1341437 w 1722521"/>
                  <a:gd name="connsiteY3" fmla="*/ 112397 h 1178069"/>
                  <a:gd name="connisteX4" fmla="*/ 1478597 w 1722521"/>
                  <a:gd name="connsiteY4" fmla="*/ 5717 h 1178069"/>
                  <a:gd name="connisteX5" fmla="*/ 1554797 w 1722521"/>
                  <a:gd name="connsiteY5" fmla="*/ 28577 h 1178069"/>
                  <a:gd name="connisteX6" fmla="*/ 1630997 w 1722521"/>
                  <a:gd name="connsiteY6" fmla="*/ 89537 h 1178069"/>
                  <a:gd name="connisteX7" fmla="*/ 1691957 w 1722521"/>
                  <a:gd name="connsiteY7" fmla="*/ 158117 h 1178069"/>
                  <a:gd name="connisteX8" fmla="*/ 1722437 w 1722521"/>
                  <a:gd name="connsiteY8" fmla="*/ 188597 h 1178069"/>
                  <a:gd name="connisteX9" fmla="*/ 1684337 w 1722521"/>
                  <a:gd name="connsiteY9" fmla="*/ 211457 h 1178069"/>
                  <a:gd name="connisteX10" fmla="*/ 1531937 w 1722521"/>
                  <a:gd name="connsiteY10" fmla="*/ 318137 h 1178069"/>
                  <a:gd name="connisteX11" fmla="*/ 1135697 w 1722521"/>
                  <a:gd name="connsiteY11" fmla="*/ 584837 h 1178069"/>
                  <a:gd name="connisteX12" fmla="*/ 792797 w 1722521"/>
                  <a:gd name="connsiteY12" fmla="*/ 790577 h 1178069"/>
                  <a:gd name="connisteX13" fmla="*/ 473392 w 1722521"/>
                  <a:gd name="connsiteY13" fmla="*/ 973457 h 1178069"/>
                  <a:gd name="connisteX14" fmla="*/ 260032 w 1722521"/>
                  <a:gd name="connsiteY14" fmla="*/ 1087757 h 1178069"/>
                  <a:gd name="connisteX15" fmla="*/ 115252 w 1722521"/>
                  <a:gd name="connsiteY15" fmla="*/ 1148717 h 1178069"/>
                  <a:gd name="connisteX16" fmla="*/ 69532 w 1722521"/>
                  <a:gd name="connsiteY16" fmla="*/ 1171577 h 1178069"/>
                  <a:gd name="connisteX17" fmla="*/ 46672 w 1722521"/>
                  <a:gd name="connsiteY17" fmla="*/ 1171577 h 1178069"/>
                  <a:gd name="connisteX18" fmla="*/ 31432 w 1722521"/>
                  <a:gd name="connsiteY18" fmla="*/ 1110617 h 1178069"/>
                  <a:gd name="connisteX19" fmla="*/ 8572 w 1722521"/>
                  <a:gd name="connsiteY19" fmla="*/ 1026797 h 1178069"/>
                  <a:gd name="connisteX20" fmla="*/ 61912 w 1722521"/>
                  <a:gd name="connsiteY20" fmla="*/ 897257 h 117806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</a:cxnLst>
                <a:rect l="l" t="t" r="r" b="b"/>
                <a:pathLst>
                  <a:path w="1722521" h="1178070">
                    <a:moveTo>
                      <a:pt x="61913" y="897258"/>
                    </a:moveTo>
                    <a:cubicBezTo>
                      <a:pt x="162243" y="822328"/>
                      <a:pt x="345758" y="749303"/>
                      <a:pt x="511493" y="653418"/>
                    </a:cubicBezTo>
                    <a:cubicBezTo>
                      <a:pt x="677228" y="557533"/>
                      <a:pt x="726123" y="525148"/>
                      <a:pt x="891858" y="417198"/>
                    </a:cubicBezTo>
                    <a:cubicBezTo>
                      <a:pt x="1057593" y="309248"/>
                      <a:pt x="1223963" y="194948"/>
                      <a:pt x="1341438" y="112398"/>
                    </a:cubicBezTo>
                    <a:cubicBezTo>
                      <a:pt x="1458913" y="29848"/>
                      <a:pt x="1436053" y="22228"/>
                      <a:pt x="1478598" y="5718"/>
                    </a:cubicBezTo>
                    <a:cubicBezTo>
                      <a:pt x="1521143" y="-10792"/>
                      <a:pt x="1524318" y="12068"/>
                      <a:pt x="1554798" y="28578"/>
                    </a:cubicBezTo>
                    <a:cubicBezTo>
                      <a:pt x="1585278" y="45088"/>
                      <a:pt x="1603693" y="63503"/>
                      <a:pt x="1630998" y="89538"/>
                    </a:cubicBezTo>
                    <a:cubicBezTo>
                      <a:pt x="1658303" y="115573"/>
                      <a:pt x="1673543" y="138433"/>
                      <a:pt x="1691958" y="158118"/>
                    </a:cubicBezTo>
                    <a:cubicBezTo>
                      <a:pt x="1710373" y="177803"/>
                      <a:pt x="1723708" y="177803"/>
                      <a:pt x="1722438" y="188598"/>
                    </a:cubicBezTo>
                    <a:cubicBezTo>
                      <a:pt x="1721168" y="199393"/>
                      <a:pt x="1722438" y="185423"/>
                      <a:pt x="1684338" y="211458"/>
                    </a:cubicBezTo>
                    <a:cubicBezTo>
                      <a:pt x="1646238" y="237493"/>
                      <a:pt x="1641793" y="243208"/>
                      <a:pt x="1531938" y="318138"/>
                    </a:cubicBezTo>
                    <a:cubicBezTo>
                      <a:pt x="1422083" y="393068"/>
                      <a:pt x="1283653" y="490223"/>
                      <a:pt x="1135698" y="584838"/>
                    </a:cubicBezTo>
                    <a:cubicBezTo>
                      <a:pt x="987743" y="679453"/>
                      <a:pt x="925513" y="713108"/>
                      <a:pt x="792798" y="790578"/>
                    </a:cubicBezTo>
                    <a:cubicBezTo>
                      <a:pt x="660083" y="868048"/>
                      <a:pt x="580073" y="913768"/>
                      <a:pt x="473393" y="973458"/>
                    </a:cubicBezTo>
                    <a:cubicBezTo>
                      <a:pt x="366713" y="1033148"/>
                      <a:pt x="331788" y="1052833"/>
                      <a:pt x="260033" y="1087758"/>
                    </a:cubicBezTo>
                    <a:cubicBezTo>
                      <a:pt x="188278" y="1122683"/>
                      <a:pt x="153353" y="1132208"/>
                      <a:pt x="115253" y="1148718"/>
                    </a:cubicBezTo>
                    <a:cubicBezTo>
                      <a:pt x="77153" y="1165228"/>
                      <a:pt x="83503" y="1167133"/>
                      <a:pt x="69533" y="1171578"/>
                    </a:cubicBezTo>
                    <a:cubicBezTo>
                      <a:pt x="55563" y="1176023"/>
                      <a:pt x="54293" y="1183643"/>
                      <a:pt x="46673" y="1171578"/>
                    </a:cubicBezTo>
                    <a:cubicBezTo>
                      <a:pt x="39053" y="1159513"/>
                      <a:pt x="39053" y="1139828"/>
                      <a:pt x="31433" y="1110618"/>
                    </a:cubicBezTo>
                    <a:cubicBezTo>
                      <a:pt x="23813" y="1081408"/>
                      <a:pt x="2223" y="1069343"/>
                      <a:pt x="8573" y="1026798"/>
                    </a:cubicBezTo>
                    <a:cubicBezTo>
                      <a:pt x="14923" y="984253"/>
                      <a:pt x="-38417" y="972188"/>
                      <a:pt x="61913" y="8972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任意多边形 131"/>
              <p:cNvSpPr/>
              <p:nvPr/>
            </p:nvSpPr>
            <p:spPr>
              <a:xfrm>
                <a:off x="1219" y="-10755"/>
                <a:ext cx="682" cy="1202"/>
              </a:xfrm>
              <a:custGeom>
                <a:avLst/>
                <a:gdLst>
                  <a:gd name="connisteX0" fmla="*/ 65507 w 433053"/>
                  <a:gd name="connsiteY0" fmla="*/ 699218 h 763077"/>
                  <a:gd name="connisteX1" fmla="*/ 27407 w 433053"/>
                  <a:gd name="connsiteY1" fmla="*/ 371558 h 763077"/>
                  <a:gd name="connisteX2" fmla="*/ 4547 w 433053"/>
                  <a:gd name="connsiteY2" fmla="*/ 150578 h 763077"/>
                  <a:gd name="connisteX3" fmla="*/ 27407 w 433053"/>
                  <a:gd name="connsiteY3" fmla="*/ 21038 h 763077"/>
                  <a:gd name="connisteX4" fmla="*/ 217907 w 433053"/>
                  <a:gd name="connsiteY4" fmla="*/ 13418 h 763077"/>
                  <a:gd name="connisteX5" fmla="*/ 385547 w 433053"/>
                  <a:gd name="connsiteY5" fmla="*/ 112478 h 763077"/>
                  <a:gd name="connisteX6" fmla="*/ 431267 w 433053"/>
                  <a:gd name="connsiteY6" fmla="*/ 226778 h 763077"/>
                  <a:gd name="connisteX7" fmla="*/ 355067 w 433053"/>
                  <a:gd name="connsiteY7" fmla="*/ 356318 h 763077"/>
                  <a:gd name="connisteX8" fmla="*/ 240767 w 433053"/>
                  <a:gd name="connsiteY8" fmla="*/ 554438 h 763077"/>
                  <a:gd name="connisteX9" fmla="*/ 149327 w 433053"/>
                  <a:gd name="connsiteY9" fmla="*/ 744938 h 763077"/>
                  <a:gd name="connisteX10" fmla="*/ 65507 w 433053"/>
                  <a:gd name="connsiteY10" fmla="*/ 699218 h 763077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433053" h="763078">
                    <a:moveTo>
                      <a:pt x="65507" y="699218"/>
                    </a:moveTo>
                    <a:cubicBezTo>
                      <a:pt x="41377" y="624288"/>
                      <a:pt x="39472" y="481413"/>
                      <a:pt x="27407" y="371558"/>
                    </a:cubicBezTo>
                    <a:cubicBezTo>
                      <a:pt x="15342" y="261703"/>
                      <a:pt x="4547" y="220428"/>
                      <a:pt x="4547" y="150578"/>
                    </a:cubicBezTo>
                    <a:cubicBezTo>
                      <a:pt x="4547" y="80728"/>
                      <a:pt x="-15138" y="48343"/>
                      <a:pt x="27407" y="21038"/>
                    </a:cubicBezTo>
                    <a:cubicBezTo>
                      <a:pt x="69952" y="-6267"/>
                      <a:pt x="146152" y="-4997"/>
                      <a:pt x="217907" y="13418"/>
                    </a:cubicBezTo>
                    <a:cubicBezTo>
                      <a:pt x="289662" y="31833"/>
                      <a:pt x="343002" y="69933"/>
                      <a:pt x="385547" y="112478"/>
                    </a:cubicBezTo>
                    <a:cubicBezTo>
                      <a:pt x="428092" y="155023"/>
                      <a:pt x="437617" y="177883"/>
                      <a:pt x="431267" y="226778"/>
                    </a:cubicBezTo>
                    <a:cubicBezTo>
                      <a:pt x="424917" y="275673"/>
                      <a:pt x="393167" y="290913"/>
                      <a:pt x="355067" y="356318"/>
                    </a:cubicBezTo>
                    <a:cubicBezTo>
                      <a:pt x="316967" y="421723"/>
                      <a:pt x="282042" y="476968"/>
                      <a:pt x="240767" y="554438"/>
                    </a:cubicBezTo>
                    <a:cubicBezTo>
                      <a:pt x="199492" y="631908"/>
                      <a:pt x="184252" y="715728"/>
                      <a:pt x="149327" y="744938"/>
                    </a:cubicBezTo>
                    <a:cubicBezTo>
                      <a:pt x="114402" y="774148"/>
                      <a:pt x="89637" y="774148"/>
                      <a:pt x="65507" y="6992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任意多边形 132"/>
              <p:cNvSpPr/>
              <p:nvPr/>
            </p:nvSpPr>
            <p:spPr>
              <a:xfrm>
                <a:off x="1490" y="-10092"/>
                <a:ext cx="581" cy="587"/>
              </a:xfrm>
              <a:custGeom>
                <a:avLst/>
                <a:gdLst>
                  <a:gd name="connisteX0" fmla="*/ 0 w 368749"/>
                  <a:gd name="connsiteY0" fmla="*/ 323845 h 372519"/>
                  <a:gd name="connisteX1" fmla="*/ 68580 w 368749"/>
                  <a:gd name="connsiteY1" fmla="*/ 125725 h 372519"/>
                  <a:gd name="connisteX2" fmla="*/ 213360 w 368749"/>
                  <a:gd name="connsiteY2" fmla="*/ 3805 h 372519"/>
                  <a:gd name="connisteX3" fmla="*/ 320040 w 368749"/>
                  <a:gd name="connsiteY3" fmla="*/ 49525 h 372519"/>
                  <a:gd name="connisteX4" fmla="*/ 365760 w 368749"/>
                  <a:gd name="connsiteY4" fmla="*/ 140965 h 372519"/>
                  <a:gd name="connisteX5" fmla="*/ 350520 w 368749"/>
                  <a:gd name="connsiteY5" fmla="*/ 240025 h 372519"/>
                  <a:gd name="connisteX6" fmla="*/ 274320 w 368749"/>
                  <a:gd name="connsiteY6" fmla="*/ 285745 h 372519"/>
                  <a:gd name="connisteX7" fmla="*/ 68580 w 368749"/>
                  <a:gd name="connsiteY7" fmla="*/ 369565 h 372519"/>
                  <a:gd name="connisteX8" fmla="*/ 0 w 368749"/>
                  <a:gd name="connsiteY8" fmla="*/ 323845 h 37251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</a:cxnLst>
                <a:rect l="l" t="t" r="r" b="b"/>
                <a:pathLst>
                  <a:path w="368750" h="372519">
                    <a:moveTo>
                      <a:pt x="0" y="323845"/>
                    </a:moveTo>
                    <a:cubicBezTo>
                      <a:pt x="0" y="274950"/>
                      <a:pt x="26035" y="189860"/>
                      <a:pt x="68580" y="125725"/>
                    </a:cubicBezTo>
                    <a:cubicBezTo>
                      <a:pt x="111125" y="61590"/>
                      <a:pt x="163195" y="19045"/>
                      <a:pt x="213360" y="3805"/>
                    </a:cubicBezTo>
                    <a:cubicBezTo>
                      <a:pt x="263525" y="-11435"/>
                      <a:pt x="289560" y="22220"/>
                      <a:pt x="320040" y="49525"/>
                    </a:cubicBezTo>
                    <a:cubicBezTo>
                      <a:pt x="350520" y="76830"/>
                      <a:pt x="359410" y="102865"/>
                      <a:pt x="365760" y="140965"/>
                    </a:cubicBezTo>
                    <a:cubicBezTo>
                      <a:pt x="372110" y="179065"/>
                      <a:pt x="368935" y="210815"/>
                      <a:pt x="350520" y="240025"/>
                    </a:cubicBezTo>
                    <a:cubicBezTo>
                      <a:pt x="332105" y="269235"/>
                      <a:pt x="330835" y="259710"/>
                      <a:pt x="274320" y="285745"/>
                    </a:cubicBezTo>
                    <a:cubicBezTo>
                      <a:pt x="217805" y="311780"/>
                      <a:pt x="123190" y="361945"/>
                      <a:pt x="68580" y="369565"/>
                    </a:cubicBezTo>
                    <a:cubicBezTo>
                      <a:pt x="13970" y="377185"/>
                      <a:pt x="0" y="372740"/>
                      <a:pt x="0" y="3238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4" name="任意多边形 133"/>
            <p:cNvSpPr/>
            <p:nvPr/>
          </p:nvSpPr>
          <p:spPr>
            <a:xfrm>
              <a:off x="5844" y="6197"/>
              <a:ext cx="3128" cy="3015"/>
            </a:xfrm>
            <a:custGeom>
              <a:avLst/>
              <a:gdLst>
                <a:gd name="connsiteX0" fmla="*/ 3128 w 3128"/>
                <a:gd name="connsiteY0" fmla="*/ 426 h 3015"/>
                <a:gd name="connsiteX1" fmla="*/ 1768 w 3128"/>
                <a:gd name="connsiteY1" fmla="*/ 719 h 3015"/>
                <a:gd name="connsiteX2" fmla="*/ 1112 w 3128"/>
                <a:gd name="connsiteY2" fmla="*/ 176 h 3015"/>
                <a:gd name="connsiteX3" fmla="*/ 1297 w 3128"/>
                <a:gd name="connsiteY3" fmla="*/ 0 h 3015"/>
                <a:gd name="connsiteX4" fmla="*/ 1120 w 3128"/>
                <a:gd name="connsiteY4" fmla="*/ 176 h 3015"/>
                <a:gd name="connsiteX5" fmla="*/ 144 w 3128"/>
                <a:gd name="connsiteY5" fmla="*/ 926 h 3015"/>
                <a:gd name="connsiteX6" fmla="*/ 136 w 3128"/>
                <a:gd name="connsiteY6" fmla="*/ 919 h 3015"/>
                <a:gd name="connsiteX7" fmla="*/ 160 w 3128"/>
                <a:gd name="connsiteY7" fmla="*/ 2029 h 3015"/>
                <a:gd name="connsiteX8" fmla="*/ 0 w 3128"/>
                <a:gd name="connsiteY8" fmla="*/ 2544 h 3015"/>
                <a:gd name="connsiteX9" fmla="*/ 152 w 3128"/>
                <a:gd name="connsiteY9" fmla="*/ 2022 h 3015"/>
                <a:gd name="connsiteX10" fmla="*/ 1448 w 3128"/>
                <a:gd name="connsiteY10" fmla="*/ 1919 h 3015"/>
                <a:gd name="connsiteX11" fmla="*/ 1896 w 3128"/>
                <a:gd name="connsiteY11" fmla="*/ 3015 h 3015"/>
                <a:gd name="connsiteX12" fmla="*/ 1456 w 3128"/>
                <a:gd name="connsiteY12" fmla="*/ 1919 h 3015"/>
                <a:gd name="connsiteX13" fmla="*/ 1752 w 3128"/>
                <a:gd name="connsiteY13" fmla="*/ 874 h 3015"/>
                <a:gd name="connsiteX14" fmla="*/ 1784 w 3128"/>
                <a:gd name="connsiteY14" fmla="*/ 706 h 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8" h="3015">
                  <a:moveTo>
                    <a:pt x="3128" y="426"/>
                  </a:moveTo>
                  <a:lnTo>
                    <a:pt x="1768" y="719"/>
                  </a:lnTo>
                  <a:lnTo>
                    <a:pt x="1112" y="176"/>
                  </a:lnTo>
                  <a:lnTo>
                    <a:pt x="1297" y="0"/>
                  </a:lnTo>
                  <a:lnTo>
                    <a:pt x="1120" y="176"/>
                  </a:lnTo>
                  <a:lnTo>
                    <a:pt x="144" y="926"/>
                  </a:lnTo>
                  <a:lnTo>
                    <a:pt x="136" y="919"/>
                  </a:lnTo>
                  <a:lnTo>
                    <a:pt x="160" y="2029"/>
                  </a:lnTo>
                  <a:lnTo>
                    <a:pt x="0" y="2544"/>
                  </a:lnTo>
                  <a:lnTo>
                    <a:pt x="152" y="2022"/>
                  </a:lnTo>
                  <a:lnTo>
                    <a:pt x="1448" y="1919"/>
                  </a:lnTo>
                  <a:lnTo>
                    <a:pt x="1896" y="3015"/>
                  </a:lnTo>
                  <a:lnTo>
                    <a:pt x="1456" y="1919"/>
                  </a:lnTo>
                  <a:lnTo>
                    <a:pt x="1752" y="874"/>
                  </a:lnTo>
                  <a:lnTo>
                    <a:pt x="1784" y="706"/>
                  </a:lnTo>
                </a:path>
              </a:pathLst>
            </a:custGeom>
            <a:noFill/>
            <a:ln w="57150">
              <a:solidFill>
                <a:srgbClr val="458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5" name="组合 134"/>
            <p:cNvGrpSpPr/>
            <p:nvPr/>
          </p:nvGrpSpPr>
          <p:grpSpPr>
            <a:xfrm>
              <a:off x="10289" y="4254"/>
              <a:ext cx="667" cy="673"/>
              <a:chOff x="7691" y="2758"/>
              <a:chExt cx="667" cy="673"/>
            </a:xfrm>
          </p:grpSpPr>
          <p:sp>
            <p:nvSpPr>
              <p:cNvPr id="136" name="任意多边形 135"/>
              <p:cNvSpPr/>
              <p:nvPr/>
            </p:nvSpPr>
            <p:spPr>
              <a:xfrm>
                <a:off x="7691" y="2758"/>
                <a:ext cx="292" cy="354"/>
              </a:xfrm>
              <a:custGeom>
                <a:avLst/>
                <a:gdLst>
                  <a:gd name="connsiteX0" fmla="*/ 0 w 292"/>
                  <a:gd name="connsiteY0" fmla="*/ 354 h 354"/>
                  <a:gd name="connsiteX1" fmla="*/ 88 w 292"/>
                  <a:gd name="connsiteY1" fmla="*/ 190 h 354"/>
                  <a:gd name="connsiteX2" fmla="*/ 272 w 292"/>
                  <a:gd name="connsiteY2" fmla="*/ 10 h 354"/>
                  <a:gd name="connsiteX3" fmla="*/ 292 w 292"/>
                  <a:gd name="connsiteY3" fmla="*/ 6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" h="354">
                    <a:moveTo>
                      <a:pt x="0" y="354"/>
                    </a:moveTo>
                    <a:cubicBezTo>
                      <a:pt x="16" y="323"/>
                      <a:pt x="58" y="240"/>
                      <a:pt x="88" y="190"/>
                    </a:cubicBezTo>
                    <a:cubicBezTo>
                      <a:pt x="118" y="140"/>
                      <a:pt x="243" y="30"/>
                      <a:pt x="272" y="10"/>
                    </a:cubicBezTo>
                    <a:cubicBezTo>
                      <a:pt x="301" y="-10"/>
                      <a:pt x="290" y="5"/>
                      <a:pt x="292" y="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任意多边形 136"/>
              <p:cNvSpPr/>
              <p:nvPr/>
            </p:nvSpPr>
            <p:spPr>
              <a:xfrm>
                <a:off x="7891" y="3220"/>
                <a:ext cx="467" cy="211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9" name="图片 68" descr="斑马抬头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000">
            <a:off x="-1812908" y="2054544"/>
            <a:ext cx="5585460" cy="5482590"/>
          </a:xfrm>
          <a:prstGeom prst="rect">
            <a:avLst/>
          </a:prstGeom>
        </p:spPr>
      </p:pic>
      <p:sp>
        <p:nvSpPr>
          <p:cNvPr id="165" name="星形: 五角 21"/>
          <p:cNvSpPr/>
          <p:nvPr/>
        </p:nvSpPr>
        <p:spPr>
          <a:xfrm rot="20614013">
            <a:off x="11266805" y="918210"/>
            <a:ext cx="297815" cy="29591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星形: 五角 37"/>
          <p:cNvSpPr/>
          <p:nvPr/>
        </p:nvSpPr>
        <p:spPr>
          <a:xfrm rot="20614013">
            <a:off x="6378575" y="36131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813" y="11906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2" name="星形: 五角 27"/>
          <p:cNvSpPr/>
          <p:nvPr/>
        </p:nvSpPr>
        <p:spPr>
          <a:xfrm rot="20614013">
            <a:off x="10717530" y="2216150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4325" y="6997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任意多边形 13"/>
          <p:cNvSpPr/>
          <p:nvPr/>
        </p:nvSpPr>
        <p:spPr>
          <a:xfrm>
            <a:off x="4915535" y="1493520"/>
            <a:ext cx="441960" cy="651510"/>
          </a:xfrm>
          <a:custGeom>
            <a:avLst/>
            <a:gdLst>
              <a:gd name="connisteX0" fmla="*/ 168910 w 551180"/>
              <a:gd name="connsiteY0" fmla="*/ 0 h 809625"/>
              <a:gd name="connisteX1" fmla="*/ 0 w 551180"/>
              <a:gd name="connsiteY1" fmla="*/ 195580 h 809625"/>
              <a:gd name="connisteX2" fmla="*/ 151130 w 551180"/>
              <a:gd name="connsiteY2" fmla="*/ 436245 h 809625"/>
              <a:gd name="connisteX3" fmla="*/ 71120 w 551180"/>
              <a:gd name="connsiteY3" fmla="*/ 747395 h 809625"/>
              <a:gd name="connisteX4" fmla="*/ 435610 w 551180"/>
              <a:gd name="connsiteY4" fmla="*/ 809625 h 809625"/>
              <a:gd name="connisteX5" fmla="*/ 417830 w 551180"/>
              <a:gd name="connsiteY5" fmla="*/ 605155 h 809625"/>
              <a:gd name="connisteX6" fmla="*/ 551180 w 551180"/>
              <a:gd name="connsiteY6" fmla="*/ 418465 h 809625"/>
              <a:gd name="connisteX7" fmla="*/ 435610 w 551180"/>
              <a:gd name="connsiteY7" fmla="*/ 195580 h 809625"/>
              <a:gd name="connisteX8" fmla="*/ 435610 w 551180"/>
              <a:gd name="connsiteY8" fmla="*/ 53340 h 809625"/>
              <a:gd name="connisteX9" fmla="*/ 222250 w 551180"/>
              <a:gd name="connsiteY9" fmla="*/ 17780 h 809625"/>
              <a:gd name="connisteX10" fmla="*/ 168910 w 551180"/>
              <a:gd name="connsiteY10" fmla="*/ 0 h 8096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551180" h="809625">
                <a:moveTo>
                  <a:pt x="168910" y="0"/>
                </a:moveTo>
                <a:lnTo>
                  <a:pt x="0" y="195580"/>
                </a:lnTo>
                <a:lnTo>
                  <a:pt x="151130" y="436245"/>
                </a:lnTo>
                <a:lnTo>
                  <a:pt x="71120" y="747395"/>
                </a:lnTo>
                <a:lnTo>
                  <a:pt x="435610" y="809625"/>
                </a:lnTo>
                <a:lnTo>
                  <a:pt x="417830" y="605155"/>
                </a:lnTo>
                <a:lnTo>
                  <a:pt x="551180" y="418465"/>
                </a:lnTo>
                <a:lnTo>
                  <a:pt x="435610" y="195580"/>
                </a:lnTo>
                <a:lnTo>
                  <a:pt x="435610" y="53340"/>
                </a:lnTo>
                <a:lnTo>
                  <a:pt x="222250" y="17780"/>
                </a:lnTo>
                <a:lnTo>
                  <a:pt x="168910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6630670" y="3910330"/>
            <a:ext cx="486410" cy="451485"/>
          </a:xfrm>
          <a:custGeom>
            <a:avLst/>
            <a:gdLst>
              <a:gd name="connisteX0" fmla="*/ 605155 w 605155"/>
              <a:gd name="connsiteY0" fmla="*/ 0 h 560705"/>
              <a:gd name="connisteX1" fmla="*/ 373380 w 605155"/>
              <a:gd name="connsiteY1" fmla="*/ 160020 h 560705"/>
              <a:gd name="connisteX2" fmla="*/ 62230 w 605155"/>
              <a:gd name="connsiteY2" fmla="*/ 267335 h 560705"/>
              <a:gd name="connisteX3" fmla="*/ 0 w 605155"/>
              <a:gd name="connsiteY3" fmla="*/ 454025 h 560705"/>
              <a:gd name="connisteX4" fmla="*/ 275590 w 605155"/>
              <a:gd name="connsiteY4" fmla="*/ 560705 h 560705"/>
              <a:gd name="connisteX5" fmla="*/ 498475 w 605155"/>
              <a:gd name="connsiteY5" fmla="*/ 525145 h 560705"/>
              <a:gd name="connisteX6" fmla="*/ 373380 w 605155"/>
              <a:gd name="connsiteY6" fmla="*/ 409575 h 560705"/>
              <a:gd name="connisteX7" fmla="*/ 569595 w 605155"/>
              <a:gd name="connsiteY7" fmla="*/ 168910 h 560705"/>
              <a:gd name="connisteX8" fmla="*/ 605155 w 605155"/>
              <a:gd name="connsiteY8" fmla="*/ 0 h 5607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605155" h="560705">
                <a:moveTo>
                  <a:pt x="605155" y="0"/>
                </a:moveTo>
                <a:lnTo>
                  <a:pt x="373380" y="160020"/>
                </a:lnTo>
                <a:lnTo>
                  <a:pt x="62230" y="267335"/>
                </a:lnTo>
                <a:lnTo>
                  <a:pt x="0" y="454025"/>
                </a:lnTo>
                <a:lnTo>
                  <a:pt x="275590" y="560705"/>
                </a:lnTo>
                <a:lnTo>
                  <a:pt x="498475" y="525145"/>
                </a:lnTo>
                <a:lnTo>
                  <a:pt x="373380" y="409575"/>
                </a:lnTo>
                <a:lnTo>
                  <a:pt x="569595" y="168910"/>
                </a:lnTo>
                <a:lnTo>
                  <a:pt x="605155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9464675" y="3057525"/>
            <a:ext cx="499110" cy="743585"/>
          </a:xfrm>
          <a:custGeom>
            <a:avLst/>
            <a:gdLst>
              <a:gd name="connisteX0" fmla="*/ 44450 w 622300"/>
              <a:gd name="connsiteY0" fmla="*/ 151130 h 925195"/>
              <a:gd name="connisteX1" fmla="*/ 302260 w 622300"/>
              <a:gd name="connsiteY1" fmla="*/ 0 h 925195"/>
              <a:gd name="connisteX2" fmla="*/ 462280 w 622300"/>
              <a:gd name="connsiteY2" fmla="*/ 365125 h 925195"/>
              <a:gd name="connisteX3" fmla="*/ 311150 w 622300"/>
              <a:gd name="connsiteY3" fmla="*/ 480695 h 925195"/>
              <a:gd name="connisteX4" fmla="*/ 542290 w 622300"/>
              <a:gd name="connsiteY4" fmla="*/ 551815 h 925195"/>
              <a:gd name="connisteX5" fmla="*/ 622300 w 622300"/>
              <a:gd name="connsiteY5" fmla="*/ 791845 h 925195"/>
              <a:gd name="connisteX6" fmla="*/ 115570 w 622300"/>
              <a:gd name="connsiteY6" fmla="*/ 925195 h 925195"/>
              <a:gd name="connisteX7" fmla="*/ 0 w 622300"/>
              <a:gd name="connsiteY7" fmla="*/ 596265 h 925195"/>
              <a:gd name="connisteX8" fmla="*/ 133350 w 622300"/>
              <a:gd name="connsiteY8" fmla="*/ 391795 h 925195"/>
              <a:gd name="connisteX9" fmla="*/ 44450 w 622300"/>
              <a:gd name="connsiteY9" fmla="*/ 151130 h 92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622300" h="925195">
                <a:moveTo>
                  <a:pt x="44450" y="151130"/>
                </a:moveTo>
                <a:lnTo>
                  <a:pt x="302260" y="0"/>
                </a:lnTo>
                <a:lnTo>
                  <a:pt x="462280" y="365125"/>
                </a:lnTo>
                <a:lnTo>
                  <a:pt x="311150" y="480695"/>
                </a:lnTo>
                <a:lnTo>
                  <a:pt x="542290" y="551815"/>
                </a:lnTo>
                <a:lnTo>
                  <a:pt x="622300" y="791845"/>
                </a:lnTo>
                <a:lnTo>
                  <a:pt x="115570" y="925195"/>
                </a:lnTo>
                <a:lnTo>
                  <a:pt x="0" y="596265"/>
                </a:lnTo>
                <a:lnTo>
                  <a:pt x="133350" y="391795"/>
                </a:lnTo>
                <a:lnTo>
                  <a:pt x="44450" y="15113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976370" y="2974975"/>
            <a:ext cx="520700" cy="614680"/>
          </a:xfrm>
          <a:custGeom>
            <a:avLst/>
            <a:gdLst>
              <a:gd name="connisteX0" fmla="*/ 497840 w 649605"/>
              <a:gd name="connsiteY0" fmla="*/ 8890 h 764540"/>
              <a:gd name="connisteX1" fmla="*/ 0 w 649605"/>
              <a:gd name="connsiteY1" fmla="*/ 328930 h 764540"/>
              <a:gd name="connisteX2" fmla="*/ 71120 w 649605"/>
              <a:gd name="connsiteY2" fmla="*/ 631190 h 764540"/>
              <a:gd name="connisteX3" fmla="*/ 426720 w 649605"/>
              <a:gd name="connsiteY3" fmla="*/ 764540 h 764540"/>
              <a:gd name="connisteX4" fmla="*/ 453390 w 649605"/>
              <a:gd name="connsiteY4" fmla="*/ 551180 h 764540"/>
              <a:gd name="connisteX5" fmla="*/ 631825 w 649605"/>
              <a:gd name="connsiteY5" fmla="*/ 506730 h 764540"/>
              <a:gd name="connisteX6" fmla="*/ 515620 w 649605"/>
              <a:gd name="connsiteY6" fmla="*/ 364490 h 764540"/>
              <a:gd name="connisteX7" fmla="*/ 649605 w 649605"/>
              <a:gd name="connsiteY7" fmla="*/ 0 h 764540"/>
              <a:gd name="connisteX8" fmla="*/ 462280 w 649605"/>
              <a:gd name="connsiteY8" fmla="*/ 0 h 764540"/>
              <a:gd name="connisteX9" fmla="*/ 497840 w 649605"/>
              <a:gd name="connsiteY9" fmla="*/ 8890 h 7645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649605" h="764540">
                <a:moveTo>
                  <a:pt x="497840" y="8890"/>
                </a:moveTo>
                <a:lnTo>
                  <a:pt x="0" y="328930"/>
                </a:lnTo>
                <a:lnTo>
                  <a:pt x="71120" y="631190"/>
                </a:lnTo>
                <a:lnTo>
                  <a:pt x="426720" y="764540"/>
                </a:lnTo>
                <a:lnTo>
                  <a:pt x="453390" y="551180"/>
                </a:lnTo>
                <a:lnTo>
                  <a:pt x="631825" y="506730"/>
                </a:lnTo>
                <a:lnTo>
                  <a:pt x="515620" y="364490"/>
                </a:lnTo>
                <a:lnTo>
                  <a:pt x="649605" y="0"/>
                </a:lnTo>
                <a:lnTo>
                  <a:pt x="462280" y="0"/>
                </a:lnTo>
                <a:lnTo>
                  <a:pt x="497840" y="889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9190990" y="768350"/>
            <a:ext cx="558800" cy="644525"/>
          </a:xfrm>
          <a:custGeom>
            <a:avLst/>
            <a:gdLst>
              <a:gd name="connisteX0" fmla="*/ 570230 w 695960"/>
              <a:gd name="connsiteY0" fmla="*/ 0 h 801370"/>
              <a:gd name="connisteX1" fmla="*/ 0 w 695960"/>
              <a:gd name="connsiteY1" fmla="*/ 318770 h 801370"/>
              <a:gd name="connisteX2" fmla="*/ 396240 w 695960"/>
              <a:gd name="connsiteY2" fmla="*/ 444500 h 801370"/>
              <a:gd name="connisteX3" fmla="*/ 695960 w 695960"/>
              <a:gd name="connsiteY3" fmla="*/ 801370 h 801370"/>
              <a:gd name="connisteX4" fmla="*/ 637540 w 695960"/>
              <a:gd name="connsiteY4" fmla="*/ 357505 h 801370"/>
              <a:gd name="connisteX5" fmla="*/ 570230 w 695960"/>
              <a:gd name="connsiteY5" fmla="*/ 0 h 8013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695960" h="801370">
                <a:moveTo>
                  <a:pt x="570230" y="0"/>
                </a:moveTo>
                <a:lnTo>
                  <a:pt x="0" y="318770"/>
                </a:lnTo>
                <a:lnTo>
                  <a:pt x="396240" y="444500"/>
                </a:lnTo>
                <a:lnTo>
                  <a:pt x="695960" y="801370"/>
                </a:lnTo>
                <a:lnTo>
                  <a:pt x="637540" y="357505"/>
                </a:lnTo>
                <a:lnTo>
                  <a:pt x="570230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4" descr="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7725" y="125043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任意多边形 12"/>
          <p:cNvSpPr/>
          <p:nvPr/>
        </p:nvSpPr>
        <p:spPr>
          <a:xfrm rot="5400000">
            <a:off x="5117465" y="3954145"/>
            <a:ext cx="636905" cy="473075"/>
          </a:xfrm>
          <a:custGeom>
            <a:avLst/>
            <a:gdLst>
              <a:gd name="connisteX0" fmla="*/ 44450 w 791210"/>
              <a:gd name="connsiteY0" fmla="*/ 0 h 586740"/>
              <a:gd name="connisteX1" fmla="*/ 355600 w 791210"/>
              <a:gd name="connsiteY1" fmla="*/ 97790 h 586740"/>
              <a:gd name="connisteX2" fmla="*/ 640080 w 791210"/>
              <a:gd name="connsiteY2" fmla="*/ 71120 h 586740"/>
              <a:gd name="connisteX3" fmla="*/ 791210 w 791210"/>
              <a:gd name="connsiteY3" fmla="*/ 248920 h 586740"/>
              <a:gd name="connisteX4" fmla="*/ 480060 w 791210"/>
              <a:gd name="connsiteY4" fmla="*/ 586740 h 586740"/>
              <a:gd name="connisteX5" fmla="*/ 248920 w 791210"/>
              <a:gd name="connsiteY5" fmla="*/ 524510 h 586740"/>
              <a:gd name="connisteX6" fmla="*/ 0 w 791210"/>
              <a:gd name="connsiteY6" fmla="*/ 382270 h 586740"/>
              <a:gd name="connisteX7" fmla="*/ 44450 w 791210"/>
              <a:gd name="connsiteY7" fmla="*/ 0 h 5867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791210" h="586740">
                <a:moveTo>
                  <a:pt x="44450" y="0"/>
                </a:moveTo>
                <a:lnTo>
                  <a:pt x="355600" y="97790"/>
                </a:lnTo>
                <a:lnTo>
                  <a:pt x="640080" y="71120"/>
                </a:lnTo>
                <a:lnTo>
                  <a:pt x="791210" y="248920"/>
                </a:lnTo>
                <a:lnTo>
                  <a:pt x="480060" y="586740"/>
                </a:lnTo>
                <a:lnTo>
                  <a:pt x="248920" y="524510"/>
                </a:lnTo>
                <a:lnTo>
                  <a:pt x="0" y="382270"/>
                </a:lnTo>
                <a:lnTo>
                  <a:pt x="44450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 rot="1260000">
            <a:off x="6333490" y="1370330"/>
            <a:ext cx="1703070" cy="1703070"/>
            <a:chOff x="8991" y="1969"/>
            <a:chExt cx="2682" cy="2682"/>
          </a:xfrm>
        </p:grpSpPr>
        <p:pic>
          <p:nvPicPr>
            <p:cNvPr id="21" name="图片 20" descr="老鼠吃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1" y="1969"/>
              <a:ext cx="2683" cy="2683"/>
            </a:xfrm>
            <a:prstGeom prst="rect">
              <a:avLst/>
            </a:prstGeom>
          </p:spPr>
        </p:pic>
        <p:sp>
          <p:nvSpPr>
            <p:cNvPr id="17" name="任意多边形 16"/>
            <p:cNvSpPr/>
            <p:nvPr/>
          </p:nvSpPr>
          <p:spPr>
            <a:xfrm rot="13620000">
              <a:off x="10270" y="3418"/>
              <a:ext cx="337" cy="526"/>
            </a:xfrm>
            <a:custGeom>
              <a:avLst/>
              <a:gdLst>
                <a:gd name="connisteX0" fmla="*/ 151130 w 266700"/>
                <a:gd name="connsiteY0" fmla="*/ 0 h 400050"/>
                <a:gd name="connisteX1" fmla="*/ 0 w 266700"/>
                <a:gd name="connsiteY1" fmla="*/ 391160 h 400050"/>
                <a:gd name="connisteX2" fmla="*/ 266700 w 266700"/>
                <a:gd name="connsiteY2" fmla="*/ 400050 h 400050"/>
                <a:gd name="connisteX3" fmla="*/ 151130 w 266700"/>
                <a:gd name="connsiteY3" fmla="*/ 0 h 4000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400050">
                  <a:moveTo>
                    <a:pt x="151130" y="0"/>
                  </a:moveTo>
                  <a:lnTo>
                    <a:pt x="0" y="391160"/>
                  </a:lnTo>
                  <a:lnTo>
                    <a:pt x="266700" y="400050"/>
                  </a:lnTo>
                  <a:lnTo>
                    <a:pt x="151130" y="0"/>
                  </a:lnTo>
                  <a:close/>
                </a:path>
              </a:pathLst>
            </a:custGeom>
            <a:gradFill>
              <a:gsLst>
                <a:gs pos="87000">
                  <a:schemeClr val="accent1">
                    <a:lumMod val="5000"/>
                    <a:lumOff val="95000"/>
                  </a:schemeClr>
                </a:gs>
                <a:gs pos="47000">
                  <a:srgbClr val="FFFA9C"/>
                </a:gs>
              </a:gsLst>
              <a:lin ang="2460000" scaled="0"/>
            </a:gradFill>
            <a:ln>
              <a:noFill/>
            </a:ln>
            <a:effectLst>
              <a:glow rad="2794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  <p:sndAc>
          <p:stSnd>
            <p:snd r:embed="rId9" name="仙女变身.wav"/>
          </p:stSnd>
        </p:sndAc>
      </p:transition>
    </mc:Choice>
    <mc:Fallback>
      <p:transition spd="slow">
        <p:fade/>
        <p:sndAc>
          <p:stSnd>
            <p:snd r:embed="rId9" name="仙女变身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4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0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ldLvl="0" animBg="1"/>
      <p:bldP spid="168" grpId="1" bldLvl="0" animBg="1"/>
      <p:bldP spid="172" grpId="0" bldLvl="0" animBg="1"/>
      <p:bldP spid="172" grpId="1" bldLvl="0" animBg="1"/>
      <p:bldP spid="14" grpId="0" animBg="1"/>
      <p:bldP spid="15" grpId="0" animBg="1"/>
      <p:bldP spid="16" grpId="0" animBg="1"/>
      <p:bldP spid="18" grpId="0" animBg="1"/>
      <p:bldP spid="1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910590" y="1500505"/>
            <a:ext cx="12873990" cy="6163310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454025" y="-1834515"/>
            <a:ext cx="5678170" cy="4215765"/>
            <a:chOff x="-1483" y="2703"/>
            <a:chExt cx="8942" cy="6639"/>
          </a:xfrm>
        </p:grpSpPr>
        <p:grpSp>
          <p:nvGrpSpPr>
            <p:cNvPr id="96" name="组合 95"/>
            <p:cNvGrpSpPr/>
            <p:nvPr/>
          </p:nvGrpSpPr>
          <p:grpSpPr>
            <a:xfrm rot="20820000">
              <a:off x="-1483" y="4560"/>
              <a:ext cx="5529" cy="4782"/>
              <a:chOff x="10697" y="2618"/>
              <a:chExt cx="7116" cy="6154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12832" y="5734"/>
                <a:ext cx="3776" cy="3038"/>
                <a:chOff x="10337" y="2207"/>
                <a:chExt cx="3062" cy="3038"/>
              </a:xfrm>
            </p:grpSpPr>
            <p:sp>
              <p:nvSpPr>
                <p:cNvPr id="98" name="任意多边形 97"/>
                <p:cNvSpPr/>
                <p:nvPr/>
              </p:nvSpPr>
              <p:spPr>
                <a:xfrm>
                  <a:off x="10337" y="2207"/>
                  <a:ext cx="3063" cy="3039"/>
                </a:xfrm>
                <a:custGeom>
                  <a:avLst/>
                  <a:gdLst>
                    <a:gd name="connisteX0" fmla="*/ 409019 w 1944734"/>
                    <a:gd name="connsiteY0" fmla="*/ 1811093 h 1929850"/>
                    <a:gd name="connisteX1" fmla="*/ 510619 w 1944734"/>
                    <a:gd name="connsiteY1" fmla="*/ 1689173 h 1929850"/>
                    <a:gd name="connisteX2" fmla="*/ 563959 w 1944734"/>
                    <a:gd name="connsiteY2" fmla="*/ 1554553 h 1929850"/>
                    <a:gd name="connisteX3" fmla="*/ 607139 w 1944734"/>
                    <a:gd name="connsiteY3" fmla="*/ 1386913 h 1929850"/>
                    <a:gd name="connisteX4" fmla="*/ 607139 w 1944734"/>
                    <a:gd name="connsiteY4" fmla="*/ 1171013 h 1929850"/>
                    <a:gd name="connisteX5" fmla="*/ 553799 w 1944734"/>
                    <a:gd name="connsiteY5" fmla="*/ 970353 h 1929850"/>
                    <a:gd name="connisteX6" fmla="*/ 485219 w 1944734"/>
                    <a:gd name="connsiteY6" fmla="*/ 706193 h 1929850"/>
                    <a:gd name="connisteX7" fmla="*/ 287099 w 1944734"/>
                    <a:gd name="connsiteY7" fmla="*/ 444573 h 1929850"/>
                    <a:gd name="connisteX8" fmla="*/ 86439 w 1944734"/>
                    <a:gd name="connsiteY8" fmla="*/ 312493 h 1929850"/>
                    <a:gd name="connisteX9" fmla="*/ 79 w 1944734"/>
                    <a:gd name="connsiteY9" fmla="*/ 312493 h 1929850"/>
                    <a:gd name="connisteX10" fmla="*/ 76279 w 1944734"/>
                    <a:gd name="connsiteY10" fmla="*/ 254073 h 1929850"/>
                    <a:gd name="connisteX11" fmla="*/ 228679 w 1944734"/>
                    <a:gd name="connsiteY11" fmla="*/ 221053 h 1929850"/>
                    <a:gd name="connisteX12" fmla="*/ 475059 w 1944734"/>
                    <a:gd name="connsiteY12" fmla="*/ 259153 h 1929850"/>
                    <a:gd name="connisteX13" fmla="*/ 723979 w 1944734"/>
                    <a:gd name="connsiteY13" fmla="*/ 373453 h 1929850"/>
                    <a:gd name="connisteX14" fmla="*/ 899239 w 1944734"/>
                    <a:gd name="connsiteY14" fmla="*/ 505533 h 1929850"/>
                    <a:gd name="connisteX15" fmla="*/ 906859 w 1944734"/>
                    <a:gd name="connsiteY15" fmla="*/ 492833 h 1929850"/>
                    <a:gd name="connisteX16" fmla="*/ 939879 w 1944734"/>
                    <a:gd name="connsiteY16" fmla="*/ 406473 h 1929850"/>
                    <a:gd name="connisteX17" fmla="*/ 1046559 w 1944734"/>
                    <a:gd name="connsiteY17" fmla="*/ 228673 h 1929850"/>
                    <a:gd name="connisteX18" fmla="*/ 1267539 w 1944734"/>
                    <a:gd name="connsiteY18" fmla="*/ 40713 h 1929850"/>
                    <a:gd name="connisteX19" fmla="*/ 1549479 w 1944734"/>
                    <a:gd name="connsiteY19" fmla="*/ 73 h 1929850"/>
                    <a:gd name="connisteX20" fmla="*/ 1793319 w 1944734"/>
                    <a:gd name="connsiteY20" fmla="*/ 35633 h 1929850"/>
                    <a:gd name="connisteX21" fmla="*/ 1920319 w 1944734"/>
                    <a:gd name="connsiteY21" fmla="*/ 106753 h 1929850"/>
                    <a:gd name="connisteX22" fmla="*/ 1935559 w 1944734"/>
                    <a:gd name="connsiteY22" fmla="*/ 129613 h 1929850"/>
                    <a:gd name="connisteX23" fmla="*/ 1846659 w 1944734"/>
                    <a:gd name="connsiteY23" fmla="*/ 111833 h 1929850"/>
                    <a:gd name="connisteX24" fmla="*/ 1653619 w 1944734"/>
                    <a:gd name="connsiteY24" fmla="*/ 124533 h 1929850"/>
                    <a:gd name="connisteX25" fmla="*/ 1498679 w 1944734"/>
                    <a:gd name="connsiteY25" fmla="*/ 228673 h 1929850"/>
                    <a:gd name="connisteX26" fmla="*/ 1381839 w 1944734"/>
                    <a:gd name="connsiteY26" fmla="*/ 419173 h 1929850"/>
                    <a:gd name="connisteX27" fmla="*/ 1285319 w 1944734"/>
                    <a:gd name="connsiteY27" fmla="*/ 731593 h 1929850"/>
                    <a:gd name="connisteX28" fmla="*/ 1244679 w 1944734"/>
                    <a:gd name="connsiteY28" fmla="*/ 917013 h 1929850"/>
                    <a:gd name="connisteX29" fmla="*/ 1224359 w 1944734"/>
                    <a:gd name="connsiteY29" fmla="*/ 1064333 h 1929850"/>
                    <a:gd name="connisteX30" fmla="*/ 1224359 w 1944734"/>
                    <a:gd name="connsiteY30" fmla="*/ 1171013 h 1929850"/>
                    <a:gd name="connisteX31" fmla="*/ 1204039 w 1944734"/>
                    <a:gd name="connsiteY31" fmla="*/ 1285313 h 1929850"/>
                    <a:gd name="connisteX32" fmla="*/ 1191339 w 1944734"/>
                    <a:gd name="connsiteY32" fmla="*/ 1336113 h 1929850"/>
                    <a:gd name="connisteX33" fmla="*/ 1191339 w 1944734"/>
                    <a:gd name="connsiteY33" fmla="*/ 1391993 h 1929850"/>
                    <a:gd name="connisteX34" fmla="*/ 1239599 w 1944734"/>
                    <a:gd name="connsiteY34" fmla="*/ 1531693 h 1929850"/>
                    <a:gd name="connisteX35" fmla="*/ 1384379 w 1944734"/>
                    <a:gd name="connsiteY35" fmla="*/ 1737433 h 1929850"/>
                    <a:gd name="connisteX36" fmla="*/ 1511379 w 1944734"/>
                    <a:gd name="connsiteY36" fmla="*/ 1907613 h 1929850"/>
                    <a:gd name="connisteX37" fmla="*/ 1440259 w 1944734"/>
                    <a:gd name="connsiteY37" fmla="*/ 1915233 h 1929850"/>
                    <a:gd name="connisteX38" fmla="*/ 1287859 w 1944734"/>
                    <a:gd name="connsiteY38" fmla="*/ 1841573 h 1929850"/>
                    <a:gd name="connisteX39" fmla="*/ 1181179 w 1944734"/>
                    <a:gd name="connsiteY39" fmla="*/ 1927933 h 1929850"/>
                    <a:gd name="connisteX40" fmla="*/ 1102439 w 1944734"/>
                    <a:gd name="connsiteY40" fmla="*/ 1788233 h 1929850"/>
                    <a:gd name="connisteX41" fmla="*/ 942419 w 1944734"/>
                    <a:gd name="connsiteY41" fmla="*/ 1922853 h 1929850"/>
                    <a:gd name="connisteX42" fmla="*/ 883999 w 1944734"/>
                    <a:gd name="connsiteY42" fmla="*/ 1793313 h 1929850"/>
                    <a:gd name="connisteX43" fmla="*/ 647779 w 1944734"/>
                    <a:gd name="connsiteY43" fmla="*/ 1884753 h 1929850"/>
                    <a:gd name="connisteX44" fmla="*/ 348059 w 1944734"/>
                    <a:gd name="connsiteY44" fmla="*/ 1920313 h 1929850"/>
                    <a:gd name="connisteX45" fmla="*/ 297259 w 1944734"/>
                    <a:gd name="connsiteY45" fmla="*/ 1884753 h 1929850"/>
                    <a:gd name="connisteX46" fmla="*/ 363299 w 1944734"/>
                    <a:gd name="connsiteY46" fmla="*/ 1833953 h 1929850"/>
                    <a:gd name="connisteX47" fmla="*/ 409019 w 1944734"/>
                    <a:gd name="connsiteY47" fmla="*/ 1811093 h 192985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  <a:cxn ang="0">
                      <a:pos x="connisteX37" y="connsiteY37"/>
                    </a:cxn>
                    <a:cxn ang="0">
                      <a:pos x="connisteX38" y="connsiteY38"/>
                    </a:cxn>
                    <a:cxn ang="0">
                      <a:pos x="connisteX39" y="connsiteY39"/>
                    </a:cxn>
                    <a:cxn ang="0">
                      <a:pos x="connisteX40" y="connsiteY40"/>
                    </a:cxn>
                    <a:cxn ang="0">
                      <a:pos x="connisteX41" y="connsiteY41"/>
                    </a:cxn>
                    <a:cxn ang="0">
                      <a:pos x="connisteX42" y="connsiteY42"/>
                    </a:cxn>
                    <a:cxn ang="0">
                      <a:pos x="connisteX43" y="connsiteY43"/>
                    </a:cxn>
                    <a:cxn ang="0">
                      <a:pos x="connisteX44" y="connsiteY44"/>
                    </a:cxn>
                    <a:cxn ang="0">
                      <a:pos x="connisteX45" y="connsiteY45"/>
                    </a:cxn>
                    <a:cxn ang="0">
                      <a:pos x="connisteX46" y="connsiteY46"/>
                    </a:cxn>
                    <a:cxn ang="0">
                      <a:pos x="connisteX47" y="connsiteY47"/>
                    </a:cxn>
                  </a:cxnLst>
                  <a:rect l="l" t="t" r="r" b="b"/>
                  <a:pathLst>
                    <a:path w="1944735" h="1929851">
                      <a:moveTo>
                        <a:pt x="409020" y="1811094"/>
                      </a:moveTo>
                      <a:cubicBezTo>
                        <a:pt x="438230" y="1781884"/>
                        <a:pt x="479505" y="1740609"/>
                        <a:pt x="510620" y="1689174"/>
                      </a:cubicBezTo>
                      <a:cubicBezTo>
                        <a:pt x="541735" y="1637739"/>
                        <a:pt x="544910" y="1614879"/>
                        <a:pt x="563960" y="1554554"/>
                      </a:cubicBezTo>
                      <a:cubicBezTo>
                        <a:pt x="583010" y="1494229"/>
                        <a:pt x="598250" y="1463749"/>
                        <a:pt x="607140" y="1386914"/>
                      </a:cubicBezTo>
                      <a:cubicBezTo>
                        <a:pt x="616030" y="1310079"/>
                        <a:pt x="617935" y="1254199"/>
                        <a:pt x="607140" y="1171014"/>
                      </a:cubicBezTo>
                      <a:cubicBezTo>
                        <a:pt x="596345" y="1087829"/>
                        <a:pt x="577930" y="1063064"/>
                        <a:pt x="553800" y="970354"/>
                      </a:cubicBezTo>
                      <a:cubicBezTo>
                        <a:pt x="529670" y="877644"/>
                        <a:pt x="538560" y="811604"/>
                        <a:pt x="485220" y="706194"/>
                      </a:cubicBezTo>
                      <a:cubicBezTo>
                        <a:pt x="431880" y="600784"/>
                        <a:pt x="367110" y="523314"/>
                        <a:pt x="287100" y="444574"/>
                      </a:cubicBezTo>
                      <a:cubicBezTo>
                        <a:pt x="207090" y="365834"/>
                        <a:pt x="143590" y="339164"/>
                        <a:pt x="86440" y="312494"/>
                      </a:cubicBezTo>
                      <a:cubicBezTo>
                        <a:pt x="29290" y="285824"/>
                        <a:pt x="1985" y="323924"/>
                        <a:pt x="80" y="312494"/>
                      </a:cubicBezTo>
                      <a:cubicBezTo>
                        <a:pt x="-1825" y="301064"/>
                        <a:pt x="30560" y="272489"/>
                        <a:pt x="76280" y="254074"/>
                      </a:cubicBezTo>
                      <a:cubicBezTo>
                        <a:pt x="122000" y="235659"/>
                        <a:pt x="148670" y="219784"/>
                        <a:pt x="228680" y="221054"/>
                      </a:cubicBezTo>
                      <a:cubicBezTo>
                        <a:pt x="308690" y="222324"/>
                        <a:pt x="376000" y="228674"/>
                        <a:pt x="475060" y="259154"/>
                      </a:cubicBezTo>
                      <a:cubicBezTo>
                        <a:pt x="574120" y="289634"/>
                        <a:pt x="638890" y="323924"/>
                        <a:pt x="723980" y="373454"/>
                      </a:cubicBezTo>
                      <a:cubicBezTo>
                        <a:pt x="809070" y="422984"/>
                        <a:pt x="862410" y="481404"/>
                        <a:pt x="899240" y="505534"/>
                      </a:cubicBezTo>
                      <a:cubicBezTo>
                        <a:pt x="936070" y="529664"/>
                        <a:pt x="898605" y="512519"/>
                        <a:pt x="906860" y="492834"/>
                      </a:cubicBezTo>
                      <a:cubicBezTo>
                        <a:pt x="915115" y="473149"/>
                        <a:pt x="911940" y="459179"/>
                        <a:pt x="939880" y="406474"/>
                      </a:cubicBezTo>
                      <a:cubicBezTo>
                        <a:pt x="967820" y="353769"/>
                        <a:pt x="981155" y="301699"/>
                        <a:pt x="1046560" y="228674"/>
                      </a:cubicBezTo>
                      <a:cubicBezTo>
                        <a:pt x="1111965" y="155649"/>
                        <a:pt x="1167210" y="86434"/>
                        <a:pt x="1267540" y="40714"/>
                      </a:cubicBezTo>
                      <a:cubicBezTo>
                        <a:pt x="1367870" y="-5006"/>
                        <a:pt x="1444070" y="1344"/>
                        <a:pt x="1549480" y="74"/>
                      </a:cubicBezTo>
                      <a:cubicBezTo>
                        <a:pt x="1654890" y="-1196"/>
                        <a:pt x="1719025" y="14044"/>
                        <a:pt x="1793320" y="35634"/>
                      </a:cubicBezTo>
                      <a:cubicBezTo>
                        <a:pt x="1867615" y="57224"/>
                        <a:pt x="1891745" y="87704"/>
                        <a:pt x="1920320" y="106754"/>
                      </a:cubicBezTo>
                      <a:cubicBezTo>
                        <a:pt x="1948895" y="125804"/>
                        <a:pt x="1950165" y="128344"/>
                        <a:pt x="1935560" y="129614"/>
                      </a:cubicBezTo>
                      <a:cubicBezTo>
                        <a:pt x="1920955" y="130884"/>
                        <a:pt x="1903175" y="113104"/>
                        <a:pt x="1846660" y="111834"/>
                      </a:cubicBezTo>
                      <a:cubicBezTo>
                        <a:pt x="1790145" y="110564"/>
                        <a:pt x="1723470" y="101039"/>
                        <a:pt x="1653620" y="124534"/>
                      </a:cubicBezTo>
                      <a:cubicBezTo>
                        <a:pt x="1583770" y="148029"/>
                        <a:pt x="1553290" y="169619"/>
                        <a:pt x="1498680" y="228674"/>
                      </a:cubicBezTo>
                      <a:cubicBezTo>
                        <a:pt x="1444070" y="287729"/>
                        <a:pt x="1424385" y="318844"/>
                        <a:pt x="1381840" y="419174"/>
                      </a:cubicBezTo>
                      <a:cubicBezTo>
                        <a:pt x="1339295" y="519504"/>
                        <a:pt x="1312625" y="631899"/>
                        <a:pt x="1285320" y="731594"/>
                      </a:cubicBezTo>
                      <a:cubicBezTo>
                        <a:pt x="1258015" y="831289"/>
                        <a:pt x="1256745" y="850339"/>
                        <a:pt x="1244680" y="917014"/>
                      </a:cubicBezTo>
                      <a:cubicBezTo>
                        <a:pt x="1232615" y="983689"/>
                        <a:pt x="1228170" y="1013534"/>
                        <a:pt x="1224360" y="1064334"/>
                      </a:cubicBezTo>
                      <a:cubicBezTo>
                        <a:pt x="1220550" y="1115134"/>
                        <a:pt x="1228170" y="1126564"/>
                        <a:pt x="1224360" y="1171014"/>
                      </a:cubicBezTo>
                      <a:cubicBezTo>
                        <a:pt x="1220550" y="1215464"/>
                        <a:pt x="1210390" y="1252294"/>
                        <a:pt x="1204040" y="1285314"/>
                      </a:cubicBezTo>
                      <a:cubicBezTo>
                        <a:pt x="1197690" y="1318334"/>
                        <a:pt x="1193880" y="1314524"/>
                        <a:pt x="1191340" y="1336114"/>
                      </a:cubicBezTo>
                      <a:cubicBezTo>
                        <a:pt x="1188800" y="1357704"/>
                        <a:pt x="1181815" y="1352624"/>
                        <a:pt x="1191340" y="1391994"/>
                      </a:cubicBezTo>
                      <a:cubicBezTo>
                        <a:pt x="1200865" y="1431364"/>
                        <a:pt x="1200865" y="1462479"/>
                        <a:pt x="1239600" y="1531694"/>
                      </a:cubicBezTo>
                      <a:cubicBezTo>
                        <a:pt x="1278335" y="1600909"/>
                        <a:pt x="1329770" y="1662504"/>
                        <a:pt x="1384380" y="1737434"/>
                      </a:cubicBezTo>
                      <a:cubicBezTo>
                        <a:pt x="1438990" y="1812364"/>
                        <a:pt x="1499950" y="1872054"/>
                        <a:pt x="1511380" y="1907614"/>
                      </a:cubicBezTo>
                      <a:cubicBezTo>
                        <a:pt x="1522810" y="1943174"/>
                        <a:pt x="1484710" y="1928569"/>
                        <a:pt x="1440260" y="1915234"/>
                      </a:cubicBezTo>
                      <a:cubicBezTo>
                        <a:pt x="1395810" y="1901899"/>
                        <a:pt x="1339930" y="1839034"/>
                        <a:pt x="1287860" y="1841574"/>
                      </a:cubicBezTo>
                      <a:cubicBezTo>
                        <a:pt x="1235790" y="1844114"/>
                        <a:pt x="1218010" y="1938729"/>
                        <a:pt x="1181180" y="1927934"/>
                      </a:cubicBezTo>
                      <a:cubicBezTo>
                        <a:pt x="1144350" y="1917139"/>
                        <a:pt x="1150065" y="1789504"/>
                        <a:pt x="1102440" y="1788234"/>
                      </a:cubicBezTo>
                      <a:cubicBezTo>
                        <a:pt x="1054815" y="1786964"/>
                        <a:pt x="986235" y="1921584"/>
                        <a:pt x="942420" y="1922854"/>
                      </a:cubicBezTo>
                      <a:cubicBezTo>
                        <a:pt x="898605" y="1924124"/>
                        <a:pt x="943055" y="1800934"/>
                        <a:pt x="884000" y="1793314"/>
                      </a:cubicBezTo>
                      <a:cubicBezTo>
                        <a:pt x="824945" y="1785694"/>
                        <a:pt x="755095" y="1859354"/>
                        <a:pt x="647780" y="1884754"/>
                      </a:cubicBezTo>
                      <a:cubicBezTo>
                        <a:pt x="540465" y="1910154"/>
                        <a:pt x="417910" y="1920314"/>
                        <a:pt x="348060" y="1920314"/>
                      </a:cubicBezTo>
                      <a:cubicBezTo>
                        <a:pt x="278210" y="1920314"/>
                        <a:pt x="294085" y="1901899"/>
                        <a:pt x="297260" y="1884754"/>
                      </a:cubicBezTo>
                      <a:cubicBezTo>
                        <a:pt x="300435" y="1867609"/>
                        <a:pt x="341075" y="1848559"/>
                        <a:pt x="363300" y="1833954"/>
                      </a:cubicBezTo>
                      <a:cubicBezTo>
                        <a:pt x="385525" y="1819349"/>
                        <a:pt x="379810" y="1840304"/>
                        <a:pt x="409020" y="1811094"/>
                      </a:cubicBezTo>
                      <a:close/>
                    </a:path>
                  </a:pathLst>
                </a:custGeom>
                <a:solidFill>
                  <a:srgbClr val="5C35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99" name="组合 98"/>
                <p:cNvGrpSpPr/>
                <p:nvPr/>
              </p:nvGrpSpPr>
              <p:grpSpPr>
                <a:xfrm>
                  <a:off x="11118" y="2831"/>
                  <a:ext cx="1300" cy="2074"/>
                  <a:chOff x="8632" y="2846"/>
                  <a:chExt cx="1198" cy="2074"/>
                </a:xfrm>
                <a:solidFill>
                  <a:srgbClr val="321600"/>
                </a:solidFill>
              </p:grpSpPr>
              <p:sp>
                <p:nvSpPr>
                  <p:cNvPr id="100" name="任意多边形 99"/>
                  <p:cNvSpPr/>
                  <p:nvPr/>
                </p:nvSpPr>
                <p:spPr>
                  <a:xfrm>
                    <a:off x="8741" y="3637"/>
                    <a:ext cx="111" cy="1283"/>
                  </a:xfrm>
                  <a:custGeom>
                    <a:avLst/>
                    <a:gdLst>
                      <a:gd name="connisteX0" fmla="*/ 667 w 70713"/>
                      <a:gd name="connsiteY0" fmla="*/ 808204 h 814483"/>
                      <a:gd name="connisteX1" fmla="*/ 19717 w 70713"/>
                      <a:gd name="connsiteY1" fmla="*/ 732004 h 814483"/>
                      <a:gd name="connisteX2" fmla="*/ 23527 w 70713"/>
                      <a:gd name="connsiteY2" fmla="*/ 615799 h 814483"/>
                      <a:gd name="connisteX3" fmla="*/ 44482 w 70713"/>
                      <a:gd name="connsiteY3" fmla="*/ 461494 h 814483"/>
                      <a:gd name="connisteX4" fmla="*/ 25432 w 70713"/>
                      <a:gd name="connsiteY4" fmla="*/ 251944 h 814483"/>
                      <a:gd name="connisteX5" fmla="*/ 19717 w 70713"/>
                      <a:gd name="connsiteY5" fmla="*/ 105259 h 814483"/>
                      <a:gd name="connisteX6" fmla="*/ 6382 w 70713"/>
                      <a:gd name="connsiteY6" fmla="*/ 2389 h 814483"/>
                      <a:gd name="connisteX7" fmla="*/ 33052 w 70713"/>
                      <a:gd name="connsiteY7" fmla="*/ 59539 h 814483"/>
                      <a:gd name="connisteX8" fmla="*/ 61627 w 70713"/>
                      <a:gd name="connsiteY8" fmla="*/ 255754 h 814483"/>
                      <a:gd name="connisteX9" fmla="*/ 69247 w 70713"/>
                      <a:gd name="connsiteY9" fmla="*/ 402439 h 814483"/>
                      <a:gd name="connisteX10" fmla="*/ 69247 w 70713"/>
                      <a:gd name="connsiteY10" fmla="*/ 509119 h 814483"/>
                      <a:gd name="connisteX11" fmla="*/ 57817 w 70713"/>
                      <a:gd name="connsiteY11" fmla="*/ 621514 h 814483"/>
                      <a:gd name="connisteX12" fmla="*/ 63532 w 70713"/>
                      <a:gd name="connsiteY12" fmla="*/ 743434 h 814483"/>
                      <a:gd name="connisteX13" fmla="*/ 42577 w 70713"/>
                      <a:gd name="connsiteY13" fmla="*/ 798679 h 814483"/>
                      <a:gd name="connisteX14" fmla="*/ 667 w 70713"/>
                      <a:gd name="connsiteY14" fmla="*/ 808204 h 81448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70714" h="814484">
                        <a:moveTo>
                          <a:pt x="667" y="808204"/>
                        </a:moveTo>
                        <a:cubicBezTo>
                          <a:pt x="-3778" y="794869"/>
                          <a:pt x="15272" y="770739"/>
                          <a:pt x="19717" y="732004"/>
                        </a:cubicBezTo>
                        <a:cubicBezTo>
                          <a:pt x="24162" y="693269"/>
                          <a:pt x="18447" y="669774"/>
                          <a:pt x="23527" y="615799"/>
                        </a:cubicBezTo>
                        <a:cubicBezTo>
                          <a:pt x="28607" y="561824"/>
                          <a:pt x="43847" y="534519"/>
                          <a:pt x="44482" y="461494"/>
                        </a:cubicBezTo>
                        <a:cubicBezTo>
                          <a:pt x="45117" y="388469"/>
                          <a:pt x="30512" y="323064"/>
                          <a:pt x="25432" y="251944"/>
                        </a:cubicBezTo>
                        <a:cubicBezTo>
                          <a:pt x="20352" y="180824"/>
                          <a:pt x="23527" y="155424"/>
                          <a:pt x="19717" y="105259"/>
                        </a:cubicBezTo>
                        <a:cubicBezTo>
                          <a:pt x="15907" y="55094"/>
                          <a:pt x="3842" y="11279"/>
                          <a:pt x="6382" y="2389"/>
                        </a:cubicBezTo>
                        <a:cubicBezTo>
                          <a:pt x="8922" y="-6501"/>
                          <a:pt x="22257" y="8739"/>
                          <a:pt x="33052" y="59539"/>
                        </a:cubicBezTo>
                        <a:cubicBezTo>
                          <a:pt x="43847" y="110339"/>
                          <a:pt x="54642" y="187174"/>
                          <a:pt x="61627" y="255754"/>
                        </a:cubicBezTo>
                        <a:cubicBezTo>
                          <a:pt x="68612" y="324334"/>
                          <a:pt x="67977" y="351639"/>
                          <a:pt x="69247" y="402439"/>
                        </a:cubicBezTo>
                        <a:cubicBezTo>
                          <a:pt x="70517" y="453239"/>
                          <a:pt x="71787" y="465304"/>
                          <a:pt x="69247" y="509119"/>
                        </a:cubicBezTo>
                        <a:cubicBezTo>
                          <a:pt x="66707" y="552934"/>
                          <a:pt x="59087" y="574524"/>
                          <a:pt x="57817" y="621514"/>
                        </a:cubicBezTo>
                        <a:cubicBezTo>
                          <a:pt x="56547" y="668504"/>
                          <a:pt x="66707" y="707874"/>
                          <a:pt x="63532" y="743434"/>
                        </a:cubicBezTo>
                        <a:cubicBezTo>
                          <a:pt x="60357" y="778994"/>
                          <a:pt x="55277" y="785979"/>
                          <a:pt x="42577" y="798679"/>
                        </a:cubicBezTo>
                        <a:cubicBezTo>
                          <a:pt x="29877" y="811379"/>
                          <a:pt x="5112" y="821539"/>
                          <a:pt x="667" y="8082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1" name="任意多边形 100"/>
                  <p:cNvSpPr/>
                  <p:nvPr/>
                </p:nvSpPr>
                <p:spPr>
                  <a:xfrm>
                    <a:off x="9607" y="2846"/>
                    <a:ext cx="223" cy="943"/>
                  </a:xfrm>
                  <a:custGeom>
                    <a:avLst/>
                    <a:gdLst>
                      <a:gd name="connisteX0" fmla="*/ 24765 w 141586"/>
                      <a:gd name="connsiteY0" fmla="*/ 424214 h 424219"/>
                      <a:gd name="connisteX1" fmla="*/ 22860 w 141586"/>
                      <a:gd name="connsiteY1" fmla="*/ 313724 h 424219"/>
                      <a:gd name="connisteX2" fmla="*/ 68580 w 141586"/>
                      <a:gd name="connsiteY2" fmla="*/ 127034 h 424219"/>
                      <a:gd name="connisteX3" fmla="*/ 140970 w 141586"/>
                      <a:gd name="connsiteY3" fmla="*/ 10829 h 424219"/>
                      <a:gd name="connisteX4" fmla="*/ 95250 w 141586"/>
                      <a:gd name="connsiteY4" fmla="*/ 29879 h 424219"/>
                      <a:gd name="connisteX5" fmla="*/ 24765 w 141586"/>
                      <a:gd name="connsiteY5" fmla="*/ 167039 h 424219"/>
                      <a:gd name="connisteX6" fmla="*/ 0 w 141586"/>
                      <a:gd name="connsiteY6" fmla="*/ 311819 h 424219"/>
                      <a:gd name="connisteX7" fmla="*/ 24765 w 141586"/>
                      <a:gd name="connsiteY7" fmla="*/ 424214 h 42421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141586" h="424220">
                        <a:moveTo>
                          <a:pt x="24765" y="424214"/>
                        </a:moveTo>
                        <a:cubicBezTo>
                          <a:pt x="29210" y="424849"/>
                          <a:pt x="13970" y="373414"/>
                          <a:pt x="22860" y="313724"/>
                        </a:cubicBezTo>
                        <a:cubicBezTo>
                          <a:pt x="31750" y="254034"/>
                          <a:pt x="45085" y="187359"/>
                          <a:pt x="68580" y="127034"/>
                        </a:cubicBezTo>
                        <a:cubicBezTo>
                          <a:pt x="92075" y="66709"/>
                          <a:pt x="135890" y="30514"/>
                          <a:pt x="140970" y="10829"/>
                        </a:cubicBezTo>
                        <a:cubicBezTo>
                          <a:pt x="146050" y="-8856"/>
                          <a:pt x="118745" y="-1236"/>
                          <a:pt x="95250" y="29879"/>
                        </a:cubicBezTo>
                        <a:cubicBezTo>
                          <a:pt x="71755" y="60994"/>
                          <a:pt x="43815" y="110524"/>
                          <a:pt x="24765" y="167039"/>
                        </a:cubicBezTo>
                        <a:cubicBezTo>
                          <a:pt x="5715" y="223554"/>
                          <a:pt x="0" y="260384"/>
                          <a:pt x="0" y="311819"/>
                        </a:cubicBezTo>
                        <a:cubicBezTo>
                          <a:pt x="0" y="363254"/>
                          <a:pt x="20320" y="423579"/>
                          <a:pt x="24765" y="424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2" name="任意多边形 101"/>
                  <p:cNvSpPr/>
                  <p:nvPr/>
                </p:nvSpPr>
                <p:spPr>
                  <a:xfrm>
                    <a:off x="9412" y="3150"/>
                    <a:ext cx="192" cy="540"/>
                  </a:xfrm>
                  <a:custGeom>
                    <a:avLst/>
                    <a:gdLst>
                      <a:gd name="connisteX0" fmla="*/ 107165 w 121940"/>
                      <a:gd name="connsiteY0" fmla="*/ 47544 h 342961"/>
                      <a:gd name="connisteX1" fmla="*/ 32870 w 121940"/>
                      <a:gd name="connsiteY1" fmla="*/ 253284 h 342961"/>
                      <a:gd name="connisteX2" fmla="*/ 4295 w 121940"/>
                      <a:gd name="connsiteY2" fmla="*/ 342819 h 342961"/>
                      <a:gd name="connisteX3" fmla="*/ 8105 w 121940"/>
                      <a:gd name="connsiteY3" fmla="*/ 266619 h 342961"/>
                      <a:gd name="connisteX4" fmla="*/ 61445 w 121940"/>
                      <a:gd name="connsiteY4" fmla="*/ 106599 h 342961"/>
                      <a:gd name="connisteX5" fmla="*/ 116690 w 121940"/>
                      <a:gd name="connsiteY5" fmla="*/ 5634 h 342961"/>
                      <a:gd name="connisteX6" fmla="*/ 107165 w 121940"/>
                      <a:gd name="connsiteY6" fmla="*/ 47544 h 3429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</a:cxnLst>
                    <a:rect l="l" t="t" r="r" b="b"/>
                    <a:pathLst>
                      <a:path w="121941" h="342961">
                        <a:moveTo>
                          <a:pt x="107165" y="47544"/>
                        </a:moveTo>
                        <a:cubicBezTo>
                          <a:pt x="90655" y="97074"/>
                          <a:pt x="53190" y="194229"/>
                          <a:pt x="32870" y="253284"/>
                        </a:cubicBezTo>
                        <a:cubicBezTo>
                          <a:pt x="12550" y="312339"/>
                          <a:pt x="9375" y="340279"/>
                          <a:pt x="4295" y="342819"/>
                        </a:cubicBezTo>
                        <a:cubicBezTo>
                          <a:pt x="-785" y="345359"/>
                          <a:pt x="-3325" y="313609"/>
                          <a:pt x="8105" y="266619"/>
                        </a:cubicBezTo>
                        <a:cubicBezTo>
                          <a:pt x="19535" y="219629"/>
                          <a:pt x="39855" y="158669"/>
                          <a:pt x="61445" y="106599"/>
                        </a:cubicBezTo>
                        <a:cubicBezTo>
                          <a:pt x="83035" y="54529"/>
                          <a:pt x="107800" y="17699"/>
                          <a:pt x="116690" y="5634"/>
                        </a:cubicBezTo>
                        <a:cubicBezTo>
                          <a:pt x="125580" y="-6431"/>
                          <a:pt x="123675" y="-1986"/>
                          <a:pt x="107165" y="475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3" name="任意多边形 102"/>
                  <p:cNvSpPr/>
                  <p:nvPr/>
                </p:nvSpPr>
                <p:spPr>
                  <a:xfrm>
                    <a:off x="9239" y="3215"/>
                    <a:ext cx="130" cy="1601"/>
                  </a:xfrm>
                  <a:custGeom>
                    <a:avLst/>
                    <a:gdLst>
                      <a:gd name="connisteX0" fmla="*/ 54004 w 82742"/>
                      <a:gd name="connsiteY0" fmla="*/ 4575 h 895293"/>
                      <a:gd name="connisteX1" fmla="*/ 46384 w 82742"/>
                      <a:gd name="connsiteY1" fmla="*/ 174120 h 895293"/>
                      <a:gd name="connisteX2" fmla="*/ 65434 w 82742"/>
                      <a:gd name="connsiteY2" fmla="*/ 307470 h 895293"/>
                      <a:gd name="connisteX3" fmla="*/ 82579 w 82742"/>
                      <a:gd name="connsiteY3" fmla="*/ 435105 h 895293"/>
                      <a:gd name="connisteX4" fmla="*/ 71149 w 82742"/>
                      <a:gd name="connsiteY4" fmla="*/ 581790 h 895293"/>
                      <a:gd name="connisteX5" fmla="*/ 50194 w 82742"/>
                      <a:gd name="connsiteY5" fmla="*/ 741810 h 895293"/>
                      <a:gd name="connisteX6" fmla="*/ 33049 w 82742"/>
                      <a:gd name="connsiteY6" fmla="*/ 873255 h 895293"/>
                      <a:gd name="connisteX7" fmla="*/ 23524 w 82742"/>
                      <a:gd name="connsiteY7" fmla="*/ 892305 h 895293"/>
                      <a:gd name="connisteX8" fmla="*/ 664 w 82742"/>
                      <a:gd name="connsiteY8" fmla="*/ 861825 h 895293"/>
                      <a:gd name="connisteX9" fmla="*/ 10189 w 82742"/>
                      <a:gd name="connsiteY9" fmla="*/ 774195 h 895293"/>
                      <a:gd name="connisteX10" fmla="*/ 36859 w 82742"/>
                      <a:gd name="connsiteY10" fmla="*/ 593220 h 895293"/>
                      <a:gd name="connisteX11" fmla="*/ 40669 w 82742"/>
                      <a:gd name="connsiteY11" fmla="*/ 467490 h 895293"/>
                      <a:gd name="connisteX12" fmla="*/ 31144 w 82742"/>
                      <a:gd name="connsiteY12" fmla="*/ 217935 h 895293"/>
                      <a:gd name="connisteX13" fmla="*/ 19714 w 82742"/>
                      <a:gd name="connsiteY13" fmla="*/ 75060 h 895293"/>
                      <a:gd name="connisteX14" fmla="*/ 54004 w 82742"/>
                      <a:gd name="connsiteY14" fmla="*/ 4575 h 89529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82743" h="895294">
                        <a:moveTo>
                          <a:pt x="54004" y="4576"/>
                        </a:moveTo>
                        <a:cubicBezTo>
                          <a:pt x="59084" y="24261"/>
                          <a:pt x="43844" y="113796"/>
                          <a:pt x="46384" y="174121"/>
                        </a:cubicBezTo>
                        <a:cubicBezTo>
                          <a:pt x="48924" y="234446"/>
                          <a:pt x="58449" y="255401"/>
                          <a:pt x="65434" y="307471"/>
                        </a:cubicBezTo>
                        <a:cubicBezTo>
                          <a:pt x="72419" y="359541"/>
                          <a:pt x="81309" y="380496"/>
                          <a:pt x="82579" y="435106"/>
                        </a:cubicBezTo>
                        <a:cubicBezTo>
                          <a:pt x="83849" y="489716"/>
                          <a:pt x="77499" y="520196"/>
                          <a:pt x="71149" y="581791"/>
                        </a:cubicBezTo>
                        <a:cubicBezTo>
                          <a:pt x="64799" y="643386"/>
                          <a:pt x="57814" y="683391"/>
                          <a:pt x="50194" y="741811"/>
                        </a:cubicBezTo>
                        <a:cubicBezTo>
                          <a:pt x="42574" y="800231"/>
                          <a:pt x="38129" y="843411"/>
                          <a:pt x="33049" y="873256"/>
                        </a:cubicBezTo>
                        <a:cubicBezTo>
                          <a:pt x="27969" y="903101"/>
                          <a:pt x="29874" y="894846"/>
                          <a:pt x="23524" y="892306"/>
                        </a:cubicBezTo>
                        <a:cubicBezTo>
                          <a:pt x="17174" y="889766"/>
                          <a:pt x="3204" y="885321"/>
                          <a:pt x="664" y="861826"/>
                        </a:cubicBezTo>
                        <a:cubicBezTo>
                          <a:pt x="-1876" y="838331"/>
                          <a:pt x="3204" y="828171"/>
                          <a:pt x="10189" y="774196"/>
                        </a:cubicBezTo>
                        <a:cubicBezTo>
                          <a:pt x="17174" y="720221"/>
                          <a:pt x="30509" y="654816"/>
                          <a:pt x="36859" y="593221"/>
                        </a:cubicBezTo>
                        <a:cubicBezTo>
                          <a:pt x="43209" y="531626"/>
                          <a:pt x="41939" y="542421"/>
                          <a:pt x="40669" y="467491"/>
                        </a:cubicBezTo>
                        <a:cubicBezTo>
                          <a:pt x="39399" y="392561"/>
                          <a:pt x="35589" y="296676"/>
                          <a:pt x="31144" y="217936"/>
                        </a:cubicBezTo>
                        <a:cubicBezTo>
                          <a:pt x="26699" y="139196"/>
                          <a:pt x="15269" y="117606"/>
                          <a:pt x="19714" y="75061"/>
                        </a:cubicBezTo>
                        <a:cubicBezTo>
                          <a:pt x="24159" y="32516"/>
                          <a:pt x="48924" y="-15109"/>
                          <a:pt x="54004" y="457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" name="任意多边形 103"/>
                  <p:cNvSpPr/>
                  <p:nvPr/>
                </p:nvSpPr>
                <p:spPr>
                  <a:xfrm>
                    <a:off x="9607" y="4391"/>
                    <a:ext cx="27" cy="445"/>
                  </a:xfrm>
                  <a:custGeom>
                    <a:avLst/>
                    <a:gdLst>
                      <a:gd name="connisteX0" fmla="*/ 16591 w 17375"/>
                      <a:gd name="connsiteY0" fmla="*/ 1625 h 282848"/>
                      <a:gd name="connisteX1" fmla="*/ 14686 w 17375"/>
                      <a:gd name="connsiteY1" fmla="*/ 173075 h 282848"/>
                      <a:gd name="connisteX2" fmla="*/ 16591 w 17375"/>
                      <a:gd name="connsiteY2" fmla="*/ 279755 h 282848"/>
                      <a:gd name="connisteX3" fmla="*/ 3256 w 17375"/>
                      <a:gd name="connsiteY3" fmla="*/ 232130 h 282848"/>
                      <a:gd name="connisteX4" fmla="*/ 1351 w 17375"/>
                      <a:gd name="connsiteY4" fmla="*/ 106400 h 282848"/>
                      <a:gd name="connisteX5" fmla="*/ 16591 w 17375"/>
                      <a:gd name="connsiteY5" fmla="*/ 1625 h 28284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7375" h="282848">
                        <a:moveTo>
                          <a:pt x="16591" y="1625"/>
                        </a:moveTo>
                        <a:cubicBezTo>
                          <a:pt x="19131" y="14960"/>
                          <a:pt x="14686" y="117195"/>
                          <a:pt x="14686" y="173075"/>
                        </a:cubicBezTo>
                        <a:cubicBezTo>
                          <a:pt x="14686" y="228955"/>
                          <a:pt x="19131" y="267690"/>
                          <a:pt x="16591" y="279755"/>
                        </a:cubicBezTo>
                        <a:cubicBezTo>
                          <a:pt x="14051" y="291820"/>
                          <a:pt x="6431" y="267055"/>
                          <a:pt x="3256" y="232130"/>
                        </a:cubicBezTo>
                        <a:cubicBezTo>
                          <a:pt x="81" y="197205"/>
                          <a:pt x="-1189" y="152755"/>
                          <a:pt x="1351" y="106400"/>
                        </a:cubicBezTo>
                        <a:cubicBezTo>
                          <a:pt x="3891" y="60045"/>
                          <a:pt x="14051" y="-11710"/>
                          <a:pt x="16591" y="16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5" name="任意多边形 104"/>
                  <p:cNvSpPr/>
                  <p:nvPr/>
                </p:nvSpPr>
                <p:spPr>
                  <a:xfrm>
                    <a:off x="9382" y="4408"/>
                    <a:ext cx="84" cy="485"/>
                  </a:xfrm>
                  <a:custGeom>
                    <a:avLst/>
                    <a:gdLst>
                      <a:gd name="connisteX0" fmla="*/ 52919 w 53085"/>
                      <a:gd name="connsiteY0" fmla="*/ 904 h 308245"/>
                      <a:gd name="connisteX1" fmla="*/ 20534 w 53085"/>
                      <a:gd name="connsiteY1" fmla="*/ 212359 h 308245"/>
                      <a:gd name="connisteX2" fmla="*/ 14819 w 53085"/>
                      <a:gd name="connsiteY2" fmla="*/ 305704 h 308245"/>
                      <a:gd name="connisteX3" fmla="*/ 1484 w 53085"/>
                      <a:gd name="connsiteY3" fmla="*/ 263794 h 308245"/>
                      <a:gd name="connisteX4" fmla="*/ 7199 w 53085"/>
                      <a:gd name="connsiteY4" fmla="*/ 153304 h 308245"/>
                      <a:gd name="connisteX5" fmla="*/ 52919 w 53085"/>
                      <a:gd name="connsiteY5" fmla="*/ 904 h 30824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3086" h="308245">
                        <a:moveTo>
                          <a:pt x="52920" y="904"/>
                        </a:moveTo>
                        <a:cubicBezTo>
                          <a:pt x="55460" y="12969"/>
                          <a:pt x="28155" y="151399"/>
                          <a:pt x="20535" y="212359"/>
                        </a:cubicBezTo>
                        <a:cubicBezTo>
                          <a:pt x="12915" y="273319"/>
                          <a:pt x="18630" y="295544"/>
                          <a:pt x="14820" y="305704"/>
                        </a:cubicBezTo>
                        <a:cubicBezTo>
                          <a:pt x="11010" y="315864"/>
                          <a:pt x="2755" y="294274"/>
                          <a:pt x="1485" y="263794"/>
                        </a:cubicBezTo>
                        <a:cubicBezTo>
                          <a:pt x="215" y="233314"/>
                          <a:pt x="-2960" y="206009"/>
                          <a:pt x="7200" y="153304"/>
                        </a:cubicBezTo>
                        <a:cubicBezTo>
                          <a:pt x="17360" y="100599"/>
                          <a:pt x="50380" y="-11161"/>
                          <a:pt x="52920" y="9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6" name="任意多边形 105"/>
                  <p:cNvSpPr/>
                  <p:nvPr/>
                </p:nvSpPr>
                <p:spPr>
                  <a:xfrm>
                    <a:off x="8868" y="3251"/>
                    <a:ext cx="245" cy="1664"/>
                  </a:xfrm>
                  <a:custGeom>
                    <a:avLst/>
                    <a:gdLst>
                      <a:gd name="connisteX0" fmla="*/ 102896 w 104504"/>
                      <a:gd name="connsiteY0" fmla="*/ 7532 h 786227"/>
                      <a:gd name="connisteX1" fmla="*/ 91466 w 104504"/>
                      <a:gd name="connsiteY1" fmla="*/ 154217 h 786227"/>
                      <a:gd name="connisteX2" fmla="*/ 47651 w 104504"/>
                      <a:gd name="connsiteY2" fmla="*/ 373292 h 786227"/>
                      <a:gd name="connisteX3" fmla="*/ 30506 w 104504"/>
                      <a:gd name="connsiteY3" fmla="*/ 567602 h 786227"/>
                      <a:gd name="connisteX4" fmla="*/ 36221 w 104504"/>
                      <a:gd name="connsiteY4" fmla="*/ 758102 h 786227"/>
                      <a:gd name="connisteX5" fmla="*/ 24791 w 104504"/>
                      <a:gd name="connsiteY5" fmla="*/ 775247 h 786227"/>
                      <a:gd name="connisteX6" fmla="*/ 15266 w 104504"/>
                      <a:gd name="connsiteY6" fmla="*/ 702857 h 786227"/>
                      <a:gd name="connisteX7" fmla="*/ 26 w 104504"/>
                      <a:gd name="connsiteY7" fmla="*/ 548552 h 786227"/>
                      <a:gd name="connisteX8" fmla="*/ 17171 w 104504"/>
                      <a:gd name="connsiteY8" fmla="*/ 365672 h 786227"/>
                      <a:gd name="connisteX9" fmla="*/ 57176 w 104504"/>
                      <a:gd name="connsiteY9" fmla="*/ 215177 h 786227"/>
                      <a:gd name="connisteX10" fmla="*/ 68606 w 104504"/>
                      <a:gd name="connsiteY10" fmla="*/ 51347 h 786227"/>
                      <a:gd name="connisteX11" fmla="*/ 102896 w 104504"/>
                      <a:gd name="connsiteY11" fmla="*/ 7532 h 78622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</a:cxnLst>
                    <a:rect l="l" t="t" r="r" b="b"/>
                    <a:pathLst>
                      <a:path w="104505" h="786228">
                        <a:moveTo>
                          <a:pt x="102897" y="7532"/>
                        </a:moveTo>
                        <a:cubicBezTo>
                          <a:pt x="107342" y="27852"/>
                          <a:pt x="102262" y="81192"/>
                          <a:pt x="91467" y="154217"/>
                        </a:cubicBezTo>
                        <a:cubicBezTo>
                          <a:pt x="80672" y="227242"/>
                          <a:pt x="59717" y="290742"/>
                          <a:pt x="47652" y="373292"/>
                        </a:cubicBezTo>
                        <a:cubicBezTo>
                          <a:pt x="35587" y="455842"/>
                          <a:pt x="33047" y="490767"/>
                          <a:pt x="30507" y="567602"/>
                        </a:cubicBezTo>
                        <a:cubicBezTo>
                          <a:pt x="27967" y="644437"/>
                          <a:pt x="37492" y="716827"/>
                          <a:pt x="36222" y="758102"/>
                        </a:cubicBezTo>
                        <a:cubicBezTo>
                          <a:pt x="34952" y="799377"/>
                          <a:pt x="29237" y="786042"/>
                          <a:pt x="24792" y="775247"/>
                        </a:cubicBezTo>
                        <a:cubicBezTo>
                          <a:pt x="20347" y="764452"/>
                          <a:pt x="20347" y="747942"/>
                          <a:pt x="15267" y="702857"/>
                        </a:cubicBezTo>
                        <a:cubicBezTo>
                          <a:pt x="10187" y="657772"/>
                          <a:pt x="-608" y="615862"/>
                          <a:pt x="27" y="548552"/>
                        </a:cubicBezTo>
                        <a:cubicBezTo>
                          <a:pt x="662" y="481242"/>
                          <a:pt x="5742" y="432347"/>
                          <a:pt x="17172" y="365672"/>
                        </a:cubicBezTo>
                        <a:cubicBezTo>
                          <a:pt x="28602" y="298997"/>
                          <a:pt x="47017" y="278042"/>
                          <a:pt x="57177" y="215177"/>
                        </a:cubicBezTo>
                        <a:cubicBezTo>
                          <a:pt x="67337" y="152312"/>
                          <a:pt x="59717" y="92622"/>
                          <a:pt x="68607" y="51347"/>
                        </a:cubicBezTo>
                        <a:cubicBezTo>
                          <a:pt x="77497" y="10072"/>
                          <a:pt x="98452" y="-12788"/>
                          <a:pt x="102897" y="75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7" name="任意多边形 106"/>
                  <p:cNvSpPr/>
                  <p:nvPr/>
                </p:nvSpPr>
                <p:spPr>
                  <a:xfrm>
                    <a:off x="8632" y="3034"/>
                    <a:ext cx="111" cy="372"/>
                  </a:xfrm>
                  <a:custGeom>
                    <a:avLst/>
                    <a:gdLst>
                      <a:gd name="connisteX0" fmla="*/ 309 w 70576"/>
                      <a:gd name="connsiteY0" fmla="*/ 12 h 236261"/>
                      <a:gd name="connisteX1" fmla="*/ 42219 w 70576"/>
                      <a:gd name="connsiteY1" fmla="*/ 150507 h 236261"/>
                      <a:gd name="connisteX2" fmla="*/ 66984 w 70576"/>
                      <a:gd name="connsiteY2" fmla="*/ 236232 h 236261"/>
                      <a:gd name="connisteX3" fmla="*/ 61269 w 70576"/>
                      <a:gd name="connsiteY3" fmla="*/ 142887 h 236261"/>
                      <a:gd name="connisteX4" fmla="*/ 309 w 70576"/>
                      <a:gd name="connsiteY4" fmla="*/ 12 h 2362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70576" h="236262">
                        <a:moveTo>
                          <a:pt x="309" y="12"/>
                        </a:moveTo>
                        <a:cubicBezTo>
                          <a:pt x="-3501" y="1282"/>
                          <a:pt x="28884" y="103517"/>
                          <a:pt x="42219" y="150507"/>
                        </a:cubicBezTo>
                        <a:cubicBezTo>
                          <a:pt x="55554" y="197497"/>
                          <a:pt x="63174" y="237502"/>
                          <a:pt x="66984" y="236232"/>
                        </a:cubicBezTo>
                        <a:cubicBezTo>
                          <a:pt x="70794" y="234962"/>
                          <a:pt x="74604" y="189877"/>
                          <a:pt x="61269" y="142887"/>
                        </a:cubicBezTo>
                        <a:cubicBezTo>
                          <a:pt x="47934" y="95897"/>
                          <a:pt x="4119" y="-1258"/>
                          <a:pt x="30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8" name="任意多边形 107"/>
                  <p:cNvSpPr/>
                  <p:nvPr/>
                </p:nvSpPr>
                <p:spPr>
                  <a:xfrm>
                    <a:off x="8868" y="3034"/>
                    <a:ext cx="96" cy="352"/>
                  </a:xfrm>
                  <a:custGeom>
                    <a:avLst/>
                    <a:gdLst>
                      <a:gd name="connisteX0" fmla="*/ 61004 w 61276"/>
                      <a:gd name="connsiteY0" fmla="*/ 5356 h 223551"/>
                      <a:gd name="connisteX1" fmla="*/ 28619 w 61276"/>
                      <a:gd name="connsiteY1" fmla="*/ 119656 h 223551"/>
                      <a:gd name="connisteX2" fmla="*/ 11474 w 61276"/>
                      <a:gd name="connsiteY2" fmla="*/ 222526 h 223551"/>
                      <a:gd name="connisteX3" fmla="*/ 44 w 61276"/>
                      <a:gd name="connsiteY3" fmla="*/ 157756 h 223551"/>
                      <a:gd name="connisteX4" fmla="*/ 13379 w 61276"/>
                      <a:gd name="connsiteY4" fmla="*/ 41551 h 223551"/>
                      <a:gd name="connisteX5" fmla="*/ 61004 w 61276"/>
                      <a:gd name="connsiteY5" fmla="*/ 5356 h 22355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61277" h="223551">
                        <a:moveTo>
                          <a:pt x="61004" y="5356"/>
                        </a:moveTo>
                        <a:cubicBezTo>
                          <a:pt x="64179" y="21231"/>
                          <a:pt x="38779" y="76476"/>
                          <a:pt x="28619" y="119656"/>
                        </a:cubicBezTo>
                        <a:cubicBezTo>
                          <a:pt x="18459" y="162836"/>
                          <a:pt x="17189" y="214906"/>
                          <a:pt x="11474" y="222526"/>
                        </a:cubicBezTo>
                        <a:cubicBezTo>
                          <a:pt x="5759" y="230146"/>
                          <a:pt x="-591" y="193951"/>
                          <a:pt x="44" y="157756"/>
                        </a:cubicBezTo>
                        <a:cubicBezTo>
                          <a:pt x="679" y="121561"/>
                          <a:pt x="1314" y="72031"/>
                          <a:pt x="13379" y="41551"/>
                        </a:cubicBezTo>
                        <a:cubicBezTo>
                          <a:pt x="25444" y="11071"/>
                          <a:pt x="57829" y="-10519"/>
                          <a:pt x="61004" y="53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9" name="任意多边形 108"/>
                  <p:cNvSpPr/>
                  <p:nvPr/>
                </p:nvSpPr>
                <p:spPr>
                  <a:xfrm>
                    <a:off x="9350" y="2902"/>
                    <a:ext cx="148" cy="312"/>
                  </a:xfrm>
                  <a:custGeom>
                    <a:avLst/>
                    <a:gdLst>
                      <a:gd name="connisteX0" fmla="*/ 93772 w 94002"/>
                      <a:gd name="connsiteY0" fmla="*/ 58 h 198328"/>
                      <a:gd name="connisteX1" fmla="*/ 34717 w 94002"/>
                      <a:gd name="connsiteY1" fmla="*/ 131503 h 198328"/>
                      <a:gd name="connisteX2" fmla="*/ 2332 w 94002"/>
                      <a:gd name="connsiteY2" fmla="*/ 198178 h 198328"/>
                      <a:gd name="connisteX3" fmla="*/ 15667 w 94002"/>
                      <a:gd name="connsiteY3" fmla="*/ 118168 h 198328"/>
                      <a:gd name="connisteX4" fmla="*/ 93772 w 94002"/>
                      <a:gd name="connsiteY4" fmla="*/ 58 h 19832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94003" h="198329">
                        <a:moveTo>
                          <a:pt x="93772" y="58"/>
                        </a:moveTo>
                        <a:cubicBezTo>
                          <a:pt x="97582" y="2598"/>
                          <a:pt x="53132" y="92133"/>
                          <a:pt x="34717" y="131503"/>
                        </a:cubicBezTo>
                        <a:cubicBezTo>
                          <a:pt x="16302" y="170873"/>
                          <a:pt x="6142" y="200718"/>
                          <a:pt x="2332" y="198178"/>
                        </a:cubicBezTo>
                        <a:cubicBezTo>
                          <a:pt x="-1478" y="195638"/>
                          <a:pt x="-2748" y="157538"/>
                          <a:pt x="15667" y="118168"/>
                        </a:cubicBezTo>
                        <a:cubicBezTo>
                          <a:pt x="34082" y="78798"/>
                          <a:pt x="89962" y="-2482"/>
                          <a:pt x="93772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0" name="任意多边形 109"/>
                  <p:cNvSpPr/>
                  <p:nvPr/>
                </p:nvSpPr>
                <p:spPr>
                  <a:xfrm>
                    <a:off x="9007" y="4011"/>
                    <a:ext cx="87" cy="652"/>
                  </a:xfrm>
                  <a:custGeom>
                    <a:avLst/>
                    <a:gdLst>
                      <a:gd name="connisteX0" fmla="*/ 54452 w 55167"/>
                      <a:gd name="connsiteY0" fmla="*/ 10493 h 413889"/>
                      <a:gd name="connisteX1" fmla="*/ 31592 w 55167"/>
                      <a:gd name="connsiteY1" fmla="*/ 340058 h 413889"/>
                      <a:gd name="connisteX2" fmla="*/ 31592 w 55167"/>
                      <a:gd name="connsiteY2" fmla="*/ 412448 h 413889"/>
                      <a:gd name="connisteX3" fmla="*/ 6827 w 55167"/>
                      <a:gd name="connsiteY3" fmla="*/ 322913 h 413889"/>
                      <a:gd name="connisteX4" fmla="*/ 4922 w 55167"/>
                      <a:gd name="connsiteY4" fmla="*/ 126698 h 413889"/>
                      <a:gd name="connisteX5" fmla="*/ 54452 w 55167"/>
                      <a:gd name="connsiteY5" fmla="*/ 10493 h 41388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5168" h="413890">
                        <a:moveTo>
                          <a:pt x="54453" y="10493"/>
                        </a:moveTo>
                        <a:cubicBezTo>
                          <a:pt x="59533" y="53038"/>
                          <a:pt x="36038" y="259413"/>
                          <a:pt x="31593" y="340058"/>
                        </a:cubicBezTo>
                        <a:cubicBezTo>
                          <a:pt x="27148" y="420703"/>
                          <a:pt x="36673" y="415623"/>
                          <a:pt x="31593" y="412448"/>
                        </a:cubicBezTo>
                        <a:cubicBezTo>
                          <a:pt x="26513" y="409273"/>
                          <a:pt x="11908" y="380063"/>
                          <a:pt x="6828" y="322913"/>
                        </a:cubicBezTo>
                        <a:cubicBezTo>
                          <a:pt x="1748" y="265763"/>
                          <a:pt x="-4602" y="188928"/>
                          <a:pt x="4923" y="126698"/>
                        </a:cubicBezTo>
                        <a:cubicBezTo>
                          <a:pt x="14448" y="64468"/>
                          <a:pt x="49373" y="-32052"/>
                          <a:pt x="54453" y="104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1" name="任意多边形 110"/>
                  <p:cNvSpPr/>
                  <p:nvPr/>
                </p:nvSpPr>
                <p:spPr>
                  <a:xfrm>
                    <a:off x="9478" y="3832"/>
                    <a:ext cx="158" cy="322"/>
                  </a:xfrm>
                  <a:custGeom>
                    <a:avLst/>
                    <a:gdLst>
                      <a:gd name="connisteX0" fmla="*/ 8598 w 100406"/>
                      <a:gd name="connsiteY0" fmla="*/ 6250 h 204177"/>
                      <a:gd name="connisteX1" fmla="*/ 8598 w 100406"/>
                      <a:gd name="connsiteY1" fmla="*/ 126265 h 204177"/>
                      <a:gd name="connisteX2" fmla="*/ 60033 w 100406"/>
                      <a:gd name="connsiteY2" fmla="*/ 202465 h 204177"/>
                      <a:gd name="connisteX3" fmla="*/ 100038 w 100406"/>
                      <a:gd name="connsiteY3" fmla="*/ 162460 h 204177"/>
                      <a:gd name="connisteX4" fmla="*/ 73368 w 100406"/>
                      <a:gd name="connsiteY4" fmla="*/ 40540 h 204177"/>
                      <a:gd name="connisteX5" fmla="*/ 8598 w 100406"/>
                      <a:gd name="connsiteY5" fmla="*/ 6250 h 20417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00407" h="204177">
                        <a:moveTo>
                          <a:pt x="8599" y="6251"/>
                        </a:moveTo>
                        <a:cubicBezTo>
                          <a:pt x="-4101" y="23396"/>
                          <a:pt x="-1561" y="86896"/>
                          <a:pt x="8599" y="126266"/>
                        </a:cubicBezTo>
                        <a:cubicBezTo>
                          <a:pt x="18759" y="165636"/>
                          <a:pt x="41619" y="195481"/>
                          <a:pt x="60034" y="202466"/>
                        </a:cubicBezTo>
                        <a:cubicBezTo>
                          <a:pt x="78449" y="209451"/>
                          <a:pt x="97499" y="194846"/>
                          <a:pt x="100039" y="162461"/>
                        </a:cubicBezTo>
                        <a:cubicBezTo>
                          <a:pt x="102579" y="130076"/>
                          <a:pt x="91784" y="71656"/>
                          <a:pt x="73369" y="40541"/>
                        </a:cubicBezTo>
                        <a:cubicBezTo>
                          <a:pt x="54954" y="9426"/>
                          <a:pt x="21299" y="-10894"/>
                          <a:pt x="8599" y="6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2" name="任意多边形 111"/>
                  <p:cNvSpPr/>
                  <p:nvPr/>
                </p:nvSpPr>
                <p:spPr>
                  <a:xfrm>
                    <a:off x="9412" y="3857"/>
                    <a:ext cx="239" cy="466"/>
                  </a:xfrm>
                  <a:custGeom>
                    <a:avLst/>
                    <a:gdLst>
                      <a:gd name="connisteX0" fmla="*/ 1250 w 152033"/>
                      <a:gd name="connsiteY0" fmla="*/ 68 h 295605"/>
                      <a:gd name="connisteX1" fmla="*/ 29825 w 152033"/>
                      <a:gd name="connsiteY1" fmla="*/ 146753 h 295605"/>
                      <a:gd name="connisteX2" fmla="*/ 56495 w 152033"/>
                      <a:gd name="connsiteY2" fmla="*/ 207713 h 295605"/>
                      <a:gd name="connisteX3" fmla="*/ 107930 w 152033"/>
                      <a:gd name="connsiteY3" fmla="*/ 251528 h 295605"/>
                      <a:gd name="connisteX4" fmla="*/ 151745 w 152033"/>
                      <a:gd name="connsiteY4" fmla="*/ 253433 h 295605"/>
                      <a:gd name="connisteX5" fmla="*/ 121265 w 152033"/>
                      <a:gd name="connsiteY5" fmla="*/ 295343 h 295605"/>
                      <a:gd name="connisteX6" fmla="*/ 60305 w 152033"/>
                      <a:gd name="connsiteY6" fmla="*/ 262958 h 295605"/>
                      <a:gd name="connisteX7" fmla="*/ 12680 w 152033"/>
                      <a:gd name="connsiteY7" fmla="*/ 163898 h 295605"/>
                      <a:gd name="connisteX8" fmla="*/ 1250 w 152033"/>
                      <a:gd name="connsiteY8" fmla="*/ 68 h 29560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52034" h="295605">
                        <a:moveTo>
                          <a:pt x="1251" y="68"/>
                        </a:moveTo>
                        <a:cubicBezTo>
                          <a:pt x="4426" y="-3107"/>
                          <a:pt x="19031" y="105478"/>
                          <a:pt x="29826" y="146753"/>
                        </a:cubicBezTo>
                        <a:cubicBezTo>
                          <a:pt x="40621" y="188028"/>
                          <a:pt x="40621" y="186758"/>
                          <a:pt x="56496" y="207713"/>
                        </a:cubicBezTo>
                        <a:cubicBezTo>
                          <a:pt x="72371" y="228668"/>
                          <a:pt x="88881" y="242638"/>
                          <a:pt x="107931" y="251528"/>
                        </a:cubicBezTo>
                        <a:cubicBezTo>
                          <a:pt x="126981" y="260418"/>
                          <a:pt x="149206" y="244543"/>
                          <a:pt x="151746" y="253433"/>
                        </a:cubicBezTo>
                        <a:cubicBezTo>
                          <a:pt x="154286" y="262323"/>
                          <a:pt x="139681" y="293438"/>
                          <a:pt x="121266" y="295343"/>
                        </a:cubicBezTo>
                        <a:cubicBezTo>
                          <a:pt x="102851" y="297248"/>
                          <a:pt x="81896" y="288993"/>
                          <a:pt x="60306" y="262958"/>
                        </a:cubicBezTo>
                        <a:cubicBezTo>
                          <a:pt x="38716" y="236923"/>
                          <a:pt x="24746" y="216603"/>
                          <a:pt x="12681" y="163898"/>
                        </a:cubicBezTo>
                        <a:cubicBezTo>
                          <a:pt x="616" y="111193"/>
                          <a:pt x="-1924" y="3243"/>
                          <a:pt x="1251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3" name="任意多边形 112"/>
                  <p:cNvSpPr/>
                  <p:nvPr/>
                </p:nvSpPr>
                <p:spPr>
                  <a:xfrm>
                    <a:off x="9451" y="4229"/>
                    <a:ext cx="168" cy="182"/>
                  </a:xfrm>
                  <a:custGeom>
                    <a:avLst/>
                    <a:gdLst>
                      <a:gd name="connisteX0" fmla="*/ 8900 w 106416"/>
                      <a:gd name="connsiteY0" fmla="*/ 204 h 115256"/>
                      <a:gd name="connisteX1" fmla="*/ 20330 w 106416"/>
                      <a:gd name="connsiteY1" fmla="*/ 51639 h 115256"/>
                      <a:gd name="connisteX2" fmla="*/ 48905 w 106416"/>
                      <a:gd name="connsiteY2" fmla="*/ 82119 h 115256"/>
                      <a:gd name="connisteX3" fmla="*/ 90815 w 106416"/>
                      <a:gd name="connsiteY3" fmla="*/ 85929 h 115256"/>
                      <a:gd name="connisteX4" fmla="*/ 106055 w 106416"/>
                      <a:gd name="connsiteY4" fmla="*/ 80214 h 115256"/>
                      <a:gd name="connisteX5" fmla="*/ 81290 w 106416"/>
                      <a:gd name="connsiteY5" fmla="*/ 114504 h 115256"/>
                      <a:gd name="connisteX6" fmla="*/ 31760 w 106416"/>
                      <a:gd name="connsiteY6" fmla="*/ 95454 h 115256"/>
                      <a:gd name="connisteX7" fmla="*/ 1280 w 106416"/>
                      <a:gd name="connsiteY7" fmla="*/ 38304 h 115256"/>
                      <a:gd name="connisteX8" fmla="*/ 8900 w 106416"/>
                      <a:gd name="connsiteY8" fmla="*/ 204 h 115256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06416" h="115256">
                        <a:moveTo>
                          <a:pt x="8900" y="205"/>
                        </a:moveTo>
                        <a:cubicBezTo>
                          <a:pt x="12710" y="2745"/>
                          <a:pt x="12075" y="35130"/>
                          <a:pt x="20330" y="51640"/>
                        </a:cubicBezTo>
                        <a:cubicBezTo>
                          <a:pt x="28585" y="68150"/>
                          <a:pt x="34935" y="75135"/>
                          <a:pt x="48905" y="82120"/>
                        </a:cubicBezTo>
                        <a:cubicBezTo>
                          <a:pt x="62875" y="89105"/>
                          <a:pt x="79385" y="86565"/>
                          <a:pt x="90815" y="85930"/>
                        </a:cubicBezTo>
                        <a:cubicBezTo>
                          <a:pt x="102245" y="85295"/>
                          <a:pt x="107960" y="74500"/>
                          <a:pt x="106055" y="80215"/>
                        </a:cubicBezTo>
                        <a:cubicBezTo>
                          <a:pt x="104150" y="85930"/>
                          <a:pt x="95895" y="111330"/>
                          <a:pt x="81290" y="114505"/>
                        </a:cubicBezTo>
                        <a:cubicBezTo>
                          <a:pt x="66685" y="117680"/>
                          <a:pt x="47635" y="110695"/>
                          <a:pt x="31760" y="95455"/>
                        </a:cubicBezTo>
                        <a:cubicBezTo>
                          <a:pt x="15885" y="80215"/>
                          <a:pt x="5725" y="57355"/>
                          <a:pt x="1280" y="38305"/>
                        </a:cubicBezTo>
                        <a:cubicBezTo>
                          <a:pt x="-3165" y="19255"/>
                          <a:pt x="5090" y="-2335"/>
                          <a:pt x="8900" y="2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14" name="组合 113"/>
              <p:cNvGrpSpPr/>
              <p:nvPr/>
            </p:nvGrpSpPr>
            <p:grpSpPr>
              <a:xfrm>
                <a:off x="11979" y="2618"/>
                <a:ext cx="3072" cy="3050"/>
                <a:chOff x="2224" y="2189"/>
                <a:chExt cx="3072" cy="3050"/>
              </a:xfrm>
            </p:grpSpPr>
            <p:sp>
              <p:nvSpPr>
                <p:cNvPr id="115" name="任意多边形 114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12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6" name="任意多边形 115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任意多边形 116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137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8" name="椭圆 117"/>
              <p:cNvSpPr/>
              <p:nvPr/>
            </p:nvSpPr>
            <p:spPr>
              <a:xfrm>
                <a:off x="12465" y="6334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883" y="5632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27" y="6352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1" name="组合 120"/>
              <p:cNvGrpSpPr/>
              <p:nvPr/>
            </p:nvGrpSpPr>
            <p:grpSpPr>
              <a:xfrm>
                <a:off x="13923" y="2868"/>
                <a:ext cx="3890" cy="3918"/>
                <a:chOff x="4493" y="1548"/>
                <a:chExt cx="3890" cy="3918"/>
              </a:xfrm>
            </p:grpSpPr>
            <p:grpSp>
              <p:nvGrpSpPr>
                <p:cNvPr id="122" name="组合 121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123" name="任意多边形 122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4" name="任意多边形 123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任意多边形 124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6" name="椭圆 125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7" name="椭圆 126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8" name="椭圆 127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9" name="椭圆 128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0" name="椭圆 129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1" name="组合 130"/>
              <p:cNvGrpSpPr/>
              <p:nvPr/>
            </p:nvGrpSpPr>
            <p:grpSpPr>
              <a:xfrm>
                <a:off x="10697" y="4594"/>
                <a:ext cx="3050" cy="3072"/>
                <a:chOff x="1667" y="3894"/>
                <a:chExt cx="3050" cy="3072"/>
              </a:xfrm>
            </p:grpSpPr>
            <p:grpSp>
              <p:nvGrpSpPr>
                <p:cNvPr id="132" name="组合 131"/>
                <p:cNvGrpSpPr/>
                <p:nvPr/>
              </p:nvGrpSpPr>
              <p:grpSpPr>
                <a:xfrm rot="15960000">
                  <a:off x="1656" y="3905"/>
                  <a:ext cx="3072" cy="3050"/>
                  <a:chOff x="2224" y="2189"/>
                  <a:chExt cx="3072" cy="3050"/>
                </a:xfrm>
              </p:grpSpPr>
              <p:sp>
                <p:nvSpPr>
                  <p:cNvPr id="133" name="任意多边形 132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B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4" name="任意多边形 133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9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任意多边形 134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9392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6" name="椭圆 135"/>
                <p:cNvSpPr/>
                <p:nvPr/>
              </p:nvSpPr>
              <p:spPr>
                <a:xfrm>
                  <a:off x="3289" y="5389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7" name="椭圆 136"/>
                <p:cNvSpPr/>
                <p:nvPr/>
              </p:nvSpPr>
              <p:spPr>
                <a:xfrm>
                  <a:off x="2707" y="4687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2551" y="5407"/>
                  <a:ext cx="368" cy="3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9" name="组合 138"/>
              <p:cNvGrpSpPr/>
              <p:nvPr/>
            </p:nvGrpSpPr>
            <p:grpSpPr>
              <a:xfrm>
                <a:off x="12321" y="3468"/>
                <a:ext cx="3343" cy="3176"/>
                <a:chOff x="3319" y="2813"/>
                <a:chExt cx="3072" cy="3050"/>
              </a:xfrm>
            </p:grpSpPr>
            <p:grpSp>
              <p:nvGrpSpPr>
                <p:cNvPr id="140" name="组合 139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141" name="任意多边形 140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2" name="任意多边形 141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3" name="任意多边形 142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44" name="椭圆 143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5" name="椭圆 144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6" name="椭圆 145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7" name="椭圆 146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7" name="组合 76"/>
            <p:cNvGrpSpPr/>
            <p:nvPr/>
          </p:nvGrpSpPr>
          <p:grpSpPr>
            <a:xfrm rot="21420000">
              <a:off x="343" y="2703"/>
              <a:ext cx="7116" cy="6154"/>
              <a:chOff x="10697" y="2618"/>
              <a:chExt cx="7116" cy="61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2832" y="5734"/>
                <a:ext cx="3776" cy="3038"/>
                <a:chOff x="10337" y="2207"/>
                <a:chExt cx="3062" cy="3038"/>
              </a:xfrm>
            </p:grpSpPr>
            <p:sp>
              <p:nvSpPr>
                <p:cNvPr id="43" name="任意多边形 42"/>
                <p:cNvSpPr/>
                <p:nvPr/>
              </p:nvSpPr>
              <p:spPr>
                <a:xfrm>
                  <a:off x="10337" y="2207"/>
                  <a:ext cx="3063" cy="3039"/>
                </a:xfrm>
                <a:custGeom>
                  <a:avLst/>
                  <a:gdLst>
                    <a:gd name="connisteX0" fmla="*/ 409019 w 1944734"/>
                    <a:gd name="connsiteY0" fmla="*/ 1811093 h 1929850"/>
                    <a:gd name="connisteX1" fmla="*/ 510619 w 1944734"/>
                    <a:gd name="connsiteY1" fmla="*/ 1689173 h 1929850"/>
                    <a:gd name="connisteX2" fmla="*/ 563959 w 1944734"/>
                    <a:gd name="connsiteY2" fmla="*/ 1554553 h 1929850"/>
                    <a:gd name="connisteX3" fmla="*/ 607139 w 1944734"/>
                    <a:gd name="connsiteY3" fmla="*/ 1386913 h 1929850"/>
                    <a:gd name="connisteX4" fmla="*/ 607139 w 1944734"/>
                    <a:gd name="connsiteY4" fmla="*/ 1171013 h 1929850"/>
                    <a:gd name="connisteX5" fmla="*/ 553799 w 1944734"/>
                    <a:gd name="connsiteY5" fmla="*/ 970353 h 1929850"/>
                    <a:gd name="connisteX6" fmla="*/ 485219 w 1944734"/>
                    <a:gd name="connsiteY6" fmla="*/ 706193 h 1929850"/>
                    <a:gd name="connisteX7" fmla="*/ 287099 w 1944734"/>
                    <a:gd name="connsiteY7" fmla="*/ 444573 h 1929850"/>
                    <a:gd name="connisteX8" fmla="*/ 86439 w 1944734"/>
                    <a:gd name="connsiteY8" fmla="*/ 312493 h 1929850"/>
                    <a:gd name="connisteX9" fmla="*/ 79 w 1944734"/>
                    <a:gd name="connsiteY9" fmla="*/ 312493 h 1929850"/>
                    <a:gd name="connisteX10" fmla="*/ 76279 w 1944734"/>
                    <a:gd name="connsiteY10" fmla="*/ 254073 h 1929850"/>
                    <a:gd name="connisteX11" fmla="*/ 228679 w 1944734"/>
                    <a:gd name="connsiteY11" fmla="*/ 221053 h 1929850"/>
                    <a:gd name="connisteX12" fmla="*/ 475059 w 1944734"/>
                    <a:gd name="connsiteY12" fmla="*/ 259153 h 1929850"/>
                    <a:gd name="connisteX13" fmla="*/ 723979 w 1944734"/>
                    <a:gd name="connsiteY13" fmla="*/ 373453 h 1929850"/>
                    <a:gd name="connisteX14" fmla="*/ 899239 w 1944734"/>
                    <a:gd name="connsiteY14" fmla="*/ 505533 h 1929850"/>
                    <a:gd name="connisteX15" fmla="*/ 906859 w 1944734"/>
                    <a:gd name="connsiteY15" fmla="*/ 492833 h 1929850"/>
                    <a:gd name="connisteX16" fmla="*/ 939879 w 1944734"/>
                    <a:gd name="connsiteY16" fmla="*/ 406473 h 1929850"/>
                    <a:gd name="connisteX17" fmla="*/ 1046559 w 1944734"/>
                    <a:gd name="connsiteY17" fmla="*/ 228673 h 1929850"/>
                    <a:gd name="connisteX18" fmla="*/ 1267539 w 1944734"/>
                    <a:gd name="connsiteY18" fmla="*/ 40713 h 1929850"/>
                    <a:gd name="connisteX19" fmla="*/ 1549479 w 1944734"/>
                    <a:gd name="connsiteY19" fmla="*/ 73 h 1929850"/>
                    <a:gd name="connisteX20" fmla="*/ 1793319 w 1944734"/>
                    <a:gd name="connsiteY20" fmla="*/ 35633 h 1929850"/>
                    <a:gd name="connisteX21" fmla="*/ 1920319 w 1944734"/>
                    <a:gd name="connsiteY21" fmla="*/ 106753 h 1929850"/>
                    <a:gd name="connisteX22" fmla="*/ 1935559 w 1944734"/>
                    <a:gd name="connsiteY22" fmla="*/ 129613 h 1929850"/>
                    <a:gd name="connisteX23" fmla="*/ 1846659 w 1944734"/>
                    <a:gd name="connsiteY23" fmla="*/ 111833 h 1929850"/>
                    <a:gd name="connisteX24" fmla="*/ 1653619 w 1944734"/>
                    <a:gd name="connsiteY24" fmla="*/ 124533 h 1929850"/>
                    <a:gd name="connisteX25" fmla="*/ 1498679 w 1944734"/>
                    <a:gd name="connsiteY25" fmla="*/ 228673 h 1929850"/>
                    <a:gd name="connisteX26" fmla="*/ 1381839 w 1944734"/>
                    <a:gd name="connsiteY26" fmla="*/ 419173 h 1929850"/>
                    <a:gd name="connisteX27" fmla="*/ 1285319 w 1944734"/>
                    <a:gd name="connsiteY27" fmla="*/ 731593 h 1929850"/>
                    <a:gd name="connisteX28" fmla="*/ 1244679 w 1944734"/>
                    <a:gd name="connsiteY28" fmla="*/ 917013 h 1929850"/>
                    <a:gd name="connisteX29" fmla="*/ 1224359 w 1944734"/>
                    <a:gd name="connsiteY29" fmla="*/ 1064333 h 1929850"/>
                    <a:gd name="connisteX30" fmla="*/ 1224359 w 1944734"/>
                    <a:gd name="connsiteY30" fmla="*/ 1171013 h 1929850"/>
                    <a:gd name="connisteX31" fmla="*/ 1204039 w 1944734"/>
                    <a:gd name="connsiteY31" fmla="*/ 1285313 h 1929850"/>
                    <a:gd name="connisteX32" fmla="*/ 1191339 w 1944734"/>
                    <a:gd name="connsiteY32" fmla="*/ 1336113 h 1929850"/>
                    <a:gd name="connisteX33" fmla="*/ 1191339 w 1944734"/>
                    <a:gd name="connsiteY33" fmla="*/ 1391993 h 1929850"/>
                    <a:gd name="connisteX34" fmla="*/ 1239599 w 1944734"/>
                    <a:gd name="connsiteY34" fmla="*/ 1531693 h 1929850"/>
                    <a:gd name="connisteX35" fmla="*/ 1384379 w 1944734"/>
                    <a:gd name="connsiteY35" fmla="*/ 1737433 h 1929850"/>
                    <a:gd name="connisteX36" fmla="*/ 1511379 w 1944734"/>
                    <a:gd name="connsiteY36" fmla="*/ 1907613 h 1929850"/>
                    <a:gd name="connisteX37" fmla="*/ 1440259 w 1944734"/>
                    <a:gd name="connsiteY37" fmla="*/ 1915233 h 1929850"/>
                    <a:gd name="connisteX38" fmla="*/ 1287859 w 1944734"/>
                    <a:gd name="connsiteY38" fmla="*/ 1841573 h 1929850"/>
                    <a:gd name="connisteX39" fmla="*/ 1181179 w 1944734"/>
                    <a:gd name="connsiteY39" fmla="*/ 1927933 h 1929850"/>
                    <a:gd name="connisteX40" fmla="*/ 1102439 w 1944734"/>
                    <a:gd name="connsiteY40" fmla="*/ 1788233 h 1929850"/>
                    <a:gd name="connisteX41" fmla="*/ 942419 w 1944734"/>
                    <a:gd name="connsiteY41" fmla="*/ 1922853 h 1929850"/>
                    <a:gd name="connisteX42" fmla="*/ 883999 w 1944734"/>
                    <a:gd name="connsiteY42" fmla="*/ 1793313 h 1929850"/>
                    <a:gd name="connisteX43" fmla="*/ 647779 w 1944734"/>
                    <a:gd name="connsiteY43" fmla="*/ 1884753 h 1929850"/>
                    <a:gd name="connisteX44" fmla="*/ 348059 w 1944734"/>
                    <a:gd name="connsiteY44" fmla="*/ 1920313 h 1929850"/>
                    <a:gd name="connisteX45" fmla="*/ 297259 w 1944734"/>
                    <a:gd name="connsiteY45" fmla="*/ 1884753 h 1929850"/>
                    <a:gd name="connisteX46" fmla="*/ 363299 w 1944734"/>
                    <a:gd name="connsiteY46" fmla="*/ 1833953 h 1929850"/>
                    <a:gd name="connisteX47" fmla="*/ 409019 w 1944734"/>
                    <a:gd name="connsiteY47" fmla="*/ 1811093 h 192985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  <a:cxn ang="0">
                      <a:pos x="connisteX37" y="connsiteY37"/>
                    </a:cxn>
                    <a:cxn ang="0">
                      <a:pos x="connisteX38" y="connsiteY38"/>
                    </a:cxn>
                    <a:cxn ang="0">
                      <a:pos x="connisteX39" y="connsiteY39"/>
                    </a:cxn>
                    <a:cxn ang="0">
                      <a:pos x="connisteX40" y="connsiteY40"/>
                    </a:cxn>
                    <a:cxn ang="0">
                      <a:pos x="connisteX41" y="connsiteY41"/>
                    </a:cxn>
                    <a:cxn ang="0">
                      <a:pos x="connisteX42" y="connsiteY42"/>
                    </a:cxn>
                    <a:cxn ang="0">
                      <a:pos x="connisteX43" y="connsiteY43"/>
                    </a:cxn>
                    <a:cxn ang="0">
                      <a:pos x="connisteX44" y="connsiteY44"/>
                    </a:cxn>
                    <a:cxn ang="0">
                      <a:pos x="connisteX45" y="connsiteY45"/>
                    </a:cxn>
                    <a:cxn ang="0">
                      <a:pos x="connisteX46" y="connsiteY46"/>
                    </a:cxn>
                    <a:cxn ang="0">
                      <a:pos x="connisteX47" y="connsiteY47"/>
                    </a:cxn>
                  </a:cxnLst>
                  <a:rect l="l" t="t" r="r" b="b"/>
                  <a:pathLst>
                    <a:path w="1944735" h="1929851">
                      <a:moveTo>
                        <a:pt x="409020" y="1811094"/>
                      </a:moveTo>
                      <a:cubicBezTo>
                        <a:pt x="438230" y="1781884"/>
                        <a:pt x="479505" y="1740609"/>
                        <a:pt x="510620" y="1689174"/>
                      </a:cubicBezTo>
                      <a:cubicBezTo>
                        <a:pt x="541735" y="1637739"/>
                        <a:pt x="544910" y="1614879"/>
                        <a:pt x="563960" y="1554554"/>
                      </a:cubicBezTo>
                      <a:cubicBezTo>
                        <a:pt x="583010" y="1494229"/>
                        <a:pt x="598250" y="1463749"/>
                        <a:pt x="607140" y="1386914"/>
                      </a:cubicBezTo>
                      <a:cubicBezTo>
                        <a:pt x="616030" y="1310079"/>
                        <a:pt x="617935" y="1254199"/>
                        <a:pt x="607140" y="1171014"/>
                      </a:cubicBezTo>
                      <a:cubicBezTo>
                        <a:pt x="596345" y="1087829"/>
                        <a:pt x="577930" y="1063064"/>
                        <a:pt x="553800" y="970354"/>
                      </a:cubicBezTo>
                      <a:cubicBezTo>
                        <a:pt x="529670" y="877644"/>
                        <a:pt x="538560" y="811604"/>
                        <a:pt x="485220" y="706194"/>
                      </a:cubicBezTo>
                      <a:cubicBezTo>
                        <a:pt x="431880" y="600784"/>
                        <a:pt x="367110" y="523314"/>
                        <a:pt x="287100" y="444574"/>
                      </a:cubicBezTo>
                      <a:cubicBezTo>
                        <a:pt x="207090" y="365834"/>
                        <a:pt x="143590" y="339164"/>
                        <a:pt x="86440" y="312494"/>
                      </a:cubicBezTo>
                      <a:cubicBezTo>
                        <a:pt x="29290" y="285824"/>
                        <a:pt x="1985" y="323924"/>
                        <a:pt x="80" y="312494"/>
                      </a:cubicBezTo>
                      <a:cubicBezTo>
                        <a:pt x="-1825" y="301064"/>
                        <a:pt x="30560" y="272489"/>
                        <a:pt x="76280" y="254074"/>
                      </a:cubicBezTo>
                      <a:cubicBezTo>
                        <a:pt x="122000" y="235659"/>
                        <a:pt x="148670" y="219784"/>
                        <a:pt x="228680" y="221054"/>
                      </a:cubicBezTo>
                      <a:cubicBezTo>
                        <a:pt x="308690" y="222324"/>
                        <a:pt x="376000" y="228674"/>
                        <a:pt x="475060" y="259154"/>
                      </a:cubicBezTo>
                      <a:cubicBezTo>
                        <a:pt x="574120" y="289634"/>
                        <a:pt x="638890" y="323924"/>
                        <a:pt x="723980" y="373454"/>
                      </a:cubicBezTo>
                      <a:cubicBezTo>
                        <a:pt x="809070" y="422984"/>
                        <a:pt x="862410" y="481404"/>
                        <a:pt x="899240" y="505534"/>
                      </a:cubicBezTo>
                      <a:cubicBezTo>
                        <a:pt x="936070" y="529664"/>
                        <a:pt x="898605" y="512519"/>
                        <a:pt x="906860" y="492834"/>
                      </a:cubicBezTo>
                      <a:cubicBezTo>
                        <a:pt x="915115" y="473149"/>
                        <a:pt x="911940" y="459179"/>
                        <a:pt x="939880" y="406474"/>
                      </a:cubicBezTo>
                      <a:cubicBezTo>
                        <a:pt x="967820" y="353769"/>
                        <a:pt x="981155" y="301699"/>
                        <a:pt x="1046560" y="228674"/>
                      </a:cubicBezTo>
                      <a:cubicBezTo>
                        <a:pt x="1111965" y="155649"/>
                        <a:pt x="1167210" y="86434"/>
                        <a:pt x="1267540" y="40714"/>
                      </a:cubicBezTo>
                      <a:cubicBezTo>
                        <a:pt x="1367870" y="-5006"/>
                        <a:pt x="1444070" y="1344"/>
                        <a:pt x="1549480" y="74"/>
                      </a:cubicBezTo>
                      <a:cubicBezTo>
                        <a:pt x="1654890" y="-1196"/>
                        <a:pt x="1719025" y="14044"/>
                        <a:pt x="1793320" y="35634"/>
                      </a:cubicBezTo>
                      <a:cubicBezTo>
                        <a:pt x="1867615" y="57224"/>
                        <a:pt x="1891745" y="87704"/>
                        <a:pt x="1920320" y="106754"/>
                      </a:cubicBezTo>
                      <a:cubicBezTo>
                        <a:pt x="1948895" y="125804"/>
                        <a:pt x="1950165" y="128344"/>
                        <a:pt x="1935560" y="129614"/>
                      </a:cubicBezTo>
                      <a:cubicBezTo>
                        <a:pt x="1920955" y="130884"/>
                        <a:pt x="1903175" y="113104"/>
                        <a:pt x="1846660" y="111834"/>
                      </a:cubicBezTo>
                      <a:cubicBezTo>
                        <a:pt x="1790145" y="110564"/>
                        <a:pt x="1723470" y="101039"/>
                        <a:pt x="1653620" y="124534"/>
                      </a:cubicBezTo>
                      <a:cubicBezTo>
                        <a:pt x="1583770" y="148029"/>
                        <a:pt x="1553290" y="169619"/>
                        <a:pt x="1498680" y="228674"/>
                      </a:cubicBezTo>
                      <a:cubicBezTo>
                        <a:pt x="1444070" y="287729"/>
                        <a:pt x="1424385" y="318844"/>
                        <a:pt x="1381840" y="419174"/>
                      </a:cubicBezTo>
                      <a:cubicBezTo>
                        <a:pt x="1339295" y="519504"/>
                        <a:pt x="1312625" y="631899"/>
                        <a:pt x="1285320" y="731594"/>
                      </a:cubicBezTo>
                      <a:cubicBezTo>
                        <a:pt x="1258015" y="831289"/>
                        <a:pt x="1256745" y="850339"/>
                        <a:pt x="1244680" y="917014"/>
                      </a:cubicBezTo>
                      <a:cubicBezTo>
                        <a:pt x="1232615" y="983689"/>
                        <a:pt x="1228170" y="1013534"/>
                        <a:pt x="1224360" y="1064334"/>
                      </a:cubicBezTo>
                      <a:cubicBezTo>
                        <a:pt x="1220550" y="1115134"/>
                        <a:pt x="1228170" y="1126564"/>
                        <a:pt x="1224360" y="1171014"/>
                      </a:cubicBezTo>
                      <a:cubicBezTo>
                        <a:pt x="1220550" y="1215464"/>
                        <a:pt x="1210390" y="1252294"/>
                        <a:pt x="1204040" y="1285314"/>
                      </a:cubicBezTo>
                      <a:cubicBezTo>
                        <a:pt x="1197690" y="1318334"/>
                        <a:pt x="1193880" y="1314524"/>
                        <a:pt x="1191340" y="1336114"/>
                      </a:cubicBezTo>
                      <a:cubicBezTo>
                        <a:pt x="1188800" y="1357704"/>
                        <a:pt x="1181815" y="1352624"/>
                        <a:pt x="1191340" y="1391994"/>
                      </a:cubicBezTo>
                      <a:cubicBezTo>
                        <a:pt x="1200865" y="1431364"/>
                        <a:pt x="1200865" y="1462479"/>
                        <a:pt x="1239600" y="1531694"/>
                      </a:cubicBezTo>
                      <a:cubicBezTo>
                        <a:pt x="1278335" y="1600909"/>
                        <a:pt x="1329770" y="1662504"/>
                        <a:pt x="1384380" y="1737434"/>
                      </a:cubicBezTo>
                      <a:cubicBezTo>
                        <a:pt x="1438990" y="1812364"/>
                        <a:pt x="1499950" y="1872054"/>
                        <a:pt x="1511380" y="1907614"/>
                      </a:cubicBezTo>
                      <a:cubicBezTo>
                        <a:pt x="1522810" y="1943174"/>
                        <a:pt x="1484710" y="1928569"/>
                        <a:pt x="1440260" y="1915234"/>
                      </a:cubicBezTo>
                      <a:cubicBezTo>
                        <a:pt x="1395810" y="1901899"/>
                        <a:pt x="1339930" y="1839034"/>
                        <a:pt x="1287860" y="1841574"/>
                      </a:cubicBezTo>
                      <a:cubicBezTo>
                        <a:pt x="1235790" y="1844114"/>
                        <a:pt x="1218010" y="1938729"/>
                        <a:pt x="1181180" y="1927934"/>
                      </a:cubicBezTo>
                      <a:cubicBezTo>
                        <a:pt x="1144350" y="1917139"/>
                        <a:pt x="1150065" y="1789504"/>
                        <a:pt x="1102440" y="1788234"/>
                      </a:cubicBezTo>
                      <a:cubicBezTo>
                        <a:pt x="1054815" y="1786964"/>
                        <a:pt x="986235" y="1921584"/>
                        <a:pt x="942420" y="1922854"/>
                      </a:cubicBezTo>
                      <a:cubicBezTo>
                        <a:pt x="898605" y="1924124"/>
                        <a:pt x="943055" y="1800934"/>
                        <a:pt x="884000" y="1793314"/>
                      </a:cubicBezTo>
                      <a:cubicBezTo>
                        <a:pt x="824945" y="1785694"/>
                        <a:pt x="755095" y="1859354"/>
                        <a:pt x="647780" y="1884754"/>
                      </a:cubicBezTo>
                      <a:cubicBezTo>
                        <a:pt x="540465" y="1910154"/>
                        <a:pt x="417910" y="1920314"/>
                        <a:pt x="348060" y="1920314"/>
                      </a:cubicBezTo>
                      <a:cubicBezTo>
                        <a:pt x="278210" y="1920314"/>
                        <a:pt x="294085" y="1901899"/>
                        <a:pt x="297260" y="1884754"/>
                      </a:cubicBezTo>
                      <a:cubicBezTo>
                        <a:pt x="300435" y="1867609"/>
                        <a:pt x="341075" y="1848559"/>
                        <a:pt x="363300" y="1833954"/>
                      </a:cubicBezTo>
                      <a:cubicBezTo>
                        <a:pt x="385525" y="1819349"/>
                        <a:pt x="379810" y="1840304"/>
                        <a:pt x="409020" y="1811094"/>
                      </a:cubicBezTo>
                      <a:close/>
                    </a:path>
                  </a:pathLst>
                </a:custGeom>
                <a:solidFill>
                  <a:srgbClr val="5C35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7" name="组合 46"/>
                <p:cNvGrpSpPr/>
                <p:nvPr/>
              </p:nvGrpSpPr>
              <p:grpSpPr>
                <a:xfrm>
                  <a:off x="11118" y="2831"/>
                  <a:ext cx="1300" cy="2074"/>
                  <a:chOff x="8632" y="2846"/>
                  <a:chExt cx="1198" cy="2074"/>
                </a:xfrm>
                <a:solidFill>
                  <a:srgbClr val="321600"/>
                </a:solidFill>
              </p:grpSpPr>
              <p:sp>
                <p:nvSpPr>
                  <p:cNvPr id="44" name="任意多边形 43"/>
                  <p:cNvSpPr/>
                  <p:nvPr/>
                </p:nvSpPr>
                <p:spPr>
                  <a:xfrm>
                    <a:off x="8741" y="3637"/>
                    <a:ext cx="111" cy="1283"/>
                  </a:xfrm>
                  <a:custGeom>
                    <a:avLst/>
                    <a:gdLst>
                      <a:gd name="connisteX0" fmla="*/ 667 w 70713"/>
                      <a:gd name="connsiteY0" fmla="*/ 808204 h 814483"/>
                      <a:gd name="connisteX1" fmla="*/ 19717 w 70713"/>
                      <a:gd name="connsiteY1" fmla="*/ 732004 h 814483"/>
                      <a:gd name="connisteX2" fmla="*/ 23527 w 70713"/>
                      <a:gd name="connsiteY2" fmla="*/ 615799 h 814483"/>
                      <a:gd name="connisteX3" fmla="*/ 44482 w 70713"/>
                      <a:gd name="connsiteY3" fmla="*/ 461494 h 814483"/>
                      <a:gd name="connisteX4" fmla="*/ 25432 w 70713"/>
                      <a:gd name="connsiteY4" fmla="*/ 251944 h 814483"/>
                      <a:gd name="connisteX5" fmla="*/ 19717 w 70713"/>
                      <a:gd name="connsiteY5" fmla="*/ 105259 h 814483"/>
                      <a:gd name="connisteX6" fmla="*/ 6382 w 70713"/>
                      <a:gd name="connsiteY6" fmla="*/ 2389 h 814483"/>
                      <a:gd name="connisteX7" fmla="*/ 33052 w 70713"/>
                      <a:gd name="connsiteY7" fmla="*/ 59539 h 814483"/>
                      <a:gd name="connisteX8" fmla="*/ 61627 w 70713"/>
                      <a:gd name="connsiteY8" fmla="*/ 255754 h 814483"/>
                      <a:gd name="connisteX9" fmla="*/ 69247 w 70713"/>
                      <a:gd name="connsiteY9" fmla="*/ 402439 h 814483"/>
                      <a:gd name="connisteX10" fmla="*/ 69247 w 70713"/>
                      <a:gd name="connsiteY10" fmla="*/ 509119 h 814483"/>
                      <a:gd name="connisteX11" fmla="*/ 57817 w 70713"/>
                      <a:gd name="connsiteY11" fmla="*/ 621514 h 814483"/>
                      <a:gd name="connisteX12" fmla="*/ 63532 w 70713"/>
                      <a:gd name="connsiteY12" fmla="*/ 743434 h 814483"/>
                      <a:gd name="connisteX13" fmla="*/ 42577 w 70713"/>
                      <a:gd name="connsiteY13" fmla="*/ 798679 h 814483"/>
                      <a:gd name="connisteX14" fmla="*/ 667 w 70713"/>
                      <a:gd name="connsiteY14" fmla="*/ 808204 h 81448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70714" h="814484">
                        <a:moveTo>
                          <a:pt x="667" y="808204"/>
                        </a:moveTo>
                        <a:cubicBezTo>
                          <a:pt x="-3778" y="794869"/>
                          <a:pt x="15272" y="770739"/>
                          <a:pt x="19717" y="732004"/>
                        </a:cubicBezTo>
                        <a:cubicBezTo>
                          <a:pt x="24162" y="693269"/>
                          <a:pt x="18447" y="669774"/>
                          <a:pt x="23527" y="615799"/>
                        </a:cubicBezTo>
                        <a:cubicBezTo>
                          <a:pt x="28607" y="561824"/>
                          <a:pt x="43847" y="534519"/>
                          <a:pt x="44482" y="461494"/>
                        </a:cubicBezTo>
                        <a:cubicBezTo>
                          <a:pt x="45117" y="388469"/>
                          <a:pt x="30512" y="323064"/>
                          <a:pt x="25432" y="251944"/>
                        </a:cubicBezTo>
                        <a:cubicBezTo>
                          <a:pt x="20352" y="180824"/>
                          <a:pt x="23527" y="155424"/>
                          <a:pt x="19717" y="105259"/>
                        </a:cubicBezTo>
                        <a:cubicBezTo>
                          <a:pt x="15907" y="55094"/>
                          <a:pt x="3842" y="11279"/>
                          <a:pt x="6382" y="2389"/>
                        </a:cubicBezTo>
                        <a:cubicBezTo>
                          <a:pt x="8922" y="-6501"/>
                          <a:pt x="22257" y="8739"/>
                          <a:pt x="33052" y="59539"/>
                        </a:cubicBezTo>
                        <a:cubicBezTo>
                          <a:pt x="43847" y="110339"/>
                          <a:pt x="54642" y="187174"/>
                          <a:pt x="61627" y="255754"/>
                        </a:cubicBezTo>
                        <a:cubicBezTo>
                          <a:pt x="68612" y="324334"/>
                          <a:pt x="67977" y="351639"/>
                          <a:pt x="69247" y="402439"/>
                        </a:cubicBezTo>
                        <a:cubicBezTo>
                          <a:pt x="70517" y="453239"/>
                          <a:pt x="71787" y="465304"/>
                          <a:pt x="69247" y="509119"/>
                        </a:cubicBezTo>
                        <a:cubicBezTo>
                          <a:pt x="66707" y="552934"/>
                          <a:pt x="59087" y="574524"/>
                          <a:pt x="57817" y="621514"/>
                        </a:cubicBezTo>
                        <a:cubicBezTo>
                          <a:pt x="56547" y="668504"/>
                          <a:pt x="66707" y="707874"/>
                          <a:pt x="63532" y="743434"/>
                        </a:cubicBezTo>
                        <a:cubicBezTo>
                          <a:pt x="60357" y="778994"/>
                          <a:pt x="55277" y="785979"/>
                          <a:pt x="42577" y="798679"/>
                        </a:cubicBezTo>
                        <a:cubicBezTo>
                          <a:pt x="29877" y="811379"/>
                          <a:pt x="5112" y="821539"/>
                          <a:pt x="667" y="8082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任意多边形 44"/>
                  <p:cNvSpPr/>
                  <p:nvPr/>
                </p:nvSpPr>
                <p:spPr>
                  <a:xfrm>
                    <a:off x="9607" y="2846"/>
                    <a:ext cx="223" cy="943"/>
                  </a:xfrm>
                  <a:custGeom>
                    <a:avLst/>
                    <a:gdLst>
                      <a:gd name="connisteX0" fmla="*/ 24765 w 141586"/>
                      <a:gd name="connsiteY0" fmla="*/ 424214 h 424219"/>
                      <a:gd name="connisteX1" fmla="*/ 22860 w 141586"/>
                      <a:gd name="connsiteY1" fmla="*/ 313724 h 424219"/>
                      <a:gd name="connisteX2" fmla="*/ 68580 w 141586"/>
                      <a:gd name="connsiteY2" fmla="*/ 127034 h 424219"/>
                      <a:gd name="connisteX3" fmla="*/ 140970 w 141586"/>
                      <a:gd name="connsiteY3" fmla="*/ 10829 h 424219"/>
                      <a:gd name="connisteX4" fmla="*/ 95250 w 141586"/>
                      <a:gd name="connsiteY4" fmla="*/ 29879 h 424219"/>
                      <a:gd name="connisteX5" fmla="*/ 24765 w 141586"/>
                      <a:gd name="connsiteY5" fmla="*/ 167039 h 424219"/>
                      <a:gd name="connisteX6" fmla="*/ 0 w 141586"/>
                      <a:gd name="connsiteY6" fmla="*/ 311819 h 424219"/>
                      <a:gd name="connisteX7" fmla="*/ 24765 w 141586"/>
                      <a:gd name="connsiteY7" fmla="*/ 424214 h 42421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141586" h="424220">
                        <a:moveTo>
                          <a:pt x="24765" y="424214"/>
                        </a:moveTo>
                        <a:cubicBezTo>
                          <a:pt x="29210" y="424849"/>
                          <a:pt x="13970" y="373414"/>
                          <a:pt x="22860" y="313724"/>
                        </a:cubicBezTo>
                        <a:cubicBezTo>
                          <a:pt x="31750" y="254034"/>
                          <a:pt x="45085" y="187359"/>
                          <a:pt x="68580" y="127034"/>
                        </a:cubicBezTo>
                        <a:cubicBezTo>
                          <a:pt x="92075" y="66709"/>
                          <a:pt x="135890" y="30514"/>
                          <a:pt x="140970" y="10829"/>
                        </a:cubicBezTo>
                        <a:cubicBezTo>
                          <a:pt x="146050" y="-8856"/>
                          <a:pt x="118745" y="-1236"/>
                          <a:pt x="95250" y="29879"/>
                        </a:cubicBezTo>
                        <a:cubicBezTo>
                          <a:pt x="71755" y="60994"/>
                          <a:pt x="43815" y="110524"/>
                          <a:pt x="24765" y="167039"/>
                        </a:cubicBezTo>
                        <a:cubicBezTo>
                          <a:pt x="5715" y="223554"/>
                          <a:pt x="0" y="260384"/>
                          <a:pt x="0" y="311819"/>
                        </a:cubicBezTo>
                        <a:cubicBezTo>
                          <a:pt x="0" y="363254"/>
                          <a:pt x="20320" y="423579"/>
                          <a:pt x="24765" y="424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6" name="任意多边形 45"/>
                  <p:cNvSpPr/>
                  <p:nvPr/>
                </p:nvSpPr>
                <p:spPr>
                  <a:xfrm>
                    <a:off x="9412" y="3150"/>
                    <a:ext cx="192" cy="540"/>
                  </a:xfrm>
                  <a:custGeom>
                    <a:avLst/>
                    <a:gdLst>
                      <a:gd name="connisteX0" fmla="*/ 107165 w 121940"/>
                      <a:gd name="connsiteY0" fmla="*/ 47544 h 342961"/>
                      <a:gd name="connisteX1" fmla="*/ 32870 w 121940"/>
                      <a:gd name="connsiteY1" fmla="*/ 253284 h 342961"/>
                      <a:gd name="connisteX2" fmla="*/ 4295 w 121940"/>
                      <a:gd name="connsiteY2" fmla="*/ 342819 h 342961"/>
                      <a:gd name="connisteX3" fmla="*/ 8105 w 121940"/>
                      <a:gd name="connsiteY3" fmla="*/ 266619 h 342961"/>
                      <a:gd name="connisteX4" fmla="*/ 61445 w 121940"/>
                      <a:gd name="connsiteY4" fmla="*/ 106599 h 342961"/>
                      <a:gd name="connisteX5" fmla="*/ 116690 w 121940"/>
                      <a:gd name="connsiteY5" fmla="*/ 5634 h 342961"/>
                      <a:gd name="connisteX6" fmla="*/ 107165 w 121940"/>
                      <a:gd name="connsiteY6" fmla="*/ 47544 h 3429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</a:cxnLst>
                    <a:rect l="l" t="t" r="r" b="b"/>
                    <a:pathLst>
                      <a:path w="121941" h="342961">
                        <a:moveTo>
                          <a:pt x="107165" y="47544"/>
                        </a:moveTo>
                        <a:cubicBezTo>
                          <a:pt x="90655" y="97074"/>
                          <a:pt x="53190" y="194229"/>
                          <a:pt x="32870" y="253284"/>
                        </a:cubicBezTo>
                        <a:cubicBezTo>
                          <a:pt x="12550" y="312339"/>
                          <a:pt x="9375" y="340279"/>
                          <a:pt x="4295" y="342819"/>
                        </a:cubicBezTo>
                        <a:cubicBezTo>
                          <a:pt x="-785" y="345359"/>
                          <a:pt x="-3325" y="313609"/>
                          <a:pt x="8105" y="266619"/>
                        </a:cubicBezTo>
                        <a:cubicBezTo>
                          <a:pt x="19535" y="219629"/>
                          <a:pt x="39855" y="158669"/>
                          <a:pt x="61445" y="106599"/>
                        </a:cubicBezTo>
                        <a:cubicBezTo>
                          <a:pt x="83035" y="54529"/>
                          <a:pt x="107800" y="17699"/>
                          <a:pt x="116690" y="5634"/>
                        </a:cubicBezTo>
                        <a:cubicBezTo>
                          <a:pt x="125580" y="-6431"/>
                          <a:pt x="123675" y="-1986"/>
                          <a:pt x="107165" y="475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9" name="任意多边形 48"/>
                  <p:cNvSpPr/>
                  <p:nvPr/>
                </p:nvSpPr>
                <p:spPr>
                  <a:xfrm>
                    <a:off x="9239" y="3215"/>
                    <a:ext cx="130" cy="1601"/>
                  </a:xfrm>
                  <a:custGeom>
                    <a:avLst/>
                    <a:gdLst>
                      <a:gd name="connisteX0" fmla="*/ 54004 w 82742"/>
                      <a:gd name="connsiteY0" fmla="*/ 4575 h 895293"/>
                      <a:gd name="connisteX1" fmla="*/ 46384 w 82742"/>
                      <a:gd name="connsiteY1" fmla="*/ 174120 h 895293"/>
                      <a:gd name="connisteX2" fmla="*/ 65434 w 82742"/>
                      <a:gd name="connsiteY2" fmla="*/ 307470 h 895293"/>
                      <a:gd name="connisteX3" fmla="*/ 82579 w 82742"/>
                      <a:gd name="connsiteY3" fmla="*/ 435105 h 895293"/>
                      <a:gd name="connisteX4" fmla="*/ 71149 w 82742"/>
                      <a:gd name="connsiteY4" fmla="*/ 581790 h 895293"/>
                      <a:gd name="connisteX5" fmla="*/ 50194 w 82742"/>
                      <a:gd name="connsiteY5" fmla="*/ 741810 h 895293"/>
                      <a:gd name="connisteX6" fmla="*/ 33049 w 82742"/>
                      <a:gd name="connsiteY6" fmla="*/ 873255 h 895293"/>
                      <a:gd name="connisteX7" fmla="*/ 23524 w 82742"/>
                      <a:gd name="connsiteY7" fmla="*/ 892305 h 895293"/>
                      <a:gd name="connisteX8" fmla="*/ 664 w 82742"/>
                      <a:gd name="connsiteY8" fmla="*/ 861825 h 895293"/>
                      <a:gd name="connisteX9" fmla="*/ 10189 w 82742"/>
                      <a:gd name="connsiteY9" fmla="*/ 774195 h 895293"/>
                      <a:gd name="connisteX10" fmla="*/ 36859 w 82742"/>
                      <a:gd name="connsiteY10" fmla="*/ 593220 h 895293"/>
                      <a:gd name="connisteX11" fmla="*/ 40669 w 82742"/>
                      <a:gd name="connsiteY11" fmla="*/ 467490 h 895293"/>
                      <a:gd name="connisteX12" fmla="*/ 31144 w 82742"/>
                      <a:gd name="connsiteY12" fmla="*/ 217935 h 895293"/>
                      <a:gd name="connisteX13" fmla="*/ 19714 w 82742"/>
                      <a:gd name="connsiteY13" fmla="*/ 75060 h 895293"/>
                      <a:gd name="connisteX14" fmla="*/ 54004 w 82742"/>
                      <a:gd name="connsiteY14" fmla="*/ 4575 h 89529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82743" h="895294">
                        <a:moveTo>
                          <a:pt x="54004" y="4576"/>
                        </a:moveTo>
                        <a:cubicBezTo>
                          <a:pt x="59084" y="24261"/>
                          <a:pt x="43844" y="113796"/>
                          <a:pt x="46384" y="174121"/>
                        </a:cubicBezTo>
                        <a:cubicBezTo>
                          <a:pt x="48924" y="234446"/>
                          <a:pt x="58449" y="255401"/>
                          <a:pt x="65434" y="307471"/>
                        </a:cubicBezTo>
                        <a:cubicBezTo>
                          <a:pt x="72419" y="359541"/>
                          <a:pt x="81309" y="380496"/>
                          <a:pt x="82579" y="435106"/>
                        </a:cubicBezTo>
                        <a:cubicBezTo>
                          <a:pt x="83849" y="489716"/>
                          <a:pt x="77499" y="520196"/>
                          <a:pt x="71149" y="581791"/>
                        </a:cubicBezTo>
                        <a:cubicBezTo>
                          <a:pt x="64799" y="643386"/>
                          <a:pt x="57814" y="683391"/>
                          <a:pt x="50194" y="741811"/>
                        </a:cubicBezTo>
                        <a:cubicBezTo>
                          <a:pt x="42574" y="800231"/>
                          <a:pt x="38129" y="843411"/>
                          <a:pt x="33049" y="873256"/>
                        </a:cubicBezTo>
                        <a:cubicBezTo>
                          <a:pt x="27969" y="903101"/>
                          <a:pt x="29874" y="894846"/>
                          <a:pt x="23524" y="892306"/>
                        </a:cubicBezTo>
                        <a:cubicBezTo>
                          <a:pt x="17174" y="889766"/>
                          <a:pt x="3204" y="885321"/>
                          <a:pt x="664" y="861826"/>
                        </a:cubicBezTo>
                        <a:cubicBezTo>
                          <a:pt x="-1876" y="838331"/>
                          <a:pt x="3204" y="828171"/>
                          <a:pt x="10189" y="774196"/>
                        </a:cubicBezTo>
                        <a:cubicBezTo>
                          <a:pt x="17174" y="720221"/>
                          <a:pt x="30509" y="654816"/>
                          <a:pt x="36859" y="593221"/>
                        </a:cubicBezTo>
                        <a:cubicBezTo>
                          <a:pt x="43209" y="531626"/>
                          <a:pt x="41939" y="542421"/>
                          <a:pt x="40669" y="467491"/>
                        </a:cubicBezTo>
                        <a:cubicBezTo>
                          <a:pt x="39399" y="392561"/>
                          <a:pt x="35589" y="296676"/>
                          <a:pt x="31144" y="217936"/>
                        </a:cubicBezTo>
                        <a:cubicBezTo>
                          <a:pt x="26699" y="139196"/>
                          <a:pt x="15269" y="117606"/>
                          <a:pt x="19714" y="75061"/>
                        </a:cubicBezTo>
                        <a:cubicBezTo>
                          <a:pt x="24159" y="32516"/>
                          <a:pt x="48924" y="-15109"/>
                          <a:pt x="54004" y="457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0" name="任意多边形 49"/>
                  <p:cNvSpPr/>
                  <p:nvPr/>
                </p:nvSpPr>
                <p:spPr>
                  <a:xfrm>
                    <a:off x="9607" y="4391"/>
                    <a:ext cx="27" cy="445"/>
                  </a:xfrm>
                  <a:custGeom>
                    <a:avLst/>
                    <a:gdLst>
                      <a:gd name="connisteX0" fmla="*/ 16591 w 17375"/>
                      <a:gd name="connsiteY0" fmla="*/ 1625 h 282848"/>
                      <a:gd name="connisteX1" fmla="*/ 14686 w 17375"/>
                      <a:gd name="connsiteY1" fmla="*/ 173075 h 282848"/>
                      <a:gd name="connisteX2" fmla="*/ 16591 w 17375"/>
                      <a:gd name="connsiteY2" fmla="*/ 279755 h 282848"/>
                      <a:gd name="connisteX3" fmla="*/ 3256 w 17375"/>
                      <a:gd name="connsiteY3" fmla="*/ 232130 h 282848"/>
                      <a:gd name="connisteX4" fmla="*/ 1351 w 17375"/>
                      <a:gd name="connsiteY4" fmla="*/ 106400 h 282848"/>
                      <a:gd name="connisteX5" fmla="*/ 16591 w 17375"/>
                      <a:gd name="connsiteY5" fmla="*/ 1625 h 28284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7375" h="282848">
                        <a:moveTo>
                          <a:pt x="16591" y="1625"/>
                        </a:moveTo>
                        <a:cubicBezTo>
                          <a:pt x="19131" y="14960"/>
                          <a:pt x="14686" y="117195"/>
                          <a:pt x="14686" y="173075"/>
                        </a:cubicBezTo>
                        <a:cubicBezTo>
                          <a:pt x="14686" y="228955"/>
                          <a:pt x="19131" y="267690"/>
                          <a:pt x="16591" y="279755"/>
                        </a:cubicBezTo>
                        <a:cubicBezTo>
                          <a:pt x="14051" y="291820"/>
                          <a:pt x="6431" y="267055"/>
                          <a:pt x="3256" y="232130"/>
                        </a:cubicBezTo>
                        <a:cubicBezTo>
                          <a:pt x="81" y="197205"/>
                          <a:pt x="-1189" y="152755"/>
                          <a:pt x="1351" y="106400"/>
                        </a:cubicBezTo>
                        <a:cubicBezTo>
                          <a:pt x="3891" y="60045"/>
                          <a:pt x="14051" y="-11710"/>
                          <a:pt x="16591" y="16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1" name="任意多边形 50"/>
                  <p:cNvSpPr/>
                  <p:nvPr/>
                </p:nvSpPr>
                <p:spPr>
                  <a:xfrm>
                    <a:off x="9382" y="4408"/>
                    <a:ext cx="84" cy="485"/>
                  </a:xfrm>
                  <a:custGeom>
                    <a:avLst/>
                    <a:gdLst>
                      <a:gd name="connisteX0" fmla="*/ 52919 w 53085"/>
                      <a:gd name="connsiteY0" fmla="*/ 904 h 308245"/>
                      <a:gd name="connisteX1" fmla="*/ 20534 w 53085"/>
                      <a:gd name="connsiteY1" fmla="*/ 212359 h 308245"/>
                      <a:gd name="connisteX2" fmla="*/ 14819 w 53085"/>
                      <a:gd name="connsiteY2" fmla="*/ 305704 h 308245"/>
                      <a:gd name="connisteX3" fmla="*/ 1484 w 53085"/>
                      <a:gd name="connsiteY3" fmla="*/ 263794 h 308245"/>
                      <a:gd name="connisteX4" fmla="*/ 7199 w 53085"/>
                      <a:gd name="connsiteY4" fmla="*/ 153304 h 308245"/>
                      <a:gd name="connisteX5" fmla="*/ 52919 w 53085"/>
                      <a:gd name="connsiteY5" fmla="*/ 904 h 30824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3086" h="308245">
                        <a:moveTo>
                          <a:pt x="52920" y="904"/>
                        </a:moveTo>
                        <a:cubicBezTo>
                          <a:pt x="55460" y="12969"/>
                          <a:pt x="28155" y="151399"/>
                          <a:pt x="20535" y="212359"/>
                        </a:cubicBezTo>
                        <a:cubicBezTo>
                          <a:pt x="12915" y="273319"/>
                          <a:pt x="18630" y="295544"/>
                          <a:pt x="14820" y="305704"/>
                        </a:cubicBezTo>
                        <a:cubicBezTo>
                          <a:pt x="11010" y="315864"/>
                          <a:pt x="2755" y="294274"/>
                          <a:pt x="1485" y="263794"/>
                        </a:cubicBezTo>
                        <a:cubicBezTo>
                          <a:pt x="215" y="233314"/>
                          <a:pt x="-2960" y="206009"/>
                          <a:pt x="7200" y="153304"/>
                        </a:cubicBezTo>
                        <a:cubicBezTo>
                          <a:pt x="17360" y="100599"/>
                          <a:pt x="50380" y="-11161"/>
                          <a:pt x="52920" y="9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2" name="任意多边形 51"/>
                  <p:cNvSpPr/>
                  <p:nvPr/>
                </p:nvSpPr>
                <p:spPr>
                  <a:xfrm>
                    <a:off x="8868" y="3251"/>
                    <a:ext cx="245" cy="1664"/>
                  </a:xfrm>
                  <a:custGeom>
                    <a:avLst/>
                    <a:gdLst>
                      <a:gd name="connisteX0" fmla="*/ 102896 w 104504"/>
                      <a:gd name="connsiteY0" fmla="*/ 7532 h 786227"/>
                      <a:gd name="connisteX1" fmla="*/ 91466 w 104504"/>
                      <a:gd name="connsiteY1" fmla="*/ 154217 h 786227"/>
                      <a:gd name="connisteX2" fmla="*/ 47651 w 104504"/>
                      <a:gd name="connsiteY2" fmla="*/ 373292 h 786227"/>
                      <a:gd name="connisteX3" fmla="*/ 30506 w 104504"/>
                      <a:gd name="connsiteY3" fmla="*/ 567602 h 786227"/>
                      <a:gd name="connisteX4" fmla="*/ 36221 w 104504"/>
                      <a:gd name="connsiteY4" fmla="*/ 758102 h 786227"/>
                      <a:gd name="connisteX5" fmla="*/ 24791 w 104504"/>
                      <a:gd name="connsiteY5" fmla="*/ 775247 h 786227"/>
                      <a:gd name="connisteX6" fmla="*/ 15266 w 104504"/>
                      <a:gd name="connsiteY6" fmla="*/ 702857 h 786227"/>
                      <a:gd name="connisteX7" fmla="*/ 26 w 104504"/>
                      <a:gd name="connsiteY7" fmla="*/ 548552 h 786227"/>
                      <a:gd name="connisteX8" fmla="*/ 17171 w 104504"/>
                      <a:gd name="connsiteY8" fmla="*/ 365672 h 786227"/>
                      <a:gd name="connisteX9" fmla="*/ 57176 w 104504"/>
                      <a:gd name="connsiteY9" fmla="*/ 215177 h 786227"/>
                      <a:gd name="connisteX10" fmla="*/ 68606 w 104504"/>
                      <a:gd name="connsiteY10" fmla="*/ 51347 h 786227"/>
                      <a:gd name="connisteX11" fmla="*/ 102896 w 104504"/>
                      <a:gd name="connsiteY11" fmla="*/ 7532 h 78622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</a:cxnLst>
                    <a:rect l="l" t="t" r="r" b="b"/>
                    <a:pathLst>
                      <a:path w="104505" h="786228">
                        <a:moveTo>
                          <a:pt x="102897" y="7532"/>
                        </a:moveTo>
                        <a:cubicBezTo>
                          <a:pt x="107342" y="27852"/>
                          <a:pt x="102262" y="81192"/>
                          <a:pt x="91467" y="154217"/>
                        </a:cubicBezTo>
                        <a:cubicBezTo>
                          <a:pt x="80672" y="227242"/>
                          <a:pt x="59717" y="290742"/>
                          <a:pt x="47652" y="373292"/>
                        </a:cubicBezTo>
                        <a:cubicBezTo>
                          <a:pt x="35587" y="455842"/>
                          <a:pt x="33047" y="490767"/>
                          <a:pt x="30507" y="567602"/>
                        </a:cubicBezTo>
                        <a:cubicBezTo>
                          <a:pt x="27967" y="644437"/>
                          <a:pt x="37492" y="716827"/>
                          <a:pt x="36222" y="758102"/>
                        </a:cubicBezTo>
                        <a:cubicBezTo>
                          <a:pt x="34952" y="799377"/>
                          <a:pt x="29237" y="786042"/>
                          <a:pt x="24792" y="775247"/>
                        </a:cubicBezTo>
                        <a:cubicBezTo>
                          <a:pt x="20347" y="764452"/>
                          <a:pt x="20347" y="747942"/>
                          <a:pt x="15267" y="702857"/>
                        </a:cubicBezTo>
                        <a:cubicBezTo>
                          <a:pt x="10187" y="657772"/>
                          <a:pt x="-608" y="615862"/>
                          <a:pt x="27" y="548552"/>
                        </a:cubicBezTo>
                        <a:cubicBezTo>
                          <a:pt x="662" y="481242"/>
                          <a:pt x="5742" y="432347"/>
                          <a:pt x="17172" y="365672"/>
                        </a:cubicBezTo>
                        <a:cubicBezTo>
                          <a:pt x="28602" y="298997"/>
                          <a:pt x="47017" y="278042"/>
                          <a:pt x="57177" y="215177"/>
                        </a:cubicBezTo>
                        <a:cubicBezTo>
                          <a:pt x="67337" y="152312"/>
                          <a:pt x="59717" y="92622"/>
                          <a:pt x="68607" y="51347"/>
                        </a:cubicBezTo>
                        <a:cubicBezTo>
                          <a:pt x="77497" y="10072"/>
                          <a:pt x="98452" y="-12788"/>
                          <a:pt x="102897" y="75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3" name="任意多边形 52"/>
                  <p:cNvSpPr/>
                  <p:nvPr/>
                </p:nvSpPr>
                <p:spPr>
                  <a:xfrm>
                    <a:off x="8632" y="3034"/>
                    <a:ext cx="111" cy="372"/>
                  </a:xfrm>
                  <a:custGeom>
                    <a:avLst/>
                    <a:gdLst>
                      <a:gd name="connisteX0" fmla="*/ 309 w 70576"/>
                      <a:gd name="connsiteY0" fmla="*/ 12 h 236261"/>
                      <a:gd name="connisteX1" fmla="*/ 42219 w 70576"/>
                      <a:gd name="connsiteY1" fmla="*/ 150507 h 236261"/>
                      <a:gd name="connisteX2" fmla="*/ 66984 w 70576"/>
                      <a:gd name="connsiteY2" fmla="*/ 236232 h 236261"/>
                      <a:gd name="connisteX3" fmla="*/ 61269 w 70576"/>
                      <a:gd name="connsiteY3" fmla="*/ 142887 h 236261"/>
                      <a:gd name="connisteX4" fmla="*/ 309 w 70576"/>
                      <a:gd name="connsiteY4" fmla="*/ 12 h 2362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70576" h="236262">
                        <a:moveTo>
                          <a:pt x="309" y="12"/>
                        </a:moveTo>
                        <a:cubicBezTo>
                          <a:pt x="-3501" y="1282"/>
                          <a:pt x="28884" y="103517"/>
                          <a:pt x="42219" y="150507"/>
                        </a:cubicBezTo>
                        <a:cubicBezTo>
                          <a:pt x="55554" y="197497"/>
                          <a:pt x="63174" y="237502"/>
                          <a:pt x="66984" y="236232"/>
                        </a:cubicBezTo>
                        <a:cubicBezTo>
                          <a:pt x="70794" y="234962"/>
                          <a:pt x="74604" y="189877"/>
                          <a:pt x="61269" y="142887"/>
                        </a:cubicBezTo>
                        <a:cubicBezTo>
                          <a:pt x="47934" y="95897"/>
                          <a:pt x="4119" y="-1258"/>
                          <a:pt x="30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8868" y="3034"/>
                    <a:ext cx="96" cy="352"/>
                  </a:xfrm>
                  <a:custGeom>
                    <a:avLst/>
                    <a:gdLst>
                      <a:gd name="connisteX0" fmla="*/ 61004 w 61276"/>
                      <a:gd name="connsiteY0" fmla="*/ 5356 h 223551"/>
                      <a:gd name="connisteX1" fmla="*/ 28619 w 61276"/>
                      <a:gd name="connsiteY1" fmla="*/ 119656 h 223551"/>
                      <a:gd name="connisteX2" fmla="*/ 11474 w 61276"/>
                      <a:gd name="connsiteY2" fmla="*/ 222526 h 223551"/>
                      <a:gd name="connisteX3" fmla="*/ 44 w 61276"/>
                      <a:gd name="connsiteY3" fmla="*/ 157756 h 223551"/>
                      <a:gd name="connisteX4" fmla="*/ 13379 w 61276"/>
                      <a:gd name="connsiteY4" fmla="*/ 41551 h 223551"/>
                      <a:gd name="connisteX5" fmla="*/ 61004 w 61276"/>
                      <a:gd name="connsiteY5" fmla="*/ 5356 h 22355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61277" h="223551">
                        <a:moveTo>
                          <a:pt x="61004" y="5356"/>
                        </a:moveTo>
                        <a:cubicBezTo>
                          <a:pt x="64179" y="21231"/>
                          <a:pt x="38779" y="76476"/>
                          <a:pt x="28619" y="119656"/>
                        </a:cubicBezTo>
                        <a:cubicBezTo>
                          <a:pt x="18459" y="162836"/>
                          <a:pt x="17189" y="214906"/>
                          <a:pt x="11474" y="222526"/>
                        </a:cubicBezTo>
                        <a:cubicBezTo>
                          <a:pt x="5759" y="230146"/>
                          <a:pt x="-591" y="193951"/>
                          <a:pt x="44" y="157756"/>
                        </a:cubicBezTo>
                        <a:cubicBezTo>
                          <a:pt x="679" y="121561"/>
                          <a:pt x="1314" y="72031"/>
                          <a:pt x="13379" y="41551"/>
                        </a:cubicBezTo>
                        <a:cubicBezTo>
                          <a:pt x="25444" y="11071"/>
                          <a:pt x="57829" y="-10519"/>
                          <a:pt x="61004" y="53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5" name="任意多边形 54"/>
                  <p:cNvSpPr/>
                  <p:nvPr/>
                </p:nvSpPr>
                <p:spPr>
                  <a:xfrm>
                    <a:off x="9350" y="2902"/>
                    <a:ext cx="148" cy="312"/>
                  </a:xfrm>
                  <a:custGeom>
                    <a:avLst/>
                    <a:gdLst>
                      <a:gd name="connisteX0" fmla="*/ 93772 w 94002"/>
                      <a:gd name="connsiteY0" fmla="*/ 58 h 198328"/>
                      <a:gd name="connisteX1" fmla="*/ 34717 w 94002"/>
                      <a:gd name="connsiteY1" fmla="*/ 131503 h 198328"/>
                      <a:gd name="connisteX2" fmla="*/ 2332 w 94002"/>
                      <a:gd name="connsiteY2" fmla="*/ 198178 h 198328"/>
                      <a:gd name="connisteX3" fmla="*/ 15667 w 94002"/>
                      <a:gd name="connsiteY3" fmla="*/ 118168 h 198328"/>
                      <a:gd name="connisteX4" fmla="*/ 93772 w 94002"/>
                      <a:gd name="connsiteY4" fmla="*/ 58 h 19832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94003" h="198329">
                        <a:moveTo>
                          <a:pt x="93772" y="58"/>
                        </a:moveTo>
                        <a:cubicBezTo>
                          <a:pt x="97582" y="2598"/>
                          <a:pt x="53132" y="92133"/>
                          <a:pt x="34717" y="131503"/>
                        </a:cubicBezTo>
                        <a:cubicBezTo>
                          <a:pt x="16302" y="170873"/>
                          <a:pt x="6142" y="200718"/>
                          <a:pt x="2332" y="198178"/>
                        </a:cubicBezTo>
                        <a:cubicBezTo>
                          <a:pt x="-1478" y="195638"/>
                          <a:pt x="-2748" y="157538"/>
                          <a:pt x="15667" y="118168"/>
                        </a:cubicBezTo>
                        <a:cubicBezTo>
                          <a:pt x="34082" y="78798"/>
                          <a:pt x="89962" y="-2482"/>
                          <a:pt x="93772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9007" y="4011"/>
                    <a:ext cx="87" cy="652"/>
                  </a:xfrm>
                  <a:custGeom>
                    <a:avLst/>
                    <a:gdLst>
                      <a:gd name="connisteX0" fmla="*/ 54452 w 55167"/>
                      <a:gd name="connsiteY0" fmla="*/ 10493 h 413889"/>
                      <a:gd name="connisteX1" fmla="*/ 31592 w 55167"/>
                      <a:gd name="connsiteY1" fmla="*/ 340058 h 413889"/>
                      <a:gd name="connisteX2" fmla="*/ 31592 w 55167"/>
                      <a:gd name="connsiteY2" fmla="*/ 412448 h 413889"/>
                      <a:gd name="connisteX3" fmla="*/ 6827 w 55167"/>
                      <a:gd name="connsiteY3" fmla="*/ 322913 h 413889"/>
                      <a:gd name="connisteX4" fmla="*/ 4922 w 55167"/>
                      <a:gd name="connsiteY4" fmla="*/ 126698 h 413889"/>
                      <a:gd name="connisteX5" fmla="*/ 54452 w 55167"/>
                      <a:gd name="connsiteY5" fmla="*/ 10493 h 41388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5168" h="413890">
                        <a:moveTo>
                          <a:pt x="54453" y="10493"/>
                        </a:moveTo>
                        <a:cubicBezTo>
                          <a:pt x="59533" y="53038"/>
                          <a:pt x="36038" y="259413"/>
                          <a:pt x="31593" y="340058"/>
                        </a:cubicBezTo>
                        <a:cubicBezTo>
                          <a:pt x="27148" y="420703"/>
                          <a:pt x="36673" y="415623"/>
                          <a:pt x="31593" y="412448"/>
                        </a:cubicBezTo>
                        <a:cubicBezTo>
                          <a:pt x="26513" y="409273"/>
                          <a:pt x="11908" y="380063"/>
                          <a:pt x="6828" y="322913"/>
                        </a:cubicBezTo>
                        <a:cubicBezTo>
                          <a:pt x="1748" y="265763"/>
                          <a:pt x="-4602" y="188928"/>
                          <a:pt x="4923" y="126698"/>
                        </a:cubicBezTo>
                        <a:cubicBezTo>
                          <a:pt x="14448" y="64468"/>
                          <a:pt x="49373" y="-32052"/>
                          <a:pt x="54453" y="104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8" name="任意多边形 57"/>
                  <p:cNvSpPr/>
                  <p:nvPr/>
                </p:nvSpPr>
                <p:spPr>
                  <a:xfrm>
                    <a:off x="9478" y="3832"/>
                    <a:ext cx="158" cy="322"/>
                  </a:xfrm>
                  <a:custGeom>
                    <a:avLst/>
                    <a:gdLst>
                      <a:gd name="connisteX0" fmla="*/ 8598 w 100406"/>
                      <a:gd name="connsiteY0" fmla="*/ 6250 h 204177"/>
                      <a:gd name="connisteX1" fmla="*/ 8598 w 100406"/>
                      <a:gd name="connsiteY1" fmla="*/ 126265 h 204177"/>
                      <a:gd name="connisteX2" fmla="*/ 60033 w 100406"/>
                      <a:gd name="connsiteY2" fmla="*/ 202465 h 204177"/>
                      <a:gd name="connisteX3" fmla="*/ 100038 w 100406"/>
                      <a:gd name="connsiteY3" fmla="*/ 162460 h 204177"/>
                      <a:gd name="connisteX4" fmla="*/ 73368 w 100406"/>
                      <a:gd name="connsiteY4" fmla="*/ 40540 h 204177"/>
                      <a:gd name="connisteX5" fmla="*/ 8598 w 100406"/>
                      <a:gd name="connsiteY5" fmla="*/ 6250 h 20417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00407" h="204177">
                        <a:moveTo>
                          <a:pt x="8599" y="6251"/>
                        </a:moveTo>
                        <a:cubicBezTo>
                          <a:pt x="-4101" y="23396"/>
                          <a:pt x="-1561" y="86896"/>
                          <a:pt x="8599" y="126266"/>
                        </a:cubicBezTo>
                        <a:cubicBezTo>
                          <a:pt x="18759" y="165636"/>
                          <a:pt x="41619" y="195481"/>
                          <a:pt x="60034" y="202466"/>
                        </a:cubicBezTo>
                        <a:cubicBezTo>
                          <a:pt x="78449" y="209451"/>
                          <a:pt x="97499" y="194846"/>
                          <a:pt x="100039" y="162461"/>
                        </a:cubicBezTo>
                        <a:cubicBezTo>
                          <a:pt x="102579" y="130076"/>
                          <a:pt x="91784" y="71656"/>
                          <a:pt x="73369" y="40541"/>
                        </a:cubicBezTo>
                        <a:cubicBezTo>
                          <a:pt x="54954" y="9426"/>
                          <a:pt x="21299" y="-10894"/>
                          <a:pt x="8599" y="6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9" name="任意多边形 58"/>
                  <p:cNvSpPr/>
                  <p:nvPr/>
                </p:nvSpPr>
                <p:spPr>
                  <a:xfrm>
                    <a:off x="9412" y="3857"/>
                    <a:ext cx="239" cy="466"/>
                  </a:xfrm>
                  <a:custGeom>
                    <a:avLst/>
                    <a:gdLst>
                      <a:gd name="connisteX0" fmla="*/ 1250 w 152033"/>
                      <a:gd name="connsiteY0" fmla="*/ 68 h 295605"/>
                      <a:gd name="connisteX1" fmla="*/ 29825 w 152033"/>
                      <a:gd name="connsiteY1" fmla="*/ 146753 h 295605"/>
                      <a:gd name="connisteX2" fmla="*/ 56495 w 152033"/>
                      <a:gd name="connsiteY2" fmla="*/ 207713 h 295605"/>
                      <a:gd name="connisteX3" fmla="*/ 107930 w 152033"/>
                      <a:gd name="connsiteY3" fmla="*/ 251528 h 295605"/>
                      <a:gd name="connisteX4" fmla="*/ 151745 w 152033"/>
                      <a:gd name="connsiteY4" fmla="*/ 253433 h 295605"/>
                      <a:gd name="connisteX5" fmla="*/ 121265 w 152033"/>
                      <a:gd name="connsiteY5" fmla="*/ 295343 h 295605"/>
                      <a:gd name="connisteX6" fmla="*/ 60305 w 152033"/>
                      <a:gd name="connsiteY6" fmla="*/ 262958 h 295605"/>
                      <a:gd name="connisteX7" fmla="*/ 12680 w 152033"/>
                      <a:gd name="connsiteY7" fmla="*/ 163898 h 295605"/>
                      <a:gd name="connisteX8" fmla="*/ 1250 w 152033"/>
                      <a:gd name="connsiteY8" fmla="*/ 68 h 29560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52034" h="295605">
                        <a:moveTo>
                          <a:pt x="1251" y="68"/>
                        </a:moveTo>
                        <a:cubicBezTo>
                          <a:pt x="4426" y="-3107"/>
                          <a:pt x="19031" y="105478"/>
                          <a:pt x="29826" y="146753"/>
                        </a:cubicBezTo>
                        <a:cubicBezTo>
                          <a:pt x="40621" y="188028"/>
                          <a:pt x="40621" y="186758"/>
                          <a:pt x="56496" y="207713"/>
                        </a:cubicBezTo>
                        <a:cubicBezTo>
                          <a:pt x="72371" y="228668"/>
                          <a:pt x="88881" y="242638"/>
                          <a:pt x="107931" y="251528"/>
                        </a:cubicBezTo>
                        <a:cubicBezTo>
                          <a:pt x="126981" y="260418"/>
                          <a:pt x="149206" y="244543"/>
                          <a:pt x="151746" y="253433"/>
                        </a:cubicBezTo>
                        <a:cubicBezTo>
                          <a:pt x="154286" y="262323"/>
                          <a:pt x="139681" y="293438"/>
                          <a:pt x="121266" y="295343"/>
                        </a:cubicBezTo>
                        <a:cubicBezTo>
                          <a:pt x="102851" y="297248"/>
                          <a:pt x="81896" y="288993"/>
                          <a:pt x="60306" y="262958"/>
                        </a:cubicBezTo>
                        <a:cubicBezTo>
                          <a:pt x="38716" y="236923"/>
                          <a:pt x="24746" y="216603"/>
                          <a:pt x="12681" y="163898"/>
                        </a:cubicBezTo>
                        <a:cubicBezTo>
                          <a:pt x="616" y="111193"/>
                          <a:pt x="-1924" y="3243"/>
                          <a:pt x="1251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任意多边形 59"/>
                  <p:cNvSpPr/>
                  <p:nvPr/>
                </p:nvSpPr>
                <p:spPr>
                  <a:xfrm>
                    <a:off x="9451" y="4229"/>
                    <a:ext cx="168" cy="182"/>
                  </a:xfrm>
                  <a:custGeom>
                    <a:avLst/>
                    <a:gdLst>
                      <a:gd name="connisteX0" fmla="*/ 8900 w 106416"/>
                      <a:gd name="connsiteY0" fmla="*/ 204 h 115256"/>
                      <a:gd name="connisteX1" fmla="*/ 20330 w 106416"/>
                      <a:gd name="connsiteY1" fmla="*/ 51639 h 115256"/>
                      <a:gd name="connisteX2" fmla="*/ 48905 w 106416"/>
                      <a:gd name="connsiteY2" fmla="*/ 82119 h 115256"/>
                      <a:gd name="connisteX3" fmla="*/ 90815 w 106416"/>
                      <a:gd name="connsiteY3" fmla="*/ 85929 h 115256"/>
                      <a:gd name="connisteX4" fmla="*/ 106055 w 106416"/>
                      <a:gd name="connsiteY4" fmla="*/ 80214 h 115256"/>
                      <a:gd name="connisteX5" fmla="*/ 81290 w 106416"/>
                      <a:gd name="connsiteY5" fmla="*/ 114504 h 115256"/>
                      <a:gd name="connisteX6" fmla="*/ 31760 w 106416"/>
                      <a:gd name="connsiteY6" fmla="*/ 95454 h 115256"/>
                      <a:gd name="connisteX7" fmla="*/ 1280 w 106416"/>
                      <a:gd name="connsiteY7" fmla="*/ 38304 h 115256"/>
                      <a:gd name="connisteX8" fmla="*/ 8900 w 106416"/>
                      <a:gd name="connsiteY8" fmla="*/ 204 h 115256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06416" h="115256">
                        <a:moveTo>
                          <a:pt x="8900" y="205"/>
                        </a:moveTo>
                        <a:cubicBezTo>
                          <a:pt x="12710" y="2745"/>
                          <a:pt x="12075" y="35130"/>
                          <a:pt x="20330" y="51640"/>
                        </a:cubicBezTo>
                        <a:cubicBezTo>
                          <a:pt x="28585" y="68150"/>
                          <a:pt x="34935" y="75135"/>
                          <a:pt x="48905" y="82120"/>
                        </a:cubicBezTo>
                        <a:cubicBezTo>
                          <a:pt x="62875" y="89105"/>
                          <a:pt x="79385" y="86565"/>
                          <a:pt x="90815" y="85930"/>
                        </a:cubicBezTo>
                        <a:cubicBezTo>
                          <a:pt x="102245" y="85295"/>
                          <a:pt x="107960" y="74500"/>
                          <a:pt x="106055" y="80215"/>
                        </a:cubicBezTo>
                        <a:cubicBezTo>
                          <a:pt x="104150" y="85930"/>
                          <a:pt x="95895" y="111330"/>
                          <a:pt x="81290" y="114505"/>
                        </a:cubicBezTo>
                        <a:cubicBezTo>
                          <a:pt x="66685" y="117680"/>
                          <a:pt x="47635" y="110695"/>
                          <a:pt x="31760" y="95455"/>
                        </a:cubicBezTo>
                        <a:cubicBezTo>
                          <a:pt x="15885" y="80215"/>
                          <a:pt x="5725" y="57355"/>
                          <a:pt x="1280" y="38305"/>
                        </a:cubicBezTo>
                        <a:cubicBezTo>
                          <a:pt x="-3165" y="19255"/>
                          <a:pt x="5090" y="-2335"/>
                          <a:pt x="8900" y="2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979" y="2618"/>
                <a:ext cx="3072" cy="3050"/>
                <a:chOff x="2224" y="2189"/>
                <a:chExt cx="3072" cy="3050"/>
              </a:xfrm>
            </p:grpSpPr>
            <p:sp>
              <p:nvSpPr>
                <p:cNvPr id="62" name="任意多边形 61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12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任意多边形 62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任意多边形 63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137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5" name="椭圆 64"/>
              <p:cNvSpPr/>
              <p:nvPr/>
            </p:nvSpPr>
            <p:spPr>
              <a:xfrm>
                <a:off x="12465" y="6334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1883" y="5632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1727" y="6352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13923" y="2868"/>
                <a:ext cx="3890" cy="3918"/>
                <a:chOff x="4493" y="1548"/>
                <a:chExt cx="3890" cy="3918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70" name="任意多边形 69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1" name="任意多边形 70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任意多边形 71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73" name="椭圆 72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10697" y="4594"/>
                <a:ext cx="3050" cy="3072"/>
                <a:chOff x="1667" y="3894"/>
                <a:chExt cx="3050" cy="3072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 rot="15960000">
                  <a:off x="1656" y="3905"/>
                  <a:ext cx="3072" cy="3050"/>
                  <a:chOff x="2224" y="2189"/>
                  <a:chExt cx="3072" cy="3050"/>
                </a:xfrm>
              </p:grpSpPr>
              <p:sp>
                <p:nvSpPr>
                  <p:cNvPr id="81" name="任意多边形 80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B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2" name="任意多边形 81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9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3" name="任意多边形 82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9392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84" name="椭圆 83"/>
                <p:cNvSpPr/>
                <p:nvPr/>
              </p:nvSpPr>
              <p:spPr>
                <a:xfrm>
                  <a:off x="3289" y="5389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2707" y="4687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2551" y="5407"/>
                  <a:ext cx="368" cy="3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12321" y="3468"/>
                <a:ext cx="3343" cy="3176"/>
                <a:chOff x="3319" y="2813"/>
                <a:chExt cx="3072" cy="3050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89" name="任意多边形 88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0" name="任意多边形 89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任意多边形 90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92" name="椭圆 91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椭圆 92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6152" y="-314744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1" name="星形: 五角 37"/>
          <p:cNvSpPr/>
          <p:nvPr/>
        </p:nvSpPr>
        <p:spPr>
          <a:xfrm rot="20614013">
            <a:off x="6461007" y="79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11271250" y="2233930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570" y="-210697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 rot="1980000">
            <a:off x="2991485" y="4714240"/>
            <a:ext cx="1796415" cy="2313305"/>
            <a:chOff x="5700" y="3448"/>
            <a:chExt cx="5676" cy="7309"/>
          </a:xfrm>
        </p:grpSpPr>
        <p:sp>
          <p:nvSpPr>
            <p:cNvPr id="11" name="任意多边形 10"/>
            <p:cNvSpPr/>
            <p:nvPr/>
          </p:nvSpPr>
          <p:spPr>
            <a:xfrm>
              <a:off x="7301" y="3448"/>
              <a:ext cx="4075" cy="5246"/>
            </a:xfrm>
            <a:custGeom>
              <a:avLst/>
              <a:gdLst>
                <a:gd name="connsiteX0" fmla="*/ 3543 w 4075"/>
                <a:gd name="connsiteY0" fmla="*/ 2641 h 5245"/>
                <a:gd name="connsiteX1" fmla="*/ 3855 w 4075"/>
                <a:gd name="connsiteY1" fmla="*/ 2281 h 5245"/>
                <a:gd name="connsiteX2" fmla="*/ 4023 w 4075"/>
                <a:gd name="connsiteY2" fmla="*/ 1897 h 5245"/>
                <a:gd name="connsiteX3" fmla="*/ 4059 w 4075"/>
                <a:gd name="connsiteY3" fmla="*/ 1573 h 5245"/>
                <a:gd name="connsiteX4" fmla="*/ 3843 w 4075"/>
                <a:gd name="connsiteY4" fmla="*/ 1213 h 5245"/>
                <a:gd name="connsiteX5" fmla="*/ 3531 w 4075"/>
                <a:gd name="connsiteY5" fmla="*/ 1105 h 5245"/>
                <a:gd name="connsiteX6" fmla="*/ 3327 w 4075"/>
                <a:gd name="connsiteY6" fmla="*/ 685 h 5245"/>
                <a:gd name="connsiteX7" fmla="*/ 3051 w 4075"/>
                <a:gd name="connsiteY7" fmla="*/ 397 h 5245"/>
                <a:gd name="connsiteX8" fmla="*/ 2823 w 4075"/>
                <a:gd name="connsiteY8" fmla="*/ 157 h 5245"/>
                <a:gd name="connsiteX9" fmla="*/ 2247 w 4075"/>
                <a:gd name="connsiteY9" fmla="*/ 1 h 5245"/>
                <a:gd name="connsiteX10" fmla="*/ 1575 w 4075"/>
                <a:gd name="connsiteY10" fmla="*/ 109 h 5245"/>
                <a:gd name="connsiteX11" fmla="*/ 1119 w 4075"/>
                <a:gd name="connsiteY11" fmla="*/ 349 h 5245"/>
                <a:gd name="connsiteX12" fmla="*/ 663 w 4075"/>
                <a:gd name="connsiteY12" fmla="*/ 877 h 5245"/>
                <a:gd name="connsiteX13" fmla="*/ 471 w 4075"/>
                <a:gd name="connsiteY13" fmla="*/ 1369 h 5245"/>
                <a:gd name="connsiteX14" fmla="*/ 471 w 4075"/>
                <a:gd name="connsiteY14" fmla="*/ 1501 h 5245"/>
                <a:gd name="connsiteX15" fmla="*/ 399 w 4075"/>
                <a:gd name="connsiteY15" fmla="*/ 1645 h 5245"/>
                <a:gd name="connsiteX16" fmla="*/ 399 w 4075"/>
                <a:gd name="connsiteY16" fmla="*/ 1801 h 5245"/>
                <a:gd name="connsiteX17" fmla="*/ 459 w 4075"/>
                <a:gd name="connsiteY17" fmla="*/ 1993 h 5245"/>
                <a:gd name="connsiteX18" fmla="*/ 495 w 4075"/>
                <a:gd name="connsiteY18" fmla="*/ 2125 h 5245"/>
                <a:gd name="connsiteX19" fmla="*/ 567 w 4075"/>
                <a:gd name="connsiteY19" fmla="*/ 2293 h 5245"/>
                <a:gd name="connsiteX20" fmla="*/ 615 w 4075"/>
                <a:gd name="connsiteY20" fmla="*/ 3637 h 5245"/>
                <a:gd name="connsiteX21" fmla="*/ 435 w 4075"/>
                <a:gd name="connsiteY21" fmla="*/ 4285 h 5245"/>
                <a:gd name="connsiteX22" fmla="*/ 15 w 4075"/>
                <a:gd name="connsiteY22" fmla="*/ 5233 h 5245"/>
                <a:gd name="connsiteX23" fmla="*/ 927 w 4075"/>
                <a:gd name="connsiteY23" fmla="*/ 3697 h 5245"/>
                <a:gd name="connsiteX24" fmla="*/ 1599 w 4075"/>
                <a:gd name="connsiteY24" fmla="*/ 3325 h 5245"/>
                <a:gd name="connsiteX25" fmla="*/ 2211 w 4075"/>
                <a:gd name="connsiteY25" fmla="*/ 3001 h 5245"/>
                <a:gd name="connsiteX26" fmla="*/ 3123 w 4075"/>
                <a:gd name="connsiteY26" fmla="*/ 2761 h 5245"/>
                <a:gd name="connsiteX27" fmla="*/ 3543 w 4075"/>
                <a:gd name="connsiteY27" fmla="*/ 2641 h 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75" h="5246">
                  <a:moveTo>
                    <a:pt x="3543" y="2641"/>
                  </a:moveTo>
                  <a:cubicBezTo>
                    <a:pt x="3689" y="2545"/>
                    <a:pt x="3759" y="2430"/>
                    <a:pt x="3855" y="2281"/>
                  </a:cubicBezTo>
                  <a:cubicBezTo>
                    <a:pt x="3951" y="2132"/>
                    <a:pt x="3982" y="2039"/>
                    <a:pt x="4023" y="1897"/>
                  </a:cubicBezTo>
                  <a:cubicBezTo>
                    <a:pt x="4064" y="1755"/>
                    <a:pt x="4095" y="1710"/>
                    <a:pt x="4059" y="1573"/>
                  </a:cubicBezTo>
                  <a:cubicBezTo>
                    <a:pt x="4023" y="1436"/>
                    <a:pt x="3934" y="1302"/>
                    <a:pt x="3843" y="1213"/>
                  </a:cubicBezTo>
                  <a:cubicBezTo>
                    <a:pt x="3752" y="1124"/>
                    <a:pt x="3591" y="1179"/>
                    <a:pt x="3531" y="1105"/>
                  </a:cubicBezTo>
                  <a:cubicBezTo>
                    <a:pt x="3471" y="1031"/>
                    <a:pt x="3423" y="827"/>
                    <a:pt x="3327" y="685"/>
                  </a:cubicBezTo>
                  <a:cubicBezTo>
                    <a:pt x="3231" y="543"/>
                    <a:pt x="3147" y="517"/>
                    <a:pt x="3051" y="397"/>
                  </a:cubicBezTo>
                  <a:cubicBezTo>
                    <a:pt x="2955" y="277"/>
                    <a:pt x="2984" y="236"/>
                    <a:pt x="2823" y="157"/>
                  </a:cubicBezTo>
                  <a:cubicBezTo>
                    <a:pt x="2662" y="78"/>
                    <a:pt x="2497" y="11"/>
                    <a:pt x="2247" y="1"/>
                  </a:cubicBezTo>
                  <a:cubicBezTo>
                    <a:pt x="1997" y="-9"/>
                    <a:pt x="1801" y="39"/>
                    <a:pt x="1575" y="109"/>
                  </a:cubicBezTo>
                  <a:cubicBezTo>
                    <a:pt x="1349" y="179"/>
                    <a:pt x="1301" y="195"/>
                    <a:pt x="1119" y="349"/>
                  </a:cubicBezTo>
                  <a:cubicBezTo>
                    <a:pt x="937" y="503"/>
                    <a:pt x="793" y="673"/>
                    <a:pt x="663" y="877"/>
                  </a:cubicBezTo>
                  <a:cubicBezTo>
                    <a:pt x="533" y="1081"/>
                    <a:pt x="509" y="1244"/>
                    <a:pt x="471" y="1369"/>
                  </a:cubicBezTo>
                  <a:cubicBezTo>
                    <a:pt x="433" y="1494"/>
                    <a:pt x="485" y="1446"/>
                    <a:pt x="471" y="1501"/>
                  </a:cubicBezTo>
                  <a:cubicBezTo>
                    <a:pt x="457" y="1556"/>
                    <a:pt x="413" y="1585"/>
                    <a:pt x="399" y="1645"/>
                  </a:cubicBezTo>
                  <a:cubicBezTo>
                    <a:pt x="385" y="1705"/>
                    <a:pt x="387" y="1731"/>
                    <a:pt x="399" y="1801"/>
                  </a:cubicBezTo>
                  <a:cubicBezTo>
                    <a:pt x="411" y="1871"/>
                    <a:pt x="440" y="1928"/>
                    <a:pt x="459" y="1993"/>
                  </a:cubicBezTo>
                  <a:cubicBezTo>
                    <a:pt x="478" y="2058"/>
                    <a:pt x="473" y="2065"/>
                    <a:pt x="495" y="2125"/>
                  </a:cubicBezTo>
                  <a:cubicBezTo>
                    <a:pt x="517" y="2185"/>
                    <a:pt x="543" y="1991"/>
                    <a:pt x="567" y="2293"/>
                  </a:cubicBezTo>
                  <a:cubicBezTo>
                    <a:pt x="591" y="2595"/>
                    <a:pt x="641" y="3239"/>
                    <a:pt x="615" y="3637"/>
                  </a:cubicBezTo>
                  <a:cubicBezTo>
                    <a:pt x="589" y="4035"/>
                    <a:pt x="555" y="3966"/>
                    <a:pt x="435" y="4285"/>
                  </a:cubicBezTo>
                  <a:cubicBezTo>
                    <a:pt x="315" y="4604"/>
                    <a:pt x="-83" y="5351"/>
                    <a:pt x="15" y="5233"/>
                  </a:cubicBezTo>
                  <a:cubicBezTo>
                    <a:pt x="113" y="5115"/>
                    <a:pt x="610" y="4079"/>
                    <a:pt x="927" y="3697"/>
                  </a:cubicBezTo>
                  <a:cubicBezTo>
                    <a:pt x="1244" y="3315"/>
                    <a:pt x="1342" y="3464"/>
                    <a:pt x="1599" y="3325"/>
                  </a:cubicBezTo>
                  <a:cubicBezTo>
                    <a:pt x="1856" y="3186"/>
                    <a:pt x="1906" y="3114"/>
                    <a:pt x="2211" y="3001"/>
                  </a:cubicBezTo>
                  <a:cubicBezTo>
                    <a:pt x="2516" y="2888"/>
                    <a:pt x="2857" y="2833"/>
                    <a:pt x="3123" y="2761"/>
                  </a:cubicBezTo>
                  <a:cubicBezTo>
                    <a:pt x="3389" y="2689"/>
                    <a:pt x="3397" y="2737"/>
                    <a:pt x="3543" y="2641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rgbClr val="053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9385" y="5324"/>
              <a:ext cx="1571" cy="2089"/>
            </a:xfrm>
            <a:custGeom>
              <a:avLst/>
              <a:gdLst>
                <a:gd name="connisteX0" fmla="*/ 20496 w 997300"/>
                <a:gd name="connsiteY0" fmla="*/ 890412 h 1326736"/>
                <a:gd name="connisteX1" fmla="*/ 119556 w 997300"/>
                <a:gd name="connsiteY1" fmla="*/ 753252 h 1326736"/>
                <a:gd name="connisteX2" fmla="*/ 348156 w 997300"/>
                <a:gd name="connsiteY2" fmla="*/ 600852 h 1326736"/>
                <a:gd name="connisteX3" fmla="*/ 614856 w 997300"/>
                <a:gd name="connsiteY3" fmla="*/ 349392 h 1326736"/>
                <a:gd name="connisteX4" fmla="*/ 706296 w 997300"/>
                <a:gd name="connsiteY4" fmla="*/ 227472 h 1326736"/>
                <a:gd name="connisteX5" fmla="*/ 713916 w 997300"/>
                <a:gd name="connsiteY5" fmla="*/ 196992 h 1326736"/>
                <a:gd name="connisteX6" fmla="*/ 729156 w 997300"/>
                <a:gd name="connsiteY6" fmla="*/ 105552 h 1326736"/>
                <a:gd name="connisteX7" fmla="*/ 752016 w 997300"/>
                <a:gd name="connsiteY7" fmla="*/ 29352 h 1326736"/>
                <a:gd name="connisteX8" fmla="*/ 820596 w 997300"/>
                <a:gd name="connsiteY8" fmla="*/ 6492 h 1326736"/>
                <a:gd name="connisteX9" fmla="*/ 912036 w 997300"/>
                <a:gd name="connsiteY9" fmla="*/ 6492 h 1326736"/>
                <a:gd name="connisteX10" fmla="*/ 988236 w 997300"/>
                <a:gd name="connsiteY10" fmla="*/ 67452 h 1326736"/>
                <a:gd name="connisteX11" fmla="*/ 980616 w 997300"/>
                <a:gd name="connsiteY11" fmla="*/ 257952 h 1326736"/>
                <a:gd name="connisteX12" fmla="*/ 889176 w 997300"/>
                <a:gd name="connsiteY12" fmla="*/ 631332 h 1326736"/>
                <a:gd name="connisteX13" fmla="*/ 706296 w 997300"/>
                <a:gd name="connsiteY13" fmla="*/ 1027572 h 1326736"/>
                <a:gd name="connisteX14" fmla="*/ 515796 w 997300"/>
                <a:gd name="connsiteY14" fmla="*/ 1279032 h 1326736"/>
                <a:gd name="connisteX15" fmla="*/ 348156 w 997300"/>
                <a:gd name="connsiteY15" fmla="*/ 1324752 h 1326736"/>
                <a:gd name="connisteX16" fmla="*/ 127176 w 997300"/>
                <a:gd name="connsiteY16" fmla="*/ 1271412 h 1326736"/>
                <a:gd name="connisteX17" fmla="*/ 12876 w 997300"/>
                <a:gd name="connsiteY17" fmla="*/ 1157112 h 1326736"/>
                <a:gd name="connisteX18" fmla="*/ 20496 w 997300"/>
                <a:gd name="connsiteY18" fmla="*/ 890412 h 132673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</a:cxnLst>
              <a:rect l="l" t="t" r="r" b="b"/>
              <a:pathLst>
                <a:path w="997301" h="1326736">
                  <a:moveTo>
                    <a:pt x="20497" y="890412"/>
                  </a:moveTo>
                  <a:cubicBezTo>
                    <a:pt x="42087" y="809767"/>
                    <a:pt x="54152" y="811037"/>
                    <a:pt x="119557" y="753252"/>
                  </a:cubicBezTo>
                  <a:cubicBezTo>
                    <a:pt x="184962" y="695467"/>
                    <a:pt x="249097" y="681497"/>
                    <a:pt x="348157" y="600852"/>
                  </a:cubicBezTo>
                  <a:cubicBezTo>
                    <a:pt x="447217" y="520207"/>
                    <a:pt x="543102" y="424322"/>
                    <a:pt x="614857" y="349392"/>
                  </a:cubicBezTo>
                  <a:cubicBezTo>
                    <a:pt x="686612" y="274462"/>
                    <a:pt x="686612" y="257952"/>
                    <a:pt x="706297" y="227472"/>
                  </a:cubicBezTo>
                  <a:cubicBezTo>
                    <a:pt x="725982" y="196992"/>
                    <a:pt x="709472" y="221122"/>
                    <a:pt x="713917" y="196992"/>
                  </a:cubicBezTo>
                  <a:cubicBezTo>
                    <a:pt x="718362" y="172862"/>
                    <a:pt x="721537" y="139207"/>
                    <a:pt x="729157" y="105552"/>
                  </a:cubicBezTo>
                  <a:cubicBezTo>
                    <a:pt x="736777" y="71897"/>
                    <a:pt x="733602" y="49037"/>
                    <a:pt x="752017" y="29352"/>
                  </a:cubicBezTo>
                  <a:cubicBezTo>
                    <a:pt x="770432" y="9667"/>
                    <a:pt x="788847" y="10937"/>
                    <a:pt x="820597" y="6492"/>
                  </a:cubicBezTo>
                  <a:cubicBezTo>
                    <a:pt x="852347" y="2047"/>
                    <a:pt x="878382" y="-5573"/>
                    <a:pt x="912037" y="6492"/>
                  </a:cubicBezTo>
                  <a:cubicBezTo>
                    <a:pt x="945692" y="18557"/>
                    <a:pt x="974267" y="17287"/>
                    <a:pt x="988237" y="67452"/>
                  </a:cubicBezTo>
                  <a:cubicBezTo>
                    <a:pt x="1002207" y="117617"/>
                    <a:pt x="1000302" y="144922"/>
                    <a:pt x="980617" y="257952"/>
                  </a:cubicBezTo>
                  <a:cubicBezTo>
                    <a:pt x="960932" y="370982"/>
                    <a:pt x="943787" y="477662"/>
                    <a:pt x="889177" y="631332"/>
                  </a:cubicBezTo>
                  <a:cubicBezTo>
                    <a:pt x="834567" y="785002"/>
                    <a:pt x="781227" y="898032"/>
                    <a:pt x="706297" y="1027572"/>
                  </a:cubicBezTo>
                  <a:cubicBezTo>
                    <a:pt x="631367" y="1157112"/>
                    <a:pt x="587552" y="1219342"/>
                    <a:pt x="515797" y="1279032"/>
                  </a:cubicBezTo>
                  <a:cubicBezTo>
                    <a:pt x="444042" y="1338722"/>
                    <a:pt x="425627" y="1326022"/>
                    <a:pt x="348157" y="1324752"/>
                  </a:cubicBezTo>
                  <a:cubicBezTo>
                    <a:pt x="270687" y="1323482"/>
                    <a:pt x="194487" y="1305067"/>
                    <a:pt x="127177" y="1271412"/>
                  </a:cubicBezTo>
                  <a:cubicBezTo>
                    <a:pt x="59867" y="1237757"/>
                    <a:pt x="34467" y="1233312"/>
                    <a:pt x="12877" y="1157112"/>
                  </a:cubicBezTo>
                  <a:cubicBezTo>
                    <a:pt x="-8713" y="1080912"/>
                    <a:pt x="-1093" y="971057"/>
                    <a:pt x="20497" y="890412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7046" y="4429"/>
              <a:ext cx="907" cy="1735"/>
            </a:xfrm>
            <a:custGeom>
              <a:avLst/>
              <a:gdLst>
                <a:gd name="connisteX0" fmla="*/ 4335 w 576258"/>
                <a:gd name="connsiteY0" fmla="*/ 1077334 h 1101623"/>
                <a:gd name="connisteX1" fmla="*/ 88155 w 576258"/>
                <a:gd name="connsiteY1" fmla="*/ 963034 h 1101623"/>
                <a:gd name="connisteX2" fmla="*/ 187215 w 576258"/>
                <a:gd name="connsiteY2" fmla="*/ 658234 h 1101623"/>
                <a:gd name="connisteX3" fmla="*/ 278655 w 576258"/>
                <a:gd name="connsiteY3" fmla="*/ 353434 h 1101623"/>
                <a:gd name="connisteX4" fmla="*/ 278655 w 576258"/>
                <a:gd name="connsiteY4" fmla="*/ 292474 h 1101623"/>
                <a:gd name="connisteX5" fmla="*/ 217695 w 576258"/>
                <a:gd name="connsiteY5" fmla="*/ 201034 h 1101623"/>
                <a:gd name="connisteX6" fmla="*/ 240555 w 576258"/>
                <a:gd name="connsiteY6" fmla="*/ 56254 h 1101623"/>
                <a:gd name="connisteX7" fmla="*/ 293895 w 576258"/>
                <a:gd name="connsiteY7" fmla="*/ 10534 h 1101623"/>
                <a:gd name="connisteX8" fmla="*/ 377715 w 576258"/>
                <a:gd name="connsiteY8" fmla="*/ 10534 h 1101623"/>
                <a:gd name="connisteX9" fmla="*/ 461535 w 576258"/>
                <a:gd name="connsiteY9" fmla="*/ 101974 h 1101623"/>
                <a:gd name="connisteX10" fmla="*/ 522495 w 576258"/>
                <a:gd name="connsiteY10" fmla="*/ 193414 h 1101623"/>
                <a:gd name="connisteX11" fmla="*/ 537735 w 576258"/>
                <a:gd name="connsiteY11" fmla="*/ 574414 h 1101623"/>
                <a:gd name="connisteX12" fmla="*/ 575835 w 576258"/>
                <a:gd name="connsiteY12" fmla="*/ 810634 h 1101623"/>
                <a:gd name="connisteX13" fmla="*/ 514875 w 576258"/>
                <a:gd name="connsiteY13" fmla="*/ 947794 h 1101623"/>
                <a:gd name="connisteX14" fmla="*/ 232935 w 576258"/>
                <a:gd name="connsiteY14" fmla="*/ 1092574 h 1101623"/>
                <a:gd name="connisteX15" fmla="*/ 42435 w 576258"/>
                <a:gd name="connsiteY15" fmla="*/ 1077334 h 1101623"/>
                <a:gd name="connisteX16" fmla="*/ 4335 w 576258"/>
                <a:gd name="connsiteY16" fmla="*/ 1077334 h 110162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</a:cxnLst>
              <a:rect l="l" t="t" r="r" b="b"/>
              <a:pathLst>
                <a:path w="576259" h="1101623">
                  <a:moveTo>
                    <a:pt x="4335" y="1077334"/>
                  </a:moveTo>
                  <a:cubicBezTo>
                    <a:pt x="13225" y="1054474"/>
                    <a:pt x="51325" y="1046854"/>
                    <a:pt x="88155" y="963034"/>
                  </a:cubicBezTo>
                  <a:cubicBezTo>
                    <a:pt x="124985" y="879214"/>
                    <a:pt x="149115" y="780154"/>
                    <a:pt x="187215" y="658234"/>
                  </a:cubicBezTo>
                  <a:cubicBezTo>
                    <a:pt x="225315" y="536314"/>
                    <a:pt x="260240" y="426459"/>
                    <a:pt x="278655" y="353434"/>
                  </a:cubicBezTo>
                  <a:cubicBezTo>
                    <a:pt x="297070" y="280409"/>
                    <a:pt x="290720" y="322954"/>
                    <a:pt x="278655" y="292474"/>
                  </a:cubicBezTo>
                  <a:cubicBezTo>
                    <a:pt x="266590" y="261994"/>
                    <a:pt x="225315" y="248024"/>
                    <a:pt x="217695" y="201034"/>
                  </a:cubicBezTo>
                  <a:cubicBezTo>
                    <a:pt x="210075" y="154044"/>
                    <a:pt x="225315" y="94354"/>
                    <a:pt x="240555" y="56254"/>
                  </a:cubicBezTo>
                  <a:cubicBezTo>
                    <a:pt x="255795" y="18154"/>
                    <a:pt x="266590" y="19424"/>
                    <a:pt x="293895" y="10534"/>
                  </a:cubicBezTo>
                  <a:cubicBezTo>
                    <a:pt x="321200" y="1644"/>
                    <a:pt x="344060" y="-7881"/>
                    <a:pt x="377715" y="10534"/>
                  </a:cubicBezTo>
                  <a:cubicBezTo>
                    <a:pt x="411370" y="28949"/>
                    <a:pt x="432325" y="65144"/>
                    <a:pt x="461535" y="101974"/>
                  </a:cubicBezTo>
                  <a:cubicBezTo>
                    <a:pt x="490745" y="138804"/>
                    <a:pt x="507255" y="98799"/>
                    <a:pt x="522495" y="193414"/>
                  </a:cubicBezTo>
                  <a:cubicBezTo>
                    <a:pt x="537735" y="288029"/>
                    <a:pt x="526940" y="451224"/>
                    <a:pt x="537735" y="574414"/>
                  </a:cubicBezTo>
                  <a:cubicBezTo>
                    <a:pt x="548530" y="697604"/>
                    <a:pt x="580280" y="735704"/>
                    <a:pt x="575835" y="810634"/>
                  </a:cubicBezTo>
                  <a:cubicBezTo>
                    <a:pt x="571390" y="885564"/>
                    <a:pt x="583455" y="891279"/>
                    <a:pt x="514875" y="947794"/>
                  </a:cubicBezTo>
                  <a:cubicBezTo>
                    <a:pt x="446295" y="1004309"/>
                    <a:pt x="327550" y="1066539"/>
                    <a:pt x="232935" y="1092574"/>
                  </a:cubicBezTo>
                  <a:cubicBezTo>
                    <a:pt x="138320" y="1118609"/>
                    <a:pt x="88155" y="1080509"/>
                    <a:pt x="42435" y="1077334"/>
                  </a:cubicBezTo>
                  <a:cubicBezTo>
                    <a:pt x="-3285" y="1074159"/>
                    <a:pt x="-4555" y="1100194"/>
                    <a:pt x="4335" y="1077334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7685" y="7110"/>
              <a:ext cx="2376" cy="2968"/>
            </a:xfrm>
            <a:custGeom>
              <a:avLst/>
              <a:gdLst>
                <a:gd name="connisteX0" fmla="*/ 1046688 w 1508885"/>
                <a:gd name="connsiteY0" fmla="*/ 14994 h 1884576"/>
                <a:gd name="connisteX1" fmla="*/ 1389588 w 1508885"/>
                <a:gd name="connsiteY1" fmla="*/ 152154 h 1884576"/>
                <a:gd name="connisteX2" fmla="*/ 1503888 w 1508885"/>
                <a:gd name="connsiteY2" fmla="*/ 190254 h 1884576"/>
                <a:gd name="connisteX3" fmla="*/ 1465788 w 1508885"/>
                <a:gd name="connsiteY3" fmla="*/ 540774 h 1884576"/>
                <a:gd name="connisteX4" fmla="*/ 1343868 w 1508885"/>
                <a:gd name="connsiteY4" fmla="*/ 1036074 h 1884576"/>
                <a:gd name="connisteX5" fmla="*/ 1153368 w 1508885"/>
                <a:gd name="connsiteY5" fmla="*/ 1432314 h 1884576"/>
                <a:gd name="connisteX6" fmla="*/ 924768 w 1508885"/>
                <a:gd name="connsiteY6" fmla="*/ 1660914 h 1884576"/>
                <a:gd name="connisteX7" fmla="*/ 490428 w 1508885"/>
                <a:gd name="connsiteY7" fmla="*/ 1866654 h 1884576"/>
                <a:gd name="connisteX8" fmla="*/ 307548 w 1508885"/>
                <a:gd name="connsiteY8" fmla="*/ 1859034 h 1884576"/>
                <a:gd name="connisteX9" fmla="*/ 101808 w 1508885"/>
                <a:gd name="connsiteY9" fmla="*/ 1813314 h 1884576"/>
                <a:gd name="connisteX10" fmla="*/ 10368 w 1508885"/>
                <a:gd name="connsiteY10" fmla="*/ 1676154 h 1884576"/>
                <a:gd name="connisteX11" fmla="*/ 284688 w 1508885"/>
                <a:gd name="connsiteY11" fmla="*/ 1180854 h 1884576"/>
                <a:gd name="connisteX12" fmla="*/ 459948 w 1508885"/>
                <a:gd name="connsiteY12" fmla="*/ 822714 h 1884576"/>
                <a:gd name="connisteX13" fmla="*/ 703788 w 1508885"/>
                <a:gd name="connsiteY13" fmla="*/ 479814 h 1884576"/>
                <a:gd name="connisteX14" fmla="*/ 1046688 w 1508885"/>
                <a:gd name="connsiteY14" fmla="*/ 14994 h 188457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1508886" h="1884577">
                  <a:moveTo>
                    <a:pt x="1046688" y="14995"/>
                  </a:moveTo>
                  <a:cubicBezTo>
                    <a:pt x="1183848" y="-50410"/>
                    <a:pt x="1298148" y="117230"/>
                    <a:pt x="1389588" y="152155"/>
                  </a:cubicBezTo>
                  <a:cubicBezTo>
                    <a:pt x="1481028" y="187080"/>
                    <a:pt x="1488648" y="112785"/>
                    <a:pt x="1503888" y="190255"/>
                  </a:cubicBezTo>
                  <a:cubicBezTo>
                    <a:pt x="1519128" y="267725"/>
                    <a:pt x="1497538" y="371865"/>
                    <a:pt x="1465788" y="540775"/>
                  </a:cubicBezTo>
                  <a:cubicBezTo>
                    <a:pt x="1434038" y="709685"/>
                    <a:pt x="1406098" y="857640"/>
                    <a:pt x="1343868" y="1036075"/>
                  </a:cubicBezTo>
                  <a:cubicBezTo>
                    <a:pt x="1281638" y="1214510"/>
                    <a:pt x="1237188" y="1307220"/>
                    <a:pt x="1153368" y="1432315"/>
                  </a:cubicBezTo>
                  <a:cubicBezTo>
                    <a:pt x="1069548" y="1557410"/>
                    <a:pt x="1057483" y="1573920"/>
                    <a:pt x="924768" y="1660915"/>
                  </a:cubicBezTo>
                  <a:cubicBezTo>
                    <a:pt x="792053" y="1747910"/>
                    <a:pt x="613618" y="1827285"/>
                    <a:pt x="490428" y="1866655"/>
                  </a:cubicBezTo>
                  <a:cubicBezTo>
                    <a:pt x="367238" y="1906025"/>
                    <a:pt x="385018" y="1869830"/>
                    <a:pt x="307548" y="1859035"/>
                  </a:cubicBezTo>
                  <a:cubicBezTo>
                    <a:pt x="230078" y="1848240"/>
                    <a:pt x="161498" y="1850145"/>
                    <a:pt x="101808" y="1813315"/>
                  </a:cubicBezTo>
                  <a:cubicBezTo>
                    <a:pt x="42118" y="1776485"/>
                    <a:pt x="-26462" y="1802520"/>
                    <a:pt x="10368" y="1676155"/>
                  </a:cubicBezTo>
                  <a:cubicBezTo>
                    <a:pt x="47198" y="1549790"/>
                    <a:pt x="194518" y="1351670"/>
                    <a:pt x="284688" y="1180855"/>
                  </a:cubicBezTo>
                  <a:cubicBezTo>
                    <a:pt x="374858" y="1010040"/>
                    <a:pt x="376128" y="963050"/>
                    <a:pt x="459948" y="822715"/>
                  </a:cubicBezTo>
                  <a:cubicBezTo>
                    <a:pt x="543768" y="682380"/>
                    <a:pt x="586313" y="641105"/>
                    <a:pt x="703788" y="479815"/>
                  </a:cubicBezTo>
                  <a:cubicBezTo>
                    <a:pt x="821263" y="318525"/>
                    <a:pt x="909528" y="80400"/>
                    <a:pt x="1046688" y="149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8166" y="9215"/>
              <a:ext cx="1101" cy="1542"/>
            </a:xfrm>
            <a:custGeom>
              <a:avLst/>
              <a:gdLst>
                <a:gd name="connisteX0" fmla="*/ 146768 w 699016"/>
                <a:gd name="connsiteY0" fmla="*/ 72736 h 978961"/>
                <a:gd name="connisteX1" fmla="*/ 390608 w 699016"/>
                <a:gd name="connsiteY1" fmla="*/ 4156 h 978961"/>
                <a:gd name="connisteX2" fmla="*/ 543008 w 699016"/>
                <a:gd name="connsiteY2" fmla="*/ 19396 h 978961"/>
                <a:gd name="connisteX3" fmla="*/ 680168 w 699016"/>
                <a:gd name="connsiteY3" fmla="*/ 72736 h 978961"/>
                <a:gd name="connisteX4" fmla="*/ 680168 w 699016"/>
                <a:gd name="connsiteY4" fmla="*/ 293716 h 978961"/>
                <a:gd name="connisteX5" fmla="*/ 565868 w 699016"/>
                <a:gd name="connsiteY5" fmla="*/ 568036 h 978961"/>
                <a:gd name="connisteX6" fmla="*/ 474428 w 699016"/>
                <a:gd name="connsiteY6" fmla="*/ 705196 h 978961"/>
                <a:gd name="connisteX7" fmla="*/ 413468 w 699016"/>
                <a:gd name="connsiteY7" fmla="*/ 781396 h 978961"/>
                <a:gd name="connisteX8" fmla="*/ 436328 w 699016"/>
                <a:gd name="connsiteY8" fmla="*/ 804256 h 978961"/>
                <a:gd name="connisteX9" fmla="*/ 497288 w 699016"/>
                <a:gd name="connsiteY9" fmla="*/ 842356 h 978961"/>
                <a:gd name="connisteX10" fmla="*/ 512528 w 699016"/>
                <a:gd name="connsiteY10" fmla="*/ 941416 h 978961"/>
                <a:gd name="connisteX11" fmla="*/ 489668 w 699016"/>
                <a:gd name="connsiteY11" fmla="*/ 971896 h 978961"/>
                <a:gd name="connisteX12" fmla="*/ 459188 w 699016"/>
                <a:gd name="connsiteY12" fmla="*/ 971896 h 978961"/>
                <a:gd name="connisteX13" fmla="*/ 329648 w 699016"/>
                <a:gd name="connsiteY13" fmla="*/ 910936 h 978961"/>
                <a:gd name="connisteX14" fmla="*/ 93428 w 699016"/>
                <a:gd name="connsiteY14" fmla="*/ 857596 h 978961"/>
                <a:gd name="connisteX15" fmla="*/ 85808 w 699016"/>
                <a:gd name="connsiteY15" fmla="*/ 842356 h 978961"/>
                <a:gd name="connisteX16" fmla="*/ 40088 w 699016"/>
                <a:gd name="connsiteY16" fmla="*/ 537556 h 978961"/>
                <a:gd name="connisteX17" fmla="*/ 1988 w 699016"/>
                <a:gd name="connsiteY17" fmla="*/ 331816 h 978961"/>
                <a:gd name="connisteX18" fmla="*/ 24848 w 699016"/>
                <a:gd name="connsiteY18" fmla="*/ 164176 h 978961"/>
                <a:gd name="connisteX19" fmla="*/ 146768 w 699016"/>
                <a:gd name="connsiteY19" fmla="*/ 72736 h 97896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</a:cxnLst>
              <a:rect l="l" t="t" r="r" b="b"/>
              <a:pathLst>
                <a:path w="699017" h="978962">
                  <a:moveTo>
                    <a:pt x="146768" y="72737"/>
                  </a:moveTo>
                  <a:cubicBezTo>
                    <a:pt x="219793" y="40987"/>
                    <a:pt x="311233" y="14952"/>
                    <a:pt x="390608" y="4157"/>
                  </a:cubicBezTo>
                  <a:cubicBezTo>
                    <a:pt x="469983" y="-6638"/>
                    <a:pt x="485223" y="5427"/>
                    <a:pt x="543008" y="19397"/>
                  </a:cubicBezTo>
                  <a:cubicBezTo>
                    <a:pt x="600793" y="33367"/>
                    <a:pt x="652863" y="18127"/>
                    <a:pt x="680168" y="72737"/>
                  </a:cubicBezTo>
                  <a:cubicBezTo>
                    <a:pt x="707473" y="127347"/>
                    <a:pt x="703028" y="194657"/>
                    <a:pt x="680168" y="293717"/>
                  </a:cubicBezTo>
                  <a:cubicBezTo>
                    <a:pt x="657308" y="392777"/>
                    <a:pt x="607143" y="485487"/>
                    <a:pt x="565868" y="568037"/>
                  </a:cubicBezTo>
                  <a:cubicBezTo>
                    <a:pt x="524593" y="650587"/>
                    <a:pt x="504908" y="662652"/>
                    <a:pt x="474428" y="705197"/>
                  </a:cubicBezTo>
                  <a:cubicBezTo>
                    <a:pt x="443948" y="747742"/>
                    <a:pt x="421088" y="761712"/>
                    <a:pt x="413468" y="781397"/>
                  </a:cubicBezTo>
                  <a:cubicBezTo>
                    <a:pt x="405848" y="801082"/>
                    <a:pt x="419818" y="792192"/>
                    <a:pt x="436328" y="804257"/>
                  </a:cubicBezTo>
                  <a:cubicBezTo>
                    <a:pt x="452838" y="816322"/>
                    <a:pt x="482048" y="815052"/>
                    <a:pt x="497288" y="842357"/>
                  </a:cubicBezTo>
                  <a:cubicBezTo>
                    <a:pt x="512528" y="869662"/>
                    <a:pt x="513798" y="915382"/>
                    <a:pt x="512528" y="941417"/>
                  </a:cubicBezTo>
                  <a:cubicBezTo>
                    <a:pt x="511258" y="967452"/>
                    <a:pt x="500463" y="965547"/>
                    <a:pt x="489668" y="971897"/>
                  </a:cubicBezTo>
                  <a:cubicBezTo>
                    <a:pt x="478873" y="978247"/>
                    <a:pt x="490938" y="983962"/>
                    <a:pt x="459188" y="971897"/>
                  </a:cubicBezTo>
                  <a:cubicBezTo>
                    <a:pt x="427438" y="959832"/>
                    <a:pt x="402673" y="933797"/>
                    <a:pt x="329648" y="910937"/>
                  </a:cubicBezTo>
                  <a:cubicBezTo>
                    <a:pt x="256623" y="888077"/>
                    <a:pt x="142323" y="871567"/>
                    <a:pt x="93428" y="857597"/>
                  </a:cubicBezTo>
                  <a:cubicBezTo>
                    <a:pt x="44533" y="843627"/>
                    <a:pt x="96603" y="906492"/>
                    <a:pt x="85808" y="842357"/>
                  </a:cubicBezTo>
                  <a:cubicBezTo>
                    <a:pt x="75013" y="778222"/>
                    <a:pt x="56598" y="639792"/>
                    <a:pt x="40088" y="537557"/>
                  </a:cubicBezTo>
                  <a:cubicBezTo>
                    <a:pt x="23578" y="435322"/>
                    <a:pt x="5163" y="406747"/>
                    <a:pt x="1988" y="331817"/>
                  </a:cubicBezTo>
                  <a:cubicBezTo>
                    <a:pt x="-1187" y="256887"/>
                    <a:pt x="-4362" y="216247"/>
                    <a:pt x="24848" y="164177"/>
                  </a:cubicBezTo>
                  <a:cubicBezTo>
                    <a:pt x="54058" y="112107"/>
                    <a:pt x="73743" y="104487"/>
                    <a:pt x="146768" y="72737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6192" y="9771"/>
              <a:ext cx="703" cy="340"/>
            </a:xfrm>
            <a:custGeom>
              <a:avLst/>
              <a:gdLst>
                <a:gd name="connisteX0" fmla="*/ 439978 w 446097"/>
                <a:gd name="connsiteY0" fmla="*/ 199753 h 215594"/>
                <a:gd name="connisteX1" fmla="*/ 287578 w 446097"/>
                <a:gd name="connsiteY1" fmla="*/ 214993 h 215594"/>
                <a:gd name="connisteX2" fmla="*/ 43738 w 446097"/>
                <a:gd name="connsiteY2" fmla="*/ 207373 h 215594"/>
                <a:gd name="connisteX3" fmla="*/ 5638 w 446097"/>
                <a:gd name="connsiteY3" fmla="*/ 169273 h 215594"/>
                <a:gd name="connisteX4" fmla="*/ 74218 w 446097"/>
                <a:gd name="connsiteY4" fmla="*/ 47353 h 215594"/>
                <a:gd name="connisteX5" fmla="*/ 150418 w 446097"/>
                <a:gd name="connsiteY5" fmla="*/ 1633 h 215594"/>
                <a:gd name="connisteX6" fmla="*/ 226618 w 446097"/>
                <a:gd name="connsiteY6" fmla="*/ 85453 h 215594"/>
                <a:gd name="connisteX7" fmla="*/ 386638 w 446097"/>
                <a:gd name="connsiteY7" fmla="*/ 184513 h 215594"/>
                <a:gd name="connisteX8" fmla="*/ 439978 w 446097"/>
                <a:gd name="connsiteY8" fmla="*/ 199753 h 21559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446097" h="215594">
                  <a:moveTo>
                    <a:pt x="439978" y="199753"/>
                  </a:moveTo>
                  <a:cubicBezTo>
                    <a:pt x="420293" y="206103"/>
                    <a:pt x="366953" y="213723"/>
                    <a:pt x="287578" y="214993"/>
                  </a:cubicBezTo>
                  <a:cubicBezTo>
                    <a:pt x="208203" y="216263"/>
                    <a:pt x="100253" y="216263"/>
                    <a:pt x="43738" y="207373"/>
                  </a:cubicBezTo>
                  <a:cubicBezTo>
                    <a:pt x="-12777" y="198483"/>
                    <a:pt x="-712" y="201023"/>
                    <a:pt x="5638" y="169273"/>
                  </a:cubicBezTo>
                  <a:cubicBezTo>
                    <a:pt x="11988" y="137523"/>
                    <a:pt x="45008" y="81008"/>
                    <a:pt x="74218" y="47353"/>
                  </a:cubicBezTo>
                  <a:cubicBezTo>
                    <a:pt x="103428" y="13698"/>
                    <a:pt x="119938" y="-5987"/>
                    <a:pt x="150418" y="1633"/>
                  </a:cubicBezTo>
                  <a:cubicBezTo>
                    <a:pt x="180898" y="9253"/>
                    <a:pt x="179628" y="48623"/>
                    <a:pt x="226618" y="85453"/>
                  </a:cubicBezTo>
                  <a:cubicBezTo>
                    <a:pt x="273608" y="122283"/>
                    <a:pt x="344093" y="161653"/>
                    <a:pt x="386638" y="184513"/>
                  </a:cubicBezTo>
                  <a:cubicBezTo>
                    <a:pt x="429183" y="207373"/>
                    <a:pt x="459663" y="193403"/>
                    <a:pt x="439978" y="199753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242" y="5582"/>
              <a:ext cx="3328" cy="4569"/>
            </a:xfrm>
            <a:custGeom>
              <a:avLst/>
              <a:gdLst>
                <a:gd name="connisteX0" fmla="*/ 774328 w 2113205"/>
                <a:gd name="connsiteY0" fmla="*/ 254316 h 2901314"/>
                <a:gd name="connisteX1" fmla="*/ 820048 w 2113205"/>
                <a:gd name="connsiteY1" fmla="*/ 140016 h 2901314"/>
                <a:gd name="connisteX2" fmla="*/ 1025788 w 2113205"/>
                <a:gd name="connsiteY2" fmla="*/ 40956 h 2901314"/>
                <a:gd name="connisteX3" fmla="*/ 1437268 w 2113205"/>
                <a:gd name="connsiteY3" fmla="*/ 10476 h 2901314"/>
                <a:gd name="connisteX4" fmla="*/ 1787788 w 2113205"/>
                <a:gd name="connsiteY4" fmla="*/ 178116 h 2901314"/>
                <a:gd name="connisteX5" fmla="*/ 2001148 w 2113205"/>
                <a:gd name="connsiteY5" fmla="*/ 414336 h 2901314"/>
                <a:gd name="connisteX6" fmla="*/ 2100208 w 2113205"/>
                <a:gd name="connsiteY6" fmla="*/ 703896 h 2901314"/>
                <a:gd name="connisteX7" fmla="*/ 2084968 w 2113205"/>
                <a:gd name="connsiteY7" fmla="*/ 1305876 h 2901314"/>
                <a:gd name="connisteX8" fmla="*/ 1909708 w 2113205"/>
                <a:gd name="connsiteY8" fmla="*/ 1930716 h 2901314"/>
                <a:gd name="connisteX9" fmla="*/ 1543948 w 2113205"/>
                <a:gd name="connsiteY9" fmla="*/ 2494596 h 2901314"/>
                <a:gd name="connisteX10" fmla="*/ 1086748 w 2113205"/>
                <a:gd name="connsiteY10" fmla="*/ 2822256 h 2901314"/>
                <a:gd name="connisteX11" fmla="*/ 751468 w 2113205"/>
                <a:gd name="connsiteY11" fmla="*/ 2890836 h 2901314"/>
                <a:gd name="connisteX12" fmla="*/ 423808 w 2113205"/>
                <a:gd name="connsiteY12" fmla="*/ 2890836 h 2901314"/>
                <a:gd name="connisteX13" fmla="*/ 240928 w 2113205"/>
                <a:gd name="connsiteY13" fmla="*/ 2822256 h 2901314"/>
                <a:gd name="connisteX14" fmla="*/ 27568 w 2113205"/>
                <a:gd name="connsiteY14" fmla="*/ 2608896 h 2901314"/>
                <a:gd name="connisteX15" fmla="*/ 27568 w 2113205"/>
                <a:gd name="connsiteY15" fmla="*/ 2448876 h 2901314"/>
                <a:gd name="connisteX16" fmla="*/ 179968 w 2113205"/>
                <a:gd name="connsiteY16" fmla="*/ 1961196 h 2901314"/>
                <a:gd name="connisteX17" fmla="*/ 317128 w 2113205"/>
                <a:gd name="connsiteY17" fmla="*/ 1023936 h 2901314"/>
                <a:gd name="connisteX18" fmla="*/ 812428 w 2113205"/>
                <a:gd name="connsiteY18" fmla="*/ 223836 h 2901314"/>
                <a:gd name="connisteX19" fmla="*/ 804808 w 2113205"/>
                <a:gd name="connsiteY19" fmla="*/ 208596 h 2901314"/>
                <a:gd name="connisteX20" fmla="*/ 774328 w 2113205"/>
                <a:gd name="connsiteY20" fmla="*/ 254316 h 29013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</a:cxnLst>
              <a:rect l="l" t="t" r="r" b="b"/>
              <a:pathLst>
                <a:path w="2113206" h="2901314">
                  <a:moveTo>
                    <a:pt x="774329" y="254317"/>
                  </a:moveTo>
                  <a:cubicBezTo>
                    <a:pt x="777504" y="240347"/>
                    <a:pt x="769884" y="182562"/>
                    <a:pt x="820049" y="140017"/>
                  </a:cubicBezTo>
                  <a:cubicBezTo>
                    <a:pt x="870214" y="97472"/>
                    <a:pt x="902599" y="66992"/>
                    <a:pt x="1025789" y="40957"/>
                  </a:cubicBezTo>
                  <a:cubicBezTo>
                    <a:pt x="1148979" y="14922"/>
                    <a:pt x="1284869" y="-16828"/>
                    <a:pt x="1437269" y="10477"/>
                  </a:cubicBezTo>
                  <a:cubicBezTo>
                    <a:pt x="1589669" y="37782"/>
                    <a:pt x="1674759" y="97472"/>
                    <a:pt x="1787789" y="178117"/>
                  </a:cubicBezTo>
                  <a:cubicBezTo>
                    <a:pt x="1900819" y="258762"/>
                    <a:pt x="1938919" y="308927"/>
                    <a:pt x="2001149" y="414337"/>
                  </a:cubicBezTo>
                  <a:cubicBezTo>
                    <a:pt x="2063379" y="519747"/>
                    <a:pt x="2083699" y="525462"/>
                    <a:pt x="2100209" y="703897"/>
                  </a:cubicBezTo>
                  <a:cubicBezTo>
                    <a:pt x="2116719" y="882332"/>
                    <a:pt x="2123069" y="1060767"/>
                    <a:pt x="2084969" y="1305877"/>
                  </a:cubicBezTo>
                  <a:cubicBezTo>
                    <a:pt x="2046869" y="1550987"/>
                    <a:pt x="2017659" y="1693227"/>
                    <a:pt x="1909709" y="1930717"/>
                  </a:cubicBezTo>
                  <a:cubicBezTo>
                    <a:pt x="1801759" y="2168207"/>
                    <a:pt x="1708414" y="2316162"/>
                    <a:pt x="1543949" y="2494597"/>
                  </a:cubicBezTo>
                  <a:cubicBezTo>
                    <a:pt x="1379484" y="2673032"/>
                    <a:pt x="1245499" y="2742882"/>
                    <a:pt x="1086749" y="2822257"/>
                  </a:cubicBezTo>
                  <a:cubicBezTo>
                    <a:pt x="927999" y="2901632"/>
                    <a:pt x="884184" y="2876867"/>
                    <a:pt x="751469" y="2890837"/>
                  </a:cubicBezTo>
                  <a:cubicBezTo>
                    <a:pt x="618754" y="2904807"/>
                    <a:pt x="526044" y="2904807"/>
                    <a:pt x="423809" y="2890837"/>
                  </a:cubicBezTo>
                  <a:cubicBezTo>
                    <a:pt x="321574" y="2876867"/>
                    <a:pt x="320304" y="2878772"/>
                    <a:pt x="240929" y="2822257"/>
                  </a:cubicBezTo>
                  <a:cubicBezTo>
                    <a:pt x="161554" y="2765742"/>
                    <a:pt x="70114" y="2683827"/>
                    <a:pt x="27569" y="2608897"/>
                  </a:cubicBezTo>
                  <a:cubicBezTo>
                    <a:pt x="-14976" y="2533967"/>
                    <a:pt x="-2911" y="2578417"/>
                    <a:pt x="27569" y="2448877"/>
                  </a:cubicBezTo>
                  <a:cubicBezTo>
                    <a:pt x="58049" y="2319337"/>
                    <a:pt x="122184" y="2246312"/>
                    <a:pt x="179969" y="1961197"/>
                  </a:cubicBezTo>
                  <a:cubicBezTo>
                    <a:pt x="237754" y="1676082"/>
                    <a:pt x="190764" y="1371282"/>
                    <a:pt x="317129" y="1023937"/>
                  </a:cubicBezTo>
                  <a:cubicBezTo>
                    <a:pt x="443494" y="676592"/>
                    <a:pt x="714639" y="387032"/>
                    <a:pt x="812429" y="223837"/>
                  </a:cubicBezTo>
                  <a:cubicBezTo>
                    <a:pt x="910219" y="60642"/>
                    <a:pt x="812429" y="202247"/>
                    <a:pt x="804809" y="208597"/>
                  </a:cubicBezTo>
                  <a:cubicBezTo>
                    <a:pt x="797189" y="214947"/>
                    <a:pt x="771154" y="268287"/>
                    <a:pt x="774329" y="254317"/>
                  </a:cubicBezTo>
                  <a:close/>
                </a:path>
              </a:pathLst>
            </a:custGeom>
            <a:solidFill>
              <a:srgbClr val="023D22"/>
            </a:solidFill>
            <a:ln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700" y="5928"/>
              <a:ext cx="3417" cy="3848"/>
            </a:xfrm>
            <a:custGeom>
              <a:avLst/>
              <a:gdLst>
                <a:gd name="connsiteX0" fmla="*/ 2973 w 3416"/>
                <a:gd name="connsiteY0" fmla="*/ 283 h 3847"/>
                <a:gd name="connsiteX1" fmla="*/ 3321 w 3416"/>
                <a:gd name="connsiteY1" fmla="*/ 655 h 3847"/>
                <a:gd name="connsiteX2" fmla="*/ 3417 w 3416"/>
                <a:gd name="connsiteY2" fmla="*/ 1075 h 3847"/>
                <a:gd name="connsiteX3" fmla="*/ 3321 w 3416"/>
                <a:gd name="connsiteY3" fmla="*/ 1663 h 3847"/>
                <a:gd name="connsiteX4" fmla="*/ 2997 w 3416"/>
                <a:gd name="connsiteY4" fmla="*/ 2659 h 3847"/>
                <a:gd name="connsiteX5" fmla="*/ 2517 w 3416"/>
                <a:gd name="connsiteY5" fmla="*/ 3283 h 3847"/>
                <a:gd name="connsiteX6" fmla="*/ 2109 w 3416"/>
                <a:gd name="connsiteY6" fmla="*/ 3583 h 3847"/>
                <a:gd name="connsiteX7" fmla="*/ 1737 w 3416"/>
                <a:gd name="connsiteY7" fmla="*/ 3751 h 3847"/>
                <a:gd name="connsiteX8" fmla="*/ 1329 w 3416"/>
                <a:gd name="connsiteY8" fmla="*/ 3847 h 3847"/>
                <a:gd name="connsiteX9" fmla="*/ 777 w 3416"/>
                <a:gd name="connsiteY9" fmla="*/ 3703 h 3847"/>
                <a:gd name="connsiteX10" fmla="*/ 285 w 3416"/>
                <a:gd name="connsiteY10" fmla="*/ 3331 h 3847"/>
                <a:gd name="connsiteX11" fmla="*/ 21 w 3416"/>
                <a:gd name="connsiteY11" fmla="*/ 2719 h 3847"/>
                <a:gd name="connsiteX12" fmla="*/ 81 w 3416"/>
                <a:gd name="connsiteY12" fmla="*/ 1783 h 3847"/>
                <a:gd name="connsiteX13" fmla="*/ 429 w 3416"/>
                <a:gd name="connsiteY13" fmla="*/ 859 h 3847"/>
                <a:gd name="connsiteX14" fmla="*/ 1065 w 3416"/>
                <a:gd name="connsiteY14" fmla="*/ 307 h 3847"/>
                <a:gd name="connsiteX15" fmla="*/ 1725 w 3416"/>
                <a:gd name="connsiteY15" fmla="*/ 31 h 3847"/>
                <a:gd name="connsiteX16" fmla="*/ 2301 w 3416"/>
                <a:gd name="connsiteY16" fmla="*/ 31 h 3847"/>
                <a:gd name="connsiteX17" fmla="*/ 2709 w 3416"/>
                <a:gd name="connsiteY17" fmla="*/ 151 h 3847"/>
                <a:gd name="connsiteX18" fmla="*/ 2973 w 3416"/>
                <a:gd name="connsiteY18" fmla="*/ 283 h 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7" h="3848">
                  <a:moveTo>
                    <a:pt x="2973" y="283"/>
                  </a:moveTo>
                  <a:cubicBezTo>
                    <a:pt x="3139" y="393"/>
                    <a:pt x="3232" y="497"/>
                    <a:pt x="3321" y="655"/>
                  </a:cubicBezTo>
                  <a:cubicBezTo>
                    <a:pt x="3410" y="813"/>
                    <a:pt x="3417" y="873"/>
                    <a:pt x="3417" y="1075"/>
                  </a:cubicBezTo>
                  <a:cubicBezTo>
                    <a:pt x="3417" y="1277"/>
                    <a:pt x="3405" y="1346"/>
                    <a:pt x="3321" y="1663"/>
                  </a:cubicBezTo>
                  <a:cubicBezTo>
                    <a:pt x="3237" y="1980"/>
                    <a:pt x="3158" y="2335"/>
                    <a:pt x="2997" y="2659"/>
                  </a:cubicBezTo>
                  <a:cubicBezTo>
                    <a:pt x="2836" y="2983"/>
                    <a:pt x="2695" y="3098"/>
                    <a:pt x="2517" y="3283"/>
                  </a:cubicBezTo>
                  <a:cubicBezTo>
                    <a:pt x="2339" y="3468"/>
                    <a:pt x="2265" y="3489"/>
                    <a:pt x="2109" y="3583"/>
                  </a:cubicBezTo>
                  <a:cubicBezTo>
                    <a:pt x="1953" y="3677"/>
                    <a:pt x="1893" y="3698"/>
                    <a:pt x="1737" y="3751"/>
                  </a:cubicBezTo>
                  <a:cubicBezTo>
                    <a:pt x="1581" y="3804"/>
                    <a:pt x="1521" y="3857"/>
                    <a:pt x="1329" y="3847"/>
                  </a:cubicBezTo>
                  <a:cubicBezTo>
                    <a:pt x="1137" y="3837"/>
                    <a:pt x="986" y="3806"/>
                    <a:pt x="777" y="3703"/>
                  </a:cubicBezTo>
                  <a:cubicBezTo>
                    <a:pt x="568" y="3600"/>
                    <a:pt x="436" y="3528"/>
                    <a:pt x="285" y="3331"/>
                  </a:cubicBezTo>
                  <a:cubicBezTo>
                    <a:pt x="134" y="3134"/>
                    <a:pt x="62" y="3029"/>
                    <a:pt x="21" y="2719"/>
                  </a:cubicBezTo>
                  <a:cubicBezTo>
                    <a:pt x="-20" y="2409"/>
                    <a:pt x="-1" y="2155"/>
                    <a:pt x="81" y="1783"/>
                  </a:cubicBezTo>
                  <a:cubicBezTo>
                    <a:pt x="163" y="1411"/>
                    <a:pt x="232" y="1154"/>
                    <a:pt x="429" y="859"/>
                  </a:cubicBezTo>
                  <a:cubicBezTo>
                    <a:pt x="626" y="564"/>
                    <a:pt x="806" y="473"/>
                    <a:pt x="1065" y="307"/>
                  </a:cubicBezTo>
                  <a:cubicBezTo>
                    <a:pt x="1324" y="141"/>
                    <a:pt x="1478" y="86"/>
                    <a:pt x="1725" y="31"/>
                  </a:cubicBezTo>
                  <a:cubicBezTo>
                    <a:pt x="1972" y="-24"/>
                    <a:pt x="2104" y="7"/>
                    <a:pt x="2301" y="31"/>
                  </a:cubicBezTo>
                  <a:cubicBezTo>
                    <a:pt x="2498" y="55"/>
                    <a:pt x="2656" y="137"/>
                    <a:pt x="2709" y="151"/>
                  </a:cubicBezTo>
                  <a:cubicBezTo>
                    <a:pt x="2762" y="165"/>
                    <a:pt x="2807" y="173"/>
                    <a:pt x="2973" y="283"/>
                  </a:cubicBezTo>
                  <a:close/>
                </a:path>
              </a:pathLst>
            </a:custGeom>
            <a:solidFill>
              <a:srgbClr val="023D22"/>
            </a:solidFill>
            <a:ln w="38100"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844" y="6197"/>
              <a:ext cx="3128" cy="3015"/>
            </a:xfrm>
            <a:custGeom>
              <a:avLst/>
              <a:gdLst>
                <a:gd name="connsiteX0" fmla="*/ 3128 w 3128"/>
                <a:gd name="connsiteY0" fmla="*/ 426 h 3015"/>
                <a:gd name="connsiteX1" fmla="*/ 1768 w 3128"/>
                <a:gd name="connsiteY1" fmla="*/ 719 h 3015"/>
                <a:gd name="connsiteX2" fmla="*/ 1112 w 3128"/>
                <a:gd name="connsiteY2" fmla="*/ 176 h 3015"/>
                <a:gd name="connsiteX3" fmla="*/ 1297 w 3128"/>
                <a:gd name="connsiteY3" fmla="*/ 0 h 3015"/>
                <a:gd name="connsiteX4" fmla="*/ 1120 w 3128"/>
                <a:gd name="connsiteY4" fmla="*/ 176 h 3015"/>
                <a:gd name="connsiteX5" fmla="*/ 144 w 3128"/>
                <a:gd name="connsiteY5" fmla="*/ 926 h 3015"/>
                <a:gd name="connsiteX6" fmla="*/ 136 w 3128"/>
                <a:gd name="connsiteY6" fmla="*/ 919 h 3015"/>
                <a:gd name="connsiteX7" fmla="*/ 160 w 3128"/>
                <a:gd name="connsiteY7" fmla="*/ 2029 h 3015"/>
                <a:gd name="connsiteX8" fmla="*/ 0 w 3128"/>
                <a:gd name="connsiteY8" fmla="*/ 2544 h 3015"/>
                <a:gd name="connsiteX9" fmla="*/ 152 w 3128"/>
                <a:gd name="connsiteY9" fmla="*/ 2022 h 3015"/>
                <a:gd name="connsiteX10" fmla="*/ 1448 w 3128"/>
                <a:gd name="connsiteY10" fmla="*/ 1919 h 3015"/>
                <a:gd name="connsiteX11" fmla="*/ 1896 w 3128"/>
                <a:gd name="connsiteY11" fmla="*/ 3015 h 3015"/>
                <a:gd name="connsiteX12" fmla="*/ 1456 w 3128"/>
                <a:gd name="connsiteY12" fmla="*/ 1919 h 3015"/>
                <a:gd name="connsiteX13" fmla="*/ 1752 w 3128"/>
                <a:gd name="connsiteY13" fmla="*/ 874 h 3015"/>
                <a:gd name="connsiteX14" fmla="*/ 1784 w 3128"/>
                <a:gd name="connsiteY14" fmla="*/ 706 h 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8" h="3015">
                  <a:moveTo>
                    <a:pt x="3128" y="426"/>
                  </a:moveTo>
                  <a:lnTo>
                    <a:pt x="1768" y="719"/>
                  </a:lnTo>
                  <a:lnTo>
                    <a:pt x="1112" y="176"/>
                  </a:lnTo>
                  <a:lnTo>
                    <a:pt x="1297" y="0"/>
                  </a:lnTo>
                  <a:lnTo>
                    <a:pt x="1120" y="176"/>
                  </a:lnTo>
                  <a:lnTo>
                    <a:pt x="144" y="926"/>
                  </a:lnTo>
                  <a:lnTo>
                    <a:pt x="136" y="919"/>
                  </a:lnTo>
                  <a:lnTo>
                    <a:pt x="160" y="2029"/>
                  </a:lnTo>
                  <a:lnTo>
                    <a:pt x="0" y="2544"/>
                  </a:lnTo>
                  <a:lnTo>
                    <a:pt x="152" y="2022"/>
                  </a:lnTo>
                  <a:lnTo>
                    <a:pt x="1448" y="1919"/>
                  </a:lnTo>
                  <a:lnTo>
                    <a:pt x="1896" y="3015"/>
                  </a:lnTo>
                  <a:lnTo>
                    <a:pt x="1456" y="1919"/>
                  </a:lnTo>
                  <a:lnTo>
                    <a:pt x="1752" y="874"/>
                  </a:lnTo>
                  <a:lnTo>
                    <a:pt x="1784" y="706"/>
                  </a:lnTo>
                </a:path>
              </a:pathLst>
            </a:custGeom>
            <a:noFill/>
            <a:ln w="28575">
              <a:solidFill>
                <a:srgbClr val="458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0289" y="4254"/>
              <a:ext cx="667" cy="673"/>
              <a:chOff x="7691" y="2758"/>
              <a:chExt cx="667" cy="673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7691" y="2758"/>
                <a:ext cx="292" cy="354"/>
              </a:xfrm>
              <a:custGeom>
                <a:avLst/>
                <a:gdLst>
                  <a:gd name="connsiteX0" fmla="*/ 0 w 292"/>
                  <a:gd name="connsiteY0" fmla="*/ 354 h 354"/>
                  <a:gd name="connsiteX1" fmla="*/ 88 w 292"/>
                  <a:gd name="connsiteY1" fmla="*/ 190 h 354"/>
                  <a:gd name="connsiteX2" fmla="*/ 272 w 292"/>
                  <a:gd name="connsiteY2" fmla="*/ 10 h 354"/>
                  <a:gd name="connsiteX3" fmla="*/ 292 w 292"/>
                  <a:gd name="connsiteY3" fmla="*/ 6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" h="354">
                    <a:moveTo>
                      <a:pt x="0" y="354"/>
                    </a:moveTo>
                    <a:cubicBezTo>
                      <a:pt x="16" y="323"/>
                      <a:pt x="58" y="240"/>
                      <a:pt x="88" y="190"/>
                    </a:cubicBezTo>
                    <a:cubicBezTo>
                      <a:pt x="118" y="140"/>
                      <a:pt x="243" y="30"/>
                      <a:pt x="272" y="10"/>
                    </a:cubicBezTo>
                    <a:cubicBezTo>
                      <a:pt x="301" y="-10"/>
                      <a:pt x="290" y="5"/>
                      <a:pt x="292" y="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7891" y="3220"/>
                <a:ext cx="467" cy="211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64" name="组合 163"/>
          <p:cNvGrpSpPr/>
          <p:nvPr/>
        </p:nvGrpSpPr>
        <p:grpSpPr>
          <a:xfrm>
            <a:off x="-3801110" y="1203325"/>
            <a:ext cx="6809740" cy="6038850"/>
            <a:chOff x="-6069" y="1544"/>
            <a:chExt cx="10724" cy="9510"/>
          </a:xfrm>
        </p:grpSpPr>
        <p:grpSp>
          <p:nvGrpSpPr>
            <p:cNvPr id="4" name="组合 3"/>
            <p:cNvGrpSpPr/>
            <p:nvPr/>
          </p:nvGrpSpPr>
          <p:grpSpPr>
            <a:xfrm>
              <a:off x="-6069" y="1544"/>
              <a:ext cx="10725" cy="9510"/>
              <a:chOff x="-6069" y="1544"/>
              <a:chExt cx="10725" cy="9510"/>
            </a:xfrm>
          </p:grpSpPr>
          <p:pic>
            <p:nvPicPr>
              <p:cNvPr id="159" name="图片 158" descr="摄图网_401497285_长颈鹿（非企业商用）"/>
              <p:cNvPicPr>
                <a:picLocks noChangeAspect="1"/>
              </p:cNvPicPr>
              <p:nvPr/>
            </p:nvPicPr>
            <p:blipFill>
              <a:blip r:embed="rId2">
                <a:lum bright="12000"/>
              </a:blip>
              <a:srcRect l="9842" r="-4047" b="158"/>
              <a:stretch>
                <a:fillRect/>
              </a:stretch>
            </p:blipFill>
            <p:spPr>
              <a:xfrm rot="2940000" flipH="1">
                <a:off x="-5784" y="1259"/>
                <a:ext cx="9511" cy="10080"/>
              </a:xfrm>
              <a:prstGeom prst="rect">
                <a:avLst/>
              </a:prstGeom>
            </p:spPr>
          </p:pic>
          <p:sp>
            <p:nvSpPr>
              <p:cNvPr id="3" name="任意多边形 2"/>
              <p:cNvSpPr/>
              <p:nvPr/>
            </p:nvSpPr>
            <p:spPr>
              <a:xfrm>
                <a:off x="3322" y="6062"/>
                <a:ext cx="1334" cy="768"/>
              </a:xfrm>
              <a:custGeom>
                <a:avLst/>
                <a:gdLst>
                  <a:gd name="connisteX0" fmla="*/ 36195 w 847090"/>
                  <a:gd name="connsiteY0" fmla="*/ 177165 h 487680"/>
                  <a:gd name="connisteX1" fmla="*/ 231140 w 847090"/>
                  <a:gd name="connsiteY1" fmla="*/ 170815 h 487680"/>
                  <a:gd name="connisteX2" fmla="*/ 420370 w 847090"/>
                  <a:gd name="connsiteY2" fmla="*/ 140335 h 487680"/>
                  <a:gd name="connisteX3" fmla="*/ 530225 w 847090"/>
                  <a:gd name="connsiteY3" fmla="*/ 73660 h 487680"/>
                  <a:gd name="connisteX4" fmla="*/ 609600 w 847090"/>
                  <a:gd name="connsiteY4" fmla="*/ 0 h 487680"/>
                  <a:gd name="connisteX5" fmla="*/ 743585 w 847090"/>
                  <a:gd name="connsiteY5" fmla="*/ 18415 h 487680"/>
                  <a:gd name="connisteX6" fmla="*/ 779780 w 847090"/>
                  <a:gd name="connsiteY6" fmla="*/ 55245 h 487680"/>
                  <a:gd name="connisteX7" fmla="*/ 847090 w 847090"/>
                  <a:gd name="connsiteY7" fmla="*/ 213360 h 487680"/>
                  <a:gd name="connisteX8" fmla="*/ 779780 w 847090"/>
                  <a:gd name="connsiteY8" fmla="*/ 231775 h 487680"/>
                  <a:gd name="connisteX9" fmla="*/ 694690 w 847090"/>
                  <a:gd name="connsiteY9" fmla="*/ 256540 h 487680"/>
                  <a:gd name="connisteX10" fmla="*/ 621665 w 847090"/>
                  <a:gd name="connsiteY10" fmla="*/ 268605 h 487680"/>
                  <a:gd name="connisteX11" fmla="*/ 493395 w 847090"/>
                  <a:gd name="connsiteY11" fmla="*/ 299085 h 487680"/>
                  <a:gd name="connisteX12" fmla="*/ 414020 w 847090"/>
                  <a:gd name="connsiteY12" fmla="*/ 323215 h 487680"/>
                  <a:gd name="connisteX13" fmla="*/ 109220 w 847090"/>
                  <a:gd name="connsiteY13" fmla="*/ 487680 h 487680"/>
                  <a:gd name="connisteX14" fmla="*/ 0 w 847090"/>
                  <a:gd name="connsiteY14" fmla="*/ 335280 h 487680"/>
                  <a:gd name="connisteX15" fmla="*/ 36195 w 847090"/>
                  <a:gd name="connsiteY15" fmla="*/ 177165 h 4876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</a:cxnLst>
                <a:rect l="l" t="t" r="r" b="b"/>
                <a:pathLst>
                  <a:path w="847090" h="487680">
                    <a:moveTo>
                      <a:pt x="36195" y="177165"/>
                    </a:moveTo>
                    <a:lnTo>
                      <a:pt x="231140" y="170815"/>
                    </a:lnTo>
                    <a:lnTo>
                      <a:pt x="420370" y="140335"/>
                    </a:lnTo>
                    <a:lnTo>
                      <a:pt x="530225" y="73660"/>
                    </a:lnTo>
                    <a:lnTo>
                      <a:pt x="609600" y="0"/>
                    </a:lnTo>
                    <a:lnTo>
                      <a:pt x="743585" y="18415"/>
                    </a:lnTo>
                    <a:lnTo>
                      <a:pt x="779780" y="55245"/>
                    </a:lnTo>
                    <a:lnTo>
                      <a:pt x="847090" y="213360"/>
                    </a:lnTo>
                    <a:lnTo>
                      <a:pt x="779780" y="231775"/>
                    </a:lnTo>
                    <a:lnTo>
                      <a:pt x="694690" y="256540"/>
                    </a:lnTo>
                    <a:lnTo>
                      <a:pt x="621665" y="268605"/>
                    </a:lnTo>
                    <a:lnTo>
                      <a:pt x="493395" y="299085"/>
                    </a:lnTo>
                    <a:lnTo>
                      <a:pt x="414020" y="323215"/>
                    </a:lnTo>
                    <a:lnTo>
                      <a:pt x="109220" y="487680"/>
                    </a:lnTo>
                    <a:lnTo>
                      <a:pt x="0" y="335280"/>
                    </a:lnTo>
                    <a:lnTo>
                      <a:pt x="36195" y="177165"/>
                    </a:lnTo>
                    <a:close/>
                  </a:path>
                </a:pathLst>
              </a:custGeom>
              <a:solidFill>
                <a:srgbClr val="FFEC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3531" y="6197"/>
              <a:ext cx="773" cy="469"/>
              <a:chOff x="3531" y="6182"/>
              <a:chExt cx="773" cy="469"/>
            </a:xfrm>
          </p:grpSpPr>
          <p:sp>
            <p:nvSpPr>
              <p:cNvPr id="40" name="任意多边形 39"/>
              <p:cNvSpPr/>
              <p:nvPr/>
            </p:nvSpPr>
            <p:spPr>
              <a:xfrm rot="20640000">
                <a:off x="3531" y="6547"/>
                <a:ext cx="233" cy="105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8840000" flipH="1">
                <a:off x="4136" y="6246"/>
                <a:ext cx="233" cy="105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0" name="组合 169"/>
          <p:cNvGrpSpPr/>
          <p:nvPr/>
        </p:nvGrpSpPr>
        <p:grpSpPr>
          <a:xfrm>
            <a:off x="4829175" y="1877060"/>
            <a:ext cx="3915410" cy="3524250"/>
            <a:chOff x="8563" y="3059"/>
            <a:chExt cx="6166" cy="5550"/>
          </a:xfrm>
        </p:grpSpPr>
        <p:grpSp>
          <p:nvGrpSpPr>
            <p:cNvPr id="39" name="组合 38"/>
            <p:cNvGrpSpPr/>
            <p:nvPr/>
          </p:nvGrpSpPr>
          <p:grpSpPr>
            <a:xfrm>
              <a:off x="8563" y="3059"/>
              <a:ext cx="6166" cy="5550"/>
              <a:chOff x="8563" y="3059"/>
              <a:chExt cx="6166" cy="5550"/>
            </a:xfrm>
          </p:grpSpPr>
          <p:pic>
            <p:nvPicPr>
              <p:cNvPr id="41" name="图片 40" descr="摄图网_401882640_卡通手绘狮子（非企业商用）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8563" y="3059"/>
                <a:ext cx="6167" cy="5550"/>
              </a:xfrm>
              <a:prstGeom prst="rect">
                <a:avLst/>
              </a:prstGeom>
            </p:spPr>
          </p:pic>
          <p:sp>
            <p:nvSpPr>
              <p:cNvPr id="35" name="任意多边形 34"/>
              <p:cNvSpPr/>
              <p:nvPr/>
            </p:nvSpPr>
            <p:spPr>
              <a:xfrm>
                <a:off x="12061" y="5246"/>
                <a:ext cx="540" cy="515"/>
              </a:xfrm>
              <a:custGeom>
                <a:avLst/>
                <a:gdLst>
                  <a:gd name="connisteX0" fmla="*/ 337940 w 342717"/>
                  <a:gd name="connsiteY0" fmla="*/ 100452 h 326949"/>
                  <a:gd name="connisteX1" fmla="*/ 322700 w 342717"/>
                  <a:gd name="connsiteY1" fmla="*/ 219832 h 326949"/>
                  <a:gd name="connisteX2" fmla="*/ 274440 w 342717"/>
                  <a:gd name="connsiteY2" fmla="*/ 306192 h 326949"/>
                  <a:gd name="connisteX3" fmla="*/ 218560 w 342717"/>
                  <a:gd name="connsiteY3" fmla="*/ 321432 h 326949"/>
                  <a:gd name="connisteX4" fmla="*/ 50920 w 342717"/>
                  <a:gd name="connsiteY4" fmla="*/ 316352 h 326949"/>
                  <a:gd name="connisteX5" fmla="*/ 120 w 342717"/>
                  <a:gd name="connsiteY5" fmla="*/ 224912 h 326949"/>
                  <a:gd name="connisteX6" fmla="*/ 58540 w 342717"/>
                  <a:gd name="connsiteY6" fmla="*/ 62352 h 326949"/>
                  <a:gd name="connisteX7" fmla="*/ 259200 w 342717"/>
                  <a:gd name="connsiteY7" fmla="*/ 1392 h 326949"/>
                  <a:gd name="connisteX8" fmla="*/ 337940 w 342717"/>
                  <a:gd name="connsiteY8" fmla="*/ 100452 h 32694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</a:cxnLst>
                <a:rect l="l" t="t" r="r" b="b"/>
                <a:pathLst>
                  <a:path w="342718" h="326949">
                    <a:moveTo>
                      <a:pt x="337940" y="100452"/>
                    </a:moveTo>
                    <a:cubicBezTo>
                      <a:pt x="350640" y="144267"/>
                      <a:pt x="335400" y="178557"/>
                      <a:pt x="322700" y="219832"/>
                    </a:cubicBezTo>
                    <a:cubicBezTo>
                      <a:pt x="310000" y="261107"/>
                      <a:pt x="295395" y="285872"/>
                      <a:pt x="274440" y="306192"/>
                    </a:cubicBezTo>
                    <a:cubicBezTo>
                      <a:pt x="253485" y="326512"/>
                      <a:pt x="263010" y="319527"/>
                      <a:pt x="218560" y="321432"/>
                    </a:cubicBezTo>
                    <a:cubicBezTo>
                      <a:pt x="174110" y="323337"/>
                      <a:pt x="94735" y="335402"/>
                      <a:pt x="50920" y="316352"/>
                    </a:cubicBezTo>
                    <a:cubicBezTo>
                      <a:pt x="7105" y="297302"/>
                      <a:pt x="-1150" y="275712"/>
                      <a:pt x="120" y="224912"/>
                    </a:cubicBezTo>
                    <a:cubicBezTo>
                      <a:pt x="1390" y="174112"/>
                      <a:pt x="6470" y="106802"/>
                      <a:pt x="58540" y="62352"/>
                    </a:cubicBezTo>
                    <a:cubicBezTo>
                      <a:pt x="110610" y="17902"/>
                      <a:pt x="203320" y="-6228"/>
                      <a:pt x="259200" y="1392"/>
                    </a:cubicBezTo>
                    <a:cubicBezTo>
                      <a:pt x="315080" y="9012"/>
                      <a:pt x="325240" y="56637"/>
                      <a:pt x="337940" y="100452"/>
                    </a:cubicBezTo>
                    <a:close/>
                  </a:path>
                </a:pathLst>
              </a:custGeom>
              <a:solidFill>
                <a:srgbClr val="ED9A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12996" y="5297"/>
                <a:ext cx="469" cy="523"/>
              </a:xfrm>
              <a:custGeom>
                <a:avLst/>
                <a:gdLst>
                  <a:gd name="connisteX0" fmla="*/ 61503 w 297912"/>
                  <a:gd name="connsiteY0" fmla="*/ 255747 h 331918"/>
                  <a:gd name="connisteX1" fmla="*/ 543 w 297912"/>
                  <a:gd name="connsiteY1" fmla="*/ 128747 h 331918"/>
                  <a:gd name="connisteX2" fmla="*/ 41183 w 297912"/>
                  <a:gd name="connsiteY2" fmla="*/ 22067 h 331918"/>
                  <a:gd name="connisteX3" fmla="*/ 140243 w 297912"/>
                  <a:gd name="connsiteY3" fmla="*/ 4287 h 331918"/>
                  <a:gd name="connisteX4" fmla="*/ 272323 w 297912"/>
                  <a:gd name="connsiteY4" fmla="*/ 60167 h 331918"/>
                  <a:gd name="connisteX5" fmla="*/ 290103 w 297912"/>
                  <a:gd name="connsiteY5" fmla="*/ 110967 h 331918"/>
                  <a:gd name="connisteX6" fmla="*/ 292643 w 297912"/>
                  <a:gd name="connsiteY6" fmla="*/ 235427 h 331918"/>
                  <a:gd name="connisteX7" fmla="*/ 231683 w 297912"/>
                  <a:gd name="connsiteY7" fmla="*/ 321787 h 331918"/>
                  <a:gd name="connisteX8" fmla="*/ 155483 w 297912"/>
                  <a:gd name="connsiteY8" fmla="*/ 326867 h 331918"/>
                  <a:gd name="connisteX9" fmla="*/ 97063 w 297912"/>
                  <a:gd name="connsiteY9" fmla="*/ 314167 h 331918"/>
                  <a:gd name="connisteX10" fmla="*/ 61503 w 297912"/>
                  <a:gd name="connsiteY10" fmla="*/ 255747 h 33191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297913" h="331919">
                    <a:moveTo>
                      <a:pt x="61503" y="255747"/>
                    </a:moveTo>
                    <a:cubicBezTo>
                      <a:pt x="42453" y="218917"/>
                      <a:pt x="4353" y="175737"/>
                      <a:pt x="543" y="128747"/>
                    </a:cubicBezTo>
                    <a:cubicBezTo>
                      <a:pt x="-3267" y="81757"/>
                      <a:pt x="13243" y="46832"/>
                      <a:pt x="41183" y="22067"/>
                    </a:cubicBezTo>
                    <a:cubicBezTo>
                      <a:pt x="69123" y="-2698"/>
                      <a:pt x="93888" y="-3333"/>
                      <a:pt x="140243" y="4287"/>
                    </a:cubicBezTo>
                    <a:cubicBezTo>
                      <a:pt x="186598" y="11907"/>
                      <a:pt x="242478" y="38577"/>
                      <a:pt x="272323" y="60167"/>
                    </a:cubicBezTo>
                    <a:cubicBezTo>
                      <a:pt x="302168" y="81757"/>
                      <a:pt x="286293" y="76042"/>
                      <a:pt x="290103" y="110967"/>
                    </a:cubicBezTo>
                    <a:cubicBezTo>
                      <a:pt x="293913" y="145892"/>
                      <a:pt x="304073" y="193517"/>
                      <a:pt x="292643" y="235427"/>
                    </a:cubicBezTo>
                    <a:cubicBezTo>
                      <a:pt x="281213" y="277337"/>
                      <a:pt x="258988" y="303372"/>
                      <a:pt x="231683" y="321787"/>
                    </a:cubicBezTo>
                    <a:cubicBezTo>
                      <a:pt x="204378" y="340202"/>
                      <a:pt x="182153" y="328137"/>
                      <a:pt x="155483" y="326867"/>
                    </a:cubicBezTo>
                    <a:cubicBezTo>
                      <a:pt x="128813" y="325597"/>
                      <a:pt x="116113" y="328137"/>
                      <a:pt x="97063" y="314167"/>
                    </a:cubicBezTo>
                    <a:cubicBezTo>
                      <a:pt x="78013" y="300197"/>
                      <a:pt x="80553" y="292577"/>
                      <a:pt x="61503" y="255747"/>
                    </a:cubicBezTo>
                    <a:close/>
                  </a:path>
                </a:pathLst>
              </a:custGeom>
              <a:solidFill>
                <a:srgbClr val="ED9A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5" name="任意多边形 164"/>
            <p:cNvSpPr/>
            <p:nvPr/>
          </p:nvSpPr>
          <p:spPr>
            <a:xfrm rot="1200000">
              <a:off x="12223" y="5494"/>
              <a:ext cx="348" cy="120"/>
            </a:xfrm>
            <a:custGeom>
              <a:avLst/>
              <a:gdLst>
                <a:gd name="connisteX0" fmla="*/ 0 w 266700"/>
                <a:gd name="connsiteY0" fmla="*/ 85725 h 85725"/>
                <a:gd name="connisteX1" fmla="*/ 62865 w 266700"/>
                <a:gd name="connsiteY1" fmla="*/ 41910 h 85725"/>
                <a:gd name="connisteX2" fmla="*/ 158115 w 266700"/>
                <a:gd name="connsiteY2" fmla="*/ 13335 h 85725"/>
                <a:gd name="connisteX3" fmla="*/ 266700 w 266700"/>
                <a:gd name="connsiteY3" fmla="*/ 0 h 85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85725">
                  <a:moveTo>
                    <a:pt x="0" y="85725"/>
                  </a:moveTo>
                  <a:cubicBezTo>
                    <a:pt x="10795" y="77470"/>
                    <a:pt x="31115" y="56515"/>
                    <a:pt x="62865" y="41910"/>
                  </a:cubicBezTo>
                  <a:cubicBezTo>
                    <a:pt x="94615" y="27305"/>
                    <a:pt x="117475" y="21590"/>
                    <a:pt x="158115" y="13335"/>
                  </a:cubicBezTo>
                  <a:cubicBezTo>
                    <a:pt x="198755" y="5080"/>
                    <a:pt x="247015" y="1905"/>
                    <a:pt x="2667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任意多边形 165"/>
            <p:cNvSpPr/>
            <p:nvPr/>
          </p:nvSpPr>
          <p:spPr>
            <a:xfrm rot="20640000" flipH="1">
              <a:off x="13064" y="5543"/>
              <a:ext cx="355" cy="120"/>
            </a:xfrm>
            <a:custGeom>
              <a:avLst/>
              <a:gdLst>
                <a:gd name="connisteX0" fmla="*/ 0 w 266700"/>
                <a:gd name="connsiteY0" fmla="*/ 85725 h 85725"/>
                <a:gd name="connisteX1" fmla="*/ 62865 w 266700"/>
                <a:gd name="connsiteY1" fmla="*/ 41910 h 85725"/>
                <a:gd name="connisteX2" fmla="*/ 158115 w 266700"/>
                <a:gd name="connsiteY2" fmla="*/ 13335 h 85725"/>
                <a:gd name="connisteX3" fmla="*/ 266700 w 266700"/>
                <a:gd name="connsiteY3" fmla="*/ 0 h 85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85725">
                  <a:moveTo>
                    <a:pt x="0" y="85725"/>
                  </a:moveTo>
                  <a:cubicBezTo>
                    <a:pt x="10795" y="77470"/>
                    <a:pt x="31115" y="56515"/>
                    <a:pt x="62865" y="41910"/>
                  </a:cubicBezTo>
                  <a:cubicBezTo>
                    <a:pt x="94615" y="27305"/>
                    <a:pt x="117475" y="21590"/>
                    <a:pt x="158115" y="13335"/>
                  </a:cubicBezTo>
                  <a:cubicBezTo>
                    <a:pt x="198755" y="5080"/>
                    <a:pt x="247015" y="1905"/>
                    <a:pt x="2667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5" name="图片 174" descr="摄图网_401548968_小狐狸（非企业商用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85" y="3849370"/>
            <a:ext cx="2931160" cy="2931160"/>
          </a:xfrm>
          <a:prstGeom prst="rect">
            <a:avLst/>
          </a:prstGeom>
        </p:spPr>
      </p:pic>
      <p:pic>
        <p:nvPicPr>
          <p:cNvPr id="177" name="图片 176" descr="145"/>
          <p:cNvPicPr>
            <a:picLocks noChangeAspect="1"/>
          </p:cNvPicPr>
          <p:nvPr/>
        </p:nvPicPr>
        <p:blipFill>
          <a:blip r:embed="rId5"/>
          <a:srcRect l="11111" t="24667" r="13111" b="3333"/>
          <a:stretch>
            <a:fillRect/>
          </a:stretch>
        </p:blipFill>
        <p:spPr>
          <a:xfrm>
            <a:off x="7279640" y="1534160"/>
            <a:ext cx="1856105" cy="1764030"/>
          </a:xfrm>
          <a:prstGeom prst="rect">
            <a:avLst/>
          </a:prstGeom>
        </p:spPr>
      </p:pic>
      <p:pic>
        <p:nvPicPr>
          <p:cNvPr id="179" name="图片 178" descr="大象睡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070" y="828040"/>
            <a:ext cx="4432935" cy="3010535"/>
          </a:xfrm>
          <a:prstGeom prst="rect">
            <a:avLst/>
          </a:prstGeom>
        </p:spPr>
      </p:pic>
      <p:grpSp>
        <p:nvGrpSpPr>
          <p:cNvPr id="184" name="组合 183"/>
          <p:cNvGrpSpPr/>
          <p:nvPr/>
        </p:nvGrpSpPr>
        <p:grpSpPr>
          <a:xfrm>
            <a:off x="9018575" y="648017"/>
            <a:ext cx="3745230" cy="3370580"/>
            <a:chOff x="14626" y="1115"/>
            <a:chExt cx="5898" cy="5308"/>
          </a:xfrm>
        </p:grpSpPr>
        <p:grpSp>
          <p:nvGrpSpPr>
            <p:cNvPr id="181" name="组合 180"/>
            <p:cNvGrpSpPr/>
            <p:nvPr/>
          </p:nvGrpSpPr>
          <p:grpSpPr>
            <a:xfrm>
              <a:off x="14626" y="1115"/>
              <a:ext cx="5898" cy="5308"/>
              <a:chOff x="14626" y="1115"/>
              <a:chExt cx="5898" cy="5308"/>
            </a:xfrm>
          </p:grpSpPr>
          <p:pic>
            <p:nvPicPr>
              <p:cNvPr id="34" name="图片 33" descr="摄图网_401883617_卡通玩耍棕色小猴子monkey（非企业商用）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960000" flipH="1">
                <a:off x="14626" y="1115"/>
                <a:ext cx="5898" cy="5308"/>
              </a:xfrm>
              <a:prstGeom prst="rect">
                <a:avLst/>
              </a:prstGeom>
            </p:spPr>
          </p:pic>
          <p:sp>
            <p:nvSpPr>
              <p:cNvPr id="180" name="任意多边形 179"/>
              <p:cNvSpPr/>
              <p:nvPr/>
            </p:nvSpPr>
            <p:spPr>
              <a:xfrm>
                <a:off x="16314" y="3159"/>
                <a:ext cx="1092" cy="666"/>
              </a:xfrm>
              <a:custGeom>
                <a:avLst/>
                <a:gdLst>
                  <a:gd name="connisteX0" fmla="*/ 415290 w 693420"/>
                  <a:gd name="connsiteY0" fmla="*/ 0 h 422910"/>
                  <a:gd name="connisteX1" fmla="*/ 588645 w 693420"/>
                  <a:gd name="connsiteY1" fmla="*/ 22860 h 422910"/>
                  <a:gd name="connisteX2" fmla="*/ 655320 w 693420"/>
                  <a:gd name="connsiteY2" fmla="*/ 74295 h 422910"/>
                  <a:gd name="connisteX3" fmla="*/ 693420 w 693420"/>
                  <a:gd name="connsiteY3" fmla="*/ 184785 h 422910"/>
                  <a:gd name="connisteX4" fmla="*/ 640080 w 693420"/>
                  <a:gd name="connsiteY4" fmla="*/ 299085 h 422910"/>
                  <a:gd name="connisteX5" fmla="*/ 569595 w 693420"/>
                  <a:gd name="connsiteY5" fmla="*/ 321945 h 422910"/>
                  <a:gd name="connisteX6" fmla="*/ 487680 w 693420"/>
                  <a:gd name="connsiteY6" fmla="*/ 325755 h 422910"/>
                  <a:gd name="connisteX7" fmla="*/ 400050 w 693420"/>
                  <a:gd name="connsiteY7" fmla="*/ 297180 h 422910"/>
                  <a:gd name="connisteX8" fmla="*/ 348615 w 693420"/>
                  <a:gd name="connsiteY8" fmla="*/ 323850 h 422910"/>
                  <a:gd name="connisteX9" fmla="*/ 299085 w 693420"/>
                  <a:gd name="connsiteY9" fmla="*/ 377190 h 422910"/>
                  <a:gd name="connisteX10" fmla="*/ 219075 w 693420"/>
                  <a:gd name="connsiteY10" fmla="*/ 413385 h 422910"/>
                  <a:gd name="connisteX11" fmla="*/ 125730 w 693420"/>
                  <a:gd name="connsiteY11" fmla="*/ 422910 h 422910"/>
                  <a:gd name="connisteX12" fmla="*/ 36195 w 693420"/>
                  <a:gd name="connsiteY12" fmla="*/ 401955 h 422910"/>
                  <a:gd name="connisteX13" fmla="*/ 0 w 693420"/>
                  <a:gd name="connsiteY13" fmla="*/ 266700 h 422910"/>
                  <a:gd name="connisteX14" fmla="*/ 36195 w 693420"/>
                  <a:gd name="connsiteY14" fmla="*/ 142875 h 422910"/>
                  <a:gd name="connisteX15" fmla="*/ 240030 w 693420"/>
                  <a:gd name="connsiteY15" fmla="*/ 68580 h 422910"/>
                  <a:gd name="connisteX16" fmla="*/ 318135 w 693420"/>
                  <a:gd name="connsiteY16" fmla="*/ 41910 h 422910"/>
                  <a:gd name="connisteX17" fmla="*/ 415290 w 693420"/>
                  <a:gd name="connsiteY17" fmla="*/ 0 h 42291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</a:cxnLst>
                <a:rect l="l" t="t" r="r" b="b"/>
                <a:pathLst>
                  <a:path w="693420" h="422910">
                    <a:moveTo>
                      <a:pt x="415290" y="0"/>
                    </a:moveTo>
                    <a:lnTo>
                      <a:pt x="588645" y="22860"/>
                    </a:lnTo>
                    <a:lnTo>
                      <a:pt x="655320" y="74295"/>
                    </a:lnTo>
                    <a:lnTo>
                      <a:pt x="693420" y="184785"/>
                    </a:lnTo>
                    <a:lnTo>
                      <a:pt x="640080" y="299085"/>
                    </a:lnTo>
                    <a:lnTo>
                      <a:pt x="569595" y="321945"/>
                    </a:lnTo>
                    <a:lnTo>
                      <a:pt x="487680" y="325755"/>
                    </a:lnTo>
                    <a:lnTo>
                      <a:pt x="400050" y="297180"/>
                    </a:lnTo>
                    <a:lnTo>
                      <a:pt x="348615" y="323850"/>
                    </a:lnTo>
                    <a:lnTo>
                      <a:pt x="299085" y="377190"/>
                    </a:lnTo>
                    <a:lnTo>
                      <a:pt x="219075" y="413385"/>
                    </a:lnTo>
                    <a:lnTo>
                      <a:pt x="125730" y="422910"/>
                    </a:lnTo>
                    <a:lnTo>
                      <a:pt x="36195" y="401955"/>
                    </a:lnTo>
                    <a:lnTo>
                      <a:pt x="0" y="266700"/>
                    </a:lnTo>
                    <a:lnTo>
                      <a:pt x="36195" y="142875"/>
                    </a:lnTo>
                    <a:lnTo>
                      <a:pt x="240030" y="68580"/>
                    </a:lnTo>
                    <a:lnTo>
                      <a:pt x="318135" y="41910"/>
                    </a:lnTo>
                    <a:lnTo>
                      <a:pt x="415290" y="0"/>
                    </a:lnTo>
                    <a:close/>
                  </a:path>
                </a:pathLst>
              </a:custGeom>
              <a:solidFill>
                <a:srgbClr val="FFCF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2" name="任意多边形 181"/>
            <p:cNvSpPr/>
            <p:nvPr/>
          </p:nvSpPr>
          <p:spPr>
            <a:xfrm rot="21060000">
              <a:off x="16425" y="3501"/>
              <a:ext cx="282" cy="120"/>
            </a:xfrm>
            <a:custGeom>
              <a:avLst/>
              <a:gdLst>
                <a:gd name="connisteX0" fmla="*/ 0 w 228600"/>
                <a:gd name="connsiteY0" fmla="*/ 38100 h 92522"/>
                <a:gd name="connisteX1" fmla="*/ 60960 w 228600"/>
                <a:gd name="connsiteY1" fmla="*/ 80010 h 92522"/>
                <a:gd name="connisteX2" fmla="*/ 137160 w 228600"/>
                <a:gd name="connsiteY2" fmla="*/ 91440 h 92522"/>
                <a:gd name="connisteX3" fmla="*/ 200025 w 228600"/>
                <a:gd name="connsiteY3" fmla="*/ 62865 h 92522"/>
                <a:gd name="connisteX4" fmla="*/ 228600 w 228600"/>
                <a:gd name="connsiteY4" fmla="*/ 0 h 92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28600" h="92522">
                  <a:moveTo>
                    <a:pt x="0" y="38100"/>
                  </a:moveTo>
                  <a:cubicBezTo>
                    <a:pt x="10795" y="46355"/>
                    <a:pt x="33655" y="69215"/>
                    <a:pt x="60960" y="80010"/>
                  </a:cubicBezTo>
                  <a:cubicBezTo>
                    <a:pt x="88265" y="90805"/>
                    <a:pt x="109220" y="94615"/>
                    <a:pt x="137160" y="91440"/>
                  </a:cubicBezTo>
                  <a:cubicBezTo>
                    <a:pt x="165100" y="88265"/>
                    <a:pt x="181610" y="81280"/>
                    <a:pt x="200025" y="62865"/>
                  </a:cubicBezTo>
                  <a:cubicBezTo>
                    <a:pt x="218440" y="44450"/>
                    <a:pt x="224155" y="12065"/>
                    <a:pt x="2286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任意多边形 182"/>
            <p:cNvSpPr/>
            <p:nvPr/>
          </p:nvSpPr>
          <p:spPr>
            <a:xfrm rot="19380000" flipH="1">
              <a:off x="16983" y="3324"/>
              <a:ext cx="256" cy="146"/>
            </a:xfrm>
            <a:custGeom>
              <a:avLst/>
              <a:gdLst>
                <a:gd name="connisteX0" fmla="*/ 0 w 228600"/>
                <a:gd name="connsiteY0" fmla="*/ 38100 h 92522"/>
                <a:gd name="connisteX1" fmla="*/ 60960 w 228600"/>
                <a:gd name="connsiteY1" fmla="*/ 80010 h 92522"/>
                <a:gd name="connisteX2" fmla="*/ 137160 w 228600"/>
                <a:gd name="connsiteY2" fmla="*/ 91440 h 92522"/>
                <a:gd name="connisteX3" fmla="*/ 200025 w 228600"/>
                <a:gd name="connsiteY3" fmla="*/ 62865 h 92522"/>
                <a:gd name="connisteX4" fmla="*/ 228600 w 228600"/>
                <a:gd name="connsiteY4" fmla="*/ 0 h 92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28600" h="92522">
                  <a:moveTo>
                    <a:pt x="0" y="38100"/>
                  </a:moveTo>
                  <a:cubicBezTo>
                    <a:pt x="10795" y="46355"/>
                    <a:pt x="33655" y="69215"/>
                    <a:pt x="60960" y="80010"/>
                  </a:cubicBezTo>
                  <a:cubicBezTo>
                    <a:pt x="88265" y="90805"/>
                    <a:pt x="109220" y="94615"/>
                    <a:pt x="137160" y="91440"/>
                  </a:cubicBezTo>
                  <a:cubicBezTo>
                    <a:pt x="165100" y="88265"/>
                    <a:pt x="181610" y="81280"/>
                    <a:pt x="200025" y="62865"/>
                  </a:cubicBezTo>
                  <a:cubicBezTo>
                    <a:pt x="218440" y="44450"/>
                    <a:pt x="224155" y="12065"/>
                    <a:pt x="2286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515284" y="52639"/>
            <a:ext cx="2879239" cy="1488700"/>
            <a:chOff x="6515284" y="52639"/>
            <a:chExt cx="2879239" cy="1488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284" y="905291"/>
              <a:ext cx="554504" cy="63604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121" y="580482"/>
              <a:ext cx="742462" cy="85164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640" y="225051"/>
              <a:ext cx="924652" cy="106063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339" y="52639"/>
              <a:ext cx="1053184" cy="1208063"/>
            </a:xfrm>
            <a:prstGeom prst="rect">
              <a:avLst/>
            </a:prstGeom>
          </p:spPr>
        </p:pic>
      </p:grpSp>
      <p:pic>
        <p:nvPicPr>
          <p:cNvPr id="29" name="猫打呼噜咕噜咕噜声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93811" y="-10192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8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4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0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1" grpId="0" bldLvl="0" animBg="1"/>
      <p:bldP spid="171" grpId="1" bldLvl="0" animBg="1"/>
      <p:bldP spid="172" grpId="0" bldLvl="0" animBg="1"/>
      <p:bldP spid="172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/>
          <p:cNvGrpSpPr/>
          <p:nvPr/>
        </p:nvGrpSpPr>
        <p:grpSpPr>
          <a:xfrm rot="21360000">
            <a:off x="-1695450" y="-3559810"/>
            <a:ext cx="6918960" cy="630174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2994148" y="156953"/>
            <a:ext cx="8525510" cy="366776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-44450" y="1936750"/>
            <a:ext cx="12299315" cy="5268595"/>
          </a:xfrm>
          <a:custGeom>
            <a:avLst/>
            <a:gdLst>
              <a:gd name="connisteX0" fmla="*/ 41627 w 12299618"/>
              <a:gd name="connsiteY0" fmla="*/ 4701552 h 5094099"/>
              <a:gd name="connisteX1" fmla="*/ 41627 w 12299618"/>
              <a:gd name="connsiteY1" fmla="*/ 799477 h 5094099"/>
              <a:gd name="connisteX2" fmla="*/ 155927 w 12299618"/>
              <a:gd name="connsiteY2" fmla="*/ 730262 h 5094099"/>
              <a:gd name="connisteX3" fmla="*/ 1448787 w 12299618"/>
              <a:gd name="connsiteY3" fmla="*/ 337832 h 5094099"/>
              <a:gd name="connisteX4" fmla="*/ 4820002 w 12299618"/>
              <a:gd name="connsiteY4" fmla="*/ 13982 h 5094099"/>
              <a:gd name="connisteX5" fmla="*/ 8560787 w 12299618"/>
              <a:gd name="connsiteY5" fmla="*/ 106692 h 5094099"/>
              <a:gd name="connisteX6" fmla="*/ 11678002 w 12299618"/>
              <a:gd name="connsiteY6" fmla="*/ 314337 h 5094099"/>
              <a:gd name="connisteX7" fmla="*/ 12232357 w 12299618"/>
              <a:gd name="connsiteY7" fmla="*/ 383552 h 5094099"/>
              <a:gd name="connisteX8" fmla="*/ 12278712 w 12299618"/>
              <a:gd name="connsiteY8" fmla="*/ 407047 h 5094099"/>
              <a:gd name="connisteX9" fmla="*/ 12255217 w 12299618"/>
              <a:gd name="connsiteY9" fmla="*/ 4678692 h 5094099"/>
              <a:gd name="connisteX10" fmla="*/ 12255217 w 12299618"/>
              <a:gd name="connsiteY10" fmla="*/ 4794262 h 5094099"/>
              <a:gd name="connisteX11" fmla="*/ 12116787 w 12299618"/>
              <a:gd name="connsiteY11" fmla="*/ 4817122 h 5094099"/>
              <a:gd name="connisteX12" fmla="*/ 10708357 w 12299618"/>
              <a:gd name="connsiteY12" fmla="*/ 4840617 h 5094099"/>
              <a:gd name="connisteX13" fmla="*/ 6898357 w 12299618"/>
              <a:gd name="connsiteY13" fmla="*/ 4840617 h 5094099"/>
              <a:gd name="connisteX14" fmla="*/ 1657067 w 12299618"/>
              <a:gd name="connsiteY14" fmla="*/ 4955552 h 5094099"/>
              <a:gd name="connisteX15" fmla="*/ 63217 w 12299618"/>
              <a:gd name="connsiteY15" fmla="*/ 4747907 h 509409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12299618" h="5094100">
                <a:moveTo>
                  <a:pt x="41628" y="4701553"/>
                </a:moveTo>
                <a:cubicBezTo>
                  <a:pt x="39088" y="3922408"/>
                  <a:pt x="18768" y="1593863"/>
                  <a:pt x="41628" y="799478"/>
                </a:cubicBezTo>
                <a:cubicBezTo>
                  <a:pt x="64488" y="5093"/>
                  <a:pt x="-125377" y="822338"/>
                  <a:pt x="155928" y="730263"/>
                </a:cubicBezTo>
                <a:cubicBezTo>
                  <a:pt x="437233" y="638188"/>
                  <a:pt x="515973" y="481343"/>
                  <a:pt x="1448788" y="337833"/>
                </a:cubicBezTo>
                <a:cubicBezTo>
                  <a:pt x="2381603" y="194323"/>
                  <a:pt x="3397603" y="60338"/>
                  <a:pt x="4820003" y="13983"/>
                </a:cubicBezTo>
                <a:cubicBezTo>
                  <a:pt x="6242403" y="-32372"/>
                  <a:pt x="7189188" y="46368"/>
                  <a:pt x="8560788" y="106693"/>
                </a:cubicBezTo>
                <a:cubicBezTo>
                  <a:pt x="9932388" y="167018"/>
                  <a:pt x="10943943" y="259093"/>
                  <a:pt x="11678003" y="314338"/>
                </a:cubicBezTo>
                <a:cubicBezTo>
                  <a:pt x="12412063" y="369583"/>
                  <a:pt x="12112343" y="365138"/>
                  <a:pt x="12232358" y="383553"/>
                </a:cubicBezTo>
                <a:cubicBezTo>
                  <a:pt x="12352373" y="401968"/>
                  <a:pt x="12274268" y="-452107"/>
                  <a:pt x="12278713" y="407048"/>
                </a:cubicBezTo>
                <a:cubicBezTo>
                  <a:pt x="12283158" y="1266203"/>
                  <a:pt x="12259663" y="3801123"/>
                  <a:pt x="12255218" y="4678693"/>
                </a:cubicBezTo>
                <a:cubicBezTo>
                  <a:pt x="12250773" y="5556263"/>
                  <a:pt x="12283158" y="4766323"/>
                  <a:pt x="12255218" y="4794263"/>
                </a:cubicBezTo>
                <a:cubicBezTo>
                  <a:pt x="12227278" y="4822203"/>
                  <a:pt x="12426033" y="4807598"/>
                  <a:pt x="12116788" y="4817123"/>
                </a:cubicBezTo>
                <a:cubicBezTo>
                  <a:pt x="11807543" y="4826648"/>
                  <a:pt x="11752298" y="4836173"/>
                  <a:pt x="10708358" y="4840618"/>
                </a:cubicBezTo>
                <a:cubicBezTo>
                  <a:pt x="9664418" y="4845063"/>
                  <a:pt x="8708743" y="4817758"/>
                  <a:pt x="6898358" y="4840618"/>
                </a:cubicBezTo>
                <a:cubicBezTo>
                  <a:pt x="5087973" y="4863478"/>
                  <a:pt x="3024223" y="4973968"/>
                  <a:pt x="1657068" y="4955553"/>
                </a:cubicBezTo>
                <a:cubicBezTo>
                  <a:pt x="289913" y="4937138"/>
                  <a:pt x="277213" y="4791723"/>
                  <a:pt x="63218" y="4747908"/>
                </a:cubicBezTo>
              </a:path>
            </a:pathLst>
          </a:custGeom>
          <a:solidFill>
            <a:srgbClr val="42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摄图网_401560868_碎石（非企业商用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85" y="1622425"/>
            <a:ext cx="1896110" cy="189611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-271214" y="2764832"/>
            <a:ext cx="12945084" cy="4350999"/>
          </a:xfrm>
          <a:custGeom>
            <a:avLst/>
            <a:gdLst>
              <a:gd name="connsiteX0" fmla="*/ 237 w 20385"/>
              <a:gd name="connsiteY0" fmla="*/ 6852 h 6851"/>
              <a:gd name="connsiteX1" fmla="*/ 145 w 20385"/>
              <a:gd name="connsiteY1" fmla="*/ 1488 h 6851"/>
              <a:gd name="connsiteX2" fmla="*/ 2715 w 20385"/>
              <a:gd name="connsiteY2" fmla="*/ 1053 h 6851"/>
              <a:gd name="connsiteX3" fmla="*/ 3425 w 20385"/>
              <a:gd name="connsiteY3" fmla="*/ 727 h 6851"/>
              <a:gd name="connsiteX4" fmla="*/ 6265 w 20385"/>
              <a:gd name="connsiteY4" fmla="*/ 660 h 6851"/>
              <a:gd name="connsiteX5" fmla="*/ 9457 w 20385"/>
              <a:gd name="connsiteY5" fmla="*/ 6 h 6851"/>
              <a:gd name="connsiteX6" fmla="*/ 12367 w 20385"/>
              <a:gd name="connsiteY6" fmla="*/ 399 h 6851"/>
              <a:gd name="connsiteX7" fmla="*/ 16768 w 20385"/>
              <a:gd name="connsiteY7" fmla="*/ 727 h 6851"/>
              <a:gd name="connsiteX8" fmla="*/ 18967 w 20385"/>
              <a:gd name="connsiteY8" fmla="*/ 268 h 6851"/>
              <a:gd name="connsiteX9" fmla="*/ 20173 w 20385"/>
              <a:gd name="connsiteY9" fmla="*/ 399 h 6851"/>
              <a:gd name="connsiteX10" fmla="*/ 20173 w 20385"/>
              <a:gd name="connsiteY10" fmla="*/ 923 h 6851"/>
              <a:gd name="connsiteX11" fmla="*/ 20173 w 20385"/>
              <a:gd name="connsiteY11" fmla="*/ 2560 h 6851"/>
              <a:gd name="connsiteX12" fmla="*/ 20386 w 20385"/>
              <a:gd name="connsiteY12" fmla="*/ 6158 h 6851"/>
              <a:gd name="connsiteX13" fmla="*/ 310 w 20385"/>
              <a:gd name="connsiteY13" fmla="*/ 6852 h 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86" h="6852">
                <a:moveTo>
                  <a:pt x="237" y="6852"/>
                </a:moveTo>
                <a:cubicBezTo>
                  <a:pt x="382" y="6730"/>
                  <a:pt x="-281" y="1697"/>
                  <a:pt x="145" y="1488"/>
                </a:cubicBezTo>
                <a:cubicBezTo>
                  <a:pt x="570" y="1280"/>
                  <a:pt x="2317" y="1197"/>
                  <a:pt x="2715" y="1053"/>
                </a:cubicBezTo>
                <a:cubicBezTo>
                  <a:pt x="3113" y="909"/>
                  <a:pt x="2715" y="806"/>
                  <a:pt x="3425" y="727"/>
                </a:cubicBezTo>
                <a:cubicBezTo>
                  <a:pt x="4136" y="647"/>
                  <a:pt x="5059" y="804"/>
                  <a:pt x="6265" y="660"/>
                </a:cubicBezTo>
                <a:cubicBezTo>
                  <a:pt x="7471" y="516"/>
                  <a:pt x="8238" y="59"/>
                  <a:pt x="9457" y="6"/>
                </a:cubicBezTo>
                <a:cubicBezTo>
                  <a:pt x="10677" y="-46"/>
                  <a:pt x="10905" y="255"/>
                  <a:pt x="12367" y="399"/>
                </a:cubicBezTo>
                <a:cubicBezTo>
                  <a:pt x="13829" y="543"/>
                  <a:pt x="15448" y="754"/>
                  <a:pt x="16768" y="727"/>
                </a:cubicBezTo>
                <a:cubicBezTo>
                  <a:pt x="18087" y="700"/>
                  <a:pt x="18286" y="332"/>
                  <a:pt x="18967" y="268"/>
                </a:cubicBezTo>
                <a:cubicBezTo>
                  <a:pt x="19648" y="203"/>
                  <a:pt x="19931" y="268"/>
                  <a:pt x="20173" y="399"/>
                </a:cubicBezTo>
                <a:cubicBezTo>
                  <a:pt x="20415" y="530"/>
                  <a:pt x="20173" y="491"/>
                  <a:pt x="20173" y="923"/>
                </a:cubicBezTo>
                <a:cubicBezTo>
                  <a:pt x="20173" y="1355"/>
                  <a:pt x="20130" y="1514"/>
                  <a:pt x="20173" y="2560"/>
                </a:cubicBezTo>
                <a:cubicBezTo>
                  <a:pt x="20216" y="3606"/>
                  <a:pt x="20372" y="5308"/>
                  <a:pt x="20386" y="6158"/>
                </a:cubicBezTo>
                <a:cubicBezTo>
                  <a:pt x="20399" y="7008"/>
                  <a:pt x="344" y="6793"/>
                  <a:pt x="310" y="6852"/>
                </a:cubicBezTo>
              </a:path>
            </a:pathLst>
          </a:custGeom>
          <a:solidFill>
            <a:srgbClr val="5A9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-85090" y="2985135"/>
            <a:ext cx="12759055" cy="4351020"/>
          </a:xfrm>
          <a:custGeom>
            <a:avLst/>
            <a:gdLst>
              <a:gd name="connsiteX0" fmla="*/ 237 w 20385"/>
              <a:gd name="connsiteY0" fmla="*/ 6852 h 6851"/>
              <a:gd name="connsiteX1" fmla="*/ 145 w 20385"/>
              <a:gd name="connsiteY1" fmla="*/ 1488 h 6851"/>
              <a:gd name="connsiteX2" fmla="*/ 2715 w 20385"/>
              <a:gd name="connsiteY2" fmla="*/ 1053 h 6851"/>
              <a:gd name="connsiteX3" fmla="*/ 3425 w 20385"/>
              <a:gd name="connsiteY3" fmla="*/ 727 h 6851"/>
              <a:gd name="connsiteX4" fmla="*/ 6265 w 20385"/>
              <a:gd name="connsiteY4" fmla="*/ 660 h 6851"/>
              <a:gd name="connsiteX5" fmla="*/ 9457 w 20385"/>
              <a:gd name="connsiteY5" fmla="*/ 6 h 6851"/>
              <a:gd name="connsiteX6" fmla="*/ 12367 w 20385"/>
              <a:gd name="connsiteY6" fmla="*/ 399 h 6851"/>
              <a:gd name="connsiteX7" fmla="*/ 16768 w 20385"/>
              <a:gd name="connsiteY7" fmla="*/ 727 h 6851"/>
              <a:gd name="connsiteX8" fmla="*/ 18967 w 20385"/>
              <a:gd name="connsiteY8" fmla="*/ 268 h 6851"/>
              <a:gd name="connsiteX9" fmla="*/ 20173 w 20385"/>
              <a:gd name="connsiteY9" fmla="*/ 399 h 6851"/>
              <a:gd name="connsiteX10" fmla="*/ 20173 w 20385"/>
              <a:gd name="connsiteY10" fmla="*/ 923 h 6851"/>
              <a:gd name="connsiteX11" fmla="*/ 20173 w 20385"/>
              <a:gd name="connsiteY11" fmla="*/ 2560 h 6851"/>
              <a:gd name="connsiteX12" fmla="*/ 20386 w 20385"/>
              <a:gd name="connsiteY12" fmla="*/ 6158 h 6851"/>
              <a:gd name="connsiteX13" fmla="*/ 310 w 20385"/>
              <a:gd name="connsiteY13" fmla="*/ 6852 h 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86" h="6852">
                <a:moveTo>
                  <a:pt x="237" y="6852"/>
                </a:moveTo>
                <a:cubicBezTo>
                  <a:pt x="382" y="6730"/>
                  <a:pt x="-281" y="1697"/>
                  <a:pt x="145" y="1488"/>
                </a:cubicBezTo>
                <a:cubicBezTo>
                  <a:pt x="570" y="1280"/>
                  <a:pt x="2317" y="1197"/>
                  <a:pt x="2715" y="1053"/>
                </a:cubicBezTo>
                <a:cubicBezTo>
                  <a:pt x="3113" y="909"/>
                  <a:pt x="2715" y="806"/>
                  <a:pt x="3425" y="727"/>
                </a:cubicBezTo>
                <a:cubicBezTo>
                  <a:pt x="4136" y="647"/>
                  <a:pt x="5059" y="804"/>
                  <a:pt x="6265" y="660"/>
                </a:cubicBezTo>
                <a:cubicBezTo>
                  <a:pt x="7471" y="516"/>
                  <a:pt x="8238" y="59"/>
                  <a:pt x="9457" y="6"/>
                </a:cubicBezTo>
                <a:cubicBezTo>
                  <a:pt x="10677" y="-46"/>
                  <a:pt x="10905" y="255"/>
                  <a:pt x="12367" y="399"/>
                </a:cubicBezTo>
                <a:cubicBezTo>
                  <a:pt x="13829" y="543"/>
                  <a:pt x="15448" y="754"/>
                  <a:pt x="16768" y="727"/>
                </a:cubicBezTo>
                <a:cubicBezTo>
                  <a:pt x="18087" y="700"/>
                  <a:pt x="18286" y="332"/>
                  <a:pt x="18967" y="268"/>
                </a:cubicBezTo>
                <a:cubicBezTo>
                  <a:pt x="19648" y="203"/>
                  <a:pt x="19931" y="268"/>
                  <a:pt x="20173" y="399"/>
                </a:cubicBezTo>
                <a:cubicBezTo>
                  <a:pt x="20415" y="530"/>
                  <a:pt x="20173" y="491"/>
                  <a:pt x="20173" y="923"/>
                </a:cubicBezTo>
                <a:cubicBezTo>
                  <a:pt x="20173" y="1355"/>
                  <a:pt x="20130" y="1514"/>
                  <a:pt x="20173" y="2560"/>
                </a:cubicBezTo>
                <a:cubicBezTo>
                  <a:pt x="20216" y="3606"/>
                  <a:pt x="20372" y="5308"/>
                  <a:pt x="20386" y="6158"/>
                </a:cubicBezTo>
                <a:cubicBezTo>
                  <a:pt x="20399" y="7008"/>
                  <a:pt x="344" y="6793"/>
                  <a:pt x="310" y="6852"/>
                </a:cubicBezTo>
              </a:path>
            </a:pathLst>
          </a:custGeom>
          <a:gradFill>
            <a:gsLst>
              <a:gs pos="60000">
                <a:srgbClr val="73A4B6"/>
              </a:gs>
              <a:gs pos="100000">
                <a:srgbClr val="497F8E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785100" y="4178300"/>
            <a:ext cx="2926080" cy="1523365"/>
          </a:xfrm>
          <a:prstGeom prst="ellipse">
            <a:avLst/>
          </a:prstGeom>
          <a:solidFill>
            <a:srgbClr val="FFFA9C"/>
          </a:solidFill>
          <a:ln>
            <a:noFill/>
          </a:ln>
          <a:effectLst>
            <a:glow rad="11176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摄图网_401560868_碎石（非企业商用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220" y="2085340"/>
            <a:ext cx="899795" cy="899795"/>
          </a:xfrm>
          <a:prstGeom prst="rect">
            <a:avLst/>
          </a:prstGeom>
        </p:spPr>
      </p:pic>
      <p:pic>
        <p:nvPicPr>
          <p:cNvPr id="20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510" y="27825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95" y="52209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图片 159" descr="小金鱼"/>
          <p:cNvPicPr>
            <a:picLocks noChangeAspect="1"/>
          </p:cNvPicPr>
          <p:nvPr/>
        </p:nvPicPr>
        <p:blipFill rotWithShape="1">
          <a:blip r:embed="rId4"/>
          <a:srcRect b="20232"/>
          <a:stretch>
            <a:fillRect/>
          </a:stretch>
        </p:blipFill>
        <p:spPr>
          <a:xfrm>
            <a:off x="2830595" y="3546441"/>
            <a:ext cx="2458720" cy="20899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64074" r="21765" b="6082"/>
          <a:stretch>
            <a:fillRect/>
          </a:stretch>
        </p:blipFill>
        <p:spPr>
          <a:xfrm>
            <a:off x="1685286" y="4424121"/>
            <a:ext cx="4536770" cy="2046670"/>
          </a:xfrm>
          <a:prstGeom prst="rect">
            <a:avLst/>
          </a:prstGeom>
        </p:spPr>
      </p:pic>
      <p:sp>
        <p:nvSpPr>
          <p:cNvPr id="162" name="星形: 五角 27"/>
          <p:cNvSpPr/>
          <p:nvPr/>
        </p:nvSpPr>
        <p:spPr>
          <a:xfrm rot="20614013">
            <a:off x="6123940" y="-9969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05" y="2038127"/>
            <a:ext cx="1587330" cy="1587330"/>
          </a:xfrm>
          <a:prstGeom prst="rect">
            <a:avLst/>
          </a:prstGeom>
        </p:spPr>
      </p:pic>
      <p:sp>
        <p:nvSpPr>
          <p:cNvPr id="11" name="星形: 五角 37"/>
          <p:cNvSpPr/>
          <p:nvPr/>
        </p:nvSpPr>
        <p:spPr>
          <a:xfrm rot="20614013">
            <a:off x="215869" y="3939017"/>
            <a:ext cx="266117" cy="249128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星形: 五角 27"/>
          <p:cNvSpPr/>
          <p:nvPr/>
        </p:nvSpPr>
        <p:spPr>
          <a:xfrm rot="20614013">
            <a:off x="4754230" y="5234781"/>
            <a:ext cx="290382" cy="286597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3" name="水泡泡声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3028" y="-76070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4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" tmFilter="0, 0; .2, .5; .8, .5; 1, 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00" autoRev="1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26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utoRev="1" fill="hold" grpId="0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82 -0.00486 L 0.00638 -0.01643 " pathEditMode="relative" rAng="0" ptsTypes="AA" p14:bounceEnd="22000">
                                          <p:cBhvr>
                                            <p:cTn id="3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8" grpId="0" animBg="1"/>
          <p:bldP spid="162" grpId="0" bldLvl="0" animBg="1"/>
          <p:bldP spid="162" grpId="1" bldLvl="0" animBg="1"/>
          <p:bldP spid="11" grpId="0" bldLvl="0" animBg="1"/>
          <p:bldP spid="11" grpId="1" bldLvl="0" animBg="1"/>
          <p:bldP spid="12" grpId="0" bldLvl="0" animBg="1"/>
          <p:bldP spid="12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4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2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" tmFilter="0, 0; .2, .5; .8, .5; 1, 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00" autoRev="1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126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82 -0.00486 L 0.00638 -0.01643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8" grpId="0" animBg="1"/>
          <p:bldP spid="162" grpId="0" bldLvl="0" animBg="1"/>
          <p:bldP spid="162" grpId="1" bldLvl="0" animBg="1"/>
          <p:bldP spid="11" grpId="0" bldLvl="0" animBg="1"/>
          <p:bldP spid="11" grpId="1" bldLvl="0" animBg="1"/>
          <p:bldP spid="12" grpId="0" bldLvl="0" animBg="1"/>
          <p:bldP spid="12" grpId="1" bldLvl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84B"/>
            </a:gs>
            <a:gs pos="3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/>
          <p:cNvSpPr/>
          <p:nvPr/>
        </p:nvSpPr>
        <p:spPr>
          <a:xfrm>
            <a:off x="0" y="5923280"/>
            <a:ext cx="12181840" cy="944880"/>
          </a:xfrm>
          <a:prstGeom prst="rect">
            <a:avLst/>
          </a:prstGeom>
          <a:solidFill>
            <a:srgbClr val="138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" name="图片 85" descr="摄图网_401526851_读书学习的疑问思考表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370" y="3963035"/>
            <a:ext cx="2503170" cy="2503170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6409760" y="354327"/>
            <a:ext cx="2149475" cy="2103120"/>
            <a:chOff x="11772" y="242"/>
            <a:chExt cx="3768" cy="3710"/>
          </a:xfrm>
        </p:grpSpPr>
        <p:sp>
          <p:nvSpPr>
            <p:cNvPr id="99" name="椭圆 98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0" name="组合 99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101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5" name="星形: 五角 21"/>
          <p:cNvSpPr/>
          <p:nvPr/>
        </p:nvSpPr>
        <p:spPr>
          <a:xfrm rot="20614013">
            <a:off x="10326370" y="546735"/>
            <a:ext cx="391160" cy="36195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星形: 五角 27"/>
          <p:cNvSpPr/>
          <p:nvPr/>
        </p:nvSpPr>
        <p:spPr>
          <a:xfrm rot="20614013">
            <a:off x="3140106" y="354463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5" y="-22784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54592" y="2636722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10895965" y="2840355"/>
            <a:ext cx="416560" cy="39306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265285" y="2830830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2955" y="64135"/>
            <a:ext cx="2725420" cy="2725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8" name="组合 107"/>
          <p:cNvGrpSpPr/>
          <p:nvPr/>
        </p:nvGrpSpPr>
        <p:grpSpPr>
          <a:xfrm>
            <a:off x="4658360" y="1379855"/>
            <a:ext cx="2632710" cy="5667375"/>
            <a:chOff x="7336" y="2173"/>
            <a:chExt cx="4146" cy="8925"/>
          </a:xfrm>
        </p:grpSpPr>
        <p:pic>
          <p:nvPicPr>
            <p:cNvPr id="106" name="图片 105" descr="67676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6" y="2858"/>
              <a:ext cx="4147" cy="8240"/>
            </a:xfrm>
            <a:prstGeom prst="rect">
              <a:avLst/>
            </a:prstGeom>
          </p:spPr>
        </p:pic>
        <p:pic>
          <p:nvPicPr>
            <p:cNvPr id="107" name="图片 106" descr="摄图网_401554241_老鼠（非企业商用）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60000" flipH="1">
              <a:off x="9187" y="2173"/>
              <a:ext cx="1363" cy="1363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1565275" y="2863215"/>
            <a:ext cx="3987800" cy="1613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/>
              <a:t>      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听完了故事，请小朋友们想一想，小动物们是怎样吃到月亮的？它们是怎么做到的呢？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solidFill>
                  <a:schemeClr val="bg1"/>
                </a:solidFill>
              </a:rPr>
              <a:t>        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utoRev="1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1.11111E-6 L 0.00104 -0.01829 " pathEditMode="relative" rAng="0" ptsTypes="AA" p14:bounceEnd="20000">
                                          <p:cBhvr>
                                            <p:cTn id="4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9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1.11111E-6 L 0.00104 -0.01829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9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1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84B"/>
            </a:gs>
            <a:gs pos="3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/>
          <p:cNvSpPr/>
          <p:nvPr/>
        </p:nvSpPr>
        <p:spPr>
          <a:xfrm>
            <a:off x="0" y="5923280"/>
            <a:ext cx="12181840" cy="944880"/>
          </a:xfrm>
          <a:prstGeom prst="rect">
            <a:avLst/>
          </a:prstGeom>
          <a:solidFill>
            <a:srgbClr val="138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6" name="图片 85" descr="摄图网_401526851_读书学习的疑问思考表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370" y="3963035"/>
            <a:ext cx="2503170" cy="2503170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6161405" y="1104900"/>
            <a:ext cx="2149475" cy="2103120"/>
            <a:chOff x="11772" y="242"/>
            <a:chExt cx="3768" cy="3710"/>
          </a:xfrm>
        </p:grpSpPr>
        <p:sp>
          <p:nvSpPr>
            <p:cNvPr id="99" name="椭圆 98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0" name="组合 99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101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5" name="星形: 五角 21"/>
          <p:cNvSpPr/>
          <p:nvPr/>
        </p:nvSpPr>
        <p:spPr>
          <a:xfrm rot="20614013">
            <a:off x="10326370" y="546735"/>
            <a:ext cx="391160" cy="36195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星形: 五角 27"/>
          <p:cNvSpPr/>
          <p:nvPr/>
        </p:nvSpPr>
        <p:spPr>
          <a:xfrm rot="20614013">
            <a:off x="3140106" y="354463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5" y="-22784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54592" y="2636722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10895965" y="2840355"/>
            <a:ext cx="416560" cy="39306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265285" y="2830830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1306195"/>
            <a:ext cx="2147570" cy="194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0" name="组合 59"/>
          <p:cNvGrpSpPr/>
          <p:nvPr/>
        </p:nvGrpSpPr>
        <p:grpSpPr>
          <a:xfrm rot="600000">
            <a:off x="4326890" y="2320925"/>
            <a:ext cx="2734945" cy="4563110"/>
            <a:chOff x="5250" y="1812"/>
            <a:chExt cx="8131" cy="13566"/>
          </a:xfrm>
        </p:grpSpPr>
        <p:pic>
          <p:nvPicPr>
            <p:cNvPr id="2" name="图片 1" descr="摄图网_401882640_卡通手绘狮子（非企业商用）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200000" flipH="1">
              <a:off x="5250" y="1812"/>
              <a:ext cx="4943" cy="4449"/>
            </a:xfrm>
            <a:prstGeom prst="rect">
              <a:avLst/>
            </a:prstGeom>
          </p:spPr>
        </p:pic>
        <p:grpSp>
          <p:nvGrpSpPr>
            <p:cNvPr id="62" name="组合 61"/>
            <p:cNvGrpSpPr/>
            <p:nvPr/>
          </p:nvGrpSpPr>
          <p:grpSpPr>
            <a:xfrm>
              <a:off x="5267" y="3568"/>
              <a:ext cx="8114" cy="11811"/>
              <a:chOff x="3858" y="901"/>
              <a:chExt cx="8114" cy="11811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3858" y="901"/>
                <a:ext cx="8114" cy="11811"/>
                <a:chOff x="3858" y="901"/>
                <a:chExt cx="8114" cy="11811"/>
              </a:xfrm>
            </p:grpSpPr>
            <p:grpSp>
              <p:nvGrpSpPr>
                <p:cNvPr id="64" name="组合 63"/>
                <p:cNvGrpSpPr/>
                <p:nvPr/>
              </p:nvGrpSpPr>
              <p:grpSpPr>
                <a:xfrm>
                  <a:off x="4479" y="6175"/>
                  <a:ext cx="6645" cy="6537"/>
                  <a:chOff x="4662" y="3317"/>
                  <a:chExt cx="6645" cy="6537"/>
                </a:xfrm>
              </p:grpSpPr>
              <p:pic>
                <p:nvPicPr>
                  <p:cNvPr id="3" name="图片 2" descr="图片1"/>
                  <p:cNvPicPr>
                    <a:picLocks noChangeAspect="1"/>
                  </p:cNvPicPr>
                  <p:nvPr/>
                </p:nvPicPr>
                <p:blipFill>
                  <a:blip r:embed="rId4">
                    <a:lum bright="-12000"/>
                  </a:blip>
                  <a:srcRect l="10759" t="30296" r="8926" b="19861"/>
                  <a:stretch>
                    <a:fillRect/>
                  </a:stretch>
                </p:blipFill>
                <p:spPr>
                  <a:xfrm rot="720000">
                    <a:off x="6453" y="7762"/>
                    <a:ext cx="3371" cy="2092"/>
                  </a:xfrm>
                  <a:prstGeom prst="rect">
                    <a:avLst/>
                  </a:prstGeom>
                </p:spPr>
              </p:pic>
              <p:pic>
                <p:nvPicPr>
                  <p:cNvPr id="4" name="图片 3" descr="大象站立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flipH="1">
                    <a:off x="4662" y="3317"/>
                    <a:ext cx="6645" cy="535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组合 66"/>
                <p:cNvGrpSpPr/>
                <p:nvPr/>
              </p:nvGrpSpPr>
              <p:grpSpPr>
                <a:xfrm>
                  <a:off x="3858" y="901"/>
                  <a:ext cx="8114" cy="7921"/>
                  <a:chOff x="7583" y="3850"/>
                  <a:chExt cx="7453" cy="7275"/>
                </a:xfrm>
              </p:grpSpPr>
              <p:pic>
                <p:nvPicPr>
                  <p:cNvPr id="5" name="图片 4" descr="23456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656" y="4062"/>
                    <a:ext cx="6380" cy="7063"/>
                  </a:xfrm>
                  <a:prstGeom prst="rect">
                    <a:avLst/>
                  </a:prstGeom>
                </p:spPr>
              </p:pic>
              <p:pic>
                <p:nvPicPr>
                  <p:cNvPr id="6" name="图片 5" descr="斑马抬头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 rot="21060000">
                    <a:off x="7583" y="3850"/>
                    <a:ext cx="5817" cy="5709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70" name="组合 69"/>
              <p:cNvGrpSpPr/>
              <p:nvPr/>
            </p:nvGrpSpPr>
            <p:grpSpPr>
              <a:xfrm>
                <a:off x="7398" y="7169"/>
                <a:ext cx="1524" cy="1878"/>
                <a:chOff x="5638" y="8119"/>
                <a:chExt cx="1488" cy="1934"/>
              </a:xfrm>
            </p:grpSpPr>
            <p:sp>
              <p:nvSpPr>
                <p:cNvPr id="7" name="任意多边形 6"/>
                <p:cNvSpPr/>
                <p:nvPr/>
              </p:nvSpPr>
              <p:spPr>
                <a:xfrm rot="19800000">
                  <a:off x="5638" y="8119"/>
                  <a:ext cx="1488" cy="1934"/>
                </a:xfrm>
                <a:custGeom>
                  <a:avLst/>
                  <a:gdLst>
                    <a:gd name="connsiteX0" fmla="*/ 31 w 1428"/>
                    <a:gd name="connsiteY0" fmla="*/ 851 h 1808"/>
                    <a:gd name="connsiteX1" fmla="*/ 733 w 1428"/>
                    <a:gd name="connsiteY1" fmla="*/ 0 h 1808"/>
                    <a:gd name="connsiteX2" fmla="*/ 1428 w 1428"/>
                    <a:gd name="connsiteY2" fmla="*/ 870 h 1808"/>
                    <a:gd name="connsiteX3" fmla="*/ 1291 w 1428"/>
                    <a:gd name="connsiteY3" fmla="*/ 1437 h 1808"/>
                    <a:gd name="connsiteX4" fmla="*/ 724 w 1428"/>
                    <a:gd name="connsiteY4" fmla="*/ 1806 h 1808"/>
                    <a:gd name="connsiteX5" fmla="*/ 200 w 1428"/>
                    <a:gd name="connsiteY5" fmla="*/ 1375 h 1808"/>
                    <a:gd name="connsiteX6" fmla="*/ 31 w 1428"/>
                    <a:gd name="connsiteY6" fmla="*/ 851 h 1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9" h="1809">
                      <a:moveTo>
                        <a:pt x="31" y="851"/>
                      </a:moveTo>
                      <a:cubicBezTo>
                        <a:pt x="-1" y="445"/>
                        <a:pt x="356" y="0"/>
                        <a:pt x="733" y="0"/>
                      </a:cubicBezTo>
                      <a:cubicBezTo>
                        <a:pt x="1108" y="0"/>
                        <a:pt x="1411" y="391"/>
                        <a:pt x="1428" y="870"/>
                      </a:cubicBezTo>
                      <a:cubicBezTo>
                        <a:pt x="1439" y="1178"/>
                        <a:pt x="1368" y="1274"/>
                        <a:pt x="1291" y="1437"/>
                      </a:cubicBezTo>
                      <a:cubicBezTo>
                        <a:pt x="1178" y="1581"/>
                        <a:pt x="995" y="1837"/>
                        <a:pt x="724" y="1806"/>
                      </a:cubicBezTo>
                      <a:cubicBezTo>
                        <a:pt x="534" y="1776"/>
                        <a:pt x="312" y="1532"/>
                        <a:pt x="200" y="1375"/>
                      </a:cubicBezTo>
                      <a:cubicBezTo>
                        <a:pt x="88" y="1219"/>
                        <a:pt x="-66" y="1060"/>
                        <a:pt x="31" y="851"/>
                      </a:cubicBezTo>
                      <a:close/>
                    </a:path>
                  </a:pathLst>
                </a:custGeom>
                <a:solidFill>
                  <a:srgbClr val="D6F2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任意多边形 7"/>
                <p:cNvSpPr/>
                <p:nvPr/>
              </p:nvSpPr>
              <p:spPr>
                <a:xfrm flipH="1">
                  <a:off x="5938" y="8450"/>
                  <a:ext cx="1037" cy="1361"/>
                </a:xfrm>
                <a:custGeom>
                  <a:avLst/>
                  <a:gdLst>
                    <a:gd name="connisteX0" fmla="*/ 335389 w 565137"/>
                    <a:gd name="connsiteY0" fmla="*/ 14694 h 743560"/>
                    <a:gd name="connisteX1" fmla="*/ 447149 w 565137"/>
                    <a:gd name="connsiteY1" fmla="*/ 9614 h 743560"/>
                    <a:gd name="connisteX2" fmla="*/ 533509 w 565137"/>
                    <a:gd name="connsiteY2" fmla="*/ 65494 h 743560"/>
                    <a:gd name="connisteX3" fmla="*/ 563989 w 565137"/>
                    <a:gd name="connsiteY3" fmla="*/ 243294 h 743560"/>
                    <a:gd name="connisteX4" fmla="*/ 508109 w 565137"/>
                    <a:gd name="connsiteY4" fmla="*/ 476974 h 743560"/>
                    <a:gd name="connisteX5" fmla="*/ 406509 w 565137"/>
                    <a:gd name="connsiteY5" fmla="*/ 644614 h 743560"/>
                    <a:gd name="connisteX6" fmla="*/ 218549 w 565137"/>
                    <a:gd name="connsiteY6" fmla="*/ 741134 h 743560"/>
                    <a:gd name="connisteX7" fmla="*/ 45829 w 565137"/>
                    <a:gd name="connsiteY7" fmla="*/ 685254 h 743560"/>
                    <a:gd name="connisteX8" fmla="*/ 109 w 565137"/>
                    <a:gd name="connsiteY8" fmla="*/ 476974 h 743560"/>
                    <a:gd name="connisteX9" fmla="*/ 40749 w 565137"/>
                    <a:gd name="connsiteY9" fmla="*/ 283934 h 743560"/>
                    <a:gd name="connisteX10" fmla="*/ 162669 w 565137"/>
                    <a:gd name="connsiteY10" fmla="*/ 121374 h 743560"/>
                    <a:gd name="connisteX11" fmla="*/ 335389 w 565137"/>
                    <a:gd name="connsiteY11" fmla="*/ 14694 h 74356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565138" h="743560">
                      <a:moveTo>
                        <a:pt x="335390" y="14695"/>
                      </a:moveTo>
                      <a:cubicBezTo>
                        <a:pt x="392540" y="-7530"/>
                        <a:pt x="407780" y="-545"/>
                        <a:pt x="447150" y="9615"/>
                      </a:cubicBezTo>
                      <a:cubicBezTo>
                        <a:pt x="486520" y="19775"/>
                        <a:pt x="510015" y="18505"/>
                        <a:pt x="533510" y="65495"/>
                      </a:cubicBezTo>
                      <a:cubicBezTo>
                        <a:pt x="557005" y="112485"/>
                        <a:pt x="569070" y="160745"/>
                        <a:pt x="563990" y="243295"/>
                      </a:cubicBezTo>
                      <a:cubicBezTo>
                        <a:pt x="558910" y="325845"/>
                        <a:pt x="539860" y="396965"/>
                        <a:pt x="508110" y="476975"/>
                      </a:cubicBezTo>
                      <a:cubicBezTo>
                        <a:pt x="476360" y="556985"/>
                        <a:pt x="464295" y="591910"/>
                        <a:pt x="406510" y="644615"/>
                      </a:cubicBezTo>
                      <a:cubicBezTo>
                        <a:pt x="348725" y="697320"/>
                        <a:pt x="290940" y="732880"/>
                        <a:pt x="218550" y="741135"/>
                      </a:cubicBezTo>
                      <a:cubicBezTo>
                        <a:pt x="146160" y="749390"/>
                        <a:pt x="89645" y="737960"/>
                        <a:pt x="45830" y="685255"/>
                      </a:cubicBezTo>
                      <a:cubicBezTo>
                        <a:pt x="2015" y="632550"/>
                        <a:pt x="1380" y="556985"/>
                        <a:pt x="110" y="476975"/>
                      </a:cubicBezTo>
                      <a:cubicBezTo>
                        <a:pt x="-1160" y="396965"/>
                        <a:pt x="8365" y="355055"/>
                        <a:pt x="40750" y="283935"/>
                      </a:cubicBezTo>
                      <a:cubicBezTo>
                        <a:pt x="73135" y="212815"/>
                        <a:pt x="103615" y="175350"/>
                        <a:pt x="162670" y="121375"/>
                      </a:cubicBezTo>
                      <a:cubicBezTo>
                        <a:pt x="221725" y="67400"/>
                        <a:pt x="278240" y="36920"/>
                        <a:pt x="335390" y="14695"/>
                      </a:cubicBezTo>
                      <a:close/>
                    </a:path>
                  </a:pathLst>
                </a:custGeom>
                <a:solidFill>
                  <a:srgbClr val="B6E0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9" name="任意多边形 8"/>
            <p:cNvSpPr/>
            <p:nvPr/>
          </p:nvSpPr>
          <p:spPr>
            <a:xfrm>
              <a:off x="7630" y="4841"/>
              <a:ext cx="1457" cy="1755"/>
            </a:xfrm>
            <a:custGeom>
              <a:avLst/>
              <a:gdLst>
                <a:gd name="connsiteX0" fmla="*/ 278 w 956"/>
                <a:gd name="connsiteY0" fmla="*/ 947 h 1152"/>
                <a:gd name="connsiteX1" fmla="*/ 305 w 956"/>
                <a:gd name="connsiteY1" fmla="*/ 1040 h 1152"/>
                <a:gd name="connsiteX2" fmla="*/ 372 w 956"/>
                <a:gd name="connsiteY2" fmla="*/ 1114 h 1152"/>
                <a:gd name="connsiteX3" fmla="*/ 417 w 956"/>
                <a:gd name="connsiteY3" fmla="*/ 1138 h 1152"/>
                <a:gd name="connsiteX4" fmla="*/ 474 w 956"/>
                <a:gd name="connsiteY4" fmla="*/ 1153 h 1152"/>
                <a:gd name="connsiteX5" fmla="*/ 842 w 956"/>
                <a:gd name="connsiteY5" fmla="*/ 799 h 1152"/>
                <a:gd name="connsiteX6" fmla="*/ 956 w 956"/>
                <a:gd name="connsiteY6" fmla="*/ 530 h 1152"/>
                <a:gd name="connsiteX7" fmla="*/ 852 w 956"/>
                <a:gd name="connsiteY7" fmla="*/ 494 h 1152"/>
                <a:gd name="connsiteX8" fmla="*/ 828 w 956"/>
                <a:gd name="connsiteY8" fmla="*/ 575 h 1152"/>
                <a:gd name="connsiteX9" fmla="*/ 846 w 956"/>
                <a:gd name="connsiteY9" fmla="*/ 497 h 1152"/>
                <a:gd name="connsiteX10" fmla="*/ 789 w 956"/>
                <a:gd name="connsiteY10" fmla="*/ 497 h 1152"/>
                <a:gd name="connsiteX11" fmla="*/ 770 w 956"/>
                <a:gd name="connsiteY11" fmla="*/ 572 h 1152"/>
                <a:gd name="connsiteX12" fmla="*/ 777 w 956"/>
                <a:gd name="connsiteY12" fmla="*/ 524 h 1152"/>
                <a:gd name="connsiteX13" fmla="*/ 710 w 956"/>
                <a:gd name="connsiteY13" fmla="*/ 536 h 1152"/>
                <a:gd name="connsiteX14" fmla="*/ 668 w 956"/>
                <a:gd name="connsiteY14" fmla="*/ 587 h 1152"/>
                <a:gd name="connsiteX15" fmla="*/ 674 w 956"/>
                <a:gd name="connsiteY15" fmla="*/ 689 h 1152"/>
                <a:gd name="connsiteX16" fmla="*/ 616 w 956"/>
                <a:gd name="connsiteY16" fmla="*/ 746 h 1152"/>
                <a:gd name="connsiteX17" fmla="*/ 616 w 956"/>
                <a:gd name="connsiteY17" fmla="*/ 746 h 1152"/>
                <a:gd name="connsiteX18" fmla="*/ 647 w 956"/>
                <a:gd name="connsiteY18" fmla="*/ 728 h 1152"/>
                <a:gd name="connsiteX19" fmla="*/ 674 w 956"/>
                <a:gd name="connsiteY19" fmla="*/ 683 h 1152"/>
                <a:gd name="connsiteX20" fmla="*/ 674 w 956"/>
                <a:gd name="connsiteY20" fmla="*/ 623 h 1152"/>
                <a:gd name="connsiteX21" fmla="*/ 680 w 956"/>
                <a:gd name="connsiteY21" fmla="*/ 560 h 1152"/>
                <a:gd name="connsiteX22" fmla="*/ 707 w 956"/>
                <a:gd name="connsiteY22" fmla="*/ 536 h 1152"/>
                <a:gd name="connsiteX23" fmla="*/ 728 w 956"/>
                <a:gd name="connsiteY23" fmla="*/ 455 h 1152"/>
                <a:gd name="connsiteX24" fmla="*/ 707 w 956"/>
                <a:gd name="connsiteY24" fmla="*/ 258 h 1152"/>
                <a:gd name="connsiteX25" fmla="*/ 580 w 956"/>
                <a:gd name="connsiteY25" fmla="*/ 90 h 1152"/>
                <a:gd name="connsiteX26" fmla="*/ 414 w 956"/>
                <a:gd name="connsiteY26" fmla="*/ 6 h 1152"/>
                <a:gd name="connsiteX27" fmla="*/ 230 w 956"/>
                <a:gd name="connsiteY27" fmla="*/ 27 h 1152"/>
                <a:gd name="connsiteX28" fmla="*/ 97 w 956"/>
                <a:gd name="connsiteY28" fmla="*/ 120 h 1152"/>
                <a:gd name="connsiteX29" fmla="*/ 18 w 956"/>
                <a:gd name="connsiteY29" fmla="*/ 279 h 1152"/>
                <a:gd name="connsiteX30" fmla="*/ 0 w 956"/>
                <a:gd name="connsiteY30" fmla="*/ 491 h 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57" h="1153">
                  <a:moveTo>
                    <a:pt x="278" y="947"/>
                  </a:moveTo>
                  <a:cubicBezTo>
                    <a:pt x="282" y="964"/>
                    <a:pt x="286" y="1006"/>
                    <a:pt x="305" y="1040"/>
                  </a:cubicBezTo>
                  <a:cubicBezTo>
                    <a:pt x="324" y="1073"/>
                    <a:pt x="349" y="1094"/>
                    <a:pt x="372" y="1114"/>
                  </a:cubicBezTo>
                  <a:cubicBezTo>
                    <a:pt x="394" y="1134"/>
                    <a:pt x="397" y="1130"/>
                    <a:pt x="417" y="1138"/>
                  </a:cubicBezTo>
                  <a:cubicBezTo>
                    <a:pt x="437" y="1146"/>
                    <a:pt x="442" y="1148"/>
                    <a:pt x="474" y="1153"/>
                  </a:cubicBezTo>
                  <a:cubicBezTo>
                    <a:pt x="507" y="1158"/>
                    <a:pt x="791" y="898"/>
                    <a:pt x="842" y="799"/>
                  </a:cubicBezTo>
                  <a:cubicBezTo>
                    <a:pt x="893" y="700"/>
                    <a:pt x="966" y="562"/>
                    <a:pt x="956" y="530"/>
                  </a:cubicBezTo>
                  <a:cubicBezTo>
                    <a:pt x="945" y="498"/>
                    <a:pt x="871" y="478"/>
                    <a:pt x="852" y="494"/>
                  </a:cubicBezTo>
                  <a:cubicBezTo>
                    <a:pt x="833" y="510"/>
                    <a:pt x="829" y="574"/>
                    <a:pt x="828" y="575"/>
                  </a:cubicBezTo>
                  <a:cubicBezTo>
                    <a:pt x="827" y="576"/>
                    <a:pt x="854" y="513"/>
                    <a:pt x="846" y="497"/>
                  </a:cubicBezTo>
                  <a:cubicBezTo>
                    <a:pt x="838" y="481"/>
                    <a:pt x="804" y="482"/>
                    <a:pt x="789" y="497"/>
                  </a:cubicBezTo>
                  <a:cubicBezTo>
                    <a:pt x="774" y="512"/>
                    <a:pt x="773" y="567"/>
                    <a:pt x="770" y="572"/>
                  </a:cubicBezTo>
                  <a:cubicBezTo>
                    <a:pt x="768" y="577"/>
                    <a:pt x="789" y="531"/>
                    <a:pt x="777" y="524"/>
                  </a:cubicBezTo>
                  <a:cubicBezTo>
                    <a:pt x="764" y="517"/>
                    <a:pt x="732" y="523"/>
                    <a:pt x="710" y="536"/>
                  </a:cubicBezTo>
                  <a:cubicBezTo>
                    <a:pt x="688" y="549"/>
                    <a:pt x="675" y="556"/>
                    <a:pt x="668" y="587"/>
                  </a:cubicBezTo>
                  <a:cubicBezTo>
                    <a:pt x="661" y="618"/>
                    <a:pt x="684" y="657"/>
                    <a:pt x="674" y="689"/>
                  </a:cubicBezTo>
                  <a:cubicBezTo>
                    <a:pt x="664" y="721"/>
                    <a:pt x="627" y="735"/>
                    <a:pt x="616" y="746"/>
                  </a:cubicBezTo>
                  <a:cubicBezTo>
                    <a:pt x="605" y="757"/>
                    <a:pt x="610" y="750"/>
                    <a:pt x="616" y="746"/>
                  </a:cubicBezTo>
                  <a:cubicBezTo>
                    <a:pt x="622" y="742"/>
                    <a:pt x="636" y="741"/>
                    <a:pt x="647" y="728"/>
                  </a:cubicBezTo>
                  <a:cubicBezTo>
                    <a:pt x="658" y="715"/>
                    <a:pt x="669" y="704"/>
                    <a:pt x="674" y="683"/>
                  </a:cubicBezTo>
                  <a:cubicBezTo>
                    <a:pt x="679" y="662"/>
                    <a:pt x="673" y="648"/>
                    <a:pt x="674" y="623"/>
                  </a:cubicBezTo>
                  <a:cubicBezTo>
                    <a:pt x="675" y="598"/>
                    <a:pt x="673" y="577"/>
                    <a:pt x="680" y="560"/>
                  </a:cubicBezTo>
                  <a:cubicBezTo>
                    <a:pt x="687" y="543"/>
                    <a:pt x="697" y="557"/>
                    <a:pt x="707" y="536"/>
                  </a:cubicBezTo>
                  <a:cubicBezTo>
                    <a:pt x="717" y="515"/>
                    <a:pt x="728" y="511"/>
                    <a:pt x="728" y="455"/>
                  </a:cubicBezTo>
                  <a:cubicBezTo>
                    <a:pt x="728" y="399"/>
                    <a:pt x="736" y="331"/>
                    <a:pt x="707" y="258"/>
                  </a:cubicBezTo>
                  <a:cubicBezTo>
                    <a:pt x="678" y="185"/>
                    <a:pt x="639" y="140"/>
                    <a:pt x="580" y="90"/>
                  </a:cubicBezTo>
                  <a:cubicBezTo>
                    <a:pt x="522" y="40"/>
                    <a:pt x="484" y="19"/>
                    <a:pt x="414" y="6"/>
                  </a:cubicBezTo>
                  <a:cubicBezTo>
                    <a:pt x="343" y="-7"/>
                    <a:pt x="293" y="4"/>
                    <a:pt x="230" y="27"/>
                  </a:cubicBezTo>
                  <a:cubicBezTo>
                    <a:pt x="166" y="50"/>
                    <a:pt x="139" y="70"/>
                    <a:pt x="97" y="120"/>
                  </a:cubicBezTo>
                  <a:cubicBezTo>
                    <a:pt x="54" y="170"/>
                    <a:pt x="37" y="205"/>
                    <a:pt x="18" y="279"/>
                  </a:cubicBezTo>
                  <a:cubicBezTo>
                    <a:pt x="-1" y="353"/>
                    <a:pt x="2" y="452"/>
                    <a:pt x="0" y="491"/>
                  </a:cubicBezTo>
                </a:path>
              </a:pathLst>
            </a:custGeom>
            <a:gradFill>
              <a:gsLst>
                <a:gs pos="83000">
                  <a:schemeClr val="accent1">
                    <a:lumMod val="5000"/>
                    <a:lumOff val="95000"/>
                  </a:schemeClr>
                </a:gs>
                <a:gs pos="57000">
                  <a:srgbClr val="ED9A2D"/>
                </a:gs>
              </a:gsLst>
              <a:lin ang="2700000" scaled="0"/>
            </a:gradFill>
            <a:ln w="6350">
              <a:solidFill>
                <a:srgbClr val="7033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187351" y="419517"/>
            <a:ext cx="2162175" cy="2159000"/>
            <a:chOff x="8019994" y="301526"/>
            <a:chExt cx="3121553" cy="3116638"/>
          </a:xfrm>
        </p:grpSpPr>
        <p:sp>
          <p:nvSpPr>
            <p:cNvPr id="46" name="椭圆 45"/>
            <p:cNvSpPr/>
            <p:nvPr/>
          </p:nvSpPr>
          <p:spPr>
            <a:xfrm>
              <a:off x="8019994" y="301526"/>
              <a:ext cx="3121553" cy="3116638"/>
            </a:xfrm>
            <a:prstGeom prst="ellipse">
              <a:avLst/>
            </a:prstGeom>
            <a:solidFill>
              <a:srgbClr val="FEF99B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" t="51987" r="81971" b="42933"/>
            <a:stretch>
              <a:fillRect/>
            </a:stretch>
          </p:blipFill>
          <p:spPr>
            <a:xfrm>
              <a:off x="8382401" y="1417835"/>
              <a:ext cx="904681" cy="30988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" t="51987" r="81971" b="42933"/>
            <a:stretch>
              <a:fillRect/>
            </a:stretch>
          </p:blipFill>
          <p:spPr>
            <a:xfrm flipH="1">
              <a:off x="9697186" y="1375150"/>
              <a:ext cx="904681" cy="309880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1" t="65073" r="69204" b="18250"/>
            <a:stretch>
              <a:fillRect/>
            </a:stretch>
          </p:blipFill>
          <p:spPr>
            <a:xfrm>
              <a:off x="8357796" y="1581633"/>
              <a:ext cx="895735" cy="1165910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1" t="65073" r="69204" b="18250"/>
            <a:stretch>
              <a:fillRect/>
            </a:stretch>
          </p:blipFill>
          <p:spPr>
            <a:xfrm rot="21357457">
              <a:off x="9826790" y="1519608"/>
              <a:ext cx="895735" cy="1165910"/>
            </a:xfrm>
            <a:prstGeom prst="rect">
              <a:avLst/>
            </a:prstGeom>
          </p:spPr>
        </p:pic>
        <p:sp>
          <p:nvSpPr>
            <p:cNvPr id="51" name="任意多边形: 形状 50"/>
            <p:cNvSpPr/>
            <p:nvPr/>
          </p:nvSpPr>
          <p:spPr>
            <a:xfrm>
              <a:off x="9414170" y="2303429"/>
              <a:ext cx="260136" cy="149758"/>
            </a:xfrm>
            <a:custGeom>
              <a:avLst/>
              <a:gdLst>
                <a:gd name="connsiteX0" fmla="*/ 360851 w 365104"/>
                <a:gd name="connsiteY0" fmla="*/ 0 h 190848"/>
                <a:gd name="connsiteX1" fmla="*/ 361395 w 365104"/>
                <a:gd name="connsiteY1" fmla="*/ 1514 h 190848"/>
                <a:gd name="connsiteX2" fmla="*/ 365104 w 365104"/>
                <a:gd name="connsiteY2" fmla="*/ 33271 h 190848"/>
                <a:gd name="connsiteX3" fmla="*/ 182552 w 365104"/>
                <a:gd name="connsiteY3" fmla="*/ 190848 h 190848"/>
                <a:gd name="connsiteX4" fmla="*/ 0 w 365104"/>
                <a:gd name="connsiteY4" fmla="*/ 33271 h 190848"/>
                <a:gd name="connsiteX5" fmla="*/ 2856 w 365104"/>
                <a:gd name="connsiteY5" fmla="*/ 8813 h 190848"/>
                <a:gd name="connsiteX6" fmla="*/ 12949 w 365104"/>
                <a:gd name="connsiteY6" fmla="*/ 36878 h 190848"/>
                <a:gd name="connsiteX7" fmla="*/ 181155 w 365104"/>
                <a:gd name="connsiteY7" fmla="*/ 133119 h 190848"/>
                <a:gd name="connsiteX8" fmla="*/ 359998 w 365104"/>
                <a:gd name="connsiteY8" fmla="*/ 7299 h 1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104" h="190848">
                  <a:moveTo>
                    <a:pt x="360851" y="0"/>
                  </a:moveTo>
                  <a:lnTo>
                    <a:pt x="361395" y="1514"/>
                  </a:lnTo>
                  <a:cubicBezTo>
                    <a:pt x="363827" y="11772"/>
                    <a:pt x="365104" y="22393"/>
                    <a:pt x="365104" y="33271"/>
                  </a:cubicBezTo>
                  <a:cubicBezTo>
                    <a:pt x="365104" y="120298"/>
                    <a:pt x="283373" y="190848"/>
                    <a:pt x="182552" y="190848"/>
                  </a:cubicBezTo>
                  <a:cubicBezTo>
                    <a:pt x="81731" y="190848"/>
                    <a:pt x="0" y="120298"/>
                    <a:pt x="0" y="33271"/>
                  </a:cubicBezTo>
                  <a:lnTo>
                    <a:pt x="2856" y="8813"/>
                  </a:lnTo>
                  <a:lnTo>
                    <a:pt x="12949" y="36878"/>
                  </a:lnTo>
                  <a:cubicBezTo>
                    <a:pt x="40662" y="93435"/>
                    <a:pt x="105539" y="133119"/>
                    <a:pt x="181155" y="133119"/>
                  </a:cubicBezTo>
                  <a:cubicBezTo>
                    <a:pt x="269373" y="133119"/>
                    <a:pt x="342976" y="79104"/>
                    <a:pt x="359998" y="729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2565" y="2717165"/>
            <a:ext cx="3829685" cy="1485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/>
              <a:t>         </a:t>
            </a:r>
            <a:r>
              <a:rPr lang="zh-CN" altLang="en-US">
                <a:solidFill>
                  <a:schemeClr val="bg1"/>
                </a:solidFill>
              </a:rPr>
              <a:t>眼看狮子快要够到月亮了，但是调皮的月亮又飘远了，这时小动物们有没有放弃自己的梦想呢？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chemeClr val="bg1"/>
                </a:solidFill>
              </a:rPr>
              <a:t>       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1.85185E-6 L 0.00273 -0.09653 " pathEditMode="relative" rAng="0" ptsTypes="AA" p14:bounceEnd="20000">
                                          <p:cBhvr>
                                            <p:cTn id="4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48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1.85185E-6 L 0.00273 -0.09653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48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 descr="摄图网_401882640_卡通手绘狮子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800000">
            <a:off x="10055225" y="3175635"/>
            <a:ext cx="3736975" cy="3364230"/>
          </a:xfrm>
          <a:prstGeom prst="rect">
            <a:avLst/>
          </a:prstGeom>
        </p:spPr>
      </p:pic>
      <p:pic>
        <p:nvPicPr>
          <p:cNvPr id="75" name="图片 74" descr="2222"/>
          <p:cNvPicPr>
            <a:picLocks noChangeAspect="1"/>
          </p:cNvPicPr>
          <p:nvPr/>
        </p:nvPicPr>
        <p:blipFill>
          <a:blip r:embed="rId2"/>
          <a:srcRect l="18305" t="17605" r="16063"/>
          <a:stretch>
            <a:fillRect/>
          </a:stretch>
        </p:blipFill>
        <p:spPr>
          <a:xfrm rot="1920000" flipH="1">
            <a:off x="6701790" y="4886960"/>
            <a:ext cx="2258060" cy="2552700"/>
          </a:xfrm>
          <a:prstGeom prst="rect">
            <a:avLst/>
          </a:prstGeom>
        </p:spPr>
      </p:pic>
      <p:pic>
        <p:nvPicPr>
          <p:cNvPr id="76" name="图片 75" descr="摄图网_401716811_狐狸（非企业商用）"/>
          <p:cNvPicPr>
            <a:picLocks noChangeAspect="1"/>
          </p:cNvPicPr>
          <p:nvPr/>
        </p:nvPicPr>
        <p:blipFill>
          <a:blip r:embed="rId3">
            <a:lum bright="12000"/>
          </a:blip>
          <a:srcRect t="16724" r="14387"/>
          <a:stretch>
            <a:fillRect/>
          </a:stretch>
        </p:blipFill>
        <p:spPr>
          <a:xfrm rot="1680000" flipH="1">
            <a:off x="8780780" y="4774565"/>
            <a:ext cx="2915920" cy="2836545"/>
          </a:xfrm>
          <a:prstGeom prst="rect">
            <a:avLst/>
          </a:prstGeom>
        </p:spPr>
      </p:pic>
      <p:pic>
        <p:nvPicPr>
          <p:cNvPr id="32" name="图片 31" descr="摄图网_401497285_长颈鹿（非企业商用）"/>
          <p:cNvPicPr>
            <a:picLocks noChangeAspect="1"/>
          </p:cNvPicPr>
          <p:nvPr/>
        </p:nvPicPr>
        <p:blipFill>
          <a:blip r:embed="rId4">
            <a:lum bright="12000"/>
          </a:blip>
          <a:srcRect l="9842" r="5184"/>
          <a:stretch>
            <a:fillRect/>
          </a:stretch>
        </p:blipFill>
        <p:spPr>
          <a:xfrm flipH="1">
            <a:off x="-909320" y="695325"/>
            <a:ext cx="4545965" cy="5349875"/>
          </a:xfrm>
          <a:prstGeom prst="rect">
            <a:avLst/>
          </a:prstGeom>
        </p:spPr>
      </p:pic>
      <p:pic>
        <p:nvPicPr>
          <p:cNvPr id="4" name="图片 3" descr="1 (245)"/>
          <p:cNvPicPr>
            <a:picLocks noChangeAspect="1"/>
          </p:cNvPicPr>
          <p:nvPr/>
        </p:nvPicPr>
        <p:blipFill>
          <a:blip r:embed="rId5">
            <a:lum bright="12000"/>
          </a:blip>
          <a:stretch>
            <a:fillRect/>
          </a:stretch>
        </p:blipFill>
        <p:spPr>
          <a:xfrm rot="19920000" flipH="1">
            <a:off x="770890" y="3817620"/>
            <a:ext cx="4160520" cy="4160520"/>
          </a:xfrm>
          <a:prstGeom prst="rect">
            <a:avLst/>
          </a:prstGeom>
        </p:spPr>
      </p:pic>
      <p:grpSp>
        <p:nvGrpSpPr>
          <p:cNvPr id="121" name="组合 120"/>
          <p:cNvGrpSpPr/>
          <p:nvPr/>
        </p:nvGrpSpPr>
        <p:grpSpPr>
          <a:xfrm>
            <a:off x="4796790" y="5153660"/>
            <a:ext cx="1128395" cy="1616710"/>
            <a:chOff x="5700" y="2628"/>
            <a:chExt cx="5675" cy="8129"/>
          </a:xfrm>
        </p:grpSpPr>
        <p:sp>
          <p:nvSpPr>
            <p:cNvPr id="122" name="任意多边形 121"/>
            <p:cNvSpPr/>
            <p:nvPr/>
          </p:nvSpPr>
          <p:spPr>
            <a:xfrm>
              <a:off x="7301" y="3448"/>
              <a:ext cx="4075" cy="5246"/>
            </a:xfrm>
            <a:custGeom>
              <a:avLst/>
              <a:gdLst>
                <a:gd name="connsiteX0" fmla="*/ 3543 w 4075"/>
                <a:gd name="connsiteY0" fmla="*/ 2641 h 5245"/>
                <a:gd name="connsiteX1" fmla="*/ 3855 w 4075"/>
                <a:gd name="connsiteY1" fmla="*/ 2281 h 5245"/>
                <a:gd name="connsiteX2" fmla="*/ 4023 w 4075"/>
                <a:gd name="connsiteY2" fmla="*/ 1897 h 5245"/>
                <a:gd name="connsiteX3" fmla="*/ 4059 w 4075"/>
                <a:gd name="connsiteY3" fmla="*/ 1573 h 5245"/>
                <a:gd name="connsiteX4" fmla="*/ 3843 w 4075"/>
                <a:gd name="connsiteY4" fmla="*/ 1213 h 5245"/>
                <a:gd name="connsiteX5" fmla="*/ 3531 w 4075"/>
                <a:gd name="connsiteY5" fmla="*/ 1105 h 5245"/>
                <a:gd name="connsiteX6" fmla="*/ 3327 w 4075"/>
                <a:gd name="connsiteY6" fmla="*/ 685 h 5245"/>
                <a:gd name="connsiteX7" fmla="*/ 3051 w 4075"/>
                <a:gd name="connsiteY7" fmla="*/ 397 h 5245"/>
                <a:gd name="connsiteX8" fmla="*/ 2823 w 4075"/>
                <a:gd name="connsiteY8" fmla="*/ 157 h 5245"/>
                <a:gd name="connsiteX9" fmla="*/ 2247 w 4075"/>
                <a:gd name="connsiteY9" fmla="*/ 1 h 5245"/>
                <a:gd name="connsiteX10" fmla="*/ 1575 w 4075"/>
                <a:gd name="connsiteY10" fmla="*/ 109 h 5245"/>
                <a:gd name="connsiteX11" fmla="*/ 1119 w 4075"/>
                <a:gd name="connsiteY11" fmla="*/ 349 h 5245"/>
                <a:gd name="connsiteX12" fmla="*/ 663 w 4075"/>
                <a:gd name="connsiteY12" fmla="*/ 877 h 5245"/>
                <a:gd name="connsiteX13" fmla="*/ 471 w 4075"/>
                <a:gd name="connsiteY13" fmla="*/ 1369 h 5245"/>
                <a:gd name="connsiteX14" fmla="*/ 471 w 4075"/>
                <a:gd name="connsiteY14" fmla="*/ 1501 h 5245"/>
                <a:gd name="connsiteX15" fmla="*/ 399 w 4075"/>
                <a:gd name="connsiteY15" fmla="*/ 1645 h 5245"/>
                <a:gd name="connsiteX16" fmla="*/ 399 w 4075"/>
                <a:gd name="connsiteY16" fmla="*/ 1801 h 5245"/>
                <a:gd name="connsiteX17" fmla="*/ 459 w 4075"/>
                <a:gd name="connsiteY17" fmla="*/ 1993 h 5245"/>
                <a:gd name="connsiteX18" fmla="*/ 495 w 4075"/>
                <a:gd name="connsiteY18" fmla="*/ 2125 h 5245"/>
                <a:gd name="connsiteX19" fmla="*/ 567 w 4075"/>
                <a:gd name="connsiteY19" fmla="*/ 2293 h 5245"/>
                <a:gd name="connsiteX20" fmla="*/ 615 w 4075"/>
                <a:gd name="connsiteY20" fmla="*/ 3637 h 5245"/>
                <a:gd name="connsiteX21" fmla="*/ 435 w 4075"/>
                <a:gd name="connsiteY21" fmla="*/ 4285 h 5245"/>
                <a:gd name="connsiteX22" fmla="*/ 15 w 4075"/>
                <a:gd name="connsiteY22" fmla="*/ 5233 h 5245"/>
                <a:gd name="connsiteX23" fmla="*/ 927 w 4075"/>
                <a:gd name="connsiteY23" fmla="*/ 3697 h 5245"/>
                <a:gd name="connsiteX24" fmla="*/ 1599 w 4075"/>
                <a:gd name="connsiteY24" fmla="*/ 3325 h 5245"/>
                <a:gd name="connsiteX25" fmla="*/ 2211 w 4075"/>
                <a:gd name="connsiteY25" fmla="*/ 3001 h 5245"/>
                <a:gd name="connsiteX26" fmla="*/ 3123 w 4075"/>
                <a:gd name="connsiteY26" fmla="*/ 2761 h 5245"/>
                <a:gd name="connsiteX27" fmla="*/ 3543 w 4075"/>
                <a:gd name="connsiteY27" fmla="*/ 2641 h 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75" h="5246">
                  <a:moveTo>
                    <a:pt x="3543" y="2641"/>
                  </a:moveTo>
                  <a:cubicBezTo>
                    <a:pt x="3689" y="2545"/>
                    <a:pt x="3759" y="2430"/>
                    <a:pt x="3855" y="2281"/>
                  </a:cubicBezTo>
                  <a:cubicBezTo>
                    <a:pt x="3951" y="2132"/>
                    <a:pt x="3982" y="2039"/>
                    <a:pt x="4023" y="1897"/>
                  </a:cubicBezTo>
                  <a:cubicBezTo>
                    <a:pt x="4064" y="1755"/>
                    <a:pt x="4095" y="1710"/>
                    <a:pt x="4059" y="1573"/>
                  </a:cubicBezTo>
                  <a:cubicBezTo>
                    <a:pt x="4023" y="1436"/>
                    <a:pt x="3934" y="1302"/>
                    <a:pt x="3843" y="1213"/>
                  </a:cubicBezTo>
                  <a:cubicBezTo>
                    <a:pt x="3752" y="1124"/>
                    <a:pt x="3591" y="1179"/>
                    <a:pt x="3531" y="1105"/>
                  </a:cubicBezTo>
                  <a:cubicBezTo>
                    <a:pt x="3471" y="1031"/>
                    <a:pt x="3423" y="827"/>
                    <a:pt x="3327" y="685"/>
                  </a:cubicBezTo>
                  <a:cubicBezTo>
                    <a:pt x="3231" y="543"/>
                    <a:pt x="3147" y="517"/>
                    <a:pt x="3051" y="397"/>
                  </a:cubicBezTo>
                  <a:cubicBezTo>
                    <a:pt x="2955" y="277"/>
                    <a:pt x="2984" y="236"/>
                    <a:pt x="2823" y="157"/>
                  </a:cubicBezTo>
                  <a:cubicBezTo>
                    <a:pt x="2662" y="78"/>
                    <a:pt x="2497" y="11"/>
                    <a:pt x="2247" y="1"/>
                  </a:cubicBezTo>
                  <a:cubicBezTo>
                    <a:pt x="1997" y="-9"/>
                    <a:pt x="1801" y="39"/>
                    <a:pt x="1575" y="109"/>
                  </a:cubicBezTo>
                  <a:cubicBezTo>
                    <a:pt x="1349" y="179"/>
                    <a:pt x="1301" y="195"/>
                    <a:pt x="1119" y="349"/>
                  </a:cubicBezTo>
                  <a:cubicBezTo>
                    <a:pt x="937" y="503"/>
                    <a:pt x="793" y="673"/>
                    <a:pt x="663" y="877"/>
                  </a:cubicBezTo>
                  <a:cubicBezTo>
                    <a:pt x="533" y="1081"/>
                    <a:pt x="509" y="1244"/>
                    <a:pt x="471" y="1369"/>
                  </a:cubicBezTo>
                  <a:cubicBezTo>
                    <a:pt x="433" y="1494"/>
                    <a:pt x="485" y="1446"/>
                    <a:pt x="471" y="1501"/>
                  </a:cubicBezTo>
                  <a:cubicBezTo>
                    <a:pt x="457" y="1556"/>
                    <a:pt x="413" y="1585"/>
                    <a:pt x="399" y="1645"/>
                  </a:cubicBezTo>
                  <a:cubicBezTo>
                    <a:pt x="385" y="1705"/>
                    <a:pt x="387" y="1731"/>
                    <a:pt x="399" y="1801"/>
                  </a:cubicBezTo>
                  <a:cubicBezTo>
                    <a:pt x="411" y="1871"/>
                    <a:pt x="440" y="1928"/>
                    <a:pt x="459" y="1993"/>
                  </a:cubicBezTo>
                  <a:cubicBezTo>
                    <a:pt x="478" y="2058"/>
                    <a:pt x="473" y="2065"/>
                    <a:pt x="495" y="2125"/>
                  </a:cubicBezTo>
                  <a:cubicBezTo>
                    <a:pt x="517" y="2185"/>
                    <a:pt x="543" y="1991"/>
                    <a:pt x="567" y="2293"/>
                  </a:cubicBezTo>
                  <a:cubicBezTo>
                    <a:pt x="591" y="2595"/>
                    <a:pt x="641" y="3239"/>
                    <a:pt x="615" y="3637"/>
                  </a:cubicBezTo>
                  <a:cubicBezTo>
                    <a:pt x="589" y="4035"/>
                    <a:pt x="555" y="3966"/>
                    <a:pt x="435" y="4285"/>
                  </a:cubicBezTo>
                  <a:cubicBezTo>
                    <a:pt x="315" y="4604"/>
                    <a:pt x="-83" y="5351"/>
                    <a:pt x="15" y="5233"/>
                  </a:cubicBezTo>
                  <a:cubicBezTo>
                    <a:pt x="113" y="5115"/>
                    <a:pt x="610" y="4079"/>
                    <a:pt x="927" y="3697"/>
                  </a:cubicBezTo>
                  <a:cubicBezTo>
                    <a:pt x="1244" y="3315"/>
                    <a:pt x="1342" y="3464"/>
                    <a:pt x="1599" y="3325"/>
                  </a:cubicBezTo>
                  <a:cubicBezTo>
                    <a:pt x="1856" y="3186"/>
                    <a:pt x="1906" y="3114"/>
                    <a:pt x="2211" y="3001"/>
                  </a:cubicBezTo>
                  <a:cubicBezTo>
                    <a:pt x="2516" y="2888"/>
                    <a:pt x="2857" y="2833"/>
                    <a:pt x="3123" y="2761"/>
                  </a:cubicBezTo>
                  <a:cubicBezTo>
                    <a:pt x="3389" y="2689"/>
                    <a:pt x="3397" y="2737"/>
                    <a:pt x="3543" y="2641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rgbClr val="053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3" name="任意多边形 122"/>
            <p:cNvSpPr/>
            <p:nvPr/>
          </p:nvSpPr>
          <p:spPr>
            <a:xfrm>
              <a:off x="9385" y="5324"/>
              <a:ext cx="1571" cy="2089"/>
            </a:xfrm>
            <a:custGeom>
              <a:avLst/>
              <a:gdLst>
                <a:gd name="connisteX0" fmla="*/ 20496 w 997300"/>
                <a:gd name="connsiteY0" fmla="*/ 890412 h 1326736"/>
                <a:gd name="connisteX1" fmla="*/ 119556 w 997300"/>
                <a:gd name="connsiteY1" fmla="*/ 753252 h 1326736"/>
                <a:gd name="connisteX2" fmla="*/ 348156 w 997300"/>
                <a:gd name="connsiteY2" fmla="*/ 600852 h 1326736"/>
                <a:gd name="connisteX3" fmla="*/ 614856 w 997300"/>
                <a:gd name="connsiteY3" fmla="*/ 349392 h 1326736"/>
                <a:gd name="connisteX4" fmla="*/ 706296 w 997300"/>
                <a:gd name="connsiteY4" fmla="*/ 227472 h 1326736"/>
                <a:gd name="connisteX5" fmla="*/ 713916 w 997300"/>
                <a:gd name="connsiteY5" fmla="*/ 196992 h 1326736"/>
                <a:gd name="connisteX6" fmla="*/ 729156 w 997300"/>
                <a:gd name="connsiteY6" fmla="*/ 105552 h 1326736"/>
                <a:gd name="connisteX7" fmla="*/ 752016 w 997300"/>
                <a:gd name="connsiteY7" fmla="*/ 29352 h 1326736"/>
                <a:gd name="connisteX8" fmla="*/ 820596 w 997300"/>
                <a:gd name="connsiteY8" fmla="*/ 6492 h 1326736"/>
                <a:gd name="connisteX9" fmla="*/ 912036 w 997300"/>
                <a:gd name="connsiteY9" fmla="*/ 6492 h 1326736"/>
                <a:gd name="connisteX10" fmla="*/ 988236 w 997300"/>
                <a:gd name="connsiteY10" fmla="*/ 67452 h 1326736"/>
                <a:gd name="connisteX11" fmla="*/ 980616 w 997300"/>
                <a:gd name="connsiteY11" fmla="*/ 257952 h 1326736"/>
                <a:gd name="connisteX12" fmla="*/ 889176 w 997300"/>
                <a:gd name="connsiteY12" fmla="*/ 631332 h 1326736"/>
                <a:gd name="connisteX13" fmla="*/ 706296 w 997300"/>
                <a:gd name="connsiteY13" fmla="*/ 1027572 h 1326736"/>
                <a:gd name="connisteX14" fmla="*/ 515796 w 997300"/>
                <a:gd name="connsiteY14" fmla="*/ 1279032 h 1326736"/>
                <a:gd name="connisteX15" fmla="*/ 348156 w 997300"/>
                <a:gd name="connsiteY15" fmla="*/ 1324752 h 1326736"/>
                <a:gd name="connisteX16" fmla="*/ 127176 w 997300"/>
                <a:gd name="connsiteY16" fmla="*/ 1271412 h 1326736"/>
                <a:gd name="connisteX17" fmla="*/ 12876 w 997300"/>
                <a:gd name="connsiteY17" fmla="*/ 1157112 h 1326736"/>
                <a:gd name="connisteX18" fmla="*/ 20496 w 997300"/>
                <a:gd name="connsiteY18" fmla="*/ 890412 h 132673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</a:cxnLst>
              <a:rect l="l" t="t" r="r" b="b"/>
              <a:pathLst>
                <a:path w="997301" h="1326736">
                  <a:moveTo>
                    <a:pt x="20497" y="890412"/>
                  </a:moveTo>
                  <a:cubicBezTo>
                    <a:pt x="42087" y="809767"/>
                    <a:pt x="54152" y="811037"/>
                    <a:pt x="119557" y="753252"/>
                  </a:cubicBezTo>
                  <a:cubicBezTo>
                    <a:pt x="184962" y="695467"/>
                    <a:pt x="249097" y="681497"/>
                    <a:pt x="348157" y="600852"/>
                  </a:cubicBezTo>
                  <a:cubicBezTo>
                    <a:pt x="447217" y="520207"/>
                    <a:pt x="543102" y="424322"/>
                    <a:pt x="614857" y="349392"/>
                  </a:cubicBezTo>
                  <a:cubicBezTo>
                    <a:pt x="686612" y="274462"/>
                    <a:pt x="686612" y="257952"/>
                    <a:pt x="706297" y="227472"/>
                  </a:cubicBezTo>
                  <a:cubicBezTo>
                    <a:pt x="725982" y="196992"/>
                    <a:pt x="709472" y="221122"/>
                    <a:pt x="713917" y="196992"/>
                  </a:cubicBezTo>
                  <a:cubicBezTo>
                    <a:pt x="718362" y="172862"/>
                    <a:pt x="721537" y="139207"/>
                    <a:pt x="729157" y="105552"/>
                  </a:cubicBezTo>
                  <a:cubicBezTo>
                    <a:pt x="736777" y="71897"/>
                    <a:pt x="733602" y="49037"/>
                    <a:pt x="752017" y="29352"/>
                  </a:cubicBezTo>
                  <a:cubicBezTo>
                    <a:pt x="770432" y="9667"/>
                    <a:pt x="788847" y="10937"/>
                    <a:pt x="820597" y="6492"/>
                  </a:cubicBezTo>
                  <a:cubicBezTo>
                    <a:pt x="852347" y="2047"/>
                    <a:pt x="878382" y="-5573"/>
                    <a:pt x="912037" y="6492"/>
                  </a:cubicBezTo>
                  <a:cubicBezTo>
                    <a:pt x="945692" y="18557"/>
                    <a:pt x="974267" y="17287"/>
                    <a:pt x="988237" y="67452"/>
                  </a:cubicBezTo>
                  <a:cubicBezTo>
                    <a:pt x="1002207" y="117617"/>
                    <a:pt x="1000302" y="144922"/>
                    <a:pt x="980617" y="257952"/>
                  </a:cubicBezTo>
                  <a:cubicBezTo>
                    <a:pt x="960932" y="370982"/>
                    <a:pt x="943787" y="477662"/>
                    <a:pt x="889177" y="631332"/>
                  </a:cubicBezTo>
                  <a:cubicBezTo>
                    <a:pt x="834567" y="785002"/>
                    <a:pt x="781227" y="898032"/>
                    <a:pt x="706297" y="1027572"/>
                  </a:cubicBezTo>
                  <a:cubicBezTo>
                    <a:pt x="631367" y="1157112"/>
                    <a:pt x="587552" y="1219342"/>
                    <a:pt x="515797" y="1279032"/>
                  </a:cubicBezTo>
                  <a:cubicBezTo>
                    <a:pt x="444042" y="1338722"/>
                    <a:pt x="425627" y="1326022"/>
                    <a:pt x="348157" y="1324752"/>
                  </a:cubicBezTo>
                  <a:cubicBezTo>
                    <a:pt x="270687" y="1323482"/>
                    <a:pt x="194487" y="1305067"/>
                    <a:pt x="127177" y="1271412"/>
                  </a:cubicBezTo>
                  <a:cubicBezTo>
                    <a:pt x="59867" y="1237757"/>
                    <a:pt x="34467" y="1233312"/>
                    <a:pt x="12877" y="1157112"/>
                  </a:cubicBezTo>
                  <a:cubicBezTo>
                    <a:pt x="-8713" y="1080912"/>
                    <a:pt x="-1093" y="971057"/>
                    <a:pt x="20497" y="890412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4" name="任意多边形 123"/>
            <p:cNvSpPr/>
            <p:nvPr/>
          </p:nvSpPr>
          <p:spPr>
            <a:xfrm>
              <a:off x="7046" y="4429"/>
              <a:ext cx="907" cy="1735"/>
            </a:xfrm>
            <a:custGeom>
              <a:avLst/>
              <a:gdLst>
                <a:gd name="connisteX0" fmla="*/ 4335 w 576258"/>
                <a:gd name="connsiteY0" fmla="*/ 1077334 h 1101623"/>
                <a:gd name="connisteX1" fmla="*/ 88155 w 576258"/>
                <a:gd name="connsiteY1" fmla="*/ 963034 h 1101623"/>
                <a:gd name="connisteX2" fmla="*/ 187215 w 576258"/>
                <a:gd name="connsiteY2" fmla="*/ 658234 h 1101623"/>
                <a:gd name="connisteX3" fmla="*/ 278655 w 576258"/>
                <a:gd name="connsiteY3" fmla="*/ 353434 h 1101623"/>
                <a:gd name="connisteX4" fmla="*/ 278655 w 576258"/>
                <a:gd name="connsiteY4" fmla="*/ 292474 h 1101623"/>
                <a:gd name="connisteX5" fmla="*/ 217695 w 576258"/>
                <a:gd name="connsiteY5" fmla="*/ 201034 h 1101623"/>
                <a:gd name="connisteX6" fmla="*/ 240555 w 576258"/>
                <a:gd name="connsiteY6" fmla="*/ 56254 h 1101623"/>
                <a:gd name="connisteX7" fmla="*/ 293895 w 576258"/>
                <a:gd name="connsiteY7" fmla="*/ 10534 h 1101623"/>
                <a:gd name="connisteX8" fmla="*/ 377715 w 576258"/>
                <a:gd name="connsiteY8" fmla="*/ 10534 h 1101623"/>
                <a:gd name="connisteX9" fmla="*/ 461535 w 576258"/>
                <a:gd name="connsiteY9" fmla="*/ 101974 h 1101623"/>
                <a:gd name="connisteX10" fmla="*/ 522495 w 576258"/>
                <a:gd name="connsiteY10" fmla="*/ 193414 h 1101623"/>
                <a:gd name="connisteX11" fmla="*/ 537735 w 576258"/>
                <a:gd name="connsiteY11" fmla="*/ 574414 h 1101623"/>
                <a:gd name="connisteX12" fmla="*/ 575835 w 576258"/>
                <a:gd name="connsiteY12" fmla="*/ 810634 h 1101623"/>
                <a:gd name="connisteX13" fmla="*/ 514875 w 576258"/>
                <a:gd name="connsiteY13" fmla="*/ 947794 h 1101623"/>
                <a:gd name="connisteX14" fmla="*/ 232935 w 576258"/>
                <a:gd name="connsiteY14" fmla="*/ 1092574 h 1101623"/>
                <a:gd name="connisteX15" fmla="*/ 42435 w 576258"/>
                <a:gd name="connsiteY15" fmla="*/ 1077334 h 1101623"/>
                <a:gd name="connisteX16" fmla="*/ 4335 w 576258"/>
                <a:gd name="connsiteY16" fmla="*/ 1077334 h 110162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</a:cxnLst>
              <a:rect l="l" t="t" r="r" b="b"/>
              <a:pathLst>
                <a:path w="576259" h="1101623">
                  <a:moveTo>
                    <a:pt x="4335" y="1077334"/>
                  </a:moveTo>
                  <a:cubicBezTo>
                    <a:pt x="13225" y="1054474"/>
                    <a:pt x="51325" y="1046854"/>
                    <a:pt x="88155" y="963034"/>
                  </a:cubicBezTo>
                  <a:cubicBezTo>
                    <a:pt x="124985" y="879214"/>
                    <a:pt x="149115" y="780154"/>
                    <a:pt x="187215" y="658234"/>
                  </a:cubicBezTo>
                  <a:cubicBezTo>
                    <a:pt x="225315" y="536314"/>
                    <a:pt x="260240" y="426459"/>
                    <a:pt x="278655" y="353434"/>
                  </a:cubicBezTo>
                  <a:cubicBezTo>
                    <a:pt x="297070" y="280409"/>
                    <a:pt x="290720" y="322954"/>
                    <a:pt x="278655" y="292474"/>
                  </a:cubicBezTo>
                  <a:cubicBezTo>
                    <a:pt x="266590" y="261994"/>
                    <a:pt x="225315" y="248024"/>
                    <a:pt x="217695" y="201034"/>
                  </a:cubicBezTo>
                  <a:cubicBezTo>
                    <a:pt x="210075" y="154044"/>
                    <a:pt x="225315" y="94354"/>
                    <a:pt x="240555" y="56254"/>
                  </a:cubicBezTo>
                  <a:cubicBezTo>
                    <a:pt x="255795" y="18154"/>
                    <a:pt x="266590" y="19424"/>
                    <a:pt x="293895" y="10534"/>
                  </a:cubicBezTo>
                  <a:cubicBezTo>
                    <a:pt x="321200" y="1644"/>
                    <a:pt x="344060" y="-7881"/>
                    <a:pt x="377715" y="10534"/>
                  </a:cubicBezTo>
                  <a:cubicBezTo>
                    <a:pt x="411370" y="28949"/>
                    <a:pt x="432325" y="65144"/>
                    <a:pt x="461535" y="101974"/>
                  </a:cubicBezTo>
                  <a:cubicBezTo>
                    <a:pt x="490745" y="138804"/>
                    <a:pt x="507255" y="98799"/>
                    <a:pt x="522495" y="193414"/>
                  </a:cubicBezTo>
                  <a:cubicBezTo>
                    <a:pt x="537735" y="288029"/>
                    <a:pt x="526940" y="451224"/>
                    <a:pt x="537735" y="574414"/>
                  </a:cubicBezTo>
                  <a:cubicBezTo>
                    <a:pt x="548530" y="697604"/>
                    <a:pt x="580280" y="735704"/>
                    <a:pt x="575835" y="810634"/>
                  </a:cubicBezTo>
                  <a:cubicBezTo>
                    <a:pt x="571390" y="885564"/>
                    <a:pt x="583455" y="891279"/>
                    <a:pt x="514875" y="947794"/>
                  </a:cubicBezTo>
                  <a:cubicBezTo>
                    <a:pt x="446295" y="1004309"/>
                    <a:pt x="327550" y="1066539"/>
                    <a:pt x="232935" y="1092574"/>
                  </a:cubicBezTo>
                  <a:cubicBezTo>
                    <a:pt x="138320" y="1118609"/>
                    <a:pt x="88155" y="1080509"/>
                    <a:pt x="42435" y="1077334"/>
                  </a:cubicBezTo>
                  <a:cubicBezTo>
                    <a:pt x="-3285" y="1074159"/>
                    <a:pt x="-4555" y="1100194"/>
                    <a:pt x="4335" y="1077334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5" name="任意多边形 124"/>
            <p:cNvSpPr/>
            <p:nvPr/>
          </p:nvSpPr>
          <p:spPr>
            <a:xfrm>
              <a:off x="7685" y="7110"/>
              <a:ext cx="2376" cy="2968"/>
            </a:xfrm>
            <a:custGeom>
              <a:avLst/>
              <a:gdLst>
                <a:gd name="connisteX0" fmla="*/ 1046688 w 1508885"/>
                <a:gd name="connsiteY0" fmla="*/ 14994 h 1884576"/>
                <a:gd name="connisteX1" fmla="*/ 1389588 w 1508885"/>
                <a:gd name="connsiteY1" fmla="*/ 152154 h 1884576"/>
                <a:gd name="connisteX2" fmla="*/ 1503888 w 1508885"/>
                <a:gd name="connsiteY2" fmla="*/ 190254 h 1884576"/>
                <a:gd name="connisteX3" fmla="*/ 1465788 w 1508885"/>
                <a:gd name="connsiteY3" fmla="*/ 540774 h 1884576"/>
                <a:gd name="connisteX4" fmla="*/ 1343868 w 1508885"/>
                <a:gd name="connsiteY4" fmla="*/ 1036074 h 1884576"/>
                <a:gd name="connisteX5" fmla="*/ 1153368 w 1508885"/>
                <a:gd name="connsiteY5" fmla="*/ 1432314 h 1884576"/>
                <a:gd name="connisteX6" fmla="*/ 924768 w 1508885"/>
                <a:gd name="connsiteY6" fmla="*/ 1660914 h 1884576"/>
                <a:gd name="connisteX7" fmla="*/ 490428 w 1508885"/>
                <a:gd name="connsiteY7" fmla="*/ 1866654 h 1884576"/>
                <a:gd name="connisteX8" fmla="*/ 307548 w 1508885"/>
                <a:gd name="connsiteY8" fmla="*/ 1859034 h 1884576"/>
                <a:gd name="connisteX9" fmla="*/ 101808 w 1508885"/>
                <a:gd name="connsiteY9" fmla="*/ 1813314 h 1884576"/>
                <a:gd name="connisteX10" fmla="*/ 10368 w 1508885"/>
                <a:gd name="connsiteY10" fmla="*/ 1676154 h 1884576"/>
                <a:gd name="connisteX11" fmla="*/ 284688 w 1508885"/>
                <a:gd name="connsiteY11" fmla="*/ 1180854 h 1884576"/>
                <a:gd name="connisteX12" fmla="*/ 459948 w 1508885"/>
                <a:gd name="connsiteY12" fmla="*/ 822714 h 1884576"/>
                <a:gd name="connisteX13" fmla="*/ 703788 w 1508885"/>
                <a:gd name="connsiteY13" fmla="*/ 479814 h 1884576"/>
                <a:gd name="connisteX14" fmla="*/ 1046688 w 1508885"/>
                <a:gd name="connsiteY14" fmla="*/ 14994 h 188457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1508886" h="1884577">
                  <a:moveTo>
                    <a:pt x="1046688" y="14995"/>
                  </a:moveTo>
                  <a:cubicBezTo>
                    <a:pt x="1183848" y="-50410"/>
                    <a:pt x="1298148" y="117230"/>
                    <a:pt x="1389588" y="152155"/>
                  </a:cubicBezTo>
                  <a:cubicBezTo>
                    <a:pt x="1481028" y="187080"/>
                    <a:pt x="1488648" y="112785"/>
                    <a:pt x="1503888" y="190255"/>
                  </a:cubicBezTo>
                  <a:cubicBezTo>
                    <a:pt x="1519128" y="267725"/>
                    <a:pt x="1497538" y="371865"/>
                    <a:pt x="1465788" y="540775"/>
                  </a:cubicBezTo>
                  <a:cubicBezTo>
                    <a:pt x="1434038" y="709685"/>
                    <a:pt x="1406098" y="857640"/>
                    <a:pt x="1343868" y="1036075"/>
                  </a:cubicBezTo>
                  <a:cubicBezTo>
                    <a:pt x="1281638" y="1214510"/>
                    <a:pt x="1237188" y="1307220"/>
                    <a:pt x="1153368" y="1432315"/>
                  </a:cubicBezTo>
                  <a:cubicBezTo>
                    <a:pt x="1069548" y="1557410"/>
                    <a:pt x="1057483" y="1573920"/>
                    <a:pt x="924768" y="1660915"/>
                  </a:cubicBezTo>
                  <a:cubicBezTo>
                    <a:pt x="792053" y="1747910"/>
                    <a:pt x="613618" y="1827285"/>
                    <a:pt x="490428" y="1866655"/>
                  </a:cubicBezTo>
                  <a:cubicBezTo>
                    <a:pt x="367238" y="1906025"/>
                    <a:pt x="385018" y="1869830"/>
                    <a:pt x="307548" y="1859035"/>
                  </a:cubicBezTo>
                  <a:cubicBezTo>
                    <a:pt x="230078" y="1848240"/>
                    <a:pt x="161498" y="1850145"/>
                    <a:pt x="101808" y="1813315"/>
                  </a:cubicBezTo>
                  <a:cubicBezTo>
                    <a:pt x="42118" y="1776485"/>
                    <a:pt x="-26462" y="1802520"/>
                    <a:pt x="10368" y="1676155"/>
                  </a:cubicBezTo>
                  <a:cubicBezTo>
                    <a:pt x="47198" y="1549790"/>
                    <a:pt x="194518" y="1351670"/>
                    <a:pt x="284688" y="1180855"/>
                  </a:cubicBezTo>
                  <a:cubicBezTo>
                    <a:pt x="374858" y="1010040"/>
                    <a:pt x="376128" y="963050"/>
                    <a:pt x="459948" y="822715"/>
                  </a:cubicBezTo>
                  <a:cubicBezTo>
                    <a:pt x="543768" y="682380"/>
                    <a:pt x="586313" y="641105"/>
                    <a:pt x="703788" y="479815"/>
                  </a:cubicBezTo>
                  <a:cubicBezTo>
                    <a:pt x="821263" y="318525"/>
                    <a:pt x="909528" y="80400"/>
                    <a:pt x="1046688" y="149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6" name="任意多边形 125"/>
            <p:cNvSpPr/>
            <p:nvPr/>
          </p:nvSpPr>
          <p:spPr>
            <a:xfrm>
              <a:off x="8166" y="9215"/>
              <a:ext cx="1101" cy="1542"/>
            </a:xfrm>
            <a:custGeom>
              <a:avLst/>
              <a:gdLst>
                <a:gd name="connisteX0" fmla="*/ 146768 w 699016"/>
                <a:gd name="connsiteY0" fmla="*/ 72736 h 978961"/>
                <a:gd name="connisteX1" fmla="*/ 390608 w 699016"/>
                <a:gd name="connsiteY1" fmla="*/ 4156 h 978961"/>
                <a:gd name="connisteX2" fmla="*/ 543008 w 699016"/>
                <a:gd name="connsiteY2" fmla="*/ 19396 h 978961"/>
                <a:gd name="connisteX3" fmla="*/ 680168 w 699016"/>
                <a:gd name="connsiteY3" fmla="*/ 72736 h 978961"/>
                <a:gd name="connisteX4" fmla="*/ 680168 w 699016"/>
                <a:gd name="connsiteY4" fmla="*/ 293716 h 978961"/>
                <a:gd name="connisteX5" fmla="*/ 565868 w 699016"/>
                <a:gd name="connsiteY5" fmla="*/ 568036 h 978961"/>
                <a:gd name="connisteX6" fmla="*/ 474428 w 699016"/>
                <a:gd name="connsiteY6" fmla="*/ 705196 h 978961"/>
                <a:gd name="connisteX7" fmla="*/ 413468 w 699016"/>
                <a:gd name="connsiteY7" fmla="*/ 781396 h 978961"/>
                <a:gd name="connisteX8" fmla="*/ 436328 w 699016"/>
                <a:gd name="connsiteY8" fmla="*/ 804256 h 978961"/>
                <a:gd name="connisteX9" fmla="*/ 497288 w 699016"/>
                <a:gd name="connsiteY9" fmla="*/ 842356 h 978961"/>
                <a:gd name="connisteX10" fmla="*/ 512528 w 699016"/>
                <a:gd name="connsiteY10" fmla="*/ 941416 h 978961"/>
                <a:gd name="connisteX11" fmla="*/ 489668 w 699016"/>
                <a:gd name="connsiteY11" fmla="*/ 971896 h 978961"/>
                <a:gd name="connisteX12" fmla="*/ 459188 w 699016"/>
                <a:gd name="connsiteY12" fmla="*/ 971896 h 978961"/>
                <a:gd name="connisteX13" fmla="*/ 329648 w 699016"/>
                <a:gd name="connsiteY13" fmla="*/ 910936 h 978961"/>
                <a:gd name="connisteX14" fmla="*/ 93428 w 699016"/>
                <a:gd name="connsiteY14" fmla="*/ 857596 h 978961"/>
                <a:gd name="connisteX15" fmla="*/ 85808 w 699016"/>
                <a:gd name="connsiteY15" fmla="*/ 842356 h 978961"/>
                <a:gd name="connisteX16" fmla="*/ 40088 w 699016"/>
                <a:gd name="connsiteY16" fmla="*/ 537556 h 978961"/>
                <a:gd name="connisteX17" fmla="*/ 1988 w 699016"/>
                <a:gd name="connsiteY17" fmla="*/ 331816 h 978961"/>
                <a:gd name="connisteX18" fmla="*/ 24848 w 699016"/>
                <a:gd name="connsiteY18" fmla="*/ 164176 h 978961"/>
                <a:gd name="connisteX19" fmla="*/ 146768 w 699016"/>
                <a:gd name="connsiteY19" fmla="*/ 72736 h 97896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</a:cxnLst>
              <a:rect l="l" t="t" r="r" b="b"/>
              <a:pathLst>
                <a:path w="699017" h="978962">
                  <a:moveTo>
                    <a:pt x="146768" y="72737"/>
                  </a:moveTo>
                  <a:cubicBezTo>
                    <a:pt x="219793" y="40987"/>
                    <a:pt x="311233" y="14952"/>
                    <a:pt x="390608" y="4157"/>
                  </a:cubicBezTo>
                  <a:cubicBezTo>
                    <a:pt x="469983" y="-6638"/>
                    <a:pt x="485223" y="5427"/>
                    <a:pt x="543008" y="19397"/>
                  </a:cubicBezTo>
                  <a:cubicBezTo>
                    <a:pt x="600793" y="33367"/>
                    <a:pt x="652863" y="18127"/>
                    <a:pt x="680168" y="72737"/>
                  </a:cubicBezTo>
                  <a:cubicBezTo>
                    <a:pt x="707473" y="127347"/>
                    <a:pt x="703028" y="194657"/>
                    <a:pt x="680168" y="293717"/>
                  </a:cubicBezTo>
                  <a:cubicBezTo>
                    <a:pt x="657308" y="392777"/>
                    <a:pt x="607143" y="485487"/>
                    <a:pt x="565868" y="568037"/>
                  </a:cubicBezTo>
                  <a:cubicBezTo>
                    <a:pt x="524593" y="650587"/>
                    <a:pt x="504908" y="662652"/>
                    <a:pt x="474428" y="705197"/>
                  </a:cubicBezTo>
                  <a:cubicBezTo>
                    <a:pt x="443948" y="747742"/>
                    <a:pt x="421088" y="761712"/>
                    <a:pt x="413468" y="781397"/>
                  </a:cubicBezTo>
                  <a:cubicBezTo>
                    <a:pt x="405848" y="801082"/>
                    <a:pt x="419818" y="792192"/>
                    <a:pt x="436328" y="804257"/>
                  </a:cubicBezTo>
                  <a:cubicBezTo>
                    <a:pt x="452838" y="816322"/>
                    <a:pt x="482048" y="815052"/>
                    <a:pt x="497288" y="842357"/>
                  </a:cubicBezTo>
                  <a:cubicBezTo>
                    <a:pt x="512528" y="869662"/>
                    <a:pt x="513798" y="915382"/>
                    <a:pt x="512528" y="941417"/>
                  </a:cubicBezTo>
                  <a:cubicBezTo>
                    <a:pt x="511258" y="967452"/>
                    <a:pt x="500463" y="965547"/>
                    <a:pt x="489668" y="971897"/>
                  </a:cubicBezTo>
                  <a:cubicBezTo>
                    <a:pt x="478873" y="978247"/>
                    <a:pt x="490938" y="983962"/>
                    <a:pt x="459188" y="971897"/>
                  </a:cubicBezTo>
                  <a:cubicBezTo>
                    <a:pt x="427438" y="959832"/>
                    <a:pt x="402673" y="933797"/>
                    <a:pt x="329648" y="910937"/>
                  </a:cubicBezTo>
                  <a:cubicBezTo>
                    <a:pt x="256623" y="888077"/>
                    <a:pt x="142323" y="871567"/>
                    <a:pt x="93428" y="857597"/>
                  </a:cubicBezTo>
                  <a:cubicBezTo>
                    <a:pt x="44533" y="843627"/>
                    <a:pt x="96603" y="906492"/>
                    <a:pt x="85808" y="842357"/>
                  </a:cubicBezTo>
                  <a:cubicBezTo>
                    <a:pt x="75013" y="778222"/>
                    <a:pt x="56598" y="639792"/>
                    <a:pt x="40088" y="537557"/>
                  </a:cubicBezTo>
                  <a:cubicBezTo>
                    <a:pt x="23578" y="435322"/>
                    <a:pt x="5163" y="406747"/>
                    <a:pt x="1988" y="331817"/>
                  </a:cubicBezTo>
                  <a:cubicBezTo>
                    <a:pt x="-1187" y="256887"/>
                    <a:pt x="-4362" y="216247"/>
                    <a:pt x="24848" y="164177"/>
                  </a:cubicBezTo>
                  <a:cubicBezTo>
                    <a:pt x="54058" y="112107"/>
                    <a:pt x="73743" y="104487"/>
                    <a:pt x="146768" y="72737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7" name="任意多边形 126"/>
            <p:cNvSpPr/>
            <p:nvPr/>
          </p:nvSpPr>
          <p:spPr>
            <a:xfrm>
              <a:off x="6192" y="9771"/>
              <a:ext cx="703" cy="340"/>
            </a:xfrm>
            <a:custGeom>
              <a:avLst/>
              <a:gdLst>
                <a:gd name="connisteX0" fmla="*/ 439978 w 446097"/>
                <a:gd name="connsiteY0" fmla="*/ 199753 h 215594"/>
                <a:gd name="connisteX1" fmla="*/ 287578 w 446097"/>
                <a:gd name="connsiteY1" fmla="*/ 214993 h 215594"/>
                <a:gd name="connisteX2" fmla="*/ 43738 w 446097"/>
                <a:gd name="connsiteY2" fmla="*/ 207373 h 215594"/>
                <a:gd name="connisteX3" fmla="*/ 5638 w 446097"/>
                <a:gd name="connsiteY3" fmla="*/ 169273 h 215594"/>
                <a:gd name="connisteX4" fmla="*/ 74218 w 446097"/>
                <a:gd name="connsiteY4" fmla="*/ 47353 h 215594"/>
                <a:gd name="connisteX5" fmla="*/ 150418 w 446097"/>
                <a:gd name="connsiteY5" fmla="*/ 1633 h 215594"/>
                <a:gd name="connisteX6" fmla="*/ 226618 w 446097"/>
                <a:gd name="connsiteY6" fmla="*/ 85453 h 215594"/>
                <a:gd name="connisteX7" fmla="*/ 386638 w 446097"/>
                <a:gd name="connsiteY7" fmla="*/ 184513 h 215594"/>
                <a:gd name="connisteX8" fmla="*/ 439978 w 446097"/>
                <a:gd name="connsiteY8" fmla="*/ 199753 h 21559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446097" h="215594">
                  <a:moveTo>
                    <a:pt x="439978" y="199753"/>
                  </a:moveTo>
                  <a:cubicBezTo>
                    <a:pt x="420293" y="206103"/>
                    <a:pt x="366953" y="213723"/>
                    <a:pt x="287578" y="214993"/>
                  </a:cubicBezTo>
                  <a:cubicBezTo>
                    <a:pt x="208203" y="216263"/>
                    <a:pt x="100253" y="216263"/>
                    <a:pt x="43738" y="207373"/>
                  </a:cubicBezTo>
                  <a:cubicBezTo>
                    <a:pt x="-12777" y="198483"/>
                    <a:pt x="-712" y="201023"/>
                    <a:pt x="5638" y="169273"/>
                  </a:cubicBezTo>
                  <a:cubicBezTo>
                    <a:pt x="11988" y="137523"/>
                    <a:pt x="45008" y="81008"/>
                    <a:pt x="74218" y="47353"/>
                  </a:cubicBezTo>
                  <a:cubicBezTo>
                    <a:pt x="103428" y="13698"/>
                    <a:pt x="119938" y="-5987"/>
                    <a:pt x="150418" y="1633"/>
                  </a:cubicBezTo>
                  <a:cubicBezTo>
                    <a:pt x="180898" y="9253"/>
                    <a:pt x="179628" y="48623"/>
                    <a:pt x="226618" y="85453"/>
                  </a:cubicBezTo>
                  <a:cubicBezTo>
                    <a:pt x="273608" y="122283"/>
                    <a:pt x="344093" y="161653"/>
                    <a:pt x="386638" y="184513"/>
                  </a:cubicBezTo>
                  <a:cubicBezTo>
                    <a:pt x="429183" y="207373"/>
                    <a:pt x="459663" y="193403"/>
                    <a:pt x="439978" y="199753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8" name="任意多边形 127"/>
            <p:cNvSpPr/>
            <p:nvPr/>
          </p:nvSpPr>
          <p:spPr>
            <a:xfrm>
              <a:off x="6242" y="5582"/>
              <a:ext cx="3328" cy="4569"/>
            </a:xfrm>
            <a:custGeom>
              <a:avLst/>
              <a:gdLst>
                <a:gd name="connisteX0" fmla="*/ 774328 w 2113205"/>
                <a:gd name="connsiteY0" fmla="*/ 254316 h 2901314"/>
                <a:gd name="connisteX1" fmla="*/ 820048 w 2113205"/>
                <a:gd name="connsiteY1" fmla="*/ 140016 h 2901314"/>
                <a:gd name="connisteX2" fmla="*/ 1025788 w 2113205"/>
                <a:gd name="connsiteY2" fmla="*/ 40956 h 2901314"/>
                <a:gd name="connisteX3" fmla="*/ 1437268 w 2113205"/>
                <a:gd name="connsiteY3" fmla="*/ 10476 h 2901314"/>
                <a:gd name="connisteX4" fmla="*/ 1787788 w 2113205"/>
                <a:gd name="connsiteY4" fmla="*/ 178116 h 2901314"/>
                <a:gd name="connisteX5" fmla="*/ 2001148 w 2113205"/>
                <a:gd name="connsiteY5" fmla="*/ 414336 h 2901314"/>
                <a:gd name="connisteX6" fmla="*/ 2100208 w 2113205"/>
                <a:gd name="connsiteY6" fmla="*/ 703896 h 2901314"/>
                <a:gd name="connisteX7" fmla="*/ 2084968 w 2113205"/>
                <a:gd name="connsiteY7" fmla="*/ 1305876 h 2901314"/>
                <a:gd name="connisteX8" fmla="*/ 1909708 w 2113205"/>
                <a:gd name="connsiteY8" fmla="*/ 1930716 h 2901314"/>
                <a:gd name="connisteX9" fmla="*/ 1543948 w 2113205"/>
                <a:gd name="connsiteY9" fmla="*/ 2494596 h 2901314"/>
                <a:gd name="connisteX10" fmla="*/ 1086748 w 2113205"/>
                <a:gd name="connsiteY10" fmla="*/ 2822256 h 2901314"/>
                <a:gd name="connisteX11" fmla="*/ 751468 w 2113205"/>
                <a:gd name="connsiteY11" fmla="*/ 2890836 h 2901314"/>
                <a:gd name="connisteX12" fmla="*/ 423808 w 2113205"/>
                <a:gd name="connsiteY12" fmla="*/ 2890836 h 2901314"/>
                <a:gd name="connisteX13" fmla="*/ 240928 w 2113205"/>
                <a:gd name="connsiteY13" fmla="*/ 2822256 h 2901314"/>
                <a:gd name="connisteX14" fmla="*/ 27568 w 2113205"/>
                <a:gd name="connsiteY14" fmla="*/ 2608896 h 2901314"/>
                <a:gd name="connisteX15" fmla="*/ 27568 w 2113205"/>
                <a:gd name="connsiteY15" fmla="*/ 2448876 h 2901314"/>
                <a:gd name="connisteX16" fmla="*/ 179968 w 2113205"/>
                <a:gd name="connsiteY16" fmla="*/ 1961196 h 2901314"/>
                <a:gd name="connisteX17" fmla="*/ 317128 w 2113205"/>
                <a:gd name="connsiteY17" fmla="*/ 1023936 h 2901314"/>
                <a:gd name="connisteX18" fmla="*/ 812428 w 2113205"/>
                <a:gd name="connsiteY18" fmla="*/ 223836 h 2901314"/>
                <a:gd name="connisteX19" fmla="*/ 804808 w 2113205"/>
                <a:gd name="connsiteY19" fmla="*/ 208596 h 2901314"/>
                <a:gd name="connisteX20" fmla="*/ 774328 w 2113205"/>
                <a:gd name="connsiteY20" fmla="*/ 254316 h 29013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</a:cxnLst>
              <a:rect l="l" t="t" r="r" b="b"/>
              <a:pathLst>
                <a:path w="2113206" h="2901314">
                  <a:moveTo>
                    <a:pt x="774329" y="254317"/>
                  </a:moveTo>
                  <a:cubicBezTo>
                    <a:pt x="777504" y="240347"/>
                    <a:pt x="769884" y="182562"/>
                    <a:pt x="820049" y="140017"/>
                  </a:cubicBezTo>
                  <a:cubicBezTo>
                    <a:pt x="870214" y="97472"/>
                    <a:pt x="902599" y="66992"/>
                    <a:pt x="1025789" y="40957"/>
                  </a:cubicBezTo>
                  <a:cubicBezTo>
                    <a:pt x="1148979" y="14922"/>
                    <a:pt x="1284869" y="-16828"/>
                    <a:pt x="1437269" y="10477"/>
                  </a:cubicBezTo>
                  <a:cubicBezTo>
                    <a:pt x="1589669" y="37782"/>
                    <a:pt x="1674759" y="97472"/>
                    <a:pt x="1787789" y="178117"/>
                  </a:cubicBezTo>
                  <a:cubicBezTo>
                    <a:pt x="1900819" y="258762"/>
                    <a:pt x="1938919" y="308927"/>
                    <a:pt x="2001149" y="414337"/>
                  </a:cubicBezTo>
                  <a:cubicBezTo>
                    <a:pt x="2063379" y="519747"/>
                    <a:pt x="2083699" y="525462"/>
                    <a:pt x="2100209" y="703897"/>
                  </a:cubicBezTo>
                  <a:cubicBezTo>
                    <a:pt x="2116719" y="882332"/>
                    <a:pt x="2123069" y="1060767"/>
                    <a:pt x="2084969" y="1305877"/>
                  </a:cubicBezTo>
                  <a:cubicBezTo>
                    <a:pt x="2046869" y="1550987"/>
                    <a:pt x="2017659" y="1693227"/>
                    <a:pt x="1909709" y="1930717"/>
                  </a:cubicBezTo>
                  <a:cubicBezTo>
                    <a:pt x="1801759" y="2168207"/>
                    <a:pt x="1708414" y="2316162"/>
                    <a:pt x="1543949" y="2494597"/>
                  </a:cubicBezTo>
                  <a:cubicBezTo>
                    <a:pt x="1379484" y="2673032"/>
                    <a:pt x="1245499" y="2742882"/>
                    <a:pt x="1086749" y="2822257"/>
                  </a:cubicBezTo>
                  <a:cubicBezTo>
                    <a:pt x="927999" y="2901632"/>
                    <a:pt x="884184" y="2876867"/>
                    <a:pt x="751469" y="2890837"/>
                  </a:cubicBezTo>
                  <a:cubicBezTo>
                    <a:pt x="618754" y="2904807"/>
                    <a:pt x="526044" y="2904807"/>
                    <a:pt x="423809" y="2890837"/>
                  </a:cubicBezTo>
                  <a:cubicBezTo>
                    <a:pt x="321574" y="2876867"/>
                    <a:pt x="320304" y="2878772"/>
                    <a:pt x="240929" y="2822257"/>
                  </a:cubicBezTo>
                  <a:cubicBezTo>
                    <a:pt x="161554" y="2765742"/>
                    <a:pt x="70114" y="2683827"/>
                    <a:pt x="27569" y="2608897"/>
                  </a:cubicBezTo>
                  <a:cubicBezTo>
                    <a:pt x="-14976" y="2533967"/>
                    <a:pt x="-2911" y="2578417"/>
                    <a:pt x="27569" y="2448877"/>
                  </a:cubicBezTo>
                  <a:cubicBezTo>
                    <a:pt x="58049" y="2319337"/>
                    <a:pt x="122184" y="2246312"/>
                    <a:pt x="179969" y="1961197"/>
                  </a:cubicBezTo>
                  <a:cubicBezTo>
                    <a:pt x="237754" y="1676082"/>
                    <a:pt x="190764" y="1371282"/>
                    <a:pt x="317129" y="1023937"/>
                  </a:cubicBezTo>
                  <a:cubicBezTo>
                    <a:pt x="443494" y="676592"/>
                    <a:pt x="714639" y="387032"/>
                    <a:pt x="812429" y="223837"/>
                  </a:cubicBezTo>
                  <a:cubicBezTo>
                    <a:pt x="910219" y="60642"/>
                    <a:pt x="812429" y="202247"/>
                    <a:pt x="804809" y="208597"/>
                  </a:cubicBezTo>
                  <a:cubicBezTo>
                    <a:pt x="797189" y="214947"/>
                    <a:pt x="771154" y="268287"/>
                    <a:pt x="774329" y="254317"/>
                  </a:cubicBezTo>
                  <a:close/>
                </a:path>
              </a:pathLst>
            </a:custGeom>
            <a:solidFill>
              <a:srgbClr val="023D22"/>
            </a:solidFill>
            <a:ln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9" name="任意多边形 128"/>
            <p:cNvSpPr/>
            <p:nvPr/>
          </p:nvSpPr>
          <p:spPr>
            <a:xfrm>
              <a:off x="5700" y="5928"/>
              <a:ext cx="3417" cy="3848"/>
            </a:xfrm>
            <a:custGeom>
              <a:avLst/>
              <a:gdLst>
                <a:gd name="connsiteX0" fmla="*/ 2973 w 3416"/>
                <a:gd name="connsiteY0" fmla="*/ 283 h 3847"/>
                <a:gd name="connsiteX1" fmla="*/ 3321 w 3416"/>
                <a:gd name="connsiteY1" fmla="*/ 655 h 3847"/>
                <a:gd name="connsiteX2" fmla="*/ 3417 w 3416"/>
                <a:gd name="connsiteY2" fmla="*/ 1075 h 3847"/>
                <a:gd name="connsiteX3" fmla="*/ 3321 w 3416"/>
                <a:gd name="connsiteY3" fmla="*/ 1663 h 3847"/>
                <a:gd name="connsiteX4" fmla="*/ 2997 w 3416"/>
                <a:gd name="connsiteY4" fmla="*/ 2659 h 3847"/>
                <a:gd name="connsiteX5" fmla="*/ 2517 w 3416"/>
                <a:gd name="connsiteY5" fmla="*/ 3283 h 3847"/>
                <a:gd name="connsiteX6" fmla="*/ 2109 w 3416"/>
                <a:gd name="connsiteY6" fmla="*/ 3583 h 3847"/>
                <a:gd name="connsiteX7" fmla="*/ 1737 w 3416"/>
                <a:gd name="connsiteY7" fmla="*/ 3751 h 3847"/>
                <a:gd name="connsiteX8" fmla="*/ 1329 w 3416"/>
                <a:gd name="connsiteY8" fmla="*/ 3847 h 3847"/>
                <a:gd name="connsiteX9" fmla="*/ 777 w 3416"/>
                <a:gd name="connsiteY9" fmla="*/ 3703 h 3847"/>
                <a:gd name="connsiteX10" fmla="*/ 285 w 3416"/>
                <a:gd name="connsiteY10" fmla="*/ 3331 h 3847"/>
                <a:gd name="connsiteX11" fmla="*/ 21 w 3416"/>
                <a:gd name="connsiteY11" fmla="*/ 2719 h 3847"/>
                <a:gd name="connsiteX12" fmla="*/ 81 w 3416"/>
                <a:gd name="connsiteY12" fmla="*/ 1783 h 3847"/>
                <a:gd name="connsiteX13" fmla="*/ 429 w 3416"/>
                <a:gd name="connsiteY13" fmla="*/ 859 h 3847"/>
                <a:gd name="connsiteX14" fmla="*/ 1065 w 3416"/>
                <a:gd name="connsiteY14" fmla="*/ 307 h 3847"/>
                <a:gd name="connsiteX15" fmla="*/ 1725 w 3416"/>
                <a:gd name="connsiteY15" fmla="*/ 31 h 3847"/>
                <a:gd name="connsiteX16" fmla="*/ 2301 w 3416"/>
                <a:gd name="connsiteY16" fmla="*/ 31 h 3847"/>
                <a:gd name="connsiteX17" fmla="*/ 2709 w 3416"/>
                <a:gd name="connsiteY17" fmla="*/ 151 h 3847"/>
                <a:gd name="connsiteX18" fmla="*/ 2973 w 3416"/>
                <a:gd name="connsiteY18" fmla="*/ 283 h 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7" h="3848">
                  <a:moveTo>
                    <a:pt x="2973" y="283"/>
                  </a:moveTo>
                  <a:cubicBezTo>
                    <a:pt x="3139" y="393"/>
                    <a:pt x="3232" y="497"/>
                    <a:pt x="3321" y="655"/>
                  </a:cubicBezTo>
                  <a:cubicBezTo>
                    <a:pt x="3410" y="813"/>
                    <a:pt x="3417" y="873"/>
                    <a:pt x="3417" y="1075"/>
                  </a:cubicBezTo>
                  <a:cubicBezTo>
                    <a:pt x="3417" y="1277"/>
                    <a:pt x="3405" y="1346"/>
                    <a:pt x="3321" y="1663"/>
                  </a:cubicBezTo>
                  <a:cubicBezTo>
                    <a:pt x="3237" y="1980"/>
                    <a:pt x="3158" y="2335"/>
                    <a:pt x="2997" y="2659"/>
                  </a:cubicBezTo>
                  <a:cubicBezTo>
                    <a:pt x="2836" y="2983"/>
                    <a:pt x="2695" y="3098"/>
                    <a:pt x="2517" y="3283"/>
                  </a:cubicBezTo>
                  <a:cubicBezTo>
                    <a:pt x="2339" y="3468"/>
                    <a:pt x="2265" y="3489"/>
                    <a:pt x="2109" y="3583"/>
                  </a:cubicBezTo>
                  <a:cubicBezTo>
                    <a:pt x="1953" y="3677"/>
                    <a:pt x="1893" y="3698"/>
                    <a:pt x="1737" y="3751"/>
                  </a:cubicBezTo>
                  <a:cubicBezTo>
                    <a:pt x="1581" y="3804"/>
                    <a:pt x="1521" y="3857"/>
                    <a:pt x="1329" y="3847"/>
                  </a:cubicBezTo>
                  <a:cubicBezTo>
                    <a:pt x="1137" y="3837"/>
                    <a:pt x="986" y="3806"/>
                    <a:pt x="777" y="3703"/>
                  </a:cubicBezTo>
                  <a:cubicBezTo>
                    <a:pt x="568" y="3600"/>
                    <a:pt x="436" y="3528"/>
                    <a:pt x="285" y="3331"/>
                  </a:cubicBezTo>
                  <a:cubicBezTo>
                    <a:pt x="134" y="3134"/>
                    <a:pt x="62" y="3029"/>
                    <a:pt x="21" y="2719"/>
                  </a:cubicBezTo>
                  <a:cubicBezTo>
                    <a:pt x="-20" y="2409"/>
                    <a:pt x="-1" y="2155"/>
                    <a:pt x="81" y="1783"/>
                  </a:cubicBezTo>
                  <a:cubicBezTo>
                    <a:pt x="163" y="1411"/>
                    <a:pt x="232" y="1154"/>
                    <a:pt x="429" y="859"/>
                  </a:cubicBezTo>
                  <a:cubicBezTo>
                    <a:pt x="626" y="564"/>
                    <a:pt x="806" y="473"/>
                    <a:pt x="1065" y="307"/>
                  </a:cubicBezTo>
                  <a:cubicBezTo>
                    <a:pt x="1324" y="141"/>
                    <a:pt x="1478" y="86"/>
                    <a:pt x="1725" y="31"/>
                  </a:cubicBezTo>
                  <a:cubicBezTo>
                    <a:pt x="1972" y="-24"/>
                    <a:pt x="2104" y="7"/>
                    <a:pt x="2301" y="31"/>
                  </a:cubicBezTo>
                  <a:cubicBezTo>
                    <a:pt x="2498" y="55"/>
                    <a:pt x="2656" y="137"/>
                    <a:pt x="2709" y="151"/>
                  </a:cubicBezTo>
                  <a:cubicBezTo>
                    <a:pt x="2762" y="165"/>
                    <a:pt x="2807" y="173"/>
                    <a:pt x="2973" y="283"/>
                  </a:cubicBezTo>
                  <a:close/>
                </a:path>
              </a:pathLst>
            </a:custGeom>
            <a:solidFill>
              <a:srgbClr val="023D22"/>
            </a:solidFill>
            <a:ln w="38100"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30" name="组合 129"/>
            <p:cNvGrpSpPr/>
            <p:nvPr/>
          </p:nvGrpSpPr>
          <p:grpSpPr>
            <a:xfrm>
              <a:off x="7868" y="2628"/>
              <a:ext cx="3088" cy="2958"/>
              <a:chOff x="-1018" y="-10755"/>
              <a:chExt cx="3088" cy="2958"/>
            </a:xfrm>
            <a:solidFill>
              <a:srgbClr val="FF7563"/>
            </a:solidFill>
          </p:grpSpPr>
          <p:sp>
            <p:nvSpPr>
              <p:cNvPr id="131" name="任意多边形 130"/>
              <p:cNvSpPr/>
              <p:nvPr/>
            </p:nvSpPr>
            <p:spPr>
              <a:xfrm>
                <a:off x="-1018" y="-9651"/>
                <a:ext cx="2713" cy="1855"/>
              </a:xfrm>
              <a:custGeom>
                <a:avLst/>
                <a:gdLst>
                  <a:gd name="connisteX0" fmla="*/ 61912 w 1722521"/>
                  <a:gd name="connsiteY0" fmla="*/ 897257 h 1178069"/>
                  <a:gd name="connisteX1" fmla="*/ 511492 w 1722521"/>
                  <a:gd name="connsiteY1" fmla="*/ 653417 h 1178069"/>
                  <a:gd name="connisteX2" fmla="*/ 891857 w 1722521"/>
                  <a:gd name="connsiteY2" fmla="*/ 417197 h 1178069"/>
                  <a:gd name="connisteX3" fmla="*/ 1341437 w 1722521"/>
                  <a:gd name="connsiteY3" fmla="*/ 112397 h 1178069"/>
                  <a:gd name="connisteX4" fmla="*/ 1478597 w 1722521"/>
                  <a:gd name="connsiteY4" fmla="*/ 5717 h 1178069"/>
                  <a:gd name="connisteX5" fmla="*/ 1554797 w 1722521"/>
                  <a:gd name="connsiteY5" fmla="*/ 28577 h 1178069"/>
                  <a:gd name="connisteX6" fmla="*/ 1630997 w 1722521"/>
                  <a:gd name="connsiteY6" fmla="*/ 89537 h 1178069"/>
                  <a:gd name="connisteX7" fmla="*/ 1691957 w 1722521"/>
                  <a:gd name="connsiteY7" fmla="*/ 158117 h 1178069"/>
                  <a:gd name="connisteX8" fmla="*/ 1722437 w 1722521"/>
                  <a:gd name="connsiteY8" fmla="*/ 188597 h 1178069"/>
                  <a:gd name="connisteX9" fmla="*/ 1684337 w 1722521"/>
                  <a:gd name="connsiteY9" fmla="*/ 211457 h 1178069"/>
                  <a:gd name="connisteX10" fmla="*/ 1531937 w 1722521"/>
                  <a:gd name="connsiteY10" fmla="*/ 318137 h 1178069"/>
                  <a:gd name="connisteX11" fmla="*/ 1135697 w 1722521"/>
                  <a:gd name="connsiteY11" fmla="*/ 584837 h 1178069"/>
                  <a:gd name="connisteX12" fmla="*/ 792797 w 1722521"/>
                  <a:gd name="connsiteY12" fmla="*/ 790577 h 1178069"/>
                  <a:gd name="connisteX13" fmla="*/ 473392 w 1722521"/>
                  <a:gd name="connsiteY13" fmla="*/ 973457 h 1178069"/>
                  <a:gd name="connisteX14" fmla="*/ 260032 w 1722521"/>
                  <a:gd name="connsiteY14" fmla="*/ 1087757 h 1178069"/>
                  <a:gd name="connisteX15" fmla="*/ 115252 w 1722521"/>
                  <a:gd name="connsiteY15" fmla="*/ 1148717 h 1178069"/>
                  <a:gd name="connisteX16" fmla="*/ 69532 w 1722521"/>
                  <a:gd name="connsiteY16" fmla="*/ 1171577 h 1178069"/>
                  <a:gd name="connisteX17" fmla="*/ 46672 w 1722521"/>
                  <a:gd name="connsiteY17" fmla="*/ 1171577 h 1178069"/>
                  <a:gd name="connisteX18" fmla="*/ 31432 w 1722521"/>
                  <a:gd name="connsiteY18" fmla="*/ 1110617 h 1178069"/>
                  <a:gd name="connisteX19" fmla="*/ 8572 w 1722521"/>
                  <a:gd name="connsiteY19" fmla="*/ 1026797 h 1178069"/>
                  <a:gd name="connisteX20" fmla="*/ 61912 w 1722521"/>
                  <a:gd name="connsiteY20" fmla="*/ 897257 h 117806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</a:cxnLst>
                <a:rect l="l" t="t" r="r" b="b"/>
                <a:pathLst>
                  <a:path w="1722521" h="1178070">
                    <a:moveTo>
                      <a:pt x="61913" y="897258"/>
                    </a:moveTo>
                    <a:cubicBezTo>
                      <a:pt x="162243" y="822328"/>
                      <a:pt x="345758" y="749303"/>
                      <a:pt x="511493" y="653418"/>
                    </a:cubicBezTo>
                    <a:cubicBezTo>
                      <a:pt x="677228" y="557533"/>
                      <a:pt x="726123" y="525148"/>
                      <a:pt x="891858" y="417198"/>
                    </a:cubicBezTo>
                    <a:cubicBezTo>
                      <a:pt x="1057593" y="309248"/>
                      <a:pt x="1223963" y="194948"/>
                      <a:pt x="1341438" y="112398"/>
                    </a:cubicBezTo>
                    <a:cubicBezTo>
                      <a:pt x="1458913" y="29848"/>
                      <a:pt x="1436053" y="22228"/>
                      <a:pt x="1478598" y="5718"/>
                    </a:cubicBezTo>
                    <a:cubicBezTo>
                      <a:pt x="1521143" y="-10792"/>
                      <a:pt x="1524318" y="12068"/>
                      <a:pt x="1554798" y="28578"/>
                    </a:cubicBezTo>
                    <a:cubicBezTo>
                      <a:pt x="1585278" y="45088"/>
                      <a:pt x="1603693" y="63503"/>
                      <a:pt x="1630998" y="89538"/>
                    </a:cubicBezTo>
                    <a:cubicBezTo>
                      <a:pt x="1658303" y="115573"/>
                      <a:pt x="1673543" y="138433"/>
                      <a:pt x="1691958" y="158118"/>
                    </a:cubicBezTo>
                    <a:cubicBezTo>
                      <a:pt x="1710373" y="177803"/>
                      <a:pt x="1723708" y="177803"/>
                      <a:pt x="1722438" y="188598"/>
                    </a:cubicBezTo>
                    <a:cubicBezTo>
                      <a:pt x="1721168" y="199393"/>
                      <a:pt x="1722438" y="185423"/>
                      <a:pt x="1684338" y="211458"/>
                    </a:cubicBezTo>
                    <a:cubicBezTo>
                      <a:pt x="1646238" y="237493"/>
                      <a:pt x="1641793" y="243208"/>
                      <a:pt x="1531938" y="318138"/>
                    </a:cubicBezTo>
                    <a:cubicBezTo>
                      <a:pt x="1422083" y="393068"/>
                      <a:pt x="1283653" y="490223"/>
                      <a:pt x="1135698" y="584838"/>
                    </a:cubicBezTo>
                    <a:cubicBezTo>
                      <a:pt x="987743" y="679453"/>
                      <a:pt x="925513" y="713108"/>
                      <a:pt x="792798" y="790578"/>
                    </a:cubicBezTo>
                    <a:cubicBezTo>
                      <a:pt x="660083" y="868048"/>
                      <a:pt x="580073" y="913768"/>
                      <a:pt x="473393" y="973458"/>
                    </a:cubicBezTo>
                    <a:cubicBezTo>
                      <a:pt x="366713" y="1033148"/>
                      <a:pt x="331788" y="1052833"/>
                      <a:pt x="260033" y="1087758"/>
                    </a:cubicBezTo>
                    <a:cubicBezTo>
                      <a:pt x="188278" y="1122683"/>
                      <a:pt x="153353" y="1132208"/>
                      <a:pt x="115253" y="1148718"/>
                    </a:cubicBezTo>
                    <a:cubicBezTo>
                      <a:pt x="77153" y="1165228"/>
                      <a:pt x="83503" y="1167133"/>
                      <a:pt x="69533" y="1171578"/>
                    </a:cubicBezTo>
                    <a:cubicBezTo>
                      <a:pt x="55563" y="1176023"/>
                      <a:pt x="54293" y="1183643"/>
                      <a:pt x="46673" y="1171578"/>
                    </a:cubicBezTo>
                    <a:cubicBezTo>
                      <a:pt x="39053" y="1159513"/>
                      <a:pt x="39053" y="1139828"/>
                      <a:pt x="31433" y="1110618"/>
                    </a:cubicBezTo>
                    <a:cubicBezTo>
                      <a:pt x="23813" y="1081408"/>
                      <a:pt x="2223" y="1069343"/>
                      <a:pt x="8573" y="1026798"/>
                    </a:cubicBezTo>
                    <a:cubicBezTo>
                      <a:pt x="14923" y="984253"/>
                      <a:pt x="-38417" y="972188"/>
                      <a:pt x="61913" y="8972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2" name="任意多边形 131"/>
              <p:cNvSpPr/>
              <p:nvPr/>
            </p:nvSpPr>
            <p:spPr>
              <a:xfrm>
                <a:off x="1219" y="-10755"/>
                <a:ext cx="682" cy="1202"/>
              </a:xfrm>
              <a:custGeom>
                <a:avLst/>
                <a:gdLst>
                  <a:gd name="connisteX0" fmla="*/ 65507 w 433053"/>
                  <a:gd name="connsiteY0" fmla="*/ 699218 h 763077"/>
                  <a:gd name="connisteX1" fmla="*/ 27407 w 433053"/>
                  <a:gd name="connsiteY1" fmla="*/ 371558 h 763077"/>
                  <a:gd name="connisteX2" fmla="*/ 4547 w 433053"/>
                  <a:gd name="connsiteY2" fmla="*/ 150578 h 763077"/>
                  <a:gd name="connisteX3" fmla="*/ 27407 w 433053"/>
                  <a:gd name="connsiteY3" fmla="*/ 21038 h 763077"/>
                  <a:gd name="connisteX4" fmla="*/ 217907 w 433053"/>
                  <a:gd name="connsiteY4" fmla="*/ 13418 h 763077"/>
                  <a:gd name="connisteX5" fmla="*/ 385547 w 433053"/>
                  <a:gd name="connsiteY5" fmla="*/ 112478 h 763077"/>
                  <a:gd name="connisteX6" fmla="*/ 431267 w 433053"/>
                  <a:gd name="connsiteY6" fmla="*/ 226778 h 763077"/>
                  <a:gd name="connisteX7" fmla="*/ 355067 w 433053"/>
                  <a:gd name="connsiteY7" fmla="*/ 356318 h 763077"/>
                  <a:gd name="connisteX8" fmla="*/ 240767 w 433053"/>
                  <a:gd name="connsiteY8" fmla="*/ 554438 h 763077"/>
                  <a:gd name="connisteX9" fmla="*/ 149327 w 433053"/>
                  <a:gd name="connsiteY9" fmla="*/ 744938 h 763077"/>
                  <a:gd name="connisteX10" fmla="*/ 65507 w 433053"/>
                  <a:gd name="connsiteY10" fmla="*/ 699218 h 763077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433053" h="763078">
                    <a:moveTo>
                      <a:pt x="65507" y="699218"/>
                    </a:moveTo>
                    <a:cubicBezTo>
                      <a:pt x="41377" y="624288"/>
                      <a:pt x="39472" y="481413"/>
                      <a:pt x="27407" y="371558"/>
                    </a:cubicBezTo>
                    <a:cubicBezTo>
                      <a:pt x="15342" y="261703"/>
                      <a:pt x="4547" y="220428"/>
                      <a:pt x="4547" y="150578"/>
                    </a:cubicBezTo>
                    <a:cubicBezTo>
                      <a:pt x="4547" y="80728"/>
                      <a:pt x="-15138" y="48343"/>
                      <a:pt x="27407" y="21038"/>
                    </a:cubicBezTo>
                    <a:cubicBezTo>
                      <a:pt x="69952" y="-6267"/>
                      <a:pt x="146152" y="-4997"/>
                      <a:pt x="217907" y="13418"/>
                    </a:cubicBezTo>
                    <a:cubicBezTo>
                      <a:pt x="289662" y="31833"/>
                      <a:pt x="343002" y="69933"/>
                      <a:pt x="385547" y="112478"/>
                    </a:cubicBezTo>
                    <a:cubicBezTo>
                      <a:pt x="428092" y="155023"/>
                      <a:pt x="437617" y="177883"/>
                      <a:pt x="431267" y="226778"/>
                    </a:cubicBezTo>
                    <a:cubicBezTo>
                      <a:pt x="424917" y="275673"/>
                      <a:pt x="393167" y="290913"/>
                      <a:pt x="355067" y="356318"/>
                    </a:cubicBezTo>
                    <a:cubicBezTo>
                      <a:pt x="316967" y="421723"/>
                      <a:pt x="282042" y="476968"/>
                      <a:pt x="240767" y="554438"/>
                    </a:cubicBezTo>
                    <a:cubicBezTo>
                      <a:pt x="199492" y="631908"/>
                      <a:pt x="184252" y="715728"/>
                      <a:pt x="149327" y="744938"/>
                    </a:cubicBezTo>
                    <a:cubicBezTo>
                      <a:pt x="114402" y="774148"/>
                      <a:pt x="89637" y="774148"/>
                      <a:pt x="65507" y="6992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3" name="任意多边形 132"/>
              <p:cNvSpPr/>
              <p:nvPr/>
            </p:nvSpPr>
            <p:spPr>
              <a:xfrm>
                <a:off x="1490" y="-10092"/>
                <a:ext cx="581" cy="587"/>
              </a:xfrm>
              <a:custGeom>
                <a:avLst/>
                <a:gdLst>
                  <a:gd name="connisteX0" fmla="*/ 0 w 368749"/>
                  <a:gd name="connsiteY0" fmla="*/ 323845 h 372519"/>
                  <a:gd name="connisteX1" fmla="*/ 68580 w 368749"/>
                  <a:gd name="connsiteY1" fmla="*/ 125725 h 372519"/>
                  <a:gd name="connisteX2" fmla="*/ 213360 w 368749"/>
                  <a:gd name="connsiteY2" fmla="*/ 3805 h 372519"/>
                  <a:gd name="connisteX3" fmla="*/ 320040 w 368749"/>
                  <a:gd name="connsiteY3" fmla="*/ 49525 h 372519"/>
                  <a:gd name="connisteX4" fmla="*/ 365760 w 368749"/>
                  <a:gd name="connsiteY4" fmla="*/ 140965 h 372519"/>
                  <a:gd name="connisteX5" fmla="*/ 350520 w 368749"/>
                  <a:gd name="connsiteY5" fmla="*/ 240025 h 372519"/>
                  <a:gd name="connisteX6" fmla="*/ 274320 w 368749"/>
                  <a:gd name="connsiteY6" fmla="*/ 285745 h 372519"/>
                  <a:gd name="connisteX7" fmla="*/ 68580 w 368749"/>
                  <a:gd name="connsiteY7" fmla="*/ 369565 h 372519"/>
                  <a:gd name="connisteX8" fmla="*/ 0 w 368749"/>
                  <a:gd name="connsiteY8" fmla="*/ 323845 h 37251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</a:cxnLst>
                <a:rect l="l" t="t" r="r" b="b"/>
                <a:pathLst>
                  <a:path w="368750" h="372519">
                    <a:moveTo>
                      <a:pt x="0" y="323845"/>
                    </a:moveTo>
                    <a:cubicBezTo>
                      <a:pt x="0" y="274950"/>
                      <a:pt x="26035" y="189860"/>
                      <a:pt x="68580" y="125725"/>
                    </a:cubicBezTo>
                    <a:cubicBezTo>
                      <a:pt x="111125" y="61590"/>
                      <a:pt x="163195" y="19045"/>
                      <a:pt x="213360" y="3805"/>
                    </a:cubicBezTo>
                    <a:cubicBezTo>
                      <a:pt x="263525" y="-11435"/>
                      <a:pt x="289560" y="22220"/>
                      <a:pt x="320040" y="49525"/>
                    </a:cubicBezTo>
                    <a:cubicBezTo>
                      <a:pt x="350520" y="76830"/>
                      <a:pt x="359410" y="102865"/>
                      <a:pt x="365760" y="140965"/>
                    </a:cubicBezTo>
                    <a:cubicBezTo>
                      <a:pt x="372110" y="179065"/>
                      <a:pt x="368935" y="210815"/>
                      <a:pt x="350520" y="240025"/>
                    </a:cubicBezTo>
                    <a:cubicBezTo>
                      <a:pt x="332105" y="269235"/>
                      <a:pt x="330835" y="259710"/>
                      <a:pt x="274320" y="285745"/>
                    </a:cubicBezTo>
                    <a:cubicBezTo>
                      <a:pt x="217805" y="311780"/>
                      <a:pt x="123190" y="361945"/>
                      <a:pt x="68580" y="369565"/>
                    </a:cubicBezTo>
                    <a:cubicBezTo>
                      <a:pt x="13970" y="377185"/>
                      <a:pt x="0" y="372740"/>
                      <a:pt x="0" y="3238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34" name="任意多边形 133"/>
            <p:cNvSpPr/>
            <p:nvPr/>
          </p:nvSpPr>
          <p:spPr>
            <a:xfrm>
              <a:off x="5844" y="6197"/>
              <a:ext cx="3128" cy="3015"/>
            </a:xfrm>
            <a:custGeom>
              <a:avLst/>
              <a:gdLst>
                <a:gd name="connsiteX0" fmla="*/ 3128 w 3128"/>
                <a:gd name="connsiteY0" fmla="*/ 426 h 3015"/>
                <a:gd name="connsiteX1" fmla="*/ 1768 w 3128"/>
                <a:gd name="connsiteY1" fmla="*/ 719 h 3015"/>
                <a:gd name="connsiteX2" fmla="*/ 1112 w 3128"/>
                <a:gd name="connsiteY2" fmla="*/ 176 h 3015"/>
                <a:gd name="connsiteX3" fmla="*/ 1297 w 3128"/>
                <a:gd name="connsiteY3" fmla="*/ 0 h 3015"/>
                <a:gd name="connsiteX4" fmla="*/ 1120 w 3128"/>
                <a:gd name="connsiteY4" fmla="*/ 176 h 3015"/>
                <a:gd name="connsiteX5" fmla="*/ 144 w 3128"/>
                <a:gd name="connsiteY5" fmla="*/ 926 h 3015"/>
                <a:gd name="connsiteX6" fmla="*/ 136 w 3128"/>
                <a:gd name="connsiteY6" fmla="*/ 919 h 3015"/>
                <a:gd name="connsiteX7" fmla="*/ 160 w 3128"/>
                <a:gd name="connsiteY7" fmla="*/ 2029 h 3015"/>
                <a:gd name="connsiteX8" fmla="*/ 0 w 3128"/>
                <a:gd name="connsiteY8" fmla="*/ 2544 h 3015"/>
                <a:gd name="connsiteX9" fmla="*/ 152 w 3128"/>
                <a:gd name="connsiteY9" fmla="*/ 2022 h 3015"/>
                <a:gd name="connsiteX10" fmla="*/ 1448 w 3128"/>
                <a:gd name="connsiteY10" fmla="*/ 1919 h 3015"/>
                <a:gd name="connsiteX11" fmla="*/ 1896 w 3128"/>
                <a:gd name="connsiteY11" fmla="*/ 3015 h 3015"/>
                <a:gd name="connsiteX12" fmla="*/ 1456 w 3128"/>
                <a:gd name="connsiteY12" fmla="*/ 1919 h 3015"/>
                <a:gd name="connsiteX13" fmla="*/ 1752 w 3128"/>
                <a:gd name="connsiteY13" fmla="*/ 874 h 3015"/>
                <a:gd name="connsiteX14" fmla="*/ 1784 w 3128"/>
                <a:gd name="connsiteY14" fmla="*/ 706 h 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8" h="3015">
                  <a:moveTo>
                    <a:pt x="3128" y="426"/>
                  </a:moveTo>
                  <a:lnTo>
                    <a:pt x="1768" y="719"/>
                  </a:lnTo>
                  <a:lnTo>
                    <a:pt x="1112" y="176"/>
                  </a:lnTo>
                  <a:lnTo>
                    <a:pt x="1297" y="0"/>
                  </a:lnTo>
                  <a:lnTo>
                    <a:pt x="1120" y="176"/>
                  </a:lnTo>
                  <a:lnTo>
                    <a:pt x="144" y="926"/>
                  </a:lnTo>
                  <a:lnTo>
                    <a:pt x="136" y="919"/>
                  </a:lnTo>
                  <a:lnTo>
                    <a:pt x="160" y="2029"/>
                  </a:lnTo>
                  <a:lnTo>
                    <a:pt x="0" y="2544"/>
                  </a:lnTo>
                  <a:lnTo>
                    <a:pt x="152" y="2022"/>
                  </a:lnTo>
                  <a:lnTo>
                    <a:pt x="1448" y="1919"/>
                  </a:lnTo>
                  <a:lnTo>
                    <a:pt x="1896" y="3015"/>
                  </a:lnTo>
                  <a:lnTo>
                    <a:pt x="1456" y="1919"/>
                  </a:lnTo>
                  <a:lnTo>
                    <a:pt x="1752" y="874"/>
                  </a:lnTo>
                  <a:lnTo>
                    <a:pt x="1784" y="706"/>
                  </a:lnTo>
                </a:path>
              </a:pathLst>
            </a:custGeom>
            <a:noFill/>
            <a:ln w="57150">
              <a:solidFill>
                <a:srgbClr val="458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35" name="组合 134"/>
            <p:cNvGrpSpPr/>
            <p:nvPr/>
          </p:nvGrpSpPr>
          <p:grpSpPr>
            <a:xfrm>
              <a:off x="10289" y="4254"/>
              <a:ext cx="667" cy="673"/>
              <a:chOff x="7691" y="2758"/>
              <a:chExt cx="667" cy="673"/>
            </a:xfrm>
          </p:grpSpPr>
          <p:sp>
            <p:nvSpPr>
              <p:cNvPr id="136" name="任意多边形 135"/>
              <p:cNvSpPr/>
              <p:nvPr/>
            </p:nvSpPr>
            <p:spPr>
              <a:xfrm>
                <a:off x="7691" y="2758"/>
                <a:ext cx="292" cy="354"/>
              </a:xfrm>
              <a:custGeom>
                <a:avLst/>
                <a:gdLst>
                  <a:gd name="connsiteX0" fmla="*/ 0 w 292"/>
                  <a:gd name="connsiteY0" fmla="*/ 354 h 354"/>
                  <a:gd name="connsiteX1" fmla="*/ 88 w 292"/>
                  <a:gd name="connsiteY1" fmla="*/ 190 h 354"/>
                  <a:gd name="connsiteX2" fmla="*/ 272 w 292"/>
                  <a:gd name="connsiteY2" fmla="*/ 10 h 354"/>
                  <a:gd name="connsiteX3" fmla="*/ 292 w 292"/>
                  <a:gd name="connsiteY3" fmla="*/ 6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" h="354">
                    <a:moveTo>
                      <a:pt x="0" y="354"/>
                    </a:moveTo>
                    <a:cubicBezTo>
                      <a:pt x="16" y="323"/>
                      <a:pt x="58" y="240"/>
                      <a:pt x="88" y="190"/>
                    </a:cubicBezTo>
                    <a:cubicBezTo>
                      <a:pt x="118" y="140"/>
                      <a:pt x="243" y="30"/>
                      <a:pt x="272" y="10"/>
                    </a:cubicBezTo>
                    <a:cubicBezTo>
                      <a:pt x="301" y="-10"/>
                      <a:pt x="290" y="5"/>
                      <a:pt x="292" y="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7" name="任意多边形 136"/>
              <p:cNvSpPr/>
              <p:nvPr/>
            </p:nvSpPr>
            <p:spPr>
              <a:xfrm>
                <a:off x="7891" y="3220"/>
                <a:ext cx="467" cy="211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pic>
        <p:nvPicPr>
          <p:cNvPr id="69" name="图片 68" descr="斑马抬头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000">
            <a:off x="-1812908" y="2054544"/>
            <a:ext cx="5585460" cy="5482590"/>
          </a:xfrm>
          <a:prstGeom prst="rect">
            <a:avLst/>
          </a:prstGeom>
        </p:spPr>
      </p:pic>
      <p:sp>
        <p:nvSpPr>
          <p:cNvPr id="165" name="星形: 五角 21"/>
          <p:cNvSpPr/>
          <p:nvPr/>
        </p:nvSpPr>
        <p:spPr>
          <a:xfrm rot="20614013">
            <a:off x="11266805" y="918210"/>
            <a:ext cx="297815" cy="29591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6378575" y="36131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813" y="11906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2" name="星形: 五角 27"/>
          <p:cNvSpPr/>
          <p:nvPr/>
        </p:nvSpPr>
        <p:spPr>
          <a:xfrm rot="20614013">
            <a:off x="10717530" y="2216150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4325" y="6997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任意多边形 13"/>
          <p:cNvSpPr/>
          <p:nvPr/>
        </p:nvSpPr>
        <p:spPr>
          <a:xfrm>
            <a:off x="4915535" y="1493520"/>
            <a:ext cx="441960" cy="651510"/>
          </a:xfrm>
          <a:custGeom>
            <a:avLst/>
            <a:gdLst>
              <a:gd name="connisteX0" fmla="*/ 168910 w 551180"/>
              <a:gd name="connsiteY0" fmla="*/ 0 h 809625"/>
              <a:gd name="connisteX1" fmla="*/ 0 w 551180"/>
              <a:gd name="connsiteY1" fmla="*/ 195580 h 809625"/>
              <a:gd name="connisteX2" fmla="*/ 151130 w 551180"/>
              <a:gd name="connsiteY2" fmla="*/ 436245 h 809625"/>
              <a:gd name="connisteX3" fmla="*/ 71120 w 551180"/>
              <a:gd name="connsiteY3" fmla="*/ 747395 h 809625"/>
              <a:gd name="connisteX4" fmla="*/ 435610 w 551180"/>
              <a:gd name="connsiteY4" fmla="*/ 809625 h 809625"/>
              <a:gd name="connisteX5" fmla="*/ 417830 w 551180"/>
              <a:gd name="connsiteY5" fmla="*/ 605155 h 809625"/>
              <a:gd name="connisteX6" fmla="*/ 551180 w 551180"/>
              <a:gd name="connsiteY6" fmla="*/ 418465 h 809625"/>
              <a:gd name="connisteX7" fmla="*/ 435610 w 551180"/>
              <a:gd name="connsiteY7" fmla="*/ 195580 h 809625"/>
              <a:gd name="connisteX8" fmla="*/ 435610 w 551180"/>
              <a:gd name="connsiteY8" fmla="*/ 53340 h 809625"/>
              <a:gd name="connisteX9" fmla="*/ 222250 w 551180"/>
              <a:gd name="connsiteY9" fmla="*/ 17780 h 809625"/>
              <a:gd name="connisteX10" fmla="*/ 168910 w 551180"/>
              <a:gd name="connsiteY10" fmla="*/ 0 h 8096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551180" h="809625">
                <a:moveTo>
                  <a:pt x="168910" y="0"/>
                </a:moveTo>
                <a:lnTo>
                  <a:pt x="0" y="195580"/>
                </a:lnTo>
                <a:lnTo>
                  <a:pt x="151130" y="436245"/>
                </a:lnTo>
                <a:lnTo>
                  <a:pt x="71120" y="747395"/>
                </a:lnTo>
                <a:lnTo>
                  <a:pt x="435610" y="809625"/>
                </a:lnTo>
                <a:lnTo>
                  <a:pt x="417830" y="605155"/>
                </a:lnTo>
                <a:lnTo>
                  <a:pt x="551180" y="418465"/>
                </a:lnTo>
                <a:lnTo>
                  <a:pt x="435610" y="195580"/>
                </a:lnTo>
                <a:lnTo>
                  <a:pt x="435610" y="53340"/>
                </a:lnTo>
                <a:lnTo>
                  <a:pt x="222250" y="17780"/>
                </a:lnTo>
                <a:lnTo>
                  <a:pt x="168910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6630670" y="3910330"/>
            <a:ext cx="486410" cy="451485"/>
          </a:xfrm>
          <a:custGeom>
            <a:avLst/>
            <a:gdLst>
              <a:gd name="connisteX0" fmla="*/ 605155 w 605155"/>
              <a:gd name="connsiteY0" fmla="*/ 0 h 560705"/>
              <a:gd name="connisteX1" fmla="*/ 373380 w 605155"/>
              <a:gd name="connsiteY1" fmla="*/ 160020 h 560705"/>
              <a:gd name="connisteX2" fmla="*/ 62230 w 605155"/>
              <a:gd name="connsiteY2" fmla="*/ 267335 h 560705"/>
              <a:gd name="connisteX3" fmla="*/ 0 w 605155"/>
              <a:gd name="connsiteY3" fmla="*/ 454025 h 560705"/>
              <a:gd name="connisteX4" fmla="*/ 275590 w 605155"/>
              <a:gd name="connsiteY4" fmla="*/ 560705 h 560705"/>
              <a:gd name="connisteX5" fmla="*/ 498475 w 605155"/>
              <a:gd name="connsiteY5" fmla="*/ 525145 h 560705"/>
              <a:gd name="connisteX6" fmla="*/ 373380 w 605155"/>
              <a:gd name="connsiteY6" fmla="*/ 409575 h 560705"/>
              <a:gd name="connisteX7" fmla="*/ 569595 w 605155"/>
              <a:gd name="connsiteY7" fmla="*/ 168910 h 560705"/>
              <a:gd name="connisteX8" fmla="*/ 605155 w 605155"/>
              <a:gd name="connsiteY8" fmla="*/ 0 h 5607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605155" h="560705">
                <a:moveTo>
                  <a:pt x="605155" y="0"/>
                </a:moveTo>
                <a:lnTo>
                  <a:pt x="373380" y="160020"/>
                </a:lnTo>
                <a:lnTo>
                  <a:pt x="62230" y="267335"/>
                </a:lnTo>
                <a:lnTo>
                  <a:pt x="0" y="454025"/>
                </a:lnTo>
                <a:lnTo>
                  <a:pt x="275590" y="560705"/>
                </a:lnTo>
                <a:lnTo>
                  <a:pt x="498475" y="525145"/>
                </a:lnTo>
                <a:lnTo>
                  <a:pt x="373380" y="409575"/>
                </a:lnTo>
                <a:lnTo>
                  <a:pt x="569595" y="168910"/>
                </a:lnTo>
                <a:lnTo>
                  <a:pt x="605155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9464675" y="3057525"/>
            <a:ext cx="499110" cy="743585"/>
          </a:xfrm>
          <a:custGeom>
            <a:avLst/>
            <a:gdLst>
              <a:gd name="connisteX0" fmla="*/ 44450 w 622300"/>
              <a:gd name="connsiteY0" fmla="*/ 151130 h 925195"/>
              <a:gd name="connisteX1" fmla="*/ 302260 w 622300"/>
              <a:gd name="connsiteY1" fmla="*/ 0 h 925195"/>
              <a:gd name="connisteX2" fmla="*/ 462280 w 622300"/>
              <a:gd name="connsiteY2" fmla="*/ 365125 h 925195"/>
              <a:gd name="connisteX3" fmla="*/ 311150 w 622300"/>
              <a:gd name="connsiteY3" fmla="*/ 480695 h 925195"/>
              <a:gd name="connisteX4" fmla="*/ 542290 w 622300"/>
              <a:gd name="connsiteY4" fmla="*/ 551815 h 925195"/>
              <a:gd name="connisteX5" fmla="*/ 622300 w 622300"/>
              <a:gd name="connsiteY5" fmla="*/ 791845 h 925195"/>
              <a:gd name="connisteX6" fmla="*/ 115570 w 622300"/>
              <a:gd name="connsiteY6" fmla="*/ 925195 h 925195"/>
              <a:gd name="connisteX7" fmla="*/ 0 w 622300"/>
              <a:gd name="connsiteY7" fmla="*/ 596265 h 925195"/>
              <a:gd name="connisteX8" fmla="*/ 133350 w 622300"/>
              <a:gd name="connsiteY8" fmla="*/ 391795 h 925195"/>
              <a:gd name="connisteX9" fmla="*/ 44450 w 622300"/>
              <a:gd name="connsiteY9" fmla="*/ 151130 h 92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622300" h="925195">
                <a:moveTo>
                  <a:pt x="44450" y="151130"/>
                </a:moveTo>
                <a:lnTo>
                  <a:pt x="302260" y="0"/>
                </a:lnTo>
                <a:lnTo>
                  <a:pt x="462280" y="365125"/>
                </a:lnTo>
                <a:lnTo>
                  <a:pt x="311150" y="480695"/>
                </a:lnTo>
                <a:lnTo>
                  <a:pt x="542290" y="551815"/>
                </a:lnTo>
                <a:lnTo>
                  <a:pt x="622300" y="791845"/>
                </a:lnTo>
                <a:lnTo>
                  <a:pt x="115570" y="925195"/>
                </a:lnTo>
                <a:lnTo>
                  <a:pt x="0" y="596265"/>
                </a:lnTo>
                <a:lnTo>
                  <a:pt x="133350" y="391795"/>
                </a:lnTo>
                <a:lnTo>
                  <a:pt x="44450" y="15113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976370" y="2974975"/>
            <a:ext cx="520700" cy="614680"/>
          </a:xfrm>
          <a:custGeom>
            <a:avLst/>
            <a:gdLst>
              <a:gd name="connisteX0" fmla="*/ 497840 w 649605"/>
              <a:gd name="connsiteY0" fmla="*/ 8890 h 764540"/>
              <a:gd name="connisteX1" fmla="*/ 0 w 649605"/>
              <a:gd name="connsiteY1" fmla="*/ 328930 h 764540"/>
              <a:gd name="connisteX2" fmla="*/ 71120 w 649605"/>
              <a:gd name="connsiteY2" fmla="*/ 631190 h 764540"/>
              <a:gd name="connisteX3" fmla="*/ 426720 w 649605"/>
              <a:gd name="connsiteY3" fmla="*/ 764540 h 764540"/>
              <a:gd name="connisteX4" fmla="*/ 453390 w 649605"/>
              <a:gd name="connsiteY4" fmla="*/ 551180 h 764540"/>
              <a:gd name="connisteX5" fmla="*/ 631825 w 649605"/>
              <a:gd name="connsiteY5" fmla="*/ 506730 h 764540"/>
              <a:gd name="connisteX6" fmla="*/ 515620 w 649605"/>
              <a:gd name="connsiteY6" fmla="*/ 364490 h 764540"/>
              <a:gd name="connisteX7" fmla="*/ 649605 w 649605"/>
              <a:gd name="connsiteY7" fmla="*/ 0 h 764540"/>
              <a:gd name="connisteX8" fmla="*/ 462280 w 649605"/>
              <a:gd name="connsiteY8" fmla="*/ 0 h 764540"/>
              <a:gd name="connisteX9" fmla="*/ 497840 w 649605"/>
              <a:gd name="connsiteY9" fmla="*/ 8890 h 7645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649605" h="764540">
                <a:moveTo>
                  <a:pt x="497840" y="8890"/>
                </a:moveTo>
                <a:lnTo>
                  <a:pt x="0" y="328930"/>
                </a:lnTo>
                <a:lnTo>
                  <a:pt x="71120" y="631190"/>
                </a:lnTo>
                <a:lnTo>
                  <a:pt x="426720" y="764540"/>
                </a:lnTo>
                <a:lnTo>
                  <a:pt x="453390" y="551180"/>
                </a:lnTo>
                <a:lnTo>
                  <a:pt x="631825" y="506730"/>
                </a:lnTo>
                <a:lnTo>
                  <a:pt x="515620" y="364490"/>
                </a:lnTo>
                <a:lnTo>
                  <a:pt x="649605" y="0"/>
                </a:lnTo>
                <a:lnTo>
                  <a:pt x="462280" y="0"/>
                </a:lnTo>
                <a:lnTo>
                  <a:pt x="497840" y="889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9190990" y="768350"/>
            <a:ext cx="558800" cy="644525"/>
          </a:xfrm>
          <a:custGeom>
            <a:avLst/>
            <a:gdLst>
              <a:gd name="connisteX0" fmla="*/ 570230 w 695960"/>
              <a:gd name="connsiteY0" fmla="*/ 0 h 801370"/>
              <a:gd name="connisteX1" fmla="*/ 0 w 695960"/>
              <a:gd name="connsiteY1" fmla="*/ 318770 h 801370"/>
              <a:gd name="connisteX2" fmla="*/ 396240 w 695960"/>
              <a:gd name="connsiteY2" fmla="*/ 444500 h 801370"/>
              <a:gd name="connisteX3" fmla="*/ 695960 w 695960"/>
              <a:gd name="connsiteY3" fmla="*/ 801370 h 801370"/>
              <a:gd name="connisteX4" fmla="*/ 637540 w 695960"/>
              <a:gd name="connsiteY4" fmla="*/ 357505 h 801370"/>
              <a:gd name="connisteX5" fmla="*/ 570230 w 695960"/>
              <a:gd name="connsiteY5" fmla="*/ 0 h 80137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695960" h="801370">
                <a:moveTo>
                  <a:pt x="570230" y="0"/>
                </a:moveTo>
                <a:lnTo>
                  <a:pt x="0" y="318770"/>
                </a:lnTo>
                <a:lnTo>
                  <a:pt x="396240" y="444500"/>
                </a:lnTo>
                <a:lnTo>
                  <a:pt x="695960" y="801370"/>
                </a:lnTo>
                <a:lnTo>
                  <a:pt x="637540" y="357505"/>
                </a:lnTo>
                <a:lnTo>
                  <a:pt x="570230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20" name="Picture 4" descr="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7725" y="125043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任意多边形 12"/>
          <p:cNvSpPr/>
          <p:nvPr/>
        </p:nvSpPr>
        <p:spPr>
          <a:xfrm rot="5400000">
            <a:off x="5117465" y="3954145"/>
            <a:ext cx="636905" cy="473075"/>
          </a:xfrm>
          <a:custGeom>
            <a:avLst/>
            <a:gdLst>
              <a:gd name="connisteX0" fmla="*/ 44450 w 791210"/>
              <a:gd name="connsiteY0" fmla="*/ 0 h 586740"/>
              <a:gd name="connisteX1" fmla="*/ 355600 w 791210"/>
              <a:gd name="connsiteY1" fmla="*/ 97790 h 586740"/>
              <a:gd name="connisteX2" fmla="*/ 640080 w 791210"/>
              <a:gd name="connsiteY2" fmla="*/ 71120 h 586740"/>
              <a:gd name="connisteX3" fmla="*/ 791210 w 791210"/>
              <a:gd name="connsiteY3" fmla="*/ 248920 h 586740"/>
              <a:gd name="connisteX4" fmla="*/ 480060 w 791210"/>
              <a:gd name="connsiteY4" fmla="*/ 586740 h 586740"/>
              <a:gd name="connisteX5" fmla="*/ 248920 w 791210"/>
              <a:gd name="connsiteY5" fmla="*/ 524510 h 586740"/>
              <a:gd name="connisteX6" fmla="*/ 0 w 791210"/>
              <a:gd name="connsiteY6" fmla="*/ 382270 h 586740"/>
              <a:gd name="connisteX7" fmla="*/ 44450 w 791210"/>
              <a:gd name="connsiteY7" fmla="*/ 0 h 5867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791210" h="586740">
                <a:moveTo>
                  <a:pt x="44450" y="0"/>
                </a:moveTo>
                <a:lnTo>
                  <a:pt x="355600" y="97790"/>
                </a:lnTo>
                <a:lnTo>
                  <a:pt x="640080" y="71120"/>
                </a:lnTo>
                <a:lnTo>
                  <a:pt x="791210" y="248920"/>
                </a:lnTo>
                <a:lnTo>
                  <a:pt x="480060" y="586740"/>
                </a:lnTo>
                <a:lnTo>
                  <a:pt x="248920" y="524510"/>
                </a:lnTo>
                <a:lnTo>
                  <a:pt x="0" y="382270"/>
                </a:lnTo>
                <a:lnTo>
                  <a:pt x="44450" y="0"/>
                </a:lnTo>
                <a:close/>
              </a:path>
            </a:pathLst>
          </a:custGeom>
          <a:gradFill>
            <a:gsLst>
              <a:gs pos="87000">
                <a:schemeClr val="accent1">
                  <a:lumMod val="5000"/>
                  <a:lumOff val="95000"/>
                </a:schemeClr>
              </a:gs>
              <a:gs pos="47000">
                <a:srgbClr val="FFFA9C"/>
              </a:gs>
            </a:gsLst>
            <a:lin ang="2460000" scaled="0"/>
          </a:gradFill>
          <a:ln>
            <a:noFill/>
          </a:ln>
          <a:effectLst>
            <a:glow rad="279400">
              <a:srgbClr val="FFFA9C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 rot="1260000">
            <a:off x="6333490" y="1370330"/>
            <a:ext cx="1703070" cy="1703070"/>
            <a:chOff x="8991" y="1969"/>
            <a:chExt cx="2682" cy="2682"/>
          </a:xfrm>
        </p:grpSpPr>
        <p:pic>
          <p:nvPicPr>
            <p:cNvPr id="21" name="图片 20" descr="老鼠吃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1" y="1969"/>
              <a:ext cx="2683" cy="2683"/>
            </a:xfrm>
            <a:prstGeom prst="rect">
              <a:avLst/>
            </a:prstGeom>
          </p:spPr>
        </p:pic>
        <p:sp>
          <p:nvSpPr>
            <p:cNvPr id="17" name="任意多边形 16"/>
            <p:cNvSpPr/>
            <p:nvPr/>
          </p:nvSpPr>
          <p:spPr>
            <a:xfrm rot="13620000">
              <a:off x="10270" y="3418"/>
              <a:ext cx="337" cy="526"/>
            </a:xfrm>
            <a:custGeom>
              <a:avLst/>
              <a:gdLst>
                <a:gd name="connisteX0" fmla="*/ 151130 w 266700"/>
                <a:gd name="connsiteY0" fmla="*/ 0 h 400050"/>
                <a:gd name="connisteX1" fmla="*/ 0 w 266700"/>
                <a:gd name="connsiteY1" fmla="*/ 391160 h 400050"/>
                <a:gd name="connisteX2" fmla="*/ 266700 w 266700"/>
                <a:gd name="connsiteY2" fmla="*/ 400050 h 400050"/>
                <a:gd name="connisteX3" fmla="*/ 151130 w 266700"/>
                <a:gd name="connsiteY3" fmla="*/ 0 h 4000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400050">
                  <a:moveTo>
                    <a:pt x="151130" y="0"/>
                  </a:moveTo>
                  <a:lnTo>
                    <a:pt x="0" y="391160"/>
                  </a:lnTo>
                  <a:lnTo>
                    <a:pt x="266700" y="400050"/>
                  </a:lnTo>
                  <a:lnTo>
                    <a:pt x="151130" y="0"/>
                  </a:lnTo>
                  <a:close/>
                </a:path>
              </a:pathLst>
            </a:custGeom>
            <a:gradFill>
              <a:gsLst>
                <a:gs pos="87000">
                  <a:schemeClr val="accent1">
                    <a:lumMod val="5000"/>
                    <a:lumOff val="95000"/>
                  </a:schemeClr>
                </a:gs>
                <a:gs pos="47000">
                  <a:srgbClr val="FFFA9C"/>
                </a:gs>
              </a:gsLst>
              <a:lin ang="2460000" scaled="0"/>
            </a:gradFill>
            <a:ln>
              <a:noFill/>
            </a:ln>
            <a:effectLst>
              <a:glow rad="2794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4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0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bldLvl="0" animBg="1"/>
      <p:bldP spid="168" grpId="1" bldLvl="0" animBg="1"/>
      <p:bldP spid="172" grpId="0" bldLvl="0" animBg="1"/>
      <p:bldP spid="172" grpId="1" bldLvl="0" animBg="1"/>
      <p:bldP spid="14" grpId="0" animBg="1"/>
      <p:bldP spid="15" grpId="0" animBg="1"/>
      <p:bldP spid="16" grpId="0" animBg="1"/>
      <p:bldP spid="18" grpId="0" animBg="1"/>
      <p:bldP spid="19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0" y="-3183255"/>
            <a:ext cx="4503420" cy="322834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910590" y="1500505"/>
            <a:ext cx="12873990" cy="6163310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454025" y="-1834515"/>
            <a:ext cx="5678170" cy="4215765"/>
            <a:chOff x="-1483" y="2703"/>
            <a:chExt cx="8942" cy="6639"/>
          </a:xfrm>
        </p:grpSpPr>
        <p:grpSp>
          <p:nvGrpSpPr>
            <p:cNvPr id="96" name="组合 95"/>
            <p:cNvGrpSpPr/>
            <p:nvPr/>
          </p:nvGrpSpPr>
          <p:grpSpPr>
            <a:xfrm rot="20820000">
              <a:off x="-1483" y="4560"/>
              <a:ext cx="5529" cy="4782"/>
              <a:chOff x="10697" y="2618"/>
              <a:chExt cx="7116" cy="6154"/>
            </a:xfrm>
          </p:grpSpPr>
          <p:grpSp>
            <p:nvGrpSpPr>
              <p:cNvPr id="97" name="组合 96"/>
              <p:cNvGrpSpPr/>
              <p:nvPr/>
            </p:nvGrpSpPr>
            <p:grpSpPr>
              <a:xfrm>
                <a:off x="12832" y="5734"/>
                <a:ext cx="3776" cy="3038"/>
                <a:chOff x="10337" y="2207"/>
                <a:chExt cx="3062" cy="3038"/>
              </a:xfrm>
            </p:grpSpPr>
            <p:sp>
              <p:nvSpPr>
                <p:cNvPr id="98" name="任意多边形 97"/>
                <p:cNvSpPr/>
                <p:nvPr/>
              </p:nvSpPr>
              <p:spPr>
                <a:xfrm>
                  <a:off x="10337" y="2207"/>
                  <a:ext cx="3063" cy="3039"/>
                </a:xfrm>
                <a:custGeom>
                  <a:avLst/>
                  <a:gdLst>
                    <a:gd name="connisteX0" fmla="*/ 409019 w 1944734"/>
                    <a:gd name="connsiteY0" fmla="*/ 1811093 h 1929850"/>
                    <a:gd name="connisteX1" fmla="*/ 510619 w 1944734"/>
                    <a:gd name="connsiteY1" fmla="*/ 1689173 h 1929850"/>
                    <a:gd name="connisteX2" fmla="*/ 563959 w 1944734"/>
                    <a:gd name="connsiteY2" fmla="*/ 1554553 h 1929850"/>
                    <a:gd name="connisteX3" fmla="*/ 607139 w 1944734"/>
                    <a:gd name="connsiteY3" fmla="*/ 1386913 h 1929850"/>
                    <a:gd name="connisteX4" fmla="*/ 607139 w 1944734"/>
                    <a:gd name="connsiteY4" fmla="*/ 1171013 h 1929850"/>
                    <a:gd name="connisteX5" fmla="*/ 553799 w 1944734"/>
                    <a:gd name="connsiteY5" fmla="*/ 970353 h 1929850"/>
                    <a:gd name="connisteX6" fmla="*/ 485219 w 1944734"/>
                    <a:gd name="connsiteY6" fmla="*/ 706193 h 1929850"/>
                    <a:gd name="connisteX7" fmla="*/ 287099 w 1944734"/>
                    <a:gd name="connsiteY7" fmla="*/ 444573 h 1929850"/>
                    <a:gd name="connisteX8" fmla="*/ 86439 w 1944734"/>
                    <a:gd name="connsiteY8" fmla="*/ 312493 h 1929850"/>
                    <a:gd name="connisteX9" fmla="*/ 79 w 1944734"/>
                    <a:gd name="connsiteY9" fmla="*/ 312493 h 1929850"/>
                    <a:gd name="connisteX10" fmla="*/ 76279 w 1944734"/>
                    <a:gd name="connsiteY10" fmla="*/ 254073 h 1929850"/>
                    <a:gd name="connisteX11" fmla="*/ 228679 w 1944734"/>
                    <a:gd name="connsiteY11" fmla="*/ 221053 h 1929850"/>
                    <a:gd name="connisteX12" fmla="*/ 475059 w 1944734"/>
                    <a:gd name="connsiteY12" fmla="*/ 259153 h 1929850"/>
                    <a:gd name="connisteX13" fmla="*/ 723979 w 1944734"/>
                    <a:gd name="connsiteY13" fmla="*/ 373453 h 1929850"/>
                    <a:gd name="connisteX14" fmla="*/ 899239 w 1944734"/>
                    <a:gd name="connsiteY14" fmla="*/ 505533 h 1929850"/>
                    <a:gd name="connisteX15" fmla="*/ 906859 w 1944734"/>
                    <a:gd name="connsiteY15" fmla="*/ 492833 h 1929850"/>
                    <a:gd name="connisteX16" fmla="*/ 939879 w 1944734"/>
                    <a:gd name="connsiteY16" fmla="*/ 406473 h 1929850"/>
                    <a:gd name="connisteX17" fmla="*/ 1046559 w 1944734"/>
                    <a:gd name="connsiteY17" fmla="*/ 228673 h 1929850"/>
                    <a:gd name="connisteX18" fmla="*/ 1267539 w 1944734"/>
                    <a:gd name="connsiteY18" fmla="*/ 40713 h 1929850"/>
                    <a:gd name="connisteX19" fmla="*/ 1549479 w 1944734"/>
                    <a:gd name="connsiteY19" fmla="*/ 73 h 1929850"/>
                    <a:gd name="connisteX20" fmla="*/ 1793319 w 1944734"/>
                    <a:gd name="connsiteY20" fmla="*/ 35633 h 1929850"/>
                    <a:gd name="connisteX21" fmla="*/ 1920319 w 1944734"/>
                    <a:gd name="connsiteY21" fmla="*/ 106753 h 1929850"/>
                    <a:gd name="connisteX22" fmla="*/ 1935559 w 1944734"/>
                    <a:gd name="connsiteY22" fmla="*/ 129613 h 1929850"/>
                    <a:gd name="connisteX23" fmla="*/ 1846659 w 1944734"/>
                    <a:gd name="connsiteY23" fmla="*/ 111833 h 1929850"/>
                    <a:gd name="connisteX24" fmla="*/ 1653619 w 1944734"/>
                    <a:gd name="connsiteY24" fmla="*/ 124533 h 1929850"/>
                    <a:gd name="connisteX25" fmla="*/ 1498679 w 1944734"/>
                    <a:gd name="connsiteY25" fmla="*/ 228673 h 1929850"/>
                    <a:gd name="connisteX26" fmla="*/ 1381839 w 1944734"/>
                    <a:gd name="connsiteY26" fmla="*/ 419173 h 1929850"/>
                    <a:gd name="connisteX27" fmla="*/ 1285319 w 1944734"/>
                    <a:gd name="connsiteY27" fmla="*/ 731593 h 1929850"/>
                    <a:gd name="connisteX28" fmla="*/ 1244679 w 1944734"/>
                    <a:gd name="connsiteY28" fmla="*/ 917013 h 1929850"/>
                    <a:gd name="connisteX29" fmla="*/ 1224359 w 1944734"/>
                    <a:gd name="connsiteY29" fmla="*/ 1064333 h 1929850"/>
                    <a:gd name="connisteX30" fmla="*/ 1224359 w 1944734"/>
                    <a:gd name="connsiteY30" fmla="*/ 1171013 h 1929850"/>
                    <a:gd name="connisteX31" fmla="*/ 1204039 w 1944734"/>
                    <a:gd name="connsiteY31" fmla="*/ 1285313 h 1929850"/>
                    <a:gd name="connisteX32" fmla="*/ 1191339 w 1944734"/>
                    <a:gd name="connsiteY32" fmla="*/ 1336113 h 1929850"/>
                    <a:gd name="connisteX33" fmla="*/ 1191339 w 1944734"/>
                    <a:gd name="connsiteY33" fmla="*/ 1391993 h 1929850"/>
                    <a:gd name="connisteX34" fmla="*/ 1239599 w 1944734"/>
                    <a:gd name="connsiteY34" fmla="*/ 1531693 h 1929850"/>
                    <a:gd name="connisteX35" fmla="*/ 1384379 w 1944734"/>
                    <a:gd name="connsiteY35" fmla="*/ 1737433 h 1929850"/>
                    <a:gd name="connisteX36" fmla="*/ 1511379 w 1944734"/>
                    <a:gd name="connsiteY36" fmla="*/ 1907613 h 1929850"/>
                    <a:gd name="connisteX37" fmla="*/ 1440259 w 1944734"/>
                    <a:gd name="connsiteY37" fmla="*/ 1915233 h 1929850"/>
                    <a:gd name="connisteX38" fmla="*/ 1287859 w 1944734"/>
                    <a:gd name="connsiteY38" fmla="*/ 1841573 h 1929850"/>
                    <a:gd name="connisteX39" fmla="*/ 1181179 w 1944734"/>
                    <a:gd name="connsiteY39" fmla="*/ 1927933 h 1929850"/>
                    <a:gd name="connisteX40" fmla="*/ 1102439 w 1944734"/>
                    <a:gd name="connsiteY40" fmla="*/ 1788233 h 1929850"/>
                    <a:gd name="connisteX41" fmla="*/ 942419 w 1944734"/>
                    <a:gd name="connsiteY41" fmla="*/ 1922853 h 1929850"/>
                    <a:gd name="connisteX42" fmla="*/ 883999 w 1944734"/>
                    <a:gd name="connsiteY42" fmla="*/ 1793313 h 1929850"/>
                    <a:gd name="connisteX43" fmla="*/ 647779 w 1944734"/>
                    <a:gd name="connsiteY43" fmla="*/ 1884753 h 1929850"/>
                    <a:gd name="connisteX44" fmla="*/ 348059 w 1944734"/>
                    <a:gd name="connsiteY44" fmla="*/ 1920313 h 1929850"/>
                    <a:gd name="connisteX45" fmla="*/ 297259 w 1944734"/>
                    <a:gd name="connsiteY45" fmla="*/ 1884753 h 1929850"/>
                    <a:gd name="connisteX46" fmla="*/ 363299 w 1944734"/>
                    <a:gd name="connsiteY46" fmla="*/ 1833953 h 1929850"/>
                    <a:gd name="connisteX47" fmla="*/ 409019 w 1944734"/>
                    <a:gd name="connsiteY47" fmla="*/ 1811093 h 192985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  <a:cxn ang="0">
                      <a:pos x="connisteX37" y="connsiteY37"/>
                    </a:cxn>
                    <a:cxn ang="0">
                      <a:pos x="connisteX38" y="connsiteY38"/>
                    </a:cxn>
                    <a:cxn ang="0">
                      <a:pos x="connisteX39" y="connsiteY39"/>
                    </a:cxn>
                    <a:cxn ang="0">
                      <a:pos x="connisteX40" y="connsiteY40"/>
                    </a:cxn>
                    <a:cxn ang="0">
                      <a:pos x="connisteX41" y="connsiteY41"/>
                    </a:cxn>
                    <a:cxn ang="0">
                      <a:pos x="connisteX42" y="connsiteY42"/>
                    </a:cxn>
                    <a:cxn ang="0">
                      <a:pos x="connisteX43" y="connsiteY43"/>
                    </a:cxn>
                    <a:cxn ang="0">
                      <a:pos x="connisteX44" y="connsiteY44"/>
                    </a:cxn>
                    <a:cxn ang="0">
                      <a:pos x="connisteX45" y="connsiteY45"/>
                    </a:cxn>
                    <a:cxn ang="0">
                      <a:pos x="connisteX46" y="connsiteY46"/>
                    </a:cxn>
                    <a:cxn ang="0">
                      <a:pos x="connisteX47" y="connsiteY47"/>
                    </a:cxn>
                  </a:cxnLst>
                  <a:rect l="l" t="t" r="r" b="b"/>
                  <a:pathLst>
                    <a:path w="1944735" h="1929851">
                      <a:moveTo>
                        <a:pt x="409020" y="1811094"/>
                      </a:moveTo>
                      <a:cubicBezTo>
                        <a:pt x="438230" y="1781884"/>
                        <a:pt x="479505" y="1740609"/>
                        <a:pt x="510620" y="1689174"/>
                      </a:cubicBezTo>
                      <a:cubicBezTo>
                        <a:pt x="541735" y="1637739"/>
                        <a:pt x="544910" y="1614879"/>
                        <a:pt x="563960" y="1554554"/>
                      </a:cubicBezTo>
                      <a:cubicBezTo>
                        <a:pt x="583010" y="1494229"/>
                        <a:pt x="598250" y="1463749"/>
                        <a:pt x="607140" y="1386914"/>
                      </a:cubicBezTo>
                      <a:cubicBezTo>
                        <a:pt x="616030" y="1310079"/>
                        <a:pt x="617935" y="1254199"/>
                        <a:pt x="607140" y="1171014"/>
                      </a:cubicBezTo>
                      <a:cubicBezTo>
                        <a:pt x="596345" y="1087829"/>
                        <a:pt x="577930" y="1063064"/>
                        <a:pt x="553800" y="970354"/>
                      </a:cubicBezTo>
                      <a:cubicBezTo>
                        <a:pt x="529670" y="877644"/>
                        <a:pt x="538560" y="811604"/>
                        <a:pt x="485220" y="706194"/>
                      </a:cubicBezTo>
                      <a:cubicBezTo>
                        <a:pt x="431880" y="600784"/>
                        <a:pt x="367110" y="523314"/>
                        <a:pt x="287100" y="444574"/>
                      </a:cubicBezTo>
                      <a:cubicBezTo>
                        <a:pt x="207090" y="365834"/>
                        <a:pt x="143590" y="339164"/>
                        <a:pt x="86440" y="312494"/>
                      </a:cubicBezTo>
                      <a:cubicBezTo>
                        <a:pt x="29290" y="285824"/>
                        <a:pt x="1985" y="323924"/>
                        <a:pt x="80" y="312494"/>
                      </a:cubicBezTo>
                      <a:cubicBezTo>
                        <a:pt x="-1825" y="301064"/>
                        <a:pt x="30560" y="272489"/>
                        <a:pt x="76280" y="254074"/>
                      </a:cubicBezTo>
                      <a:cubicBezTo>
                        <a:pt x="122000" y="235659"/>
                        <a:pt x="148670" y="219784"/>
                        <a:pt x="228680" y="221054"/>
                      </a:cubicBezTo>
                      <a:cubicBezTo>
                        <a:pt x="308690" y="222324"/>
                        <a:pt x="376000" y="228674"/>
                        <a:pt x="475060" y="259154"/>
                      </a:cubicBezTo>
                      <a:cubicBezTo>
                        <a:pt x="574120" y="289634"/>
                        <a:pt x="638890" y="323924"/>
                        <a:pt x="723980" y="373454"/>
                      </a:cubicBezTo>
                      <a:cubicBezTo>
                        <a:pt x="809070" y="422984"/>
                        <a:pt x="862410" y="481404"/>
                        <a:pt x="899240" y="505534"/>
                      </a:cubicBezTo>
                      <a:cubicBezTo>
                        <a:pt x="936070" y="529664"/>
                        <a:pt x="898605" y="512519"/>
                        <a:pt x="906860" y="492834"/>
                      </a:cubicBezTo>
                      <a:cubicBezTo>
                        <a:pt x="915115" y="473149"/>
                        <a:pt x="911940" y="459179"/>
                        <a:pt x="939880" y="406474"/>
                      </a:cubicBezTo>
                      <a:cubicBezTo>
                        <a:pt x="967820" y="353769"/>
                        <a:pt x="981155" y="301699"/>
                        <a:pt x="1046560" y="228674"/>
                      </a:cubicBezTo>
                      <a:cubicBezTo>
                        <a:pt x="1111965" y="155649"/>
                        <a:pt x="1167210" y="86434"/>
                        <a:pt x="1267540" y="40714"/>
                      </a:cubicBezTo>
                      <a:cubicBezTo>
                        <a:pt x="1367870" y="-5006"/>
                        <a:pt x="1444070" y="1344"/>
                        <a:pt x="1549480" y="74"/>
                      </a:cubicBezTo>
                      <a:cubicBezTo>
                        <a:pt x="1654890" y="-1196"/>
                        <a:pt x="1719025" y="14044"/>
                        <a:pt x="1793320" y="35634"/>
                      </a:cubicBezTo>
                      <a:cubicBezTo>
                        <a:pt x="1867615" y="57224"/>
                        <a:pt x="1891745" y="87704"/>
                        <a:pt x="1920320" y="106754"/>
                      </a:cubicBezTo>
                      <a:cubicBezTo>
                        <a:pt x="1948895" y="125804"/>
                        <a:pt x="1950165" y="128344"/>
                        <a:pt x="1935560" y="129614"/>
                      </a:cubicBezTo>
                      <a:cubicBezTo>
                        <a:pt x="1920955" y="130884"/>
                        <a:pt x="1903175" y="113104"/>
                        <a:pt x="1846660" y="111834"/>
                      </a:cubicBezTo>
                      <a:cubicBezTo>
                        <a:pt x="1790145" y="110564"/>
                        <a:pt x="1723470" y="101039"/>
                        <a:pt x="1653620" y="124534"/>
                      </a:cubicBezTo>
                      <a:cubicBezTo>
                        <a:pt x="1583770" y="148029"/>
                        <a:pt x="1553290" y="169619"/>
                        <a:pt x="1498680" y="228674"/>
                      </a:cubicBezTo>
                      <a:cubicBezTo>
                        <a:pt x="1444070" y="287729"/>
                        <a:pt x="1424385" y="318844"/>
                        <a:pt x="1381840" y="419174"/>
                      </a:cubicBezTo>
                      <a:cubicBezTo>
                        <a:pt x="1339295" y="519504"/>
                        <a:pt x="1312625" y="631899"/>
                        <a:pt x="1285320" y="731594"/>
                      </a:cubicBezTo>
                      <a:cubicBezTo>
                        <a:pt x="1258015" y="831289"/>
                        <a:pt x="1256745" y="850339"/>
                        <a:pt x="1244680" y="917014"/>
                      </a:cubicBezTo>
                      <a:cubicBezTo>
                        <a:pt x="1232615" y="983689"/>
                        <a:pt x="1228170" y="1013534"/>
                        <a:pt x="1224360" y="1064334"/>
                      </a:cubicBezTo>
                      <a:cubicBezTo>
                        <a:pt x="1220550" y="1115134"/>
                        <a:pt x="1228170" y="1126564"/>
                        <a:pt x="1224360" y="1171014"/>
                      </a:cubicBezTo>
                      <a:cubicBezTo>
                        <a:pt x="1220550" y="1215464"/>
                        <a:pt x="1210390" y="1252294"/>
                        <a:pt x="1204040" y="1285314"/>
                      </a:cubicBezTo>
                      <a:cubicBezTo>
                        <a:pt x="1197690" y="1318334"/>
                        <a:pt x="1193880" y="1314524"/>
                        <a:pt x="1191340" y="1336114"/>
                      </a:cubicBezTo>
                      <a:cubicBezTo>
                        <a:pt x="1188800" y="1357704"/>
                        <a:pt x="1181815" y="1352624"/>
                        <a:pt x="1191340" y="1391994"/>
                      </a:cubicBezTo>
                      <a:cubicBezTo>
                        <a:pt x="1200865" y="1431364"/>
                        <a:pt x="1200865" y="1462479"/>
                        <a:pt x="1239600" y="1531694"/>
                      </a:cubicBezTo>
                      <a:cubicBezTo>
                        <a:pt x="1278335" y="1600909"/>
                        <a:pt x="1329770" y="1662504"/>
                        <a:pt x="1384380" y="1737434"/>
                      </a:cubicBezTo>
                      <a:cubicBezTo>
                        <a:pt x="1438990" y="1812364"/>
                        <a:pt x="1499950" y="1872054"/>
                        <a:pt x="1511380" y="1907614"/>
                      </a:cubicBezTo>
                      <a:cubicBezTo>
                        <a:pt x="1522810" y="1943174"/>
                        <a:pt x="1484710" y="1928569"/>
                        <a:pt x="1440260" y="1915234"/>
                      </a:cubicBezTo>
                      <a:cubicBezTo>
                        <a:pt x="1395810" y="1901899"/>
                        <a:pt x="1339930" y="1839034"/>
                        <a:pt x="1287860" y="1841574"/>
                      </a:cubicBezTo>
                      <a:cubicBezTo>
                        <a:pt x="1235790" y="1844114"/>
                        <a:pt x="1218010" y="1938729"/>
                        <a:pt x="1181180" y="1927934"/>
                      </a:cubicBezTo>
                      <a:cubicBezTo>
                        <a:pt x="1144350" y="1917139"/>
                        <a:pt x="1150065" y="1789504"/>
                        <a:pt x="1102440" y="1788234"/>
                      </a:cubicBezTo>
                      <a:cubicBezTo>
                        <a:pt x="1054815" y="1786964"/>
                        <a:pt x="986235" y="1921584"/>
                        <a:pt x="942420" y="1922854"/>
                      </a:cubicBezTo>
                      <a:cubicBezTo>
                        <a:pt x="898605" y="1924124"/>
                        <a:pt x="943055" y="1800934"/>
                        <a:pt x="884000" y="1793314"/>
                      </a:cubicBezTo>
                      <a:cubicBezTo>
                        <a:pt x="824945" y="1785694"/>
                        <a:pt x="755095" y="1859354"/>
                        <a:pt x="647780" y="1884754"/>
                      </a:cubicBezTo>
                      <a:cubicBezTo>
                        <a:pt x="540465" y="1910154"/>
                        <a:pt x="417910" y="1920314"/>
                        <a:pt x="348060" y="1920314"/>
                      </a:cubicBezTo>
                      <a:cubicBezTo>
                        <a:pt x="278210" y="1920314"/>
                        <a:pt x="294085" y="1901899"/>
                        <a:pt x="297260" y="1884754"/>
                      </a:cubicBezTo>
                      <a:cubicBezTo>
                        <a:pt x="300435" y="1867609"/>
                        <a:pt x="341075" y="1848559"/>
                        <a:pt x="363300" y="1833954"/>
                      </a:cubicBezTo>
                      <a:cubicBezTo>
                        <a:pt x="385525" y="1819349"/>
                        <a:pt x="379810" y="1840304"/>
                        <a:pt x="409020" y="1811094"/>
                      </a:cubicBezTo>
                      <a:close/>
                    </a:path>
                  </a:pathLst>
                </a:custGeom>
                <a:solidFill>
                  <a:srgbClr val="5C35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99" name="组合 98"/>
                <p:cNvGrpSpPr/>
                <p:nvPr/>
              </p:nvGrpSpPr>
              <p:grpSpPr>
                <a:xfrm>
                  <a:off x="11118" y="2831"/>
                  <a:ext cx="1300" cy="2074"/>
                  <a:chOff x="8632" y="2846"/>
                  <a:chExt cx="1198" cy="2074"/>
                </a:xfrm>
                <a:solidFill>
                  <a:srgbClr val="321600"/>
                </a:solidFill>
              </p:grpSpPr>
              <p:sp>
                <p:nvSpPr>
                  <p:cNvPr id="100" name="任意多边形 99"/>
                  <p:cNvSpPr/>
                  <p:nvPr/>
                </p:nvSpPr>
                <p:spPr>
                  <a:xfrm>
                    <a:off x="8741" y="3637"/>
                    <a:ext cx="111" cy="1283"/>
                  </a:xfrm>
                  <a:custGeom>
                    <a:avLst/>
                    <a:gdLst>
                      <a:gd name="connisteX0" fmla="*/ 667 w 70713"/>
                      <a:gd name="connsiteY0" fmla="*/ 808204 h 814483"/>
                      <a:gd name="connisteX1" fmla="*/ 19717 w 70713"/>
                      <a:gd name="connsiteY1" fmla="*/ 732004 h 814483"/>
                      <a:gd name="connisteX2" fmla="*/ 23527 w 70713"/>
                      <a:gd name="connsiteY2" fmla="*/ 615799 h 814483"/>
                      <a:gd name="connisteX3" fmla="*/ 44482 w 70713"/>
                      <a:gd name="connsiteY3" fmla="*/ 461494 h 814483"/>
                      <a:gd name="connisteX4" fmla="*/ 25432 w 70713"/>
                      <a:gd name="connsiteY4" fmla="*/ 251944 h 814483"/>
                      <a:gd name="connisteX5" fmla="*/ 19717 w 70713"/>
                      <a:gd name="connsiteY5" fmla="*/ 105259 h 814483"/>
                      <a:gd name="connisteX6" fmla="*/ 6382 w 70713"/>
                      <a:gd name="connsiteY6" fmla="*/ 2389 h 814483"/>
                      <a:gd name="connisteX7" fmla="*/ 33052 w 70713"/>
                      <a:gd name="connsiteY7" fmla="*/ 59539 h 814483"/>
                      <a:gd name="connisteX8" fmla="*/ 61627 w 70713"/>
                      <a:gd name="connsiteY8" fmla="*/ 255754 h 814483"/>
                      <a:gd name="connisteX9" fmla="*/ 69247 w 70713"/>
                      <a:gd name="connsiteY9" fmla="*/ 402439 h 814483"/>
                      <a:gd name="connisteX10" fmla="*/ 69247 w 70713"/>
                      <a:gd name="connsiteY10" fmla="*/ 509119 h 814483"/>
                      <a:gd name="connisteX11" fmla="*/ 57817 w 70713"/>
                      <a:gd name="connsiteY11" fmla="*/ 621514 h 814483"/>
                      <a:gd name="connisteX12" fmla="*/ 63532 w 70713"/>
                      <a:gd name="connsiteY12" fmla="*/ 743434 h 814483"/>
                      <a:gd name="connisteX13" fmla="*/ 42577 w 70713"/>
                      <a:gd name="connsiteY13" fmla="*/ 798679 h 814483"/>
                      <a:gd name="connisteX14" fmla="*/ 667 w 70713"/>
                      <a:gd name="connsiteY14" fmla="*/ 808204 h 81448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70714" h="814484">
                        <a:moveTo>
                          <a:pt x="667" y="808204"/>
                        </a:moveTo>
                        <a:cubicBezTo>
                          <a:pt x="-3778" y="794869"/>
                          <a:pt x="15272" y="770739"/>
                          <a:pt x="19717" y="732004"/>
                        </a:cubicBezTo>
                        <a:cubicBezTo>
                          <a:pt x="24162" y="693269"/>
                          <a:pt x="18447" y="669774"/>
                          <a:pt x="23527" y="615799"/>
                        </a:cubicBezTo>
                        <a:cubicBezTo>
                          <a:pt x="28607" y="561824"/>
                          <a:pt x="43847" y="534519"/>
                          <a:pt x="44482" y="461494"/>
                        </a:cubicBezTo>
                        <a:cubicBezTo>
                          <a:pt x="45117" y="388469"/>
                          <a:pt x="30512" y="323064"/>
                          <a:pt x="25432" y="251944"/>
                        </a:cubicBezTo>
                        <a:cubicBezTo>
                          <a:pt x="20352" y="180824"/>
                          <a:pt x="23527" y="155424"/>
                          <a:pt x="19717" y="105259"/>
                        </a:cubicBezTo>
                        <a:cubicBezTo>
                          <a:pt x="15907" y="55094"/>
                          <a:pt x="3842" y="11279"/>
                          <a:pt x="6382" y="2389"/>
                        </a:cubicBezTo>
                        <a:cubicBezTo>
                          <a:pt x="8922" y="-6501"/>
                          <a:pt x="22257" y="8739"/>
                          <a:pt x="33052" y="59539"/>
                        </a:cubicBezTo>
                        <a:cubicBezTo>
                          <a:pt x="43847" y="110339"/>
                          <a:pt x="54642" y="187174"/>
                          <a:pt x="61627" y="255754"/>
                        </a:cubicBezTo>
                        <a:cubicBezTo>
                          <a:pt x="68612" y="324334"/>
                          <a:pt x="67977" y="351639"/>
                          <a:pt x="69247" y="402439"/>
                        </a:cubicBezTo>
                        <a:cubicBezTo>
                          <a:pt x="70517" y="453239"/>
                          <a:pt x="71787" y="465304"/>
                          <a:pt x="69247" y="509119"/>
                        </a:cubicBezTo>
                        <a:cubicBezTo>
                          <a:pt x="66707" y="552934"/>
                          <a:pt x="59087" y="574524"/>
                          <a:pt x="57817" y="621514"/>
                        </a:cubicBezTo>
                        <a:cubicBezTo>
                          <a:pt x="56547" y="668504"/>
                          <a:pt x="66707" y="707874"/>
                          <a:pt x="63532" y="743434"/>
                        </a:cubicBezTo>
                        <a:cubicBezTo>
                          <a:pt x="60357" y="778994"/>
                          <a:pt x="55277" y="785979"/>
                          <a:pt x="42577" y="798679"/>
                        </a:cubicBezTo>
                        <a:cubicBezTo>
                          <a:pt x="29877" y="811379"/>
                          <a:pt x="5112" y="821539"/>
                          <a:pt x="667" y="8082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1" name="任意多边形 100"/>
                  <p:cNvSpPr/>
                  <p:nvPr/>
                </p:nvSpPr>
                <p:spPr>
                  <a:xfrm>
                    <a:off x="9607" y="2846"/>
                    <a:ext cx="223" cy="943"/>
                  </a:xfrm>
                  <a:custGeom>
                    <a:avLst/>
                    <a:gdLst>
                      <a:gd name="connisteX0" fmla="*/ 24765 w 141586"/>
                      <a:gd name="connsiteY0" fmla="*/ 424214 h 424219"/>
                      <a:gd name="connisteX1" fmla="*/ 22860 w 141586"/>
                      <a:gd name="connsiteY1" fmla="*/ 313724 h 424219"/>
                      <a:gd name="connisteX2" fmla="*/ 68580 w 141586"/>
                      <a:gd name="connsiteY2" fmla="*/ 127034 h 424219"/>
                      <a:gd name="connisteX3" fmla="*/ 140970 w 141586"/>
                      <a:gd name="connsiteY3" fmla="*/ 10829 h 424219"/>
                      <a:gd name="connisteX4" fmla="*/ 95250 w 141586"/>
                      <a:gd name="connsiteY4" fmla="*/ 29879 h 424219"/>
                      <a:gd name="connisteX5" fmla="*/ 24765 w 141586"/>
                      <a:gd name="connsiteY5" fmla="*/ 167039 h 424219"/>
                      <a:gd name="connisteX6" fmla="*/ 0 w 141586"/>
                      <a:gd name="connsiteY6" fmla="*/ 311819 h 424219"/>
                      <a:gd name="connisteX7" fmla="*/ 24765 w 141586"/>
                      <a:gd name="connsiteY7" fmla="*/ 424214 h 42421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141586" h="424220">
                        <a:moveTo>
                          <a:pt x="24765" y="424214"/>
                        </a:moveTo>
                        <a:cubicBezTo>
                          <a:pt x="29210" y="424849"/>
                          <a:pt x="13970" y="373414"/>
                          <a:pt x="22860" y="313724"/>
                        </a:cubicBezTo>
                        <a:cubicBezTo>
                          <a:pt x="31750" y="254034"/>
                          <a:pt x="45085" y="187359"/>
                          <a:pt x="68580" y="127034"/>
                        </a:cubicBezTo>
                        <a:cubicBezTo>
                          <a:pt x="92075" y="66709"/>
                          <a:pt x="135890" y="30514"/>
                          <a:pt x="140970" y="10829"/>
                        </a:cubicBezTo>
                        <a:cubicBezTo>
                          <a:pt x="146050" y="-8856"/>
                          <a:pt x="118745" y="-1236"/>
                          <a:pt x="95250" y="29879"/>
                        </a:cubicBezTo>
                        <a:cubicBezTo>
                          <a:pt x="71755" y="60994"/>
                          <a:pt x="43815" y="110524"/>
                          <a:pt x="24765" y="167039"/>
                        </a:cubicBezTo>
                        <a:cubicBezTo>
                          <a:pt x="5715" y="223554"/>
                          <a:pt x="0" y="260384"/>
                          <a:pt x="0" y="311819"/>
                        </a:cubicBezTo>
                        <a:cubicBezTo>
                          <a:pt x="0" y="363254"/>
                          <a:pt x="20320" y="423579"/>
                          <a:pt x="24765" y="424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2" name="任意多边形 101"/>
                  <p:cNvSpPr/>
                  <p:nvPr/>
                </p:nvSpPr>
                <p:spPr>
                  <a:xfrm>
                    <a:off x="9412" y="3150"/>
                    <a:ext cx="192" cy="540"/>
                  </a:xfrm>
                  <a:custGeom>
                    <a:avLst/>
                    <a:gdLst>
                      <a:gd name="connisteX0" fmla="*/ 107165 w 121940"/>
                      <a:gd name="connsiteY0" fmla="*/ 47544 h 342961"/>
                      <a:gd name="connisteX1" fmla="*/ 32870 w 121940"/>
                      <a:gd name="connsiteY1" fmla="*/ 253284 h 342961"/>
                      <a:gd name="connisteX2" fmla="*/ 4295 w 121940"/>
                      <a:gd name="connsiteY2" fmla="*/ 342819 h 342961"/>
                      <a:gd name="connisteX3" fmla="*/ 8105 w 121940"/>
                      <a:gd name="connsiteY3" fmla="*/ 266619 h 342961"/>
                      <a:gd name="connisteX4" fmla="*/ 61445 w 121940"/>
                      <a:gd name="connsiteY4" fmla="*/ 106599 h 342961"/>
                      <a:gd name="connisteX5" fmla="*/ 116690 w 121940"/>
                      <a:gd name="connsiteY5" fmla="*/ 5634 h 342961"/>
                      <a:gd name="connisteX6" fmla="*/ 107165 w 121940"/>
                      <a:gd name="connsiteY6" fmla="*/ 47544 h 3429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</a:cxnLst>
                    <a:rect l="l" t="t" r="r" b="b"/>
                    <a:pathLst>
                      <a:path w="121941" h="342961">
                        <a:moveTo>
                          <a:pt x="107165" y="47544"/>
                        </a:moveTo>
                        <a:cubicBezTo>
                          <a:pt x="90655" y="97074"/>
                          <a:pt x="53190" y="194229"/>
                          <a:pt x="32870" y="253284"/>
                        </a:cubicBezTo>
                        <a:cubicBezTo>
                          <a:pt x="12550" y="312339"/>
                          <a:pt x="9375" y="340279"/>
                          <a:pt x="4295" y="342819"/>
                        </a:cubicBezTo>
                        <a:cubicBezTo>
                          <a:pt x="-785" y="345359"/>
                          <a:pt x="-3325" y="313609"/>
                          <a:pt x="8105" y="266619"/>
                        </a:cubicBezTo>
                        <a:cubicBezTo>
                          <a:pt x="19535" y="219629"/>
                          <a:pt x="39855" y="158669"/>
                          <a:pt x="61445" y="106599"/>
                        </a:cubicBezTo>
                        <a:cubicBezTo>
                          <a:pt x="83035" y="54529"/>
                          <a:pt x="107800" y="17699"/>
                          <a:pt x="116690" y="5634"/>
                        </a:cubicBezTo>
                        <a:cubicBezTo>
                          <a:pt x="125580" y="-6431"/>
                          <a:pt x="123675" y="-1986"/>
                          <a:pt x="107165" y="475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3" name="任意多边形 102"/>
                  <p:cNvSpPr/>
                  <p:nvPr/>
                </p:nvSpPr>
                <p:spPr>
                  <a:xfrm>
                    <a:off x="9239" y="3215"/>
                    <a:ext cx="130" cy="1601"/>
                  </a:xfrm>
                  <a:custGeom>
                    <a:avLst/>
                    <a:gdLst>
                      <a:gd name="connisteX0" fmla="*/ 54004 w 82742"/>
                      <a:gd name="connsiteY0" fmla="*/ 4575 h 895293"/>
                      <a:gd name="connisteX1" fmla="*/ 46384 w 82742"/>
                      <a:gd name="connsiteY1" fmla="*/ 174120 h 895293"/>
                      <a:gd name="connisteX2" fmla="*/ 65434 w 82742"/>
                      <a:gd name="connsiteY2" fmla="*/ 307470 h 895293"/>
                      <a:gd name="connisteX3" fmla="*/ 82579 w 82742"/>
                      <a:gd name="connsiteY3" fmla="*/ 435105 h 895293"/>
                      <a:gd name="connisteX4" fmla="*/ 71149 w 82742"/>
                      <a:gd name="connsiteY4" fmla="*/ 581790 h 895293"/>
                      <a:gd name="connisteX5" fmla="*/ 50194 w 82742"/>
                      <a:gd name="connsiteY5" fmla="*/ 741810 h 895293"/>
                      <a:gd name="connisteX6" fmla="*/ 33049 w 82742"/>
                      <a:gd name="connsiteY6" fmla="*/ 873255 h 895293"/>
                      <a:gd name="connisteX7" fmla="*/ 23524 w 82742"/>
                      <a:gd name="connsiteY7" fmla="*/ 892305 h 895293"/>
                      <a:gd name="connisteX8" fmla="*/ 664 w 82742"/>
                      <a:gd name="connsiteY8" fmla="*/ 861825 h 895293"/>
                      <a:gd name="connisteX9" fmla="*/ 10189 w 82742"/>
                      <a:gd name="connsiteY9" fmla="*/ 774195 h 895293"/>
                      <a:gd name="connisteX10" fmla="*/ 36859 w 82742"/>
                      <a:gd name="connsiteY10" fmla="*/ 593220 h 895293"/>
                      <a:gd name="connisteX11" fmla="*/ 40669 w 82742"/>
                      <a:gd name="connsiteY11" fmla="*/ 467490 h 895293"/>
                      <a:gd name="connisteX12" fmla="*/ 31144 w 82742"/>
                      <a:gd name="connsiteY12" fmla="*/ 217935 h 895293"/>
                      <a:gd name="connisteX13" fmla="*/ 19714 w 82742"/>
                      <a:gd name="connsiteY13" fmla="*/ 75060 h 895293"/>
                      <a:gd name="connisteX14" fmla="*/ 54004 w 82742"/>
                      <a:gd name="connsiteY14" fmla="*/ 4575 h 89529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82743" h="895294">
                        <a:moveTo>
                          <a:pt x="54004" y="4576"/>
                        </a:moveTo>
                        <a:cubicBezTo>
                          <a:pt x="59084" y="24261"/>
                          <a:pt x="43844" y="113796"/>
                          <a:pt x="46384" y="174121"/>
                        </a:cubicBezTo>
                        <a:cubicBezTo>
                          <a:pt x="48924" y="234446"/>
                          <a:pt x="58449" y="255401"/>
                          <a:pt x="65434" y="307471"/>
                        </a:cubicBezTo>
                        <a:cubicBezTo>
                          <a:pt x="72419" y="359541"/>
                          <a:pt x="81309" y="380496"/>
                          <a:pt x="82579" y="435106"/>
                        </a:cubicBezTo>
                        <a:cubicBezTo>
                          <a:pt x="83849" y="489716"/>
                          <a:pt x="77499" y="520196"/>
                          <a:pt x="71149" y="581791"/>
                        </a:cubicBezTo>
                        <a:cubicBezTo>
                          <a:pt x="64799" y="643386"/>
                          <a:pt x="57814" y="683391"/>
                          <a:pt x="50194" y="741811"/>
                        </a:cubicBezTo>
                        <a:cubicBezTo>
                          <a:pt x="42574" y="800231"/>
                          <a:pt x="38129" y="843411"/>
                          <a:pt x="33049" y="873256"/>
                        </a:cubicBezTo>
                        <a:cubicBezTo>
                          <a:pt x="27969" y="903101"/>
                          <a:pt x="29874" y="894846"/>
                          <a:pt x="23524" y="892306"/>
                        </a:cubicBezTo>
                        <a:cubicBezTo>
                          <a:pt x="17174" y="889766"/>
                          <a:pt x="3204" y="885321"/>
                          <a:pt x="664" y="861826"/>
                        </a:cubicBezTo>
                        <a:cubicBezTo>
                          <a:pt x="-1876" y="838331"/>
                          <a:pt x="3204" y="828171"/>
                          <a:pt x="10189" y="774196"/>
                        </a:cubicBezTo>
                        <a:cubicBezTo>
                          <a:pt x="17174" y="720221"/>
                          <a:pt x="30509" y="654816"/>
                          <a:pt x="36859" y="593221"/>
                        </a:cubicBezTo>
                        <a:cubicBezTo>
                          <a:pt x="43209" y="531626"/>
                          <a:pt x="41939" y="542421"/>
                          <a:pt x="40669" y="467491"/>
                        </a:cubicBezTo>
                        <a:cubicBezTo>
                          <a:pt x="39399" y="392561"/>
                          <a:pt x="35589" y="296676"/>
                          <a:pt x="31144" y="217936"/>
                        </a:cubicBezTo>
                        <a:cubicBezTo>
                          <a:pt x="26699" y="139196"/>
                          <a:pt x="15269" y="117606"/>
                          <a:pt x="19714" y="75061"/>
                        </a:cubicBezTo>
                        <a:cubicBezTo>
                          <a:pt x="24159" y="32516"/>
                          <a:pt x="48924" y="-15109"/>
                          <a:pt x="54004" y="457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4" name="任意多边形 103"/>
                  <p:cNvSpPr/>
                  <p:nvPr/>
                </p:nvSpPr>
                <p:spPr>
                  <a:xfrm>
                    <a:off x="9607" y="4391"/>
                    <a:ext cx="27" cy="445"/>
                  </a:xfrm>
                  <a:custGeom>
                    <a:avLst/>
                    <a:gdLst>
                      <a:gd name="connisteX0" fmla="*/ 16591 w 17375"/>
                      <a:gd name="connsiteY0" fmla="*/ 1625 h 282848"/>
                      <a:gd name="connisteX1" fmla="*/ 14686 w 17375"/>
                      <a:gd name="connsiteY1" fmla="*/ 173075 h 282848"/>
                      <a:gd name="connisteX2" fmla="*/ 16591 w 17375"/>
                      <a:gd name="connsiteY2" fmla="*/ 279755 h 282848"/>
                      <a:gd name="connisteX3" fmla="*/ 3256 w 17375"/>
                      <a:gd name="connsiteY3" fmla="*/ 232130 h 282848"/>
                      <a:gd name="connisteX4" fmla="*/ 1351 w 17375"/>
                      <a:gd name="connsiteY4" fmla="*/ 106400 h 282848"/>
                      <a:gd name="connisteX5" fmla="*/ 16591 w 17375"/>
                      <a:gd name="connsiteY5" fmla="*/ 1625 h 28284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7375" h="282848">
                        <a:moveTo>
                          <a:pt x="16591" y="1625"/>
                        </a:moveTo>
                        <a:cubicBezTo>
                          <a:pt x="19131" y="14960"/>
                          <a:pt x="14686" y="117195"/>
                          <a:pt x="14686" y="173075"/>
                        </a:cubicBezTo>
                        <a:cubicBezTo>
                          <a:pt x="14686" y="228955"/>
                          <a:pt x="19131" y="267690"/>
                          <a:pt x="16591" y="279755"/>
                        </a:cubicBezTo>
                        <a:cubicBezTo>
                          <a:pt x="14051" y="291820"/>
                          <a:pt x="6431" y="267055"/>
                          <a:pt x="3256" y="232130"/>
                        </a:cubicBezTo>
                        <a:cubicBezTo>
                          <a:pt x="81" y="197205"/>
                          <a:pt x="-1189" y="152755"/>
                          <a:pt x="1351" y="106400"/>
                        </a:cubicBezTo>
                        <a:cubicBezTo>
                          <a:pt x="3891" y="60045"/>
                          <a:pt x="14051" y="-11710"/>
                          <a:pt x="16591" y="16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5" name="任意多边形 104"/>
                  <p:cNvSpPr/>
                  <p:nvPr/>
                </p:nvSpPr>
                <p:spPr>
                  <a:xfrm>
                    <a:off x="9382" y="4408"/>
                    <a:ext cx="84" cy="485"/>
                  </a:xfrm>
                  <a:custGeom>
                    <a:avLst/>
                    <a:gdLst>
                      <a:gd name="connisteX0" fmla="*/ 52919 w 53085"/>
                      <a:gd name="connsiteY0" fmla="*/ 904 h 308245"/>
                      <a:gd name="connisteX1" fmla="*/ 20534 w 53085"/>
                      <a:gd name="connsiteY1" fmla="*/ 212359 h 308245"/>
                      <a:gd name="connisteX2" fmla="*/ 14819 w 53085"/>
                      <a:gd name="connsiteY2" fmla="*/ 305704 h 308245"/>
                      <a:gd name="connisteX3" fmla="*/ 1484 w 53085"/>
                      <a:gd name="connsiteY3" fmla="*/ 263794 h 308245"/>
                      <a:gd name="connisteX4" fmla="*/ 7199 w 53085"/>
                      <a:gd name="connsiteY4" fmla="*/ 153304 h 308245"/>
                      <a:gd name="connisteX5" fmla="*/ 52919 w 53085"/>
                      <a:gd name="connsiteY5" fmla="*/ 904 h 30824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3086" h="308245">
                        <a:moveTo>
                          <a:pt x="52920" y="904"/>
                        </a:moveTo>
                        <a:cubicBezTo>
                          <a:pt x="55460" y="12969"/>
                          <a:pt x="28155" y="151399"/>
                          <a:pt x="20535" y="212359"/>
                        </a:cubicBezTo>
                        <a:cubicBezTo>
                          <a:pt x="12915" y="273319"/>
                          <a:pt x="18630" y="295544"/>
                          <a:pt x="14820" y="305704"/>
                        </a:cubicBezTo>
                        <a:cubicBezTo>
                          <a:pt x="11010" y="315864"/>
                          <a:pt x="2755" y="294274"/>
                          <a:pt x="1485" y="263794"/>
                        </a:cubicBezTo>
                        <a:cubicBezTo>
                          <a:pt x="215" y="233314"/>
                          <a:pt x="-2960" y="206009"/>
                          <a:pt x="7200" y="153304"/>
                        </a:cubicBezTo>
                        <a:cubicBezTo>
                          <a:pt x="17360" y="100599"/>
                          <a:pt x="50380" y="-11161"/>
                          <a:pt x="52920" y="9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6" name="任意多边形 105"/>
                  <p:cNvSpPr/>
                  <p:nvPr/>
                </p:nvSpPr>
                <p:spPr>
                  <a:xfrm>
                    <a:off x="8868" y="3251"/>
                    <a:ext cx="245" cy="1664"/>
                  </a:xfrm>
                  <a:custGeom>
                    <a:avLst/>
                    <a:gdLst>
                      <a:gd name="connisteX0" fmla="*/ 102896 w 104504"/>
                      <a:gd name="connsiteY0" fmla="*/ 7532 h 786227"/>
                      <a:gd name="connisteX1" fmla="*/ 91466 w 104504"/>
                      <a:gd name="connsiteY1" fmla="*/ 154217 h 786227"/>
                      <a:gd name="connisteX2" fmla="*/ 47651 w 104504"/>
                      <a:gd name="connsiteY2" fmla="*/ 373292 h 786227"/>
                      <a:gd name="connisteX3" fmla="*/ 30506 w 104504"/>
                      <a:gd name="connsiteY3" fmla="*/ 567602 h 786227"/>
                      <a:gd name="connisteX4" fmla="*/ 36221 w 104504"/>
                      <a:gd name="connsiteY4" fmla="*/ 758102 h 786227"/>
                      <a:gd name="connisteX5" fmla="*/ 24791 w 104504"/>
                      <a:gd name="connsiteY5" fmla="*/ 775247 h 786227"/>
                      <a:gd name="connisteX6" fmla="*/ 15266 w 104504"/>
                      <a:gd name="connsiteY6" fmla="*/ 702857 h 786227"/>
                      <a:gd name="connisteX7" fmla="*/ 26 w 104504"/>
                      <a:gd name="connsiteY7" fmla="*/ 548552 h 786227"/>
                      <a:gd name="connisteX8" fmla="*/ 17171 w 104504"/>
                      <a:gd name="connsiteY8" fmla="*/ 365672 h 786227"/>
                      <a:gd name="connisteX9" fmla="*/ 57176 w 104504"/>
                      <a:gd name="connsiteY9" fmla="*/ 215177 h 786227"/>
                      <a:gd name="connisteX10" fmla="*/ 68606 w 104504"/>
                      <a:gd name="connsiteY10" fmla="*/ 51347 h 786227"/>
                      <a:gd name="connisteX11" fmla="*/ 102896 w 104504"/>
                      <a:gd name="connsiteY11" fmla="*/ 7532 h 78622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</a:cxnLst>
                    <a:rect l="l" t="t" r="r" b="b"/>
                    <a:pathLst>
                      <a:path w="104505" h="786228">
                        <a:moveTo>
                          <a:pt x="102897" y="7532"/>
                        </a:moveTo>
                        <a:cubicBezTo>
                          <a:pt x="107342" y="27852"/>
                          <a:pt x="102262" y="81192"/>
                          <a:pt x="91467" y="154217"/>
                        </a:cubicBezTo>
                        <a:cubicBezTo>
                          <a:pt x="80672" y="227242"/>
                          <a:pt x="59717" y="290742"/>
                          <a:pt x="47652" y="373292"/>
                        </a:cubicBezTo>
                        <a:cubicBezTo>
                          <a:pt x="35587" y="455842"/>
                          <a:pt x="33047" y="490767"/>
                          <a:pt x="30507" y="567602"/>
                        </a:cubicBezTo>
                        <a:cubicBezTo>
                          <a:pt x="27967" y="644437"/>
                          <a:pt x="37492" y="716827"/>
                          <a:pt x="36222" y="758102"/>
                        </a:cubicBezTo>
                        <a:cubicBezTo>
                          <a:pt x="34952" y="799377"/>
                          <a:pt x="29237" y="786042"/>
                          <a:pt x="24792" y="775247"/>
                        </a:cubicBezTo>
                        <a:cubicBezTo>
                          <a:pt x="20347" y="764452"/>
                          <a:pt x="20347" y="747942"/>
                          <a:pt x="15267" y="702857"/>
                        </a:cubicBezTo>
                        <a:cubicBezTo>
                          <a:pt x="10187" y="657772"/>
                          <a:pt x="-608" y="615862"/>
                          <a:pt x="27" y="548552"/>
                        </a:cubicBezTo>
                        <a:cubicBezTo>
                          <a:pt x="662" y="481242"/>
                          <a:pt x="5742" y="432347"/>
                          <a:pt x="17172" y="365672"/>
                        </a:cubicBezTo>
                        <a:cubicBezTo>
                          <a:pt x="28602" y="298997"/>
                          <a:pt x="47017" y="278042"/>
                          <a:pt x="57177" y="215177"/>
                        </a:cubicBezTo>
                        <a:cubicBezTo>
                          <a:pt x="67337" y="152312"/>
                          <a:pt x="59717" y="92622"/>
                          <a:pt x="68607" y="51347"/>
                        </a:cubicBezTo>
                        <a:cubicBezTo>
                          <a:pt x="77497" y="10072"/>
                          <a:pt x="98452" y="-12788"/>
                          <a:pt x="102897" y="75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7" name="任意多边形 106"/>
                  <p:cNvSpPr/>
                  <p:nvPr/>
                </p:nvSpPr>
                <p:spPr>
                  <a:xfrm>
                    <a:off x="8632" y="3034"/>
                    <a:ext cx="111" cy="372"/>
                  </a:xfrm>
                  <a:custGeom>
                    <a:avLst/>
                    <a:gdLst>
                      <a:gd name="connisteX0" fmla="*/ 309 w 70576"/>
                      <a:gd name="connsiteY0" fmla="*/ 12 h 236261"/>
                      <a:gd name="connisteX1" fmla="*/ 42219 w 70576"/>
                      <a:gd name="connsiteY1" fmla="*/ 150507 h 236261"/>
                      <a:gd name="connisteX2" fmla="*/ 66984 w 70576"/>
                      <a:gd name="connsiteY2" fmla="*/ 236232 h 236261"/>
                      <a:gd name="connisteX3" fmla="*/ 61269 w 70576"/>
                      <a:gd name="connsiteY3" fmla="*/ 142887 h 236261"/>
                      <a:gd name="connisteX4" fmla="*/ 309 w 70576"/>
                      <a:gd name="connsiteY4" fmla="*/ 12 h 2362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70576" h="236262">
                        <a:moveTo>
                          <a:pt x="309" y="12"/>
                        </a:moveTo>
                        <a:cubicBezTo>
                          <a:pt x="-3501" y="1282"/>
                          <a:pt x="28884" y="103517"/>
                          <a:pt x="42219" y="150507"/>
                        </a:cubicBezTo>
                        <a:cubicBezTo>
                          <a:pt x="55554" y="197497"/>
                          <a:pt x="63174" y="237502"/>
                          <a:pt x="66984" y="236232"/>
                        </a:cubicBezTo>
                        <a:cubicBezTo>
                          <a:pt x="70794" y="234962"/>
                          <a:pt x="74604" y="189877"/>
                          <a:pt x="61269" y="142887"/>
                        </a:cubicBezTo>
                        <a:cubicBezTo>
                          <a:pt x="47934" y="95897"/>
                          <a:pt x="4119" y="-1258"/>
                          <a:pt x="30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07"/>
                  <p:cNvSpPr/>
                  <p:nvPr/>
                </p:nvSpPr>
                <p:spPr>
                  <a:xfrm>
                    <a:off x="8868" y="3034"/>
                    <a:ext cx="96" cy="352"/>
                  </a:xfrm>
                  <a:custGeom>
                    <a:avLst/>
                    <a:gdLst>
                      <a:gd name="connisteX0" fmla="*/ 61004 w 61276"/>
                      <a:gd name="connsiteY0" fmla="*/ 5356 h 223551"/>
                      <a:gd name="connisteX1" fmla="*/ 28619 w 61276"/>
                      <a:gd name="connsiteY1" fmla="*/ 119656 h 223551"/>
                      <a:gd name="connisteX2" fmla="*/ 11474 w 61276"/>
                      <a:gd name="connsiteY2" fmla="*/ 222526 h 223551"/>
                      <a:gd name="connisteX3" fmla="*/ 44 w 61276"/>
                      <a:gd name="connsiteY3" fmla="*/ 157756 h 223551"/>
                      <a:gd name="connisteX4" fmla="*/ 13379 w 61276"/>
                      <a:gd name="connsiteY4" fmla="*/ 41551 h 223551"/>
                      <a:gd name="connisteX5" fmla="*/ 61004 w 61276"/>
                      <a:gd name="connsiteY5" fmla="*/ 5356 h 22355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61277" h="223551">
                        <a:moveTo>
                          <a:pt x="61004" y="5356"/>
                        </a:moveTo>
                        <a:cubicBezTo>
                          <a:pt x="64179" y="21231"/>
                          <a:pt x="38779" y="76476"/>
                          <a:pt x="28619" y="119656"/>
                        </a:cubicBezTo>
                        <a:cubicBezTo>
                          <a:pt x="18459" y="162836"/>
                          <a:pt x="17189" y="214906"/>
                          <a:pt x="11474" y="222526"/>
                        </a:cubicBezTo>
                        <a:cubicBezTo>
                          <a:pt x="5759" y="230146"/>
                          <a:pt x="-591" y="193951"/>
                          <a:pt x="44" y="157756"/>
                        </a:cubicBezTo>
                        <a:cubicBezTo>
                          <a:pt x="679" y="121561"/>
                          <a:pt x="1314" y="72031"/>
                          <a:pt x="13379" y="41551"/>
                        </a:cubicBezTo>
                        <a:cubicBezTo>
                          <a:pt x="25444" y="11071"/>
                          <a:pt x="57829" y="-10519"/>
                          <a:pt x="61004" y="53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09" name="任意多边形 108"/>
                  <p:cNvSpPr/>
                  <p:nvPr/>
                </p:nvSpPr>
                <p:spPr>
                  <a:xfrm>
                    <a:off x="9350" y="2902"/>
                    <a:ext cx="148" cy="312"/>
                  </a:xfrm>
                  <a:custGeom>
                    <a:avLst/>
                    <a:gdLst>
                      <a:gd name="connisteX0" fmla="*/ 93772 w 94002"/>
                      <a:gd name="connsiteY0" fmla="*/ 58 h 198328"/>
                      <a:gd name="connisteX1" fmla="*/ 34717 w 94002"/>
                      <a:gd name="connsiteY1" fmla="*/ 131503 h 198328"/>
                      <a:gd name="connisteX2" fmla="*/ 2332 w 94002"/>
                      <a:gd name="connsiteY2" fmla="*/ 198178 h 198328"/>
                      <a:gd name="connisteX3" fmla="*/ 15667 w 94002"/>
                      <a:gd name="connsiteY3" fmla="*/ 118168 h 198328"/>
                      <a:gd name="connisteX4" fmla="*/ 93772 w 94002"/>
                      <a:gd name="connsiteY4" fmla="*/ 58 h 19832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94003" h="198329">
                        <a:moveTo>
                          <a:pt x="93772" y="58"/>
                        </a:moveTo>
                        <a:cubicBezTo>
                          <a:pt x="97582" y="2598"/>
                          <a:pt x="53132" y="92133"/>
                          <a:pt x="34717" y="131503"/>
                        </a:cubicBezTo>
                        <a:cubicBezTo>
                          <a:pt x="16302" y="170873"/>
                          <a:pt x="6142" y="200718"/>
                          <a:pt x="2332" y="198178"/>
                        </a:cubicBezTo>
                        <a:cubicBezTo>
                          <a:pt x="-1478" y="195638"/>
                          <a:pt x="-2748" y="157538"/>
                          <a:pt x="15667" y="118168"/>
                        </a:cubicBezTo>
                        <a:cubicBezTo>
                          <a:pt x="34082" y="78798"/>
                          <a:pt x="89962" y="-2482"/>
                          <a:pt x="93772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0" name="任意多边形 109"/>
                  <p:cNvSpPr/>
                  <p:nvPr/>
                </p:nvSpPr>
                <p:spPr>
                  <a:xfrm>
                    <a:off x="9007" y="4011"/>
                    <a:ext cx="87" cy="652"/>
                  </a:xfrm>
                  <a:custGeom>
                    <a:avLst/>
                    <a:gdLst>
                      <a:gd name="connisteX0" fmla="*/ 54452 w 55167"/>
                      <a:gd name="connsiteY0" fmla="*/ 10493 h 413889"/>
                      <a:gd name="connisteX1" fmla="*/ 31592 w 55167"/>
                      <a:gd name="connsiteY1" fmla="*/ 340058 h 413889"/>
                      <a:gd name="connisteX2" fmla="*/ 31592 w 55167"/>
                      <a:gd name="connsiteY2" fmla="*/ 412448 h 413889"/>
                      <a:gd name="connisteX3" fmla="*/ 6827 w 55167"/>
                      <a:gd name="connsiteY3" fmla="*/ 322913 h 413889"/>
                      <a:gd name="connisteX4" fmla="*/ 4922 w 55167"/>
                      <a:gd name="connsiteY4" fmla="*/ 126698 h 413889"/>
                      <a:gd name="connisteX5" fmla="*/ 54452 w 55167"/>
                      <a:gd name="connsiteY5" fmla="*/ 10493 h 41388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5168" h="413890">
                        <a:moveTo>
                          <a:pt x="54453" y="10493"/>
                        </a:moveTo>
                        <a:cubicBezTo>
                          <a:pt x="59533" y="53038"/>
                          <a:pt x="36038" y="259413"/>
                          <a:pt x="31593" y="340058"/>
                        </a:cubicBezTo>
                        <a:cubicBezTo>
                          <a:pt x="27148" y="420703"/>
                          <a:pt x="36673" y="415623"/>
                          <a:pt x="31593" y="412448"/>
                        </a:cubicBezTo>
                        <a:cubicBezTo>
                          <a:pt x="26513" y="409273"/>
                          <a:pt x="11908" y="380063"/>
                          <a:pt x="6828" y="322913"/>
                        </a:cubicBezTo>
                        <a:cubicBezTo>
                          <a:pt x="1748" y="265763"/>
                          <a:pt x="-4602" y="188928"/>
                          <a:pt x="4923" y="126698"/>
                        </a:cubicBezTo>
                        <a:cubicBezTo>
                          <a:pt x="14448" y="64468"/>
                          <a:pt x="49373" y="-32052"/>
                          <a:pt x="54453" y="104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1" name="任意多边形 110"/>
                  <p:cNvSpPr/>
                  <p:nvPr/>
                </p:nvSpPr>
                <p:spPr>
                  <a:xfrm>
                    <a:off x="9478" y="3832"/>
                    <a:ext cx="158" cy="322"/>
                  </a:xfrm>
                  <a:custGeom>
                    <a:avLst/>
                    <a:gdLst>
                      <a:gd name="connisteX0" fmla="*/ 8598 w 100406"/>
                      <a:gd name="connsiteY0" fmla="*/ 6250 h 204177"/>
                      <a:gd name="connisteX1" fmla="*/ 8598 w 100406"/>
                      <a:gd name="connsiteY1" fmla="*/ 126265 h 204177"/>
                      <a:gd name="connisteX2" fmla="*/ 60033 w 100406"/>
                      <a:gd name="connsiteY2" fmla="*/ 202465 h 204177"/>
                      <a:gd name="connisteX3" fmla="*/ 100038 w 100406"/>
                      <a:gd name="connsiteY3" fmla="*/ 162460 h 204177"/>
                      <a:gd name="connisteX4" fmla="*/ 73368 w 100406"/>
                      <a:gd name="connsiteY4" fmla="*/ 40540 h 204177"/>
                      <a:gd name="connisteX5" fmla="*/ 8598 w 100406"/>
                      <a:gd name="connsiteY5" fmla="*/ 6250 h 20417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00407" h="204177">
                        <a:moveTo>
                          <a:pt x="8599" y="6251"/>
                        </a:moveTo>
                        <a:cubicBezTo>
                          <a:pt x="-4101" y="23396"/>
                          <a:pt x="-1561" y="86896"/>
                          <a:pt x="8599" y="126266"/>
                        </a:cubicBezTo>
                        <a:cubicBezTo>
                          <a:pt x="18759" y="165636"/>
                          <a:pt x="41619" y="195481"/>
                          <a:pt x="60034" y="202466"/>
                        </a:cubicBezTo>
                        <a:cubicBezTo>
                          <a:pt x="78449" y="209451"/>
                          <a:pt x="97499" y="194846"/>
                          <a:pt x="100039" y="162461"/>
                        </a:cubicBezTo>
                        <a:cubicBezTo>
                          <a:pt x="102579" y="130076"/>
                          <a:pt x="91784" y="71656"/>
                          <a:pt x="73369" y="40541"/>
                        </a:cubicBezTo>
                        <a:cubicBezTo>
                          <a:pt x="54954" y="9426"/>
                          <a:pt x="21299" y="-10894"/>
                          <a:pt x="8599" y="6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2" name="任意多边形 111"/>
                  <p:cNvSpPr/>
                  <p:nvPr/>
                </p:nvSpPr>
                <p:spPr>
                  <a:xfrm>
                    <a:off x="9412" y="3857"/>
                    <a:ext cx="239" cy="466"/>
                  </a:xfrm>
                  <a:custGeom>
                    <a:avLst/>
                    <a:gdLst>
                      <a:gd name="connisteX0" fmla="*/ 1250 w 152033"/>
                      <a:gd name="connsiteY0" fmla="*/ 68 h 295605"/>
                      <a:gd name="connisteX1" fmla="*/ 29825 w 152033"/>
                      <a:gd name="connsiteY1" fmla="*/ 146753 h 295605"/>
                      <a:gd name="connisteX2" fmla="*/ 56495 w 152033"/>
                      <a:gd name="connsiteY2" fmla="*/ 207713 h 295605"/>
                      <a:gd name="connisteX3" fmla="*/ 107930 w 152033"/>
                      <a:gd name="connsiteY3" fmla="*/ 251528 h 295605"/>
                      <a:gd name="connisteX4" fmla="*/ 151745 w 152033"/>
                      <a:gd name="connsiteY4" fmla="*/ 253433 h 295605"/>
                      <a:gd name="connisteX5" fmla="*/ 121265 w 152033"/>
                      <a:gd name="connsiteY5" fmla="*/ 295343 h 295605"/>
                      <a:gd name="connisteX6" fmla="*/ 60305 w 152033"/>
                      <a:gd name="connsiteY6" fmla="*/ 262958 h 295605"/>
                      <a:gd name="connisteX7" fmla="*/ 12680 w 152033"/>
                      <a:gd name="connsiteY7" fmla="*/ 163898 h 295605"/>
                      <a:gd name="connisteX8" fmla="*/ 1250 w 152033"/>
                      <a:gd name="connsiteY8" fmla="*/ 68 h 29560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52034" h="295605">
                        <a:moveTo>
                          <a:pt x="1251" y="68"/>
                        </a:moveTo>
                        <a:cubicBezTo>
                          <a:pt x="4426" y="-3107"/>
                          <a:pt x="19031" y="105478"/>
                          <a:pt x="29826" y="146753"/>
                        </a:cubicBezTo>
                        <a:cubicBezTo>
                          <a:pt x="40621" y="188028"/>
                          <a:pt x="40621" y="186758"/>
                          <a:pt x="56496" y="207713"/>
                        </a:cubicBezTo>
                        <a:cubicBezTo>
                          <a:pt x="72371" y="228668"/>
                          <a:pt x="88881" y="242638"/>
                          <a:pt x="107931" y="251528"/>
                        </a:cubicBezTo>
                        <a:cubicBezTo>
                          <a:pt x="126981" y="260418"/>
                          <a:pt x="149206" y="244543"/>
                          <a:pt x="151746" y="253433"/>
                        </a:cubicBezTo>
                        <a:cubicBezTo>
                          <a:pt x="154286" y="262323"/>
                          <a:pt x="139681" y="293438"/>
                          <a:pt x="121266" y="295343"/>
                        </a:cubicBezTo>
                        <a:cubicBezTo>
                          <a:pt x="102851" y="297248"/>
                          <a:pt x="81896" y="288993"/>
                          <a:pt x="60306" y="262958"/>
                        </a:cubicBezTo>
                        <a:cubicBezTo>
                          <a:pt x="38716" y="236923"/>
                          <a:pt x="24746" y="216603"/>
                          <a:pt x="12681" y="163898"/>
                        </a:cubicBezTo>
                        <a:cubicBezTo>
                          <a:pt x="616" y="111193"/>
                          <a:pt x="-1924" y="3243"/>
                          <a:pt x="1251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12"/>
                  <p:cNvSpPr/>
                  <p:nvPr/>
                </p:nvSpPr>
                <p:spPr>
                  <a:xfrm>
                    <a:off x="9451" y="4229"/>
                    <a:ext cx="168" cy="182"/>
                  </a:xfrm>
                  <a:custGeom>
                    <a:avLst/>
                    <a:gdLst>
                      <a:gd name="connisteX0" fmla="*/ 8900 w 106416"/>
                      <a:gd name="connsiteY0" fmla="*/ 204 h 115256"/>
                      <a:gd name="connisteX1" fmla="*/ 20330 w 106416"/>
                      <a:gd name="connsiteY1" fmla="*/ 51639 h 115256"/>
                      <a:gd name="connisteX2" fmla="*/ 48905 w 106416"/>
                      <a:gd name="connsiteY2" fmla="*/ 82119 h 115256"/>
                      <a:gd name="connisteX3" fmla="*/ 90815 w 106416"/>
                      <a:gd name="connsiteY3" fmla="*/ 85929 h 115256"/>
                      <a:gd name="connisteX4" fmla="*/ 106055 w 106416"/>
                      <a:gd name="connsiteY4" fmla="*/ 80214 h 115256"/>
                      <a:gd name="connisteX5" fmla="*/ 81290 w 106416"/>
                      <a:gd name="connsiteY5" fmla="*/ 114504 h 115256"/>
                      <a:gd name="connisteX6" fmla="*/ 31760 w 106416"/>
                      <a:gd name="connsiteY6" fmla="*/ 95454 h 115256"/>
                      <a:gd name="connisteX7" fmla="*/ 1280 w 106416"/>
                      <a:gd name="connsiteY7" fmla="*/ 38304 h 115256"/>
                      <a:gd name="connisteX8" fmla="*/ 8900 w 106416"/>
                      <a:gd name="connsiteY8" fmla="*/ 204 h 115256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06416" h="115256">
                        <a:moveTo>
                          <a:pt x="8900" y="205"/>
                        </a:moveTo>
                        <a:cubicBezTo>
                          <a:pt x="12710" y="2745"/>
                          <a:pt x="12075" y="35130"/>
                          <a:pt x="20330" y="51640"/>
                        </a:cubicBezTo>
                        <a:cubicBezTo>
                          <a:pt x="28585" y="68150"/>
                          <a:pt x="34935" y="75135"/>
                          <a:pt x="48905" y="82120"/>
                        </a:cubicBezTo>
                        <a:cubicBezTo>
                          <a:pt x="62875" y="89105"/>
                          <a:pt x="79385" y="86565"/>
                          <a:pt x="90815" y="85930"/>
                        </a:cubicBezTo>
                        <a:cubicBezTo>
                          <a:pt x="102245" y="85295"/>
                          <a:pt x="107960" y="74500"/>
                          <a:pt x="106055" y="80215"/>
                        </a:cubicBezTo>
                        <a:cubicBezTo>
                          <a:pt x="104150" y="85930"/>
                          <a:pt x="95895" y="111330"/>
                          <a:pt x="81290" y="114505"/>
                        </a:cubicBezTo>
                        <a:cubicBezTo>
                          <a:pt x="66685" y="117680"/>
                          <a:pt x="47635" y="110695"/>
                          <a:pt x="31760" y="95455"/>
                        </a:cubicBezTo>
                        <a:cubicBezTo>
                          <a:pt x="15885" y="80215"/>
                          <a:pt x="5725" y="57355"/>
                          <a:pt x="1280" y="38305"/>
                        </a:cubicBezTo>
                        <a:cubicBezTo>
                          <a:pt x="-3165" y="19255"/>
                          <a:pt x="5090" y="-2335"/>
                          <a:pt x="8900" y="2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4" name="组合 113"/>
              <p:cNvGrpSpPr/>
              <p:nvPr/>
            </p:nvGrpSpPr>
            <p:grpSpPr>
              <a:xfrm>
                <a:off x="11979" y="2618"/>
                <a:ext cx="3072" cy="3050"/>
                <a:chOff x="2224" y="2189"/>
                <a:chExt cx="3072" cy="3050"/>
              </a:xfrm>
            </p:grpSpPr>
            <p:sp>
              <p:nvSpPr>
                <p:cNvPr id="115" name="任意多边形 114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12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6" name="任意多边形 115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7" name="任意多边形 116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137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sp>
            <p:nvSpPr>
              <p:cNvPr id="118" name="椭圆 117"/>
              <p:cNvSpPr/>
              <p:nvPr/>
            </p:nvSpPr>
            <p:spPr>
              <a:xfrm>
                <a:off x="12465" y="6334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11883" y="5632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11727" y="6352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121" name="组合 120"/>
              <p:cNvGrpSpPr/>
              <p:nvPr/>
            </p:nvGrpSpPr>
            <p:grpSpPr>
              <a:xfrm>
                <a:off x="13923" y="2868"/>
                <a:ext cx="3890" cy="3918"/>
                <a:chOff x="4493" y="1548"/>
                <a:chExt cx="3890" cy="3918"/>
              </a:xfrm>
            </p:grpSpPr>
            <p:grpSp>
              <p:nvGrpSpPr>
                <p:cNvPr id="122" name="组合 121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123" name="任意多边形 122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4" name="任意多边形 123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5" name="任意多边形 124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126" name="椭圆 125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7" name="椭圆 126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8" name="椭圆 127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29" name="椭圆 128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30" name="椭圆 129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131" name="组合 130"/>
              <p:cNvGrpSpPr/>
              <p:nvPr/>
            </p:nvGrpSpPr>
            <p:grpSpPr>
              <a:xfrm>
                <a:off x="10697" y="4594"/>
                <a:ext cx="3050" cy="3072"/>
                <a:chOff x="1667" y="3894"/>
                <a:chExt cx="3050" cy="3072"/>
              </a:xfrm>
            </p:grpSpPr>
            <p:grpSp>
              <p:nvGrpSpPr>
                <p:cNvPr id="132" name="组合 131"/>
                <p:cNvGrpSpPr/>
                <p:nvPr/>
              </p:nvGrpSpPr>
              <p:grpSpPr>
                <a:xfrm rot="15960000">
                  <a:off x="1656" y="3905"/>
                  <a:ext cx="3072" cy="3050"/>
                  <a:chOff x="2224" y="2189"/>
                  <a:chExt cx="3072" cy="3050"/>
                </a:xfrm>
              </p:grpSpPr>
              <p:sp>
                <p:nvSpPr>
                  <p:cNvPr id="133" name="任意多边形 132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B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4" name="任意多边形 133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9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5" name="任意多边形 134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9392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136" name="椭圆 135"/>
                <p:cNvSpPr/>
                <p:nvPr/>
              </p:nvSpPr>
              <p:spPr>
                <a:xfrm>
                  <a:off x="3289" y="5389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37" name="椭圆 136"/>
                <p:cNvSpPr/>
                <p:nvPr/>
              </p:nvSpPr>
              <p:spPr>
                <a:xfrm>
                  <a:off x="2707" y="4687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38" name="椭圆 137"/>
                <p:cNvSpPr/>
                <p:nvPr/>
              </p:nvSpPr>
              <p:spPr>
                <a:xfrm>
                  <a:off x="2551" y="5407"/>
                  <a:ext cx="368" cy="3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139" name="组合 138"/>
              <p:cNvGrpSpPr/>
              <p:nvPr/>
            </p:nvGrpSpPr>
            <p:grpSpPr>
              <a:xfrm>
                <a:off x="12321" y="3468"/>
                <a:ext cx="3343" cy="3176"/>
                <a:chOff x="3319" y="2813"/>
                <a:chExt cx="3072" cy="3050"/>
              </a:xfrm>
            </p:grpSpPr>
            <p:grpSp>
              <p:nvGrpSpPr>
                <p:cNvPr id="140" name="组合 139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141" name="任意多边形 140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2" name="任意多边形 141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3" name="任意多边形 142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144" name="椭圆 143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45" name="椭圆 144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46" name="椭圆 145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47" name="椭圆 146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  <p:grpSp>
          <p:nvGrpSpPr>
            <p:cNvPr id="77" name="组合 76"/>
            <p:cNvGrpSpPr/>
            <p:nvPr/>
          </p:nvGrpSpPr>
          <p:grpSpPr>
            <a:xfrm rot="21420000">
              <a:off x="343" y="2703"/>
              <a:ext cx="7116" cy="6154"/>
              <a:chOff x="10697" y="2618"/>
              <a:chExt cx="7116" cy="61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2832" y="5734"/>
                <a:ext cx="3776" cy="3038"/>
                <a:chOff x="10337" y="2207"/>
                <a:chExt cx="3062" cy="3038"/>
              </a:xfrm>
            </p:grpSpPr>
            <p:sp>
              <p:nvSpPr>
                <p:cNvPr id="43" name="任意多边形 42"/>
                <p:cNvSpPr/>
                <p:nvPr/>
              </p:nvSpPr>
              <p:spPr>
                <a:xfrm>
                  <a:off x="10337" y="2207"/>
                  <a:ext cx="3063" cy="3039"/>
                </a:xfrm>
                <a:custGeom>
                  <a:avLst/>
                  <a:gdLst>
                    <a:gd name="connisteX0" fmla="*/ 409019 w 1944734"/>
                    <a:gd name="connsiteY0" fmla="*/ 1811093 h 1929850"/>
                    <a:gd name="connisteX1" fmla="*/ 510619 w 1944734"/>
                    <a:gd name="connsiteY1" fmla="*/ 1689173 h 1929850"/>
                    <a:gd name="connisteX2" fmla="*/ 563959 w 1944734"/>
                    <a:gd name="connsiteY2" fmla="*/ 1554553 h 1929850"/>
                    <a:gd name="connisteX3" fmla="*/ 607139 w 1944734"/>
                    <a:gd name="connsiteY3" fmla="*/ 1386913 h 1929850"/>
                    <a:gd name="connisteX4" fmla="*/ 607139 w 1944734"/>
                    <a:gd name="connsiteY4" fmla="*/ 1171013 h 1929850"/>
                    <a:gd name="connisteX5" fmla="*/ 553799 w 1944734"/>
                    <a:gd name="connsiteY5" fmla="*/ 970353 h 1929850"/>
                    <a:gd name="connisteX6" fmla="*/ 485219 w 1944734"/>
                    <a:gd name="connsiteY6" fmla="*/ 706193 h 1929850"/>
                    <a:gd name="connisteX7" fmla="*/ 287099 w 1944734"/>
                    <a:gd name="connsiteY7" fmla="*/ 444573 h 1929850"/>
                    <a:gd name="connisteX8" fmla="*/ 86439 w 1944734"/>
                    <a:gd name="connsiteY8" fmla="*/ 312493 h 1929850"/>
                    <a:gd name="connisteX9" fmla="*/ 79 w 1944734"/>
                    <a:gd name="connsiteY9" fmla="*/ 312493 h 1929850"/>
                    <a:gd name="connisteX10" fmla="*/ 76279 w 1944734"/>
                    <a:gd name="connsiteY10" fmla="*/ 254073 h 1929850"/>
                    <a:gd name="connisteX11" fmla="*/ 228679 w 1944734"/>
                    <a:gd name="connsiteY11" fmla="*/ 221053 h 1929850"/>
                    <a:gd name="connisteX12" fmla="*/ 475059 w 1944734"/>
                    <a:gd name="connsiteY12" fmla="*/ 259153 h 1929850"/>
                    <a:gd name="connisteX13" fmla="*/ 723979 w 1944734"/>
                    <a:gd name="connsiteY13" fmla="*/ 373453 h 1929850"/>
                    <a:gd name="connisteX14" fmla="*/ 899239 w 1944734"/>
                    <a:gd name="connsiteY14" fmla="*/ 505533 h 1929850"/>
                    <a:gd name="connisteX15" fmla="*/ 906859 w 1944734"/>
                    <a:gd name="connsiteY15" fmla="*/ 492833 h 1929850"/>
                    <a:gd name="connisteX16" fmla="*/ 939879 w 1944734"/>
                    <a:gd name="connsiteY16" fmla="*/ 406473 h 1929850"/>
                    <a:gd name="connisteX17" fmla="*/ 1046559 w 1944734"/>
                    <a:gd name="connsiteY17" fmla="*/ 228673 h 1929850"/>
                    <a:gd name="connisteX18" fmla="*/ 1267539 w 1944734"/>
                    <a:gd name="connsiteY18" fmla="*/ 40713 h 1929850"/>
                    <a:gd name="connisteX19" fmla="*/ 1549479 w 1944734"/>
                    <a:gd name="connsiteY19" fmla="*/ 73 h 1929850"/>
                    <a:gd name="connisteX20" fmla="*/ 1793319 w 1944734"/>
                    <a:gd name="connsiteY20" fmla="*/ 35633 h 1929850"/>
                    <a:gd name="connisteX21" fmla="*/ 1920319 w 1944734"/>
                    <a:gd name="connsiteY21" fmla="*/ 106753 h 1929850"/>
                    <a:gd name="connisteX22" fmla="*/ 1935559 w 1944734"/>
                    <a:gd name="connsiteY22" fmla="*/ 129613 h 1929850"/>
                    <a:gd name="connisteX23" fmla="*/ 1846659 w 1944734"/>
                    <a:gd name="connsiteY23" fmla="*/ 111833 h 1929850"/>
                    <a:gd name="connisteX24" fmla="*/ 1653619 w 1944734"/>
                    <a:gd name="connsiteY24" fmla="*/ 124533 h 1929850"/>
                    <a:gd name="connisteX25" fmla="*/ 1498679 w 1944734"/>
                    <a:gd name="connsiteY25" fmla="*/ 228673 h 1929850"/>
                    <a:gd name="connisteX26" fmla="*/ 1381839 w 1944734"/>
                    <a:gd name="connsiteY26" fmla="*/ 419173 h 1929850"/>
                    <a:gd name="connisteX27" fmla="*/ 1285319 w 1944734"/>
                    <a:gd name="connsiteY27" fmla="*/ 731593 h 1929850"/>
                    <a:gd name="connisteX28" fmla="*/ 1244679 w 1944734"/>
                    <a:gd name="connsiteY28" fmla="*/ 917013 h 1929850"/>
                    <a:gd name="connisteX29" fmla="*/ 1224359 w 1944734"/>
                    <a:gd name="connsiteY29" fmla="*/ 1064333 h 1929850"/>
                    <a:gd name="connisteX30" fmla="*/ 1224359 w 1944734"/>
                    <a:gd name="connsiteY30" fmla="*/ 1171013 h 1929850"/>
                    <a:gd name="connisteX31" fmla="*/ 1204039 w 1944734"/>
                    <a:gd name="connsiteY31" fmla="*/ 1285313 h 1929850"/>
                    <a:gd name="connisteX32" fmla="*/ 1191339 w 1944734"/>
                    <a:gd name="connsiteY32" fmla="*/ 1336113 h 1929850"/>
                    <a:gd name="connisteX33" fmla="*/ 1191339 w 1944734"/>
                    <a:gd name="connsiteY33" fmla="*/ 1391993 h 1929850"/>
                    <a:gd name="connisteX34" fmla="*/ 1239599 w 1944734"/>
                    <a:gd name="connsiteY34" fmla="*/ 1531693 h 1929850"/>
                    <a:gd name="connisteX35" fmla="*/ 1384379 w 1944734"/>
                    <a:gd name="connsiteY35" fmla="*/ 1737433 h 1929850"/>
                    <a:gd name="connisteX36" fmla="*/ 1511379 w 1944734"/>
                    <a:gd name="connsiteY36" fmla="*/ 1907613 h 1929850"/>
                    <a:gd name="connisteX37" fmla="*/ 1440259 w 1944734"/>
                    <a:gd name="connsiteY37" fmla="*/ 1915233 h 1929850"/>
                    <a:gd name="connisteX38" fmla="*/ 1287859 w 1944734"/>
                    <a:gd name="connsiteY38" fmla="*/ 1841573 h 1929850"/>
                    <a:gd name="connisteX39" fmla="*/ 1181179 w 1944734"/>
                    <a:gd name="connsiteY39" fmla="*/ 1927933 h 1929850"/>
                    <a:gd name="connisteX40" fmla="*/ 1102439 w 1944734"/>
                    <a:gd name="connsiteY40" fmla="*/ 1788233 h 1929850"/>
                    <a:gd name="connisteX41" fmla="*/ 942419 w 1944734"/>
                    <a:gd name="connsiteY41" fmla="*/ 1922853 h 1929850"/>
                    <a:gd name="connisteX42" fmla="*/ 883999 w 1944734"/>
                    <a:gd name="connsiteY42" fmla="*/ 1793313 h 1929850"/>
                    <a:gd name="connisteX43" fmla="*/ 647779 w 1944734"/>
                    <a:gd name="connsiteY43" fmla="*/ 1884753 h 1929850"/>
                    <a:gd name="connisteX44" fmla="*/ 348059 w 1944734"/>
                    <a:gd name="connsiteY44" fmla="*/ 1920313 h 1929850"/>
                    <a:gd name="connisteX45" fmla="*/ 297259 w 1944734"/>
                    <a:gd name="connsiteY45" fmla="*/ 1884753 h 1929850"/>
                    <a:gd name="connisteX46" fmla="*/ 363299 w 1944734"/>
                    <a:gd name="connsiteY46" fmla="*/ 1833953 h 1929850"/>
                    <a:gd name="connisteX47" fmla="*/ 409019 w 1944734"/>
                    <a:gd name="connsiteY47" fmla="*/ 1811093 h 192985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  <a:cxn ang="0">
                      <a:pos x="connisteX15" y="connsiteY15"/>
                    </a:cxn>
                    <a:cxn ang="0">
                      <a:pos x="connisteX16" y="connsiteY16"/>
                    </a:cxn>
                    <a:cxn ang="0">
                      <a:pos x="connisteX17" y="connsiteY17"/>
                    </a:cxn>
                    <a:cxn ang="0">
                      <a:pos x="connisteX18" y="connsiteY18"/>
                    </a:cxn>
                    <a:cxn ang="0">
                      <a:pos x="connisteX19" y="connsiteY19"/>
                    </a:cxn>
                    <a:cxn ang="0">
                      <a:pos x="connisteX20" y="connsiteY20"/>
                    </a:cxn>
                    <a:cxn ang="0">
                      <a:pos x="connisteX21" y="connsiteY21"/>
                    </a:cxn>
                    <a:cxn ang="0">
                      <a:pos x="connisteX22" y="connsiteY22"/>
                    </a:cxn>
                    <a:cxn ang="0">
                      <a:pos x="connisteX23" y="connsiteY23"/>
                    </a:cxn>
                    <a:cxn ang="0">
                      <a:pos x="connisteX24" y="connsiteY24"/>
                    </a:cxn>
                    <a:cxn ang="0">
                      <a:pos x="connisteX25" y="connsiteY25"/>
                    </a:cxn>
                    <a:cxn ang="0">
                      <a:pos x="connisteX26" y="connsiteY26"/>
                    </a:cxn>
                    <a:cxn ang="0">
                      <a:pos x="connisteX27" y="connsiteY27"/>
                    </a:cxn>
                    <a:cxn ang="0">
                      <a:pos x="connisteX28" y="connsiteY28"/>
                    </a:cxn>
                    <a:cxn ang="0">
                      <a:pos x="connisteX29" y="connsiteY29"/>
                    </a:cxn>
                    <a:cxn ang="0">
                      <a:pos x="connisteX30" y="connsiteY30"/>
                    </a:cxn>
                    <a:cxn ang="0">
                      <a:pos x="connisteX31" y="connsiteY31"/>
                    </a:cxn>
                    <a:cxn ang="0">
                      <a:pos x="connisteX32" y="connsiteY32"/>
                    </a:cxn>
                    <a:cxn ang="0">
                      <a:pos x="connisteX33" y="connsiteY33"/>
                    </a:cxn>
                    <a:cxn ang="0">
                      <a:pos x="connisteX34" y="connsiteY34"/>
                    </a:cxn>
                    <a:cxn ang="0">
                      <a:pos x="connisteX35" y="connsiteY35"/>
                    </a:cxn>
                    <a:cxn ang="0">
                      <a:pos x="connisteX36" y="connsiteY36"/>
                    </a:cxn>
                    <a:cxn ang="0">
                      <a:pos x="connisteX37" y="connsiteY37"/>
                    </a:cxn>
                    <a:cxn ang="0">
                      <a:pos x="connisteX38" y="connsiteY38"/>
                    </a:cxn>
                    <a:cxn ang="0">
                      <a:pos x="connisteX39" y="connsiteY39"/>
                    </a:cxn>
                    <a:cxn ang="0">
                      <a:pos x="connisteX40" y="connsiteY40"/>
                    </a:cxn>
                    <a:cxn ang="0">
                      <a:pos x="connisteX41" y="connsiteY41"/>
                    </a:cxn>
                    <a:cxn ang="0">
                      <a:pos x="connisteX42" y="connsiteY42"/>
                    </a:cxn>
                    <a:cxn ang="0">
                      <a:pos x="connisteX43" y="connsiteY43"/>
                    </a:cxn>
                    <a:cxn ang="0">
                      <a:pos x="connisteX44" y="connsiteY44"/>
                    </a:cxn>
                    <a:cxn ang="0">
                      <a:pos x="connisteX45" y="connsiteY45"/>
                    </a:cxn>
                    <a:cxn ang="0">
                      <a:pos x="connisteX46" y="connsiteY46"/>
                    </a:cxn>
                    <a:cxn ang="0">
                      <a:pos x="connisteX47" y="connsiteY47"/>
                    </a:cxn>
                  </a:cxnLst>
                  <a:rect l="l" t="t" r="r" b="b"/>
                  <a:pathLst>
                    <a:path w="1944735" h="1929851">
                      <a:moveTo>
                        <a:pt x="409020" y="1811094"/>
                      </a:moveTo>
                      <a:cubicBezTo>
                        <a:pt x="438230" y="1781884"/>
                        <a:pt x="479505" y="1740609"/>
                        <a:pt x="510620" y="1689174"/>
                      </a:cubicBezTo>
                      <a:cubicBezTo>
                        <a:pt x="541735" y="1637739"/>
                        <a:pt x="544910" y="1614879"/>
                        <a:pt x="563960" y="1554554"/>
                      </a:cubicBezTo>
                      <a:cubicBezTo>
                        <a:pt x="583010" y="1494229"/>
                        <a:pt x="598250" y="1463749"/>
                        <a:pt x="607140" y="1386914"/>
                      </a:cubicBezTo>
                      <a:cubicBezTo>
                        <a:pt x="616030" y="1310079"/>
                        <a:pt x="617935" y="1254199"/>
                        <a:pt x="607140" y="1171014"/>
                      </a:cubicBezTo>
                      <a:cubicBezTo>
                        <a:pt x="596345" y="1087829"/>
                        <a:pt x="577930" y="1063064"/>
                        <a:pt x="553800" y="970354"/>
                      </a:cubicBezTo>
                      <a:cubicBezTo>
                        <a:pt x="529670" y="877644"/>
                        <a:pt x="538560" y="811604"/>
                        <a:pt x="485220" y="706194"/>
                      </a:cubicBezTo>
                      <a:cubicBezTo>
                        <a:pt x="431880" y="600784"/>
                        <a:pt x="367110" y="523314"/>
                        <a:pt x="287100" y="444574"/>
                      </a:cubicBezTo>
                      <a:cubicBezTo>
                        <a:pt x="207090" y="365834"/>
                        <a:pt x="143590" y="339164"/>
                        <a:pt x="86440" y="312494"/>
                      </a:cubicBezTo>
                      <a:cubicBezTo>
                        <a:pt x="29290" y="285824"/>
                        <a:pt x="1985" y="323924"/>
                        <a:pt x="80" y="312494"/>
                      </a:cubicBezTo>
                      <a:cubicBezTo>
                        <a:pt x="-1825" y="301064"/>
                        <a:pt x="30560" y="272489"/>
                        <a:pt x="76280" y="254074"/>
                      </a:cubicBezTo>
                      <a:cubicBezTo>
                        <a:pt x="122000" y="235659"/>
                        <a:pt x="148670" y="219784"/>
                        <a:pt x="228680" y="221054"/>
                      </a:cubicBezTo>
                      <a:cubicBezTo>
                        <a:pt x="308690" y="222324"/>
                        <a:pt x="376000" y="228674"/>
                        <a:pt x="475060" y="259154"/>
                      </a:cubicBezTo>
                      <a:cubicBezTo>
                        <a:pt x="574120" y="289634"/>
                        <a:pt x="638890" y="323924"/>
                        <a:pt x="723980" y="373454"/>
                      </a:cubicBezTo>
                      <a:cubicBezTo>
                        <a:pt x="809070" y="422984"/>
                        <a:pt x="862410" y="481404"/>
                        <a:pt x="899240" y="505534"/>
                      </a:cubicBezTo>
                      <a:cubicBezTo>
                        <a:pt x="936070" y="529664"/>
                        <a:pt x="898605" y="512519"/>
                        <a:pt x="906860" y="492834"/>
                      </a:cubicBezTo>
                      <a:cubicBezTo>
                        <a:pt x="915115" y="473149"/>
                        <a:pt x="911940" y="459179"/>
                        <a:pt x="939880" y="406474"/>
                      </a:cubicBezTo>
                      <a:cubicBezTo>
                        <a:pt x="967820" y="353769"/>
                        <a:pt x="981155" y="301699"/>
                        <a:pt x="1046560" y="228674"/>
                      </a:cubicBezTo>
                      <a:cubicBezTo>
                        <a:pt x="1111965" y="155649"/>
                        <a:pt x="1167210" y="86434"/>
                        <a:pt x="1267540" y="40714"/>
                      </a:cubicBezTo>
                      <a:cubicBezTo>
                        <a:pt x="1367870" y="-5006"/>
                        <a:pt x="1444070" y="1344"/>
                        <a:pt x="1549480" y="74"/>
                      </a:cubicBezTo>
                      <a:cubicBezTo>
                        <a:pt x="1654890" y="-1196"/>
                        <a:pt x="1719025" y="14044"/>
                        <a:pt x="1793320" y="35634"/>
                      </a:cubicBezTo>
                      <a:cubicBezTo>
                        <a:pt x="1867615" y="57224"/>
                        <a:pt x="1891745" y="87704"/>
                        <a:pt x="1920320" y="106754"/>
                      </a:cubicBezTo>
                      <a:cubicBezTo>
                        <a:pt x="1948895" y="125804"/>
                        <a:pt x="1950165" y="128344"/>
                        <a:pt x="1935560" y="129614"/>
                      </a:cubicBezTo>
                      <a:cubicBezTo>
                        <a:pt x="1920955" y="130884"/>
                        <a:pt x="1903175" y="113104"/>
                        <a:pt x="1846660" y="111834"/>
                      </a:cubicBezTo>
                      <a:cubicBezTo>
                        <a:pt x="1790145" y="110564"/>
                        <a:pt x="1723470" y="101039"/>
                        <a:pt x="1653620" y="124534"/>
                      </a:cubicBezTo>
                      <a:cubicBezTo>
                        <a:pt x="1583770" y="148029"/>
                        <a:pt x="1553290" y="169619"/>
                        <a:pt x="1498680" y="228674"/>
                      </a:cubicBezTo>
                      <a:cubicBezTo>
                        <a:pt x="1444070" y="287729"/>
                        <a:pt x="1424385" y="318844"/>
                        <a:pt x="1381840" y="419174"/>
                      </a:cubicBezTo>
                      <a:cubicBezTo>
                        <a:pt x="1339295" y="519504"/>
                        <a:pt x="1312625" y="631899"/>
                        <a:pt x="1285320" y="731594"/>
                      </a:cubicBezTo>
                      <a:cubicBezTo>
                        <a:pt x="1258015" y="831289"/>
                        <a:pt x="1256745" y="850339"/>
                        <a:pt x="1244680" y="917014"/>
                      </a:cubicBezTo>
                      <a:cubicBezTo>
                        <a:pt x="1232615" y="983689"/>
                        <a:pt x="1228170" y="1013534"/>
                        <a:pt x="1224360" y="1064334"/>
                      </a:cubicBezTo>
                      <a:cubicBezTo>
                        <a:pt x="1220550" y="1115134"/>
                        <a:pt x="1228170" y="1126564"/>
                        <a:pt x="1224360" y="1171014"/>
                      </a:cubicBezTo>
                      <a:cubicBezTo>
                        <a:pt x="1220550" y="1215464"/>
                        <a:pt x="1210390" y="1252294"/>
                        <a:pt x="1204040" y="1285314"/>
                      </a:cubicBezTo>
                      <a:cubicBezTo>
                        <a:pt x="1197690" y="1318334"/>
                        <a:pt x="1193880" y="1314524"/>
                        <a:pt x="1191340" y="1336114"/>
                      </a:cubicBezTo>
                      <a:cubicBezTo>
                        <a:pt x="1188800" y="1357704"/>
                        <a:pt x="1181815" y="1352624"/>
                        <a:pt x="1191340" y="1391994"/>
                      </a:cubicBezTo>
                      <a:cubicBezTo>
                        <a:pt x="1200865" y="1431364"/>
                        <a:pt x="1200865" y="1462479"/>
                        <a:pt x="1239600" y="1531694"/>
                      </a:cubicBezTo>
                      <a:cubicBezTo>
                        <a:pt x="1278335" y="1600909"/>
                        <a:pt x="1329770" y="1662504"/>
                        <a:pt x="1384380" y="1737434"/>
                      </a:cubicBezTo>
                      <a:cubicBezTo>
                        <a:pt x="1438990" y="1812364"/>
                        <a:pt x="1499950" y="1872054"/>
                        <a:pt x="1511380" y="1907614"/>
                      </a:cubicBezTo>
                      <a:cubicBezTo>
                        <a:pt x="1522810" y="1943174"/>
                        <a:pt x="1484710" y="1928569"/>
                        <a:pt x="1440260" y="1915234"/>
                      </a:cubicBezTo>
                      <a:cubicBezTo>
                        <a:pt x="1395810" y="1901899"/>
                        <a:pt x="1339930" y="1839034"/>
                        <a:pt x="1287860" y="1841574"/>
                      </a:cubicBezTo>
                      <a:cubicBezTo>
                        <a:pt x="1235790" y="1844114"/>
                        <a:pt x="1218010" y="1938729"/>
                        <a:pt x="1181180" y="1927934"/>
                      </a:cubicBezTo>
                      <a:cubicBezTo>
                        <a:pt x="1144350" y="1917139"/>
                        <a:pt x="1150065" y="1789504"/>
                        <a:pt x="1102440" y="1788234"/>
                      </a:cubicBezTo>
                      <a:cubicBezTo>
                        <a:pt x="1054815" y="1786964"/>
                        <a:pt x="986235" y="1921584"/>
                        <a:pt x="942420" y="1922854"/>
                      </a:cubicBezTo>
                      <a:cubicBezTo>
                        <a:pt x="898605" y="1924124"/>
                        <a:pt x="943055" y="1800934"/>
                        <a:pt x="884000" y="1793314"/>
                      </a:cubicBezTo>
                      <a:cubicBezTo>
                        <a:pt x="824945" y="1785694"/>
                        <a:pt x="755095" y="1859354"/>
                        <a:pt x="647780" y="1884754"/>
                      </a:cubicBezTo>
                      <a:cubicBezTo>
                        <a:pt x="540465" y="1910154"/>
                        <a:pt x="417910" y="1920314"/>
                        <a:pt x="348060" y="1920314"/>
                      </a:cubicBezTo>
                      <a:cubicBezTo>
                        <a:pt x="278210" y="1920314"/>
                        <a:pt x="294085" y="1901899"/>
                        <a:pt x="297260" y="1884754"/>
                      </a:cubicBezTo>
                      <a:cubicBezTo>
                        <a:pt x="300435" y="1867609"/>
                        <a:pt x="341075" y="1848559"/>
                        <a:pt x="363300" y="1833954"/>
                      </a:cubicBezTo>
                      <a:cubicBezTo>
                        <a:pt x="385525" y="1819349"/>
                        <a:pt x="379810" y="1840304"/>
                        <a:pt x="409020" y="1811094"/>
                      </a:cubicBezTo>
                      <a:close/>
                    </a:path>
                  </a:pathLst>
                </a:custGeom>
                <a:solidFill>
                  <a:srgbClr val="5C35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47" name="组合 46"/>
                <p:cNvGrpSpPr/>
                <p:nvPr/>
              </p:nvGrpSpPr>
              <p:grpSpPr>
                <a:xfrm>
                  <a:off x="11118" y="2831"/>
                  <a:ext cx="1300" cy="2074"/>
                  <a:chOff x="8632" y="2846"/>
                  <a:chExt cx="1198" cy="2074"/>
                </a:xfrm>
                <a:solidFill>
                  <a:srgbClr val="321600"/>
                </a:solidFill>
              </p:grpSpPr>
              <p:sp>
                <p:nvSpPr>
                  <p:cNvPr id="44" name="任意多边形 43"/>
                  <p:cNvSpPr/>
                  <p:nvPr/>
                </p:nvSpPr>
                <p:spPr>
                  <a:xfrm>
                    <a:off x="8741" y="3637"/>
                    <a:ext cx="111" cy="1283"/>
                  </a:xfrm>
                  <a:custGeom>
                    <a:avLst/>
                    <a:gdLst>
                      <a:gd name="connisteX0" fmla="*/ 667 w 70713"/>
                      <a:gd name="connsiteY0" fmla="*/ 808204 h 814483"/>
                      <a:gd name="connisteX1" fmla="*/ 19717 w 70713"/>
                      <a:gd name="connsiteY1" fmla="*/ 732004 h 814483"/>
                      <a:gd name="connisteX2" fmla="*/ 23527 w 70713"/>
                      <a:gd name="connsiteY2" fmla="*/ 615799 h 814483"/>
                      <a:gd name="connisteX3" fmla="*/ 44482 w 70713"/>
                      <a:gd name="connsiteY3" fmla="*/ 461494 h 814483"/>
                      <a:gd name="connisteX4" fmla="*/ 25432 w 70713"/>
                      <a:gd name="connsiteY4" fmla="*/ 251944 h 814483"/>
                      <a:gd name="connisteX5" fmla="*/ 19717 w 70713"/>
                      <a:gd name="connsiteY5" fmla="*/ 105259 h 814483"/>
                      <a:gd name="connisteX6" fmla="*/ 6382 w 70713"/>
                      <a:gd name="connsiteY6" fmla="*/ 2389 h 814483"/>
                      <a:gd name="connisteX7" fmla="*/ 33052 w 70713"/>
                      <a:gd name="connsiteY7" fmla="*/ 59539 h 814483"/>
                      <a:gd name="connisteX8" fmla="*/ 61627 w 70713"/>
                      <a:gd name="connsiteY8" fmla="*/ 255754 h 814483"/>
                      <a:gd name="connisteX9" fmla="*/ 69247 w 70713"/>
                      <a:gd name="connsiteY9" fmla="*/ 402439 h 814483"/>
                      <a:gd name="connisteX10" fmla="*/ 69247 w 70713"/>
                      <a:gd name="connsiteY10" fmla="*/ 509119 h 814483"/>
                      <a:gd name="connisteX11" fmla="*/ 57817 w 70713"/>
                      <a:gd name="connsiteY11" fmla="*/ 621514 h 814483"/>
                      <a:gd name="connisteX12" fmla="*/ 63532 w 70713"/>
                      <a:gd name="connsiteY12" fmla="*/ 743434 h 814483"/>
                      <a:gd name="connisteX13" fmla="*/ 42577 w 70713"/>
                      <a:gd name="connsiteY13" fmla="*/ 798679 h 814483"/>
                      <a:gd name="connisteX14" fmla="*/ 667 w 70713"/>
                      <a:gd name="connsiteY14" fmla="*/ 808204 h 81448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70714" h="814484">
                        <a:moveTo>
                          <a:pt x="667" y="808204"/>
                        </a:moveTo>
                        <a:cubicBezTo>
                          <a:pt x="-3778" y="794869"/>
                          <a:pt x="15272" y="770739"/>
                          <a:pt x="19717" y="732004"/>
                        </a:cubicBezTo>
                        <a:cubicBezTo>
                          <a:pt x="24162" y="693269"/>
                          <a:pt x="18447" y="669774"/>
                          <a:pt x="23527" y="615799"/>
                        </a:cubicBezTo>
                        <a:cubicBezTo>
                          <a:pt x="28607" y="561824"/>
                          <a:pt x="43847" y="534519"/>
                          <a:pt x="44482" y="461494"/>
                        </a:cubicBezTo>
                        <a:cubicBezTo>
                          <a:pt x="45117" y="388469"/>
                          <a:pt x="30512" y="323064"/>
                          <a:pt x="25432" y="251944"/>
                        </a:cubicBezTo>
                        <a:cubicBezTo>
                          <a:pt x="20352" y="180824"/>
                          <a:pt x="23527" y="155424"/>
                          <a:pt x="19717" y="105259"/>
                        </a:cubicBezTo>
                        <a:cubicBezTo>
                          <a:pt x="15907" y="55094"/>
                          <a:pt x="3842" y="11279"/>
                          <a:pt x="6382" y="2389"/>
                        </a:cubicBezTo>
                        <a:cubicBezTo>
                          <a:pt x="8922" y="-6501"/>
                          <a:pt x="22257" y="8739"/>
                          <a:pt x="33052" y="59539"/>
                        </a:cubicBezTo>
                        <a:cubicBezTo>
                          <a:pt x="43847" y="110339"/>
                          <a:pt x="54642" y="187174"/>
                          <a:pt x="61627" y="255754"/>
                        </a:cubicBezTo>
                        <a:cubicBezTo>
                          <a:pt x="68612" y="324334"/>
                          <a:pt x="67977" y="351639"/>
                          <a:pt x="69247" y="402439"/>
                        </a:cubicBezTo>
                        <a:cubicBezTo>
                          <a:pt x="70517" y="453239"/>
                          <a:pt x="71787" y="465304"/>
                          <a:pt x="69247" y="509119"/>
                        </a:cubicBezTo>
                        <a:cubicBezTo>
                          <a:pt x="66707" y="552934"/>
                          <a:pt x="59087" y="574524"/>
                          <a:pt x="57817" y="621514"/>
                        </a:cubicBezTo>
                        <a:cubicBezTo>
                          <a:pt x="56547" y="668504"/>
                          <a:pt x="66707" y="707874"/>
                          <a:pt x="63532" y="743434"/>
                        </a:cubicBezTo>
                        <a:cubicBezTo>
                          <a:pt x="60357" y="778994"/>
                          <a:pt x="55277" y="785979"/>
                          <a:pt x="42577" y="798679"/>
                        </a:cubicBezTo>
                        <a:cubicBezTo>
                          <a:pt x="29877" y="811379"/>
                          <a:pt x="5112" y="821539"/>
                          <a:pt x="667" y="8082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45" name="任意多边形 44"/>
                  <p:cNvSpPr/>
                  <p:nvPr/>
                </p:nvSpPr>
                <p:spPr>
                  <a:xfrm>
                    <a:off x="9607" y="2846"/>
                    <a:ext cx="223" cy="943"/>
                  </a:xfrm>
                  <a:custGeom>
                    <a:avLst/>
                    <a:gdLst>
                      <a:gd name="connisteX0" fmla="*/ 24765 w 141586"/>
                      <a:gd name="connsiteY0" fmla="*/ 424214 h 424219"/>
                      <a:gd name="connisteX1" fmla="*/ 22860 w 141586"/>
                      <a:gd name="connsiteY1" fmla="*/ 313724 h 424219"/>
                      <a:gd name="connisteX2" fmla="*/ 68580 w 141586"/>
                      <a:gd name="connsiteY2" fmla="*/ 127034 h 424219"/>
                      <a:gd name="connisteX3" fmla="*/ 140970 w 141586"/>
                      <a:gd name="connsiteY3" fmla="*/ 10829 h 424219"/>
                      <a:gd name="connisteX4" fmla="*/ 95250 w 141586"/>
                      <a:gd name="connsiteY4" fmla="*/ 29879 h 424219"/>
                      <a:gd name="connisteX5" fmla="*/ 24765 w 141586"/>
                      <a:gd name="connsiteY5" fmla="*/ 167039 h 424219"/>
                      <a:gd name="connisteX6" fmla="*/ 0 w 141586"/>
                      <a:gd name="connsiteY6" fmla="*/ 311819 h 424219"/>
                      <a:gd name="connisteX7" fmla="*/ 24765 w 141586"/>
                      <a:gd name="connsiteY7" fmla="*/ 424214 h 42421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</a:cxnLst>
                    <a:rect l="l" t="t" r="r" b="b"/>
                    <a:pathLst>
                      <a:path w="141586" h="424220">
                        <a:moveTo>
                          <a:pt x="24765" y="424214"/>
                        </a:moveTo>
                        <a:cubicBezTo>
                          <a:pt x="29210" y="424849"/>
                          <a:pt x="13970" y="373414"/>
                          <a:pt x="22860" y="313724"/>
                        </a:cubicBezTo>
                        <a:cubicBezTo>
                          <a:pt x="31750" y="254034"/>
                          <a:pt x="45085" y="187359"/>
                          <a:pt x="68580" y="127034"/>
                        </a:cubicBezTo>
                        <a:cubicBezTo>
                          <a:pt x="92075" y="66709"/>
                          <a:pt x="135890" y="30514"/>
                          <a:pt x="140970" y="10829"/>
                        </a:cubicBezTo>
                        <a:cubicBezTo>
                          <a:pt x="146050" y="-8856"/>
                          <a:pt x="118745" y="-1236"/>
                          <a:pt x="95250" y="29879"/>
                        </a:cubicBezTo>
                        <a:cubicBezTo>
                          <a:pt x="71755" y="60994"/>
                          <a:pt x="43815" y="110524"/>
                          <a:pt x="24765" y="167039"/>
                        </a:cubicBezTo>
                        <a:cubicBezTo>
                          <a:pt x="5715" y="223554"/>
                          <a:pt x="0" y="260384"/>
                          <a:pt x="0" y="311819"/>
                        </a:cubicBezTo>
                        <a:cubicBezTo>
                          <a:pt x="0" y="363254"/>
                          <a:pt x="20320" y="423579"/>
                          <a:pt x="24765" y="4242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46" name="任意多边形 45"/>
                  <p:cNvSpPr/>
                  <p:nvPr/>
                </p:nvSpPr>
                <p:spPr>
                  <a:xfrm>
                    <a:off x="9412" y="3150"/>
                    <a:ext cx="192" cy="540"/>
                  </a:xfrm>
                  <a:custGeom>
                    <a:avLst/>
                    <a:gdLst>
                      <a:gd name="connisteX0" fmla="*/ 107165 w 121940"/>
                      <a:gd name="connsiteY0" fmla="*/ 47544 h 342961"/>
                      <a:gd name="connisteX1" fmla="*/ 32870 w 121940"/>
                      <a:gd name="connsiteY1" fmla="*/ 253284 h 342961"/>
                      <a:gd name="connisteX2" fmla="*/ 4295 w 121940"/>
                      <a:gd name="connsiteY2" fmla="*/ 342819 h 342961"/>
                      <a:gd name="connisteX3" fmla="*/ 8105 w 121940"/>
                      <a:gd name="connsiteY3" fmla="*/ 266619 h 342961"/>
                      <a:gd name="connisteX4" fmla="*/ 61445 w 121940"/>
                      <a:gd name="connsiteY4" fmla="*/ 106599 h 342961"/>
                      <a:gd name="connisteX5" fmla="*/ 116690 w 121940"/>
                      <a:gd name="connsiteY5" fmla="*/ 5634 h 342961"/>
                      <a:gd name="connisteX6" fmla="*/ 107165 w 121940"/>
                      <a:gd name="connsiteY6" fmla="*/ 47544 h 3429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</a:cxnLst>
                    <a:rect l="l" t="t" r="r" b="b"/>
                    <a:pathLst>
                      <a:path w="121941" h="342961">
                        <a:moveTo>
                          <a:pt x="107165" y="47544"/>
                        </a:moveTo>
                        <a:cubicBezTo>
                          <a:pt x="90655" y="97074"/>
                          <a:pt x="53190" y="194229"/>
                          <a:pt x="32870" y="253284"/>
                        </a:cubicBezTo>
                        <a:cubicBezTo>
                          <a:pt x="12550" y="312339"/>
                          <a:pt x="9375" y="340279"/>
                          <a:pt x="4295" y="342819"/>
                        </a:cubicBezTo>
                        <a:cubicBezTo>
                          <a:pt x="-785" y="345359"/>
                          <a:pt x="-3325" y="313609"/>
                          <a:pt x="8105" y="266619"/>
                        </a:cubicBezTo>
                        <a:cubicBezTo>
                          <a:pt x="19535" y="219629"/>
                          <a:pt x="39855" y="158669"/>
                          <a:pt x="61445" y="106599"/>
                        </a:cubicBezTo>
                        <a:cubicBezTo>
                          <a:pt x="83035" y="54529"/>
                          <a:pt x="107800" y="17699"/>
                          <a:pt x="116690" y="5634"/>
                        </a:cubicBezTo>
                        <a:cubicBezTo>
                          <a:pt x="125580" y="-6431"/>
                          <a:pt x="123675" y="-1986"/>
                          <a:pt x="107165" y="475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49" name="任意多边形 48"/>
                  <p:cNvSpPr/>
                  <p:nvPr/>
                </p:nvSpPr>
                <p:spPr>
                  <a:xfrm>
                    <a:off x="9239" y="3215"/>
                    <a:ext cx="130" cy="1601"/>
                  </a:xfrm>
                  <a:custGeom>
                    <a:avLst/>
                    <a:gdLst>
                      <a:gd name="connisteX0" fmla="*/ 54004 w 82742"/>
                      <a:gd name="connsiteY0" fmla="*/ 4575 h 895293"/>
                      <a:gd name="connisteX1" fmla="*/ 46384 w 82742"/>
                      <a:gd name="connsiteY1" fmla="*/ 174120 h 895293"/>
                      <a:gd name="connisteX2" fmla="*/ 65434 w 82742"/>
                      <a:gd name="connsiteY2" fmla="*/ 307470 h 895293"/>
                      <a:gd name="connisteX3" fmla="*/ 82579 w 82742"/>
                      <a:gd name="connsiteY3" fmla="*/ 435105 h 895293"/>
                      <a:gd name="connisteX4" fmla="*/ 71149 w 82742"/>
                      <a:gd name="connsiteY4" fmla="*/ 581790 h 895293"/>
                      <a:gd name="connisteX5" fmla="*/ 50194 w 82742"/>
                      <a:gd name="connsiteY5" fmla="*/ 741810 h 895293"/>
                      <a:gd name="connisteX6" fmla="*/ 33049 w 82742"/>
                      <a:gd name="connsiteY6" fmla="*/ 873255 h 895293"/>
                      <a:gd name="connisteX7" fmla="*/ 23524 w 82742"/>
                      <a:gd name="connsiteY7" fmla="*/ 892305 h 895293"/>
                      <a:gd name="connisteX8" fmla="*/ 664 w 82742"/>
                      <a:gd name="connsiteY8" fmla="*/ 861825 h 895293"/>
                      <a:gd name="connisteX9" fmla="*/ 10189 w 82742"/>
                      <a:gd name="connsiteY9" fmla="*/ 774195 h 895293"/>
                      <a:gd name="connisteX10" fmla="*/ 36859 w 82742"/>
                      <a:gd name="connsiteY10" fmla="*/ 593220 h 895293"/>
                      <a:gd name="connisteX11" fmla="*/ 40669 w 82742"/>
                      <a:gd name="connsiteY11" fmla="*/ 467490 h 895293"/>
                      <a:gd name="connisteX12" fmla="*/ 31144 w 82742"/>
                      <a:gd name="connsiteY12" fmla="*/ 217935 h 895293"/>
                      <a:gd name="connisteX13" fmla="*/ 19714 w 82742"/>
                      <a:gd name="connsiteY13" fmla="*/ 75060 h 895293"/>
                      <a:gd name="connisteX14" fmla="*/ 54004 w 82742"/>
                      <a:gd name="connsiteY14" fmla="*/ 4575 h 895293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  <a:cxn ang="0">
                        <a:pos x="connisteX12" y="connsiteY12"/>
                      </a:cxn>
                      <a:cxn ang="0">
                        <a:pos x="connisteX13" y="connsiteY13"/>
                      </a:cxn>
                      <a:cxn ang="0">
                        <a:pos x="connisteX14" y="connsiteY14"/>
                      </a:cxn>
                    </a:cxnLst>
                    <a:rect l="l" t="t" r="r" b="b"/>
                    <a:pathLst>
                      <a:path w="82743" h="895294">
                        <a:moveTo>
                          <a:pt x="54004" y="4576"/>
                        </a:moveTo>
                        <a:cubicBezTo>
                          <a:pt x="59084" y="24261"/>
                          <a:pt x="43844" y="113796"/>
                          <a:pt x="46384" y="174121"/>
                        </a:cubicBezTo>
                        <a:cubicBezTo>
                          <a:pt x="48924" y="234446"/>
                          <a:pt x="58449" y="255401"/>
                          <a:pt x="65434" y="307471"/>
                        </a:cubicBezTo>
                        <a:cubicBezTo>
                          <a:pt x="72419" y="359541"/>
                          <a:pt x="81309" y="380496"/>
                          <a:pt x="82579" y="435106"/>
                        </a:cubicBezTo>
                        <a:cubicBezTo>
                          <a:pt x="83849" y="489716"/>
                          <a:pt x="77499" y="520196"/>
                          <a:pt x="71149" y="581791"/>
                        </a:cubicBezTo>
                        <a:cubicBezTo>
                          <a:pt x="64799" y="643386"/>
                          <a:pt x="57814" y="683391"/>
                          <a:pt x="50194" y="741811"/>
                        </a:cubicBezTo>
                        <a:cubicBezTo>
                          <a:pt x="42574" y="800231"/>
                          <a:pt x="38129" y="843411"/>
                          <a:pt x="33049" y="873256"/>
                        </a:cubicBezTo>
                        <a:cubicBezTo>
                          <a:pt x="27969" y="903101"/>
                          <a:pt x="29874" y="894846"/>
                          <a:pt x="23524" y="892306"/>
                        </a:cubicBezTo>
                        <a:cubicBezTo>
                          <a:pt x="17174" y="889766"/>
                          <a:pt x="3204" y="885321"/>
                          <a:pt x="664" y="861826"/>
                        </a:cubicBezTo>
                        <a:cubicBezTo>
                          <a:pt x="-1876" y="838331"/>
                          <a:pt x="3204" y="828171"/>
                          <a:pt x="10189" y="774196"/>
                        </a:cubicBezTo>
                        <a:cubicBezTo>
                          <a:pt x="17174" y="720221"/>
                          <a:pt x="30509" y="654816"/>
                          <a:pt x="36859" y="593221"/>
                        </a:cubicBezTo>
                        <a:cubicBezTo>
                          <a:pt x="43209" y="531626"/>
                          <a:pt x="41939" y="542421"/>
                          <a:pt x="40669" y="467491"/>
                        </a:cubicBezTo>
                        <a:cubicBezTo>
                          <a:pt x="39399" y="392561"/>
                          <a:pt x="35589" y="296676"/>
                          <a:pt x="31144" y="217936"/>
                        </a:cubicBezTo>
                        <a:cubicBezTo>
                          <a:pt x="26699" y="139196"/>
                          <a:pt x="15269" y="117606"/>
                          <a:pt x="19714" y="75061"/>
                        </a:cubicBezTo>
                        <a:cubicBezTo>
                          <a:pt x="24159" y="32516"/>
                          <a:pt x="48924" y="-15109"/>
                          <a:pt x="54004" y="457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0" name="任意多边形 49"/>
                  <p:cNvSpPr/>
                  <p:nvPr/>
                </p:nvSpPr>
                <p:spPr>
                  <a:xfrm>
                    <a:off x="9607" y="4391"/>
                    <a:ext cx="27" cy="445"/>
                  </a:xfrm>
                  <a:custGeom>
                    <a:avLst/>
                    <a:gdLst>
                      <a:gd name="connisteX0" fmla="*/ 16591 w 17375"/>
                      <a:gd name="connsiteY0" fmla="*/ 1625 h 282848"/>
                      <a:gd name="connisteX1" fmla="*/ 14686 w 17375"/>
                      <a:gd name="connsiteY1" fmla="*/ 173075 h 282848"/>
                      <a:gd name="connisteX2" fmla="*/ 16591 w 17375"/>
                      <a:gd name="connsiteY2" fmla="*/ 279755 h 282848"/>
                      <a:gd name="connisteX3" fmla="*/ 3256 w 17375"/>
                      <a:gd name="connsiteY3" fmla="*/ 232130 h 282848"/>
                      <a:gd name="connisteX4" fmla="*/ 1351 w 17375"/>
                      <a:gd name="connsiteY4" fmla="*/ 106400 h 282848"/>
                      <a:gd name="connisteX5" fmla="*/ 16591 w 17375"/>
                      <a:gd name="connsiteY5" fmla="*/ 1625 h 28284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7375" h="282848">
                        <a:moveTo>
                          <a:pt x="16591" y="1625"/>
                        </a:moveTo>
                        <a:cubicBezTo>
                          <a:pt x="19131" y="14960"/>
                          <a:pt x="14686" y="117195"/>
                          <a:pt x="14686" y="173075"/>
                        </a:cubicBezTo>
                        <a:cubicBezTo>
                          <a:pt x="14686" y="228955"/>
                          <a:pt x="19131" y="267690"/>
                          <a:pt x="16591" y="279755"/>
                        </a:cubicBezTo>
                        <a:cubicBezTo>
                          <a:pt x="14051" y="291820"/>
                          <a:pt x="6431" y="267055"/>
                          <a:pt x="3256" y="232130"/>
                        </a:cubicBezTo>
                        <a:cubicBezTo>
                          <a:pt x="81" y="197205"/>
                          <a:pt x="-1189" y="152755"/>
                          <a:pt x="1351" y="106400"/>
                        </a:cubicBezTo>
                        <a:cubicBezTo>
                          <a:pt x="3891" y="60045"/>
                          <a:pt x="14051" y="-11710"/>
                          <a:pt x="16591" y="16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1" name="任意多边形 50"/>
                  <p:cNvSpPr/>
                  <p:nvPr/>
                </p:nvSpPr>
                <p:spPr>
                  <a:xfrm>
                    <a:off x="9382" y="4408"/>
                    <a:ext cx="84" cy="485"/>
                  </a:xfrm>
                  <a:custGeom>
                    <a:avLst/>
                    <a:gdLst>
                      <a:gd name="connisteX0" fmla="*/ 52919 w 53085"/>
                      <a:gd name="connsiteY0" fmla="*/ 904 h 308245"/>
                      <a:gd name="connisteX1" fmla="*/ 20534 w 53085"/>
                      <a:gd name="connsiteY1" fmla="*/ 212359 h 308245"/>
                      <a:gd name="connisteX2" fmla="*/ 14819 w 53085"/>
                      <a:gd name="connsiteY2" fmla="*/ 305704 h 308245"/>
                      <a:gd name="connisteX3" fmla="*/ 1484 w 53085"/>
                      <a:gd name="connsiteY3" fmla="*/ 263794 h 308245"/>
                      <a:gd name="connisteX4" fmla="*/ 7199 w 53085"/>
                      <a:gd name="connsiteY4" fmla="*/ 153304 h 308245"/>
                      <a:gd name="connisteX5" fmla="*/ 52919 w 53085"/>
                      <a:gd name="connsiteY5" fmla="*/ 904 h 30824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3086" h="308245">
                        <a:moveTo>
                          <a:pt x="52920" y="904"/>
                        </a:moveTo>
                        <a:cubicBezTo>
                          <a:pt x="55460" y="12969"/>
                          <a:pt x="28155" y="151399"/>
                          <a:pt x="20535" y="212359"/>
                        </a:cubicBezTo>
                        <a:cubicBezTo>
                          <a:pt x="12915" y="273319"/>
                          <a:pt x="18630" y="295544"/>
                          <a:pt x="14820" y="305704"/>
                        </a:cubicBezTo>
                        <a:cubicBezTo>
                          <a:pt x="11010" y="315864"/>
                          <a:pt x="2755" y="294274"/>
                          <a:pt x="1485" y="263794"/>
                        </a:cubicBezTo>
                        <a:cubicBezTo>
                          <a:pt x="215" y="233314"/>
                          <a:pt x="-2960" y="206009"/>
                          <a:pt x="7200" y="153304"/>
                        </a:cubicBezTo>
                        <a:cubicBezTo>
                          <a:pt x="17360" y="100599"/>
                          <a:pt x="50380" y="-11161"/>
                          <a:pt x="52920" y="9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2" name="任意多边形 51"/>
                  <p:cNvSpPr/>
                  <p:nvPr/>
                </p:nvSpPr>
                <p:spPr>
                  <a:xfrm>
                    <a:off x="8868" y="3251"/>
                    <a:ext cx="245" cy="1664"/>
                  </a:xfrm>
                  <a:custGeom>
                    <a:avLst/>
                    <a:gdLst>
                      <a:gd name="connisteX0" fmla="*/ 102896 w 104504"/>
                      <a:gd name="connsiteY0" fmla="*/ 7532 h 786227"/>
                      <a:gd name="connisteX1" fmla="*/ 91466 w 104504"/>
                      <a:gd name="connsiteY1" fmla="*/ 154217 h 786227"/>
                      <a:gd name="connisteX2" fmla="*/ 47651 w 104504"/>
                      <a:gd name="connsiteY2" fmla="*/ 373292 h 786227"/>
                      <a:gd name="connisteX3" fmla="*/ 30506 w 104504"/>
                      <a:gd name="connsiteY3" fmla="*/ 567602 h 786227"/>
                      <a:gd name="connisteX4" fmla="*/ 36221 w 104504"/>
                      <a:gd name="connsiteY4" fmla="*/ 758102 h 786227"/>
                      <a:gd name="connisteX5" fmla="*/ 24791 w 104504"/>
                      <a:gd name="connsiteY5" fmla="*/ 775247 h 786227"/>
                      <a:gd name="connisteX6" fmla="*/ 15266 w 104504"/>
                      <a:gd name="connsiteY6" fmla="*/ 702857 h 786227"/>
                      <a:gd name="connisteX7" fmla="*/ 26 w 104504"/>
                      <a:gd name="connsiteY7" fmla="*/ 548552 h 786227"/>
                      <a:gd name="connisteX8" fmla="*/ 17171 w 104504"/>
                      <a:gd name="connsiteY8" fmla="*/ 365672 h 786227"/>
                      <a:gd name="connisteX9" fmla="*/ 57176 w 104504"/>
                      <a:gd name="connsiteY9" fmla="*/ 215177 h 786227"/>
                      <a:gd name="connisteX10" fmla="*/ 68606 w 104504"/>
                      <a:gd name="connsiteY10" fmla="*/ 51347 h 786227"/>
                      <a:gd name="connisteX11" fmla="*/ 102896 w 104504"/>
                      <a:gd name="connsiteY11" fmla="*/ 7532 h 78622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  <a:cxn ang="0">
                        <a:pos x="connisteX9" y="connsiteY9"/>
                      </a:cxn>
                      <a:cxn ang="0">
                        <a:pos x="connisteX10" y="connsiteY10"/>
                      </a:cxn>
                      <a:cxn ang="0">
                        <a:pos x="connisteX11" y="connsiteY11"/>
                      </a:cxn>
                    </a:cxnLst>
                    <a:rect l="l" t="t" r="r" b="b"/>
                    <a:pathLst>
                      <a:path w="104505" h="786228">
                        <a:moveTo>
                          <a:pt x="102897" y="7532"/>
                        </a:moveTo>
                        <a:cubicBezTo>
                          <a:pt x="107342" y="27852"/>
                          <a:pt x="102262" y="81192"/>
                          <a:pt x="91467" y="154217"/>
                        </a:cubicBezTo>
                        <a:cubicBezTo>
                          <a:pt x="80672" y="227242"/>
                          <a:pt x="59717" y="290742"/>
                          <a:pt x="47652" y="373292"/>
                        </a:cubicBezTo>
                        <a:cubicBezTo>
                          <a:pt x="35587" y="455842"/>
                          <a:pt x="33047" y="490767"/>
                          <a:pt x="30507" y="567602"/>
                        </a:cubicBezTo>
                        <a:cubicBezTo>
                          <a:pt x="27967" y="644437"/>
                          <a:pt x="37492" y="716827"/>
                          <a:pt x="36222" y="758102"/>
                        </a:cubicBezTo>
                        <a:cubicBezTo>
                          <a:pt x="34952" y="799377"/>
                          <a:pt x="29237" y="786042"/>
                          <a:pt x="24792" y="775247"/>
                        </a:cubicBezTo>
                        <a:cubicBezTo>
                          <a:pt x="20347" y="764452"/>
                          <a:pt x="20347" y="747942"/>
                          <a:pt x="15267" y="702857"/>
                        </a:cubicBezTo>
                        <a:cubicBezTo>
                          <a:pt x="10187" y="657772"/>
                          <a:pt x="-608" y="615862"/>
                          <a:pt x="27" y="548552"/>
                        </a:cubicBezTo>
                        <a:cubicBezTo>
                          <a:pt x="662" y="481242"/>
                          <a:pt x="5742" y="432347"/>
                          <a:pt x="17172" y="365672"/>
                        </a:cubicBezTo>
                        <a:cubicBezTo>
                          <a:pt x="28602" y="298997"/>
                          <a:pt x="47017" y="278042"/>
                          <a:pt x="57177" y="215177"/>
                        </a:cubicBezTo>
                        <a:cubicBezTo>
                          <a:pt x="67337" y="152312"/>
                          <a:pt x="59717" y="92622"/>
                          <a:pt x="68607" y="51347"/>
                        </a:cubicBezTo>
                        <a:cubicBezTo>
                          <a:pt x="77497" y="10072"/>
                          <a:pt x="98452" y="-12788"/>
                          <a:pt x="102897" y="75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3" name="任意多边形 52"/>
                  <p:cNvSpPr/>
                  <p:nvPr/>
                </p:nvSpPr>
                <p:spPr>
                  <a:xfrm>
                    <a:off x="8632" y="3034"/>
                    <a:ext cx="111" cy="372"/>
                  </a:xfrm>
                  <a:custGeom>
                    <a:avLst/>
                    <a:gdLst>
                      <a:gd name="connisteX0" fmla="*/ 309 w 70576"/>
                      <a:gd name="connsiteY0" fmla="*/ 12 h 236261"/>
                      <a:gd name="connisteX1" fmla="*/ 42219 w 70576"/>
                      <a:gd name="connsiteY1" fmla="*/ 150507 h 236261"/>
                      <a:gd name="connisteX2" fmla="*/ 66984 w 70576"/>
                      <a:gd name="connsiteY2" fmla="*/ 236232 h 236261"/>
                      <a:gd name="connisteX3" fmla="*/ 61269 w 70576"/>
                      <a:gd name="connsiteY3" fmla="*/ 142887 h 236261"/>
                      <a:gd name="connisteX4" fmla="*/ 309 w 70576"/>
                      <a:gd name="connsiteY4" fmla="*/ 12 h 23626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70576" h="236262">
                        <a:moveTo>
                          <a:pt x="309" y="12"/>
                        </a:moveTo>
                        <a:cubicBezTo>
                          <a:pt x="-3501" y="1282"/>
                          <a:pt x="28884" y="103517"/>
                          <a:pt x="42219" y="150507"/>
                        </a:cubicBezTo>
                        <a:cubicBezTo>
                          <a:pt x="55554" y="197497"/>
                          <a:pt x="63174" y="237502"/>
                          <a:pt x="66984" y="236232"/>
                        </a:cubicBezTo>
                        <a:cubicBezTo>
                          <a:pt x="70794" y="234962"/>
                          <a:pt x="74604" y="189877"/>
                          <a:pt x="61269" y="142887"/>
                        </a:cubicBezTo>
                        <a:cubicBezTo>
                          <a:pt x="47934" y="95897"/>
                          <a:pt x="4119" y="-1258"/>
                          <a:pt x="309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8868" y="3034"/>
                    <a:ext cx="96" cy="352"/>
                  </a:xfrm>
                  <a:custGeom>
                    <a:avLst/>
                    <a:gdLst>
                      <a:gd name="connisteX0" fmla="*/ 61004 w 61276"/>
                      <a:gd name="connsiteY0" fmla="*/ 5356 h 223551"/>
                      <a:gd name="connisteX1" fmla="*/ 28619 w 61276"/>
                      <a:gd name="connsiteY1" fmla="*/ 119656 h 223551"/>
                      <a:gd name="connisteX2" fmla="*/ 11474 w 61276"/>
                      <a:gd name="connsiteY2" fmla="*/ 222526 h 223551"/>
                      <a:gd name="connisteX3" fmla="*/ 44 w 61276"/>
                      <a:gd name="connsiteY3" fmla="*/ 157756 h 223551"/>
                      <a:gd name="connisteX4" fmla="*/ 13379 w 61276"/>
                      <a:gd name="connsiteY4" fmla="*/ 41551 h 223551"/>
                      <a:gd name="connisteX5" fmla="*/ 61004 w 61276"/>
                      <a:gd name="connsiteY5" fmla="*/ 5356 h 223551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61277" h="223551">
                        <a:moveTo>
                          <a:pt x="61004" y="5356"/>
                        </a:moveTo>
                        <a:cubicBezTo>
                          <a:pt x="64179" y="21231"/>
                          <a:pt x="38779" y="76476"/>
                          <a:pt x="28619" y="119656"/>
                        </a:cubicBezTo>
                        <a:cubicBezTo>
                          <a:pt x="18459" y="162836"/>
                          <a:pt x="17189" y="214906"/>
                          <a:pt x="11474" y="222526"/>
                        </a:cubicBezTo>
                        <a:cubicBezTo>
                          <a:pt x="5759" y="230146"/>
                          <a:pt x="-591" y="193951"/>
                          <a:pt x="44" y="157756"/>
                        </a:cubicBezTo>
                        <a:cubicBezTo>
                          <a:pt x="679" y="121561"/>
                          <a:pt x="1314" y="72031"/>
                          <a:pt x="13379" y="41551"/>
                        </a:cubicBezTo>
                        <a:cubicBezTo>
                          <a:pt x="25444" y="11071"/>
                          <a:pt x="57829" y="-10519"/>
                          <a:pt x="61004" y="53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5" name="任意多边形 54"/>
                  <p:cNvSpPr/>
                  <p:nvPr/>
                </p:nvSpPr>
                <p:spPr>
                  <a:xfrm>
                    <a:off x="9350" y="2902"/>
                    <a:ext cx="148" cy="312"/>
                  </a:xfrm>
                  <a:custGeom>
                    <a:avLst/>
                    <a:gdLst>
                      <a:gd name="connisteX0" fmla="*/ 93772 w 94002"/>
                      <a:gd name="connsiteY0" fmla="*/ 58 h 198328"/>
                      <a:gd name="connisteX1" fmla="*/ 34717 w 94002"/>
                      <a:gd name="connsiteY1" fmla="*/ 131503 h 198328"/>
                      <a:gd name="connisteX2" fmla="*/ 2332 w 94002"/>
                      <a:gd name="connsiteY2" fmla="*/ 198178 h 198328"/>
                      <a:gd name="connisteX3" fmla="*/ 15667 w 94002"/>
                      <a:gd name="connsiteY3" fmla="*/ 118168 h 198328"/>
                      <a:gd name="connisteX4" fmla="*/ 93772 w 94002"/>
                      <a:gd name="connsiteY4" fmla="*/ 58 h 198328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</a:cxnLst>
                    <a:rect l="l" t="t" r="r" b="b"/>
                    <a:pathLst>
                      <a:path w="94003" h="198329">
                        <a:moveTo>
                          <a:pt x="93772" y="58"/>
                        </a:moveTo>
                        <a:cubicBezTo>
                          <a:pt x="97582" y="2598"/>
                          <a:pt x="53132" y="92133"/>
                          <a:pt x="34717" y="131503"/>
                        </a:cubicBezTo>
                        <a:cubicBezTo>
                          <a:pt x="16302" y="170873"/>
                          <a:pt x="6142" y="200718"/>
                          <a:pt x="2332" y="198178"/>
                        </a:cubicBezTo>
                        <a:cubicBezTo>
                          <a:pt x="-1478" y="195638"/>
                          <a:pt x="-2748" y="157538"/>
                          <a:pt x="15667" y="118168"/>
                        </a:cubicBezTo>
                        <a:cubicBezTo>
                          <a:pt x="34082" y="78798"/>
                          <a:pt x="89962" y="-2482"/>
                          <a:pt x="93772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9007" y="4011"/>
                    <a:ext cx="87" cy="652"/>
                  </a:xfrm>
                  <a:custGeom>
                    <a:avLst/>
                    <a:gdLst>
                      <a:gd name="connisteX0" fmla="*/ 54452 w 55167"/>
                      <a:gd name="connsiteY0" fmla="*/ 10493 h 413889"/>
                      <a:gd name="connisteX1" fmla="*/ 31592 w 55167"/>
                      <a:gd name="connsiteY1" fmla="*/ 340058 h 413889"/>
                      <a:gd name="connisteX2" fmla="*/ 31592 w 55167"/>
                      <a:gd name="connsiteY2" fmla="*/ 412448 h 413889"/>
                      <a:gd name="connisteX3" fmla="*/ 6827 w 55167"/>
                      <a:gd name="connsiteY3" fmla="*/ 322913 h 413889"/>
                      <a:gd name="connisteX4" fmla="*/ 4922 w 55167"/>
                      <a:gd name="connsiteY4" fmla="*/ 126698 h 413889"/>
                      <a:gd name="connisteX5" fmla="*/ 54452 w 55167"/>
                      <a:gd name="connsiteY5" fmla="*/ 10493 h 413889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55168" h="413890">
                        <a:moveTo>
                          <a:pt x="54453" y="10493"/>
                        </a:moveTo>
                        <a:cubicBezTo>
                          <a:pt x="59533" y="53038"/>
                          <a:pt x="36038" y="259413"/>
                          <a:pt x="31593" y="340058"/>
                        </a:cubicBezTo>
                        <a:cubicBezTo>
                          <a:pt x="27148" y="420703"/>
                          <a:pt x="36673" y="415623"/>
                          <a:pt x="31593" y="412448"/>
                        </a:cubicBezTo>
                        <a:cubicBezTo>
                          <a:pt x="26513" y="409273"/>
                          <a:pt x="11908" y="380063"/>
                          <a:pt x="6828" y="322913"/>
                        </a:cubicBezTo>
                        <a:cubicBezTo>
                          <a:pt x="1748" y="265763"/>
                          <a:pt x="-4602" y="188928"/>
                          <a:pt x="4923" y="126698"/>
                        </a:cubicBezTo>
                        <a:cubicBezTo>
                          <a:pt x="14448" y="64468"/>
                          <a:pt x="49373" y="-32052"/>
                          <a:pt x="54453" y="1049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8" name="任意多边形 57"/>
                  <p:cNvSpPr/>
                  <p:nvPr/>
                </p:nvSpPr>
                <p:spPr>
                  <a:xfrm>
                    <a:off x="9478" y="3832"/>
                    <a:ext cx="158" cy="322"/>
                  </a:xfrm>
                  <a:custGeom>
                    <a:avLst/>
                    <a:gdLst>
                      <a:gd name="connisteX0" fmla="*/ 8598 w 100406"/>
                      <a:gd name="connsiteY0" fmla="*/ 6250 h 204177"/>
                      <a:gd name="connisteX1" fmla="*/ 8598 w 100406"/>
                      <a:gd name="connsiteY1" fmla="*/ 126265 h 204177"/>
                      <a:gd name="connisteX2" fmla="*/ 60033 w 100406"/>
                      <a:gd name="connsiteY2" fmla="*/ 202465 h 204177"/>
                      <a:gd name="connisteX3" fmla="*/ 100038 w 100406"/>
                      <a:gd name="connsiteY3" fmla="*/ 162460 h 204177"/>
                      <a:gd name="connisteX4" fmla="*/ 73368 w 100406"/>
                      <a:gd name="connsiteY4" fmla="*/ 40540 h 204177"/>
                      <a:gd name="connisteX5" fmla="*/ 8598 w 100406"/>
                      <a:gd name="connsiteY5" fmla="*/ 6250 h 204177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</a:cxnLst>
                    <a:rect l="l" t="t" r="r" b="b"/>
                    <a:pathLst>
                      <a:path w="100407" h="204177">
                        <a:moveTo>
                          <a:pt x="8599" y="6251"/>
                        </a:moveTo>
                        <a:cubicBezTo>
                          <a:pt x="-4101" y="23396"/>
                          <a:pt x="-1561" y="86896"/>
                          <a:pt x="8599" y="126266"/>
                        </a:cubicBezTo>
                        <a:cubicBezTo>
                          <a:pt x="18759" y="165636"/>
                          <a:pt x="41619" y="195481"/>
                          <a:pt x="60034" y="202466"/>
                        </a:cubicBezTo>
                        <a:cubicBezTo>
                          <a:pt x="78449" y="209451"/>
                          <a:pt x="97499" y="194846"/>
                          <a:pt x="100039" y="162461"/>
                        </a:cubicBezTo>
                        <a:cubicBezTo>
                          <a:pt x="102579" y="130076"/>
                          <a:pt x="91784" y="71656"/>
                          <a:pt x="73369" y="40541"/>
                        </a:cubicBezTo>
                        <a:cubicBezTo>
                          <a:pt x="54954" y="9426"/>
                          <a:pt x="21299" y="-10894"/>
                          <a:pt x="8599" y="62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59" name="任意多边形 58"/>
                  <p:cNvSpPr/>
                  <p:nvPr/>
                </p:nvSpPr>
                <p:spPr>
                  <a:xfrm>
                    <a:off x="9412" y="3857"/>
                    <a:ext cx="239" cy="466"/>
                  </a:xfrm>
                  <a:custGeom>
                    <a:avLst/>
                    <a:gdLst>
                      <a:gd name="connisteX0" fmla="*/ 1250 w 152033"/>
                      <a:gd name="connsiteY0" fmla="*/ 68 h 295605"/>
                      <a:gd name="connisteX1" fmla="*/ 29825 w 152033"/>
                      <a:gd name="connsiteY1" fmla="*/ 146753 h 295605"/>
                      <a:gd name="connisteX2" fmla="*/ 56495 w 152033"/>
                      <a:gd name="connsiteY2" fmla="*/ 207713 h 295605"/>
                      <a:gd name="connisteX3" fmla="*/ 107930 w 152033"/>
                      <a:gd name="connsiteY3" fmla="*/ 251528 h 295605"/>
                      <a:gd name="connisteX4" fmla="*/ 151745 w 152033"/>
                      <a:gd name="connsiteY4" fmla="*/ 253433 h 295605"/>
                      <a:gd name="connisteX5" fmla="*/ 121265 w 152033"/>
                      <a:gd name="connsiteY5" fmla="*/ 295343 h 295605"/>
                      <a:gd name="connisteX6" fmla="*/ 60305 w 152033"/>
                      <a:gd name="connsiteY6" fmla="*/ 262958 h 295605"/>
                      <a:gd name="connisteX7" fmla="*/ 12680 w 152033"/>
                      <a:gd name="connsiteY7" fmla="*/ 163898 h 295605"/>
                      <a:gd name="connisteX8" fmla="*/ 1250 w 152033"/>
                      <a:gd name="connsiteY8" fmla="*/ 68 h 295605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52034" h="295605">
                        <a:moveTo>
                          <a:pt x="1251" y="68"/>
                        </a:moveTo>
                        <a:cubicBezTo>
                          <a:pt x="4426" y="-3107"/>
                          <a:pt x="19031" y="105478"/>
                          <a:pt x="29826" y="146753"/>
                        </a:cubicBezTo>
                        <a:cubicBezTo>
                          <a:pt x="40621" y="188028"/>
                          <a:pt x="40621" y="186758"/>
                          <a:pt x="56496" y="207713"/>
                        </a:cubicBezTo>
                        <a:cubicBezTo>
                          <a:pt x="72371" y="228668"/>
                          <a:pt x="88881" y="242638"/>
                          <a:pt x="107931" y="251528"/>
                        </a:cubicBezTo>
                        <a:cubicBezTo>
                          <a:pt x="126981" y="260418"/>
                          <a:pt x="149206" y="244543"/>
                          <a:pt x="151746" y="253433"/>
                        </a:cubicBezTo>
                        <a:cubicBezTo>
                          <a:pt x="154286" y="262323"/>
                          <a:pt x="139681" y="293438"/>
                          <a:pt x="121266" y="295343"/>
                        </a:cubicBezTo>
                        <a:cubicBezTo>
                          <a:pt x="102851" y="297248"/>
                          <a:pt x="81896" y="288993"/>
                          <a:pt x="60306" y="262958"/>
                        </a:cubicBezTo>
                        <a:cubicBezTo>
                          <a:pt x="38716" y="236923"/>
                          <a:pt x="24746" y="216603"/>
                          <a:pt x="12681" y="163898"/>
                        </a:cubicBezTo>
                        <a:cubicBezTo>
                          <a:pt x="616" y="111193"/>
                          <a:pt x="-1924" y="3243"/>
                          <a:pt x="1251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60" name="任意多边形 59"/>
                  <p:cNvSpPr/>
                  <p:nvPr/>
                </p:nvSpPr>
                <p:spPr>
                  <a:xfrm>
                    <a:off x="9451" y="4229"/>
                    <a:ext cx="168" cy="182"/>
                  </a:xfrm>
                  <a:custGeom>
                    <a:avLst/>
                    <a:gdLst>
                      <a:gd name="connisteX0" fmla="*/ 8900 w 106416"/>
                      <a:gd name="connsiteY0" fmla="*/ 204 h 115256"/>
                      <a:gd name="connisteX1" fmla="*/ 20330 w 106416"/>
                      <a:gd name="connsiteY1" fmla="*/ 51639 h 115256"/>
                      <a:gd name="connisteX2" fmla="*/ 48905 w 106416"/>
                      <a:gd name="connsiteY2" fmla="*/ 82119 h 115256"/>
                      <a:gd name="connisteX3" fmla="*/ 90815 w 106416"/>
                      <a:gd name="connsiteY3" fmla="*/ 85929 h 115256"/>
                      <a:gd name="connisteX4" fmla="*/ 106055 w 106416"/>
                      <a:gd name="connsiteY4" fmla="*/ 80214 h 115256"/>
                      <a:gd name="connisteX5" fmla="*/ 81290 w 106416"/>
                      <a:gd name="connsiteY5" fmla="*/ 114504 h 115256"/>
                      <a:gd name="connisteX6" fmla="*/ 31760 w 106416"/>
                      <a:gd name="connsiteY6" fmla="*/ 95454 h 115256"/>
                      <a:gd name="connisteX7" fmla="*/ 1280 w 106416"/>
                      <a:gd name="connsiteY7" fmla="*/ 38304 h 115256"/>
                      <a:gd name="connisteX8" fmla="*/ 8900 w 106416"/>
                      <a:gd name="connsiteY8" fmla="*/ 204 h 115256"/>
                    </a:gdLst>
                    <a:ahLst/>
                    <a:cxnLst>
                      <a:cxn ang="0">
                        <a:pos x="connisteX0" y="connsiteY0"/>
                      </a:cxn>
                      <a:cxn ang="0">
                        <a:pos x="connisteX1" y="connsiteY1"/>
                      </a:cxn>
                      <a:cxn ang="0">
                        <a:pos x="connisteX2" y="connsiteY2"/>
                      </a:cxn>
                      <a:cxn ang="0">
                        <a:pos x="connisteX3" y="connsiteY3"/>
                      </a:cxn>
                      <a:cxn ang="0">
                        <a:pos x="connisteX4" y="connsiteY4"/>
                      </a:cxn>
                      <a:cxn ang="0">
                        <a:pos x="connisteX5" y="connsiteY5"/>
                      </a:cxn>
                      <a:cxn ang="0">
                        <a:pos x="connisteX6" y="connsiteY6"/>
                      </a:cxn>
                      <a:cxn ang="0">
                        <a:pos x="connisteX7" y="connsiteY7"/>
                      </a:cxn>
                      <a:cxn ang="0">
                        <a:pos x="connisteX8" y="connsiteY8"/>
                      </a:cxn>
                    </a:cxnLst>
                    <a:rect l="l" t="t" r="r" b="b"/>
                    <a:pathLst>
                      <a:path w="106416" h="115256">
                        <a:moveTo>
                          <a:pt x="8900" y="205"/>
                        </a:moveTo>
                        <a:cubicBezTo>
                          <a:pt x="12710" y="2745"/>
                          <a:pt x="12075" y="35130"/>
                          <a:pt x="20330" y="51640"/>
                        </a:cubicBezTo>
                        <a:cubicBezTo>
                          <a:pt x="28585" y="68150"/>
                          <a:pt x="34935" y="75135"/>
                          <a:pt x="48905" y="82120"/>
                        </a:cubicBezTo>
                        <a:cubicBezTo>
                          <a:pt x="62875" y="89105"/>
                          <a:pt x="79385" y="86565"/>
                          <a:pt x="90815" y="85930"/>
                        </a:cubicBezTo>
                        <a:cubicBezTo>
                          <a:pt x="102245" y="85295"/>
                          <a:pt x="107960" y="74500"/>
                          <a:pt x="106055" y="80215"/>
                        </a:cubicBezTo>
                        <a:cubicBezTo>
                          <a:pt x="104150" y="85930"/>
                          <a:pt x="95895" y="111330"/>
                          <a:pt x="81290" y="114505"/>
                        </a:cubicBezTo>
                        <a:cubicBezTo>
                          <a:pt x="66685" y="117680"/>
                          <a:pt x="47635" y="110695"/>
                          <a:pt x="31760" y="95455"/>
                        </a:cubicBezTo>
                        <a:cubicBezTo>
                          <a:pt x="15885" y="80215"/>
                          <a:pt x="5725" y="57355"/>
                          <a:pt x="1280" y="38305"/>
                        </a:cubicBezTo>
                        <a:cubicBezTo>
                          <a:pt x="-3165" y="19255"/>
                          <a:pt x="5090" y="-2335"/>
                          <a:pt x="8900" y="2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979" y="2618"/>
                <a:ext cx="3072" cy="3050"/>
                <a:chOff x="2224" y="2189"/>
                <a:chExt cx="3072" cy="3050"/>
              </a:xfrm>
            </p:grpSpPr>
            <p:sp>
              <p:nvSpPr>
                <p:cNvPr id="62" name="任意多边形 61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12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3" name="任意多边形 62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4" name="任意多边形 63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1372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sp>
            <p:nvSpPr>
              <p:cNvPr id="65" name="椭圆 64"/>
              <p:cNvSpPr/>
              <p:nvPr/>
            </p:nvSpPr>
            <p:spPr>
              <a:xfrm>
                <a:off x="12465" y="6334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1883" y="5632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11727" y="6352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13923" y="2868"/>
                <a:ext cx="3890" cy="3918"/>
                <a:chOff x="4493" y="1548"/>
                <a:chExt cx="3890" cy="3918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 rot="18780000">
                  <a:off x="4479" y="1562"/>
                  <a:ext cx="3918" cy="3890"/>
                  <a:chOff x="2224" y="2189"/>
                  <a:chExt cx="3072" cy="3050"/>
                </a:xfrm>
              </p:grpSpPr>
              <p:sp>
                <p:nvSpPr>
                  <p:cNvPr id="70" name="任意多边形 69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71" name="任意多边形 70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72" name="任意多边形 71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73" name="椭圆 72"/>
                <p:cNvSpPr/>
                <p:nvPr/>
              </p:nvSpPr>
              <p:spPr>
                <a:xfrm>
                  <a:off x="6462" y="2316"/>
                  <a:ext cx="636" cy="633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>
                  <a:off x="6507" y="3920"/>
                  <a:ext cx="437" cy="50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5" name="椭圆 74"/>
                <p:cNvSpPr/>
                <p:nvPr/>
              </p:nvSpPr>
              <p:spPr>
                <a:xfrm>
                  <a:off x="7252" y="3364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6" name="椭圆 75"/>
                <p:cNvSpPr/>
                <p:nvPr/>
              </p:nvSpPr>
              <p:spPr>
                <a:xfrm>
                  <a:off x="5865" y="2949"/>
                  <a:ext cx="153" cy="158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6391" y="3364"/>
                  <a:ext cx="271" cy="277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10697" y="4594"/>
                <a:ext cx="3050" cy="3072"/>
                <a:chOff x="1667" y="3894"/>
                <a:chExt cx="3050" cy="3072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 rot="15960000">
                  <a:off x="1656" y="3905"/>
                  <a:ext cx="3072" cy="3050"/>
                  <a:chOff x="2224" y="2189"/>
                  <a:chExt cx="3072" cy="3050"/>
                </a:xfrm>
              </p:grpSpPr>
              <p:sp>
                <p:nvSpPr>
                  <p:cNvPr id="81" name="任意多边形 80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B2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82" name="任意多边形 81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92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83" name="任意多边形 82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9392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84" name="椭圆 83"/>
                <p:cNvSpPr/>
                <p:nvPr/>
              </p:nvSpPr>
              <p:spPr>
                <a:xfrm>
                  <a:off x="3289" y="5389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5" name="椭圆 84"/>
                <p:cNvSpPr/>
                <p:nvPr/>
              </p:nvSpPr>
              <p:spPr>
                <a:xfrm>
                  <a:off x="2707" y="4687"/>
                  <a:ext cx="466" cy="4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6" name="椭圆 85"/>
                <p:cNvSpPr/>
                <p:nvPr/>
              </p:nvSpPr>
              <p:spPr>
                <a:xfrm>
                  <a:off x="2551" y="5407"/>
                  <a:ext cx="368" cy="375"/>
                </a:xfrm>
                <a:prstGeom prst="ellipse">
                  <a:avLst/>
                </a:prstGeom>
                <a:solidFill>
                  <a:srgbClr val="0B49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12321" y="3468"/>
                <a:ext cx="3343" cy="3176"/>
                <a:chOff x="3319" y="2813"/>
                <a:chExt cx="3072" cy="3050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3319" y="2813"/>
                  <a:ext cx="3072" cy="3050"/>
                  <a:chOff x="2224" y="2189"/>
                  <a:chExt cx="3072" cy="3050"/>
                </a:xfrm>
              </p:grpSpPr>
              <p:sp>
                <p:nvSpPr>
                  <p:cNvPr id="89" name="任意多边形 88"/>
                  <p:cNvSpPr/>
                  <p:nvPr/>
                </p:nvSpPr>
                <p:spPr>
                  <a:xfrm>
                    <a:off x="2224" y="2189"/>
                    <a:ext cx="3072" cy="3051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24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90" name="任意多边形 89"/>
                  <p:cNvSpPr/>
                  <p:nvPr/>
                </p:nvSpPr>
                <p:spPr>
                  <a:xfrm>
                    <a:off x="2550" y="2451"/>
                    <a:ext cx="2544" cy="252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0036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91" name="任意多边形 90"/>
                  <p:cNvSpPr/>
                  <p:nvPr/>
                </p:nvSpPr>
                <p:spPr>
                  <a:xfrm>
                    <a:off x="2720" y="2646"/>
                    <a:ext cx="2203" cy="2137"/>
                  </a:xfrm>
                  <a:custGeom>
                    <a:avLst/>
                    <a:gdLst>
                      <a:gd name="connsiteX0" fmla="*/ 1553 w 2544"/>
                      <a:gd name="connsiteY0" fmla="*/ 424 h 2526"/>
                      <a:gd name="connsiteX1" fmla="*/ 1642 w 2544"/>
                      <a:gd name="connsiteY1" fmla="*/ 283 h 2526"/>
                      <a:gd name="connsiteX2" fmla="*/ 1762 w 2544"/>
                      <a:gd name="connsiteY2" fmla="*/ 218 h 2526"/>
                      <a:gd name="connsiteX3" fmla="*/ 1898 w 2544"/>
                      <a:gd name="connsiteY3" fmla="*/ 203 h 2526"/>
                      <a:gd name="connsiteX4" fmla="*/ 1965 w 2544"/>
                      <a:gd name="connsiteY4" fmla="*/ 203 h 2526"/>
                      <a:gd name="connsiteX5" fmla="*/ 1978 w 2544"/>
                      <a:gd name="connsiteY5" fmla="*/ 224 h 2526"/>
                      <a:gd name="connsiteX6" fmla="*/ 2008 w 2544"/>
                      <a:gd name="connsiteY6" fmla="*/ 304 h 2526"/>
                      <a:gd name="connsiteX7" fmla="*/ 2042 w 2544"/>
                      <a:gd name="connsiteY7" fmla="*/ 363 h 2526"/>
                      <a:gd name="connsiteX8" fmla="*/ 2048 w 2544"/>
                      <a:gd name="connsiteY8" fmla="*/ 461 h 2526"/>
                      <a:gd name="connsiteX9" fmla="*/ 2027 w 2544"/>
                      <a:gd name="connsiteY9" fmla="*/ 554 h 2526"/>
                      <a:gd name="connsiteX10" fmla="*/ 2048 w 2544"/>
                      <a:gd name="connsiteY10" fmla="*/ 541 h 2526"/>
                      <a:gd name="connsiteX11" fmla="*/ 2098 w 2544"/>
                      <a:gd name="connsiteY11" fmla="*/ 504 h 2526"/>
                      <a:gd name="connsiteX12" fmla="*/ 2190 w 2544"/>
                      <a:gd name="connsiteY12" fmla="*/ 486 h 2526"/>
                      <a:gd name="connsiteX13" fmla="*/ 2301 w 2544"/>
                      <a:gd name="connsiteY13" fmla="*/ 501 h 2526"/>
                      <a:gd name="connsiteX14" fmla="*/ 2405 w 2544"/>
                      <a:gd name="connsiteY14" fmla="*/ 544 h 2526"/>
                      <a:gd name="connsiteX15" fmla="*/ 2451 w 2544"/>
                      <a:gd name="connsiteY15" fmla="*/ 569 h 2526"/>
                      <a:gd name="connsiteX16" fmla="*/ 2461 w 2544"/>
                      <a:gd name="connsiteY16" fmla="*/ 569 h 2526"/>
                      <a:gd name="connsiteX17" fmla="*/ 2458 w 2544"/>
                      <a:gd name="connsiteY17" fmla="*/ 606 h 2526"/>
                      <a:gd name="connsiteX18" fmla="*/ 2461 w 2544"/>
                      <a:gd name="connsiteY18" fmla="*/ 686 h 2526"/>
                      <a:gd name="connsiteX19" fmla="*/ 2451 w 2544"/>
                      <a:gd name="connsiteY19" fmla="*/ 787 h 2526"/>
                      <a:gd name="connsiteX20" fmla="*/ 2439 w 2544"/>
                      <a:gd name="connsiteY20" fmla="*/ 858 h 2526"/>
                      <a:gd name="connsiteX21" fmla="*/ 2421 w 2544"/>
                      <a:gd name="connsiteY21" fmla="*/ 901 h 2526"/>
                      <a:gd name="connsiteX22" fmla="*/ 2378 w 2544"/>
                      <a:gd name="connsiteY22" fmla="*/ 947 h 2526"/>
                      <a:gd name="connsiteX23" fmla="*/ 2313 w 2544"/>
                      <a:gd name="connsiteY23" fmla="*/ 978 h 2526"/>
                      <a:gd name="connsiteX24" fmla="*/ 2350 w 2544"/>
                      <a:gd name="connsiteY24" fmla="*/ 978 h 2526"/>
                      <a:gd name="connsiteX25" fmla="*/ 2405 w 2544"/>
                      <a:gd name="connsiteY25" fmla="*/ 997 h 2526"/>
                      <a:gd name="connsiteX26" fmla="*/ 2464 w 2544"/>
                      <a:gd name="connsiteY26" fmla="*/ 1043 h 2526"/>
                      <a:gd name="connsiteX27" fmla="*/ 2513 w 2544"/>
                      <a:gd name="connsiteY27" fmla="*/ 1101 h 2526"/>
                      <a:gd name="connsiteX28" fmla="*/ 2538 w 2544"/>
                      <a:gd name="connsiteY28" fmla="*/ 1138 h 2526"/>
                      <a:gd name="connsiteX29" fmla="*/ 2541 w 2544"/>
                      <a:gd name="connsiteY29" fmla="*/ 1144 h 2526"/>
                      <a:gd name="connsiteX30" fmla="*/ 2507 w 2544"/>
                      <a:gd name="connsiteY30" fmla="*/ 1197 h 2526"/>
                      <a:gd name="connsiteX31" fmla="*/ 2442 w 2544"/>
                      <a:gd name="connsiteY31" fmla="*/ 1277 h 2526"/>
                      <a:gd name="connsiteX32" fmla="*/ 2381 w 2544"/>
                      <a:gd name="connsiteY32" fmla="*/ 1320 h 2526"/>
                      <a:gd name="connsiteX33" fmla="*/ 2313 w 2544"/>
                      <a:gd name="connsiteY33" fmla="*/ 1338 h 2526"/>
                      <a:gd name="connsiteX34" fmla="*/ 2304 w 2544"/>
                      <a:gd name="connsiteY34" fmla="*/ 1347 h 2526"/>
                      <a:gd name="connsiteX35" fmla="*/ 2335 w 2544"/>
                      <a:gd name="connsiteY35" fmla="*/ 1372 h 2526"/>
                      <a:gd name="connsiteX36" fmla="*/ 2387 w 2544"/>
                      <a:gd name="connsiteY36" fmla="*/ 1443 h 2526"/>
                      <a:gd name="connsiteX37" fmla="*/ 2405 w 2544"/>
                      <a:gd name="connsiteY37" fmla="*/ 1514 h 2526"/>
                      <a:gd name="connsiteX38" fmla="*/ 2405 w 2544"/>
                      <a:gd name="connsiteY38" fmla="*/ 1526 h 2526"/>
                      <a:gd name="connsiteX39" fmla="*/ 2368 w 2544"/>
                      <a:gd name="connsiteY39" fmla="*/ 1563 h 2526"/>
                      <a:gd name="connsiteX40" fmla="*/ 2341 w 2544"/>
                      <a:gd name="connsiteY40" fmla="*/ 1591 h 2526"/>
                      <a:gd name="connsiteX41" fmla="*/ 2270 w 2544"/>
                      <a:gd name="connsiteY41" fmla="*/ 1612 h 2526"/>
                      <a:gd name="connsiteX42" fmla="*/ 2291 w 2544"/>
                      <a:gd name="connsiteY42" fmla="*/ 1627 h 2526"/>
                      <a:gd name="connsiteX43" fmla="*/ 2359 w 2544"/>
                      <a:gd name="connsiteY43" fmla="*/ 1711 h 2526"/>
                      <a:gd name="connsiteX44" fmla="*/ 2384 w 2544"/>
                      <a:gd name="connsiteY44" fmla="*/ 1818 h 2526"/>
                      <a:gd name="connsiteX45" fmla="*/ 2408 w 2544"/>
                      <a:gd name="connsiteY45" fmla="*/ 1895 h 2526"/>
                      <a:gd name="connsiteX46" fmla="*/ 2390 w 2544"/>
                      <a:gd name="connsiteY46" fmla="*/ 1898 h 2526"/>
                      <a:gd name="connsiteX47" fmla="*/ 2307 w 2544"/>
                      <a:gd name="connsiteY47" fmla="*/ 1951 h 2526"/>
                      <a:gd name="connsiteX48" fmla="*/ 2224 w 2544"/>
                      <a:gd name="connsiteY48" fmla="*/ 1969 h 2526"/>
                      <a:gd name="connsiteX49" fmla="*/ 2116 w 2544"/>
                      <a:gd name="connsiteY49" fmla="*/ 1954 h 2526"/>
                      <a:gd name="connsiteX50" fmla="*/ 2079 w 2544"/>
                      <a:gd name="connsiteY50" fmla="*/ 1929 h 2526"/>
                      <a:gd name="connsiteX51" fmla="*/ 2098 w 2544"/>
                      <a:gd name="connsiteY51" fmla="*/ 1972 h 2526"/>
                      <a:gd name="connsiteX52" fmla="*/ 2116 w 2544"/>
                      <a:gd name="connsiteY52" fmla="*/ 2098 h 2526"/>
                      <a:gd name="connsiteX53" fmla="*/ 2098 w 2544"/>
                      <a:gd name="connsiteY53" fmla="*/ 2298 h 2526"/>
                      <a:gd name="connsiteX54" fmla="*/ 2051 w 2544"/>
                      <a:gd name="connsiteY54" fmla="*/ 2443 h 2526"/>
                      <a:gd name="connsiteX55" fmla="*/ 2058 w 2544"/>
                      <a:gd name="connsiteY55" fmla="*/ 2452 h 2526"/>
                      <a:gd name="connsiteX56" fmla="*/ 2039 w 2544"/>
                      <a:gd name="connsiteY56" fmla="*/ 2446 h 2526"/>
                      <a:gd name="connsiteX57" fmla="*/ 1956 w 2544"/>
                      <a:gd name="connsiteY57" fmla="*/ 2461 h 2526"/>
                      <a:gd name="connsiteX58" fmla="*/ 1771 w 2544"/>
                      <a:gd name="connsiteY58" fmla="*/ 2455 h 2526"/>
                      <a:gd name="connsiteX59" fmla="*/ 1658 w 2544"/>
                      <a:gd name="connsiteY59" fmla="*/ 2403 h 2526"/>
                      <a:gd name="connsiteX60" fmla="*/ 1544 w 2544"/>
                      <a:gd name="connsiteY60" fmla="*/ 2298 h 2526"/>
                      <a:gd name="connsiteX61" fmla="*/ 1544 w 2544"/>
                      <a:gd name="connsiteY61" fmla="*/ 2317 h 2526"/>
                      <a:gd name="connsiteX62" fmla="*/ 1519 w 2544"/>
                      <a:gd name="connsiteY62" fmla="*/ 2421 h 2526"/>
                      <a:gd name="connsiteX63" fmla="*/ 1464 w 2544"/>
                      <a:gd name="connsiteY63" fmla="*/ 2480 h 2526"/>
                      <a:gd name="connsiteX64" fmla="*/ 1405 w 2544"/>
                      <a:gd name="connsiteY64" fmla="*/ 2526 h 2526"/>
                      <a:gd name="connsiteX65" fmla="*/ 1390 w 2544"/>
                      <a:gd name="connsiteY65" fmla="*/ 2504 h 2526"/>
                      <a:gd name="connsiteX66" fmla="*/ 1331 w 2544"/>
                      <a:gd name="connsiteY66" fmla="*/ 2471 h 2526"/>
                      <a:gd name="connsiteX67" fmla="*/ 1282 w 2544"/>
                      <a:gd name="connsiteY67" fmla="*/ 2406 h 2526"/>
                      <a:gd name="connsiteX68" fmla="*/ 1264 w 2544"/>
                      <a:gd name="connsiteY68" fmla="*/ 2304 h 2526"/>
                      <a:gd name="connsiteX69" fmla="*/ 1242 w 2544"/>
                      <a:gd name="connsiteY69" fmla="*/ 2344 h 2526"/>
                      <a:gd name="connsiteX70" fmla="*/ 1202 w 2544"/>
                      <a:gd name="connsiteY70" fmla="*/ 2397 h 2526"/>
                      <a:gd name="connsiteX71" fmla="*/ 1122 w 2544"/>
                      <a:gd name="connsiteY71" fmla="*/ 2455 h 2526"/>
                      <a:gd name="connsiteX72" fmla="*/ 1033 w 2544"/>
                      <a:gd name="connsiteY72" fmla="*/ 2492 h 2526"/>
                      <a:gd name="connsiteX73" fmla="*/ 953 w 2544"/>
                      <a:gd name="connsiteY73" fmla="*/ 2520 h 2526"/>
                      <a:gd name="connsiteX74" fmla="*/ 938 w 2544"/>
                      <a:gd name="connsiteY74" fmla="*/ 2507 h 2526"/>
                      <a:gd name="connsiteX75" fmla="*/ 907 w 2544"/>
                      <a:gd name="connsiteY75" fmla="*/ 2455 h 2526"/>
                      <a:gd name="connsiteX76" fmla="*/ 861 w 2544"/>
                      <a:gd name="connsiteY76" fmla="*/ 2366 h 2526"/>
                      <a:gd name="connsiteX77" fmla="*/ 839 w 2544"/>
                      <a:gd name="connsiteY77" fmla="*/ 2280 h 2526"/>
                      <a:gd name="connsiteX78" fmla="*/ 855 w 2544"/>
                      <a:gd name="connsiteY78" fmla="*/ 2184 h 2526"/>
                      <a:gd name="connsiteX79" fmla="*/ 836 w 2544"/>
                      <a:gd name="connsiteY79" fmla="*/ 2209 h 2526"/>
                      <a:gd name="connsiteX80" fmla="*/ 775 w 2544"/>
                      <a:gd name="connsiteY80" fmla="*/ 2255 h 2526"/>
                      <a:gd name="connsiteX81" fmla="*/ 664 w 2544"/>
                      <a:gd name="connsiteY81" fmla="*/ 2286 h 2526"/>
                      <a:gd name="connsiteX82" fmla="*/ 538 w 2544"/>
                      <a:gd name="connsiteY82" fmla="*/ 2264 h 2526"/>
                      <a:gd name="connsiteX83" fmla="*/ 467 w 2544"/>
                      <a:gd name="connsiteY83" fmla="*/ 2243 h 2526"/>
                      <a:gd name="connsiteX84" fmla="*/ 473 w 2544"/>
                      <a:gd name="connsiteY84" fmla="*/ 2224 h 2526"/>
                      <a:gd name="connsiteX85" fmla="*/ 470 w 2544"/>
                      <a:gd name="connsiteY85" fmla="*/ 2181 h 2526"/>
                      <a:gd name="connsiteX86" fmla="*/ 461 w 2544"/>
                      <a:gd name="connsiteY86" fmla="*/ 2095 h 2526"/>
                      <a:gd name="connsiteX87" fmla="*/ 479 w 2544"/>
                      <a:gd name="connsiteY87" fmla="*/ 2000 h 2526"/>
                      <a:gd name="connsiteX88" fmla="*/ 568 w 2544"/>
                      <a:gd name="connsiteY88" fmla="*/ 1886 h 2526"/>
                      <a:gd name="connsiteX89" fmla="*/ 556 w 2544"/>
                      <a:gd name="connsiteY89" fmla="*/ 1886 h 2526"/>
                      <a:gd name="connsiteX90" fmla="*/ 458 w 2544"/>
                      <a:gd name="connsiteY90" fmla="*/ 1901 h 2526"/>
                      <a:gd name="connsiteX91" fmla="*/ 344 w 2544"/>
                      <a:gd name="connsiteY91" fmla="*/ 1889 h 2526"/>
                      <a:gd name="connsiteX92" fmla="*/ 230 w 2544"/>
                      <a:gd name="connsiteY92" fmla="*/ 1834 h 2526"/>
                      <a:gd name="connsiteX93" fmla="*/ 116 w 2544"/>
                      <a:gd name="connsiteY93" fmla="*/ 1744 h 2526"/>
                      <a:gd name="connsiteX94" fmla="*/ 15 w 2544"/>
                      <a:gd name="connsiteY94" fmla="*/ 1652 h 2526"/>
                      <a:gd name="connsiteX95" fmla="*/ 5 w 2544"/>
                      <a:gd name="connsiteY95" fmla="*/ 1649 h 2526"/>
                      <a:gd name="connsiteX96" fmla="*/ 33 w 2544"/>
                      <a:gd name="connsiteY96" fmla="*/ 1600 h 2526"/>
                      <a:gd name="connsiteX97" fmla="*/ 95 w 2544"/>
                      <a:gd name="connsiteY97" fmla="*/ 1434 h 2526"/>
                      <a:gd name="connsiteX98" fmla="*/ 184 w 2544"/>
                      <a:gd name="connsiteY98" fmla="*/ 1292 h 2526"/>
                      <a:gd name="connsiteX99" fmla="*/ 316 w 2544"/>
                      <a:gd name="connsiteY99" fmla="*/ 1200 h 2526"/>
                      <a:gd name="connsiteX100" fmla="*/ 445 w 2544"/>
                      <a:gd name="connsiteY100" fmla="*/ 1135 h 2526"/>
                      <a:gd name="connsiteX101" fmla="*/ 433 w 2544"/>
                      <a:gd name="connsiteY101" fmla="*/ 1123 h 2526"/>
                      <a:gd name="connsiteX102" fmla="*/ 341 w 2544"/>
                      <a:gd name="connsiteY102" fmla="*/ 1055 h 2526"/>
                      <a:gd name="connsiteX103" fmla="*/ 261 w 2544"/>
                      <a:gd name="connsiteY103" fmla="*/ 911 h 2526"/>
                      <a:gd name="connsiteX104" fmla="*/ 255 w 2544"/>
                      <a:gd name="connsiteY104" fmla="*/ 818 h 2526"/>
                      <a:gd name="connsiteX105" fmla="*/ 221 w 2544"/>
                      <a:gd name="connsiteY105" fmla="*/ 723 h 2526"/>
                      <a:gd name="connsiteX106" fmla="*/ 236 w 2544"/>
                      <a:gd name="connsiteY106" fmla="*/ 720 h 2526"/>
                      <a:gd name="connsiteX107" fmla="*/ 276 w 2544"/>
                      <a:gd name="connsiteY107" fmla="*/ 711 h 2526"/>
                      <a:gd name="connsiteX108" fmla="*/ 338 w 2544"/>
                      <a:gd name="connsiteY108" fmla="*/ 671 h 2526"/>
                      <a:gd name="connsiteX109" fmla="*/ 399 w 2544"/>
                      <a:gd name="connsiteY109" fmla="*/ 627 h 2526"/>
                      <a:gd name="connsiteX110" fmla="*/ 510 w 2544"/>
                      <a:gd name="connsiteY110" fmla="*/ 578 h 2526"/>
                      <a:gd name="connsiteX111" fmla="*/ 636 w 2544"/>
                      <a:gd name="connsiteY111" fmla="*/ 581 h 2526"/>
                      <a:gd name="connsiteX112" fmla="*/ 710 w 2544"/>
                      <a:gd name="connsiteY112" fmla="*/ 612 h 2526"/>
                      <a:gd name="connsiteX113" fmla="*/ 704 w 2544"/>
                      <a:gd name="connsiteY113" fmla="*/ 600 h 2526"/>
                      <a:gd name="connsiteX114" fmla="*/ 667 w 2544"/>
                      <a:gd name="connsiteY114" fmla="*/ 517 h 2526"/>
                      <a:gd name="connsiteX115" fmla="*/ 682 w 2544"/>
                      <a:gd name="connsiteY115" fmla="*/ 298 h 2526"/>
                      <a:gd name="connsiteX116" fmla="*/ 704 w 2544"/>
                      <a:gd name="connsiteY116" fmla="*/ 234 h 2526"/>
                      <a:gd name="connsiteX117" fmla="*/ 753 w 2544"/>
                      <a:gd name="connsiteY117" fmla="*/ 221 h 2526"/>
                      <a:gd name="connsiteX118" fmla="*/ 864 w 2544"/>
                      <a:gd name="connsiteY118" fmla="*/ 221 h 2526"/>
                      <a:gd name="connsiteX119" fmla="*/ 984 w 2544"/>
                      <a:gd name="connsiteY119" fmla="*/ 249 h 2526"/>
                      <a:gd name="connsiteX120" fmla="*/ 1067 w 2544"/>
                      <a:gd name="connsiteY120" fmla="*/ 301 h 2526"/>
                      <a:gd name="connsiteX121" fmla="*/ 1091 w 2544"/>
                      <a:gd name="connsiteY121" fmla="*/ 335 h 2526"/>
                      <a:gd name="connsiteX122" fmla="*/ 1095 w 2544"/>
                      <a:gd name="connsiteY122" fmla="*/ 258 h 2526"/>
                      <a:gd name="connsiteX123" fmla="*/ 1168 w 2544"/>
                      <a:gd name="connsiteY123" fmla="*/ 141 h 2526"/>
                      <a:gd name="connsiteX124" fmla="*/ 1290 w 2544"/>
                      <a:gd name="connsiteY124" fmla="*/ 43 h 2526"/>
                      <a:gd name="connsiteX125" fmla="*/ 1377 w 2544"/>
                      <a:gd name="connsiteY125" fmla="*/ 1 h 2526"/>
                      <a:gd name="connsiteX126" fmla="*/ 1458 w 2544"/>
                      <a:gd name="connsiteY126" fmla="*/ 55 h 2526"/>
                      <a:gd name="connsiteX127" fmla="*/ 1544 w 2544"/>
                      <a:gd name="connsiteY127" fmla="*/ 169 h 2526"/>
                      <a:gd name="connsiteX128" fmla="*/ 1575 w 2544"/>
                      <a:gd name="connsiteY128" fmla="*/ 320 h 2526"/>
                      <a:gd name="connsiteX129" fmla="*/ 1553 w 2544"/>
                      <a:gd name="connsiteY129" fmla="*/ 424 h 2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2544" h="2527">
                        <a:moveTo>
                          <a:pt x="1553" y="424"/>
                        </a:moveTo>
                        <a:cubicBezTo>
                          <a:pt x="1566" y="417"/>
                          <a:pt x="1600" y="324"/>
                          <a:pt x="1642" y="283"/>
                        </a:cubicBezTo>
                        <a:cubicBezTo>
                          <a:pt x="1684" y="242"/>
                          <a:pt x="1711" y="234"/>
                          <a:pt x="1762" y="218"/>
                        </a:cubicBezTo>
                        <a:cubicBezTo>
                          <a:pt x="1813" y="202"/>
                          <a:pt x="1857" y="206"/>
                          <a:pt x="1898" y="203"/>
                        </a:cubicBezTo>
                        <a:cubicBezTo>
                          <a:pt x="1939" y="200"/>
                          <a:pt x="1949" y="199"/>
                          <a:pt x="1965" y="203"/>
                        </a:cubicBezTo>
                        <a:cubicBezTo>
                          <a:pt x="1981" y="207"/>
                          <a:pt x="1969" y="204"/>
                          <a:pt x="1978" y="224"/>
                        </a:cubicBezTo>
                        <a:cubicBezTo>
                          <a:pt x="1987" y="244"/>
                          <a:pt x="1995" y="276"/>
                          <a:pt x="2008" y="304"/>
                        </a:cubicBezTo>
                        <a:cubicBezTo>
                          <a:pt x="2021" y="332"/>
                          <a:pt x="2034" y="332"/>
                          <a:pt x="2042" y="363"/>
                        </a:cubicBezTo>
                        <a:cubicBezTo>
                          <a:pt x="2050" y="394"/>
                          <a:pt x="2051" y="423"/>
                          <a:pt x="2048" y="461"/>
                        </a:cubicBezTo>
                        <a:cubicBezTo>
                          <a:pt x="2045" y="499"/>
                          <a:pt x="2027" y="538"/>
                          <a:pt x="2027" y="554"/>
                        </a:cubicBezTo>
                        <a:cubicBezTo>
                          <a:pt x="2027" y="570"/>
                          <a:pt x="2034" y="551"/>
                          <a:pt x="2048" y="541"/>
                        </a:cubicBezTo>
                        <a:cubicBezTo>
                          <a:pt x="2062" y="531"/>
                          <a:pt x="2070" y="515"/>
                          <a:pt x="2098" y="504"/>
                        </a:cubicBezTo>
                        <a:cubicBezTo>
                          <a:pt x="2126" y="493"/>
                          <a:pt x="2149" y="487"/>
                          <a:pt x="2190" y="486"/>
                        </a:cubicBezTo>
                        <a:cubicBezTo>
                          <a:pt x="2231" y="485"/>
                          <a:pt x="2258" y="489"/>
                          <a:pt x="2301" y="501"/>
                        </a:cubicBezTo>
                        <a:cubicBezTo>
                          <a:pt x="2344" y="513"/>
                          <a:pt x="2375" y="530"/>
                          <a:pt x="2405" y="544"/>
                        </a:cubicBezTo>
                        <a:cubicBezTo>
                          <a:pt x="2435" y="558"/>
                          <a:pt x="2440" y="564"/>
                          <a:pt x="2451" y="569"/>
                        </a:cubicBezTo>
                        <a:cubicBezTo>
                          <a:pt x="2462" y="574"/>
                          <a:pt x="2460" y="562"/>
                          <a:pt x="2461" y="569"/>
                        </a:cubicBezTo>
                        <a:cubicBezTo>
                          <a:pt x="2462" y="576"/>
                          <a:pt x="2458" y="583"/>
                          <a:pt x="2458" y="606"/>
                        </a:cubicBezTo>
                        <a:cubicBezTo>
                          <a:pt x="2458" y="629"/>
                          <a:pt x="2462" y="650"/>
                          <a:pt x="2461" y="686"/>
                        </a:cubicBezTo>
                        <a:cubicBezTo>
                          <a:pt x="2460" y="722"/>
                          <a:pt x="2455" y="753"/>
                          <a:pt x="2451" y="787"/>
                        </a:cubicBezTo>
                        <a:cubicBezTo>
                          <a:pt x="2447" y="821"/>
                          <a:pt x="2445" y="835"/>
                          <a:pt x="2439" y="858"/>
                        </a:cubicBezTo>
                        <a:cubicBezTo>
                          <a:pt x="2433" y="881"/>
                          <a:pt x="2433" y="883"/>
                          <a:pt x="2421" y="901"/>
                        </a:cubicBezTo>
                        <a:cubicBezTo>
                          <a:pt x="2409" y="919"/>
                          <a:pt x="2400" y="932"/>
                          <a:pt x="2378" y="947"/>
                        </a:cubicBezTo>
                        <a:cubicBezTo>
                          <a:pt x="2356" y="962"/>
                          <a:pt x="2319" y="972"/>
                          <a:pt x="2313" y="978"/>
                        </a:cubicBezTo>
                        <a:cubicBezTo>
                          <a:pt x="2307" y="984"/>
                          <a:pt x="2332" y="974"/>
                          <a:pt x="2350" y="978"/>
                        </a:cubicBezTo>
                        <a:cubicBezTo>
                          <a:pt x="2368" y="982"/>
                          <a:pt x="2382" y="984"/>
                          <a:pt x="2405" y="997"/>
                        </a:cubicBezTo>
                        <a:cubicBezTo>
                          <a:pt x="2428" y="1010"/>
                          <a:pt x="2442" y="1022"/>
                          <a:pt x="2464" y="1043"/>
                        </a:cubicBezTo>
                        <a:cubicBezTo>
                          <a:pt x="2486" y="1064"/>
                          <a:pt x="2498" y="1082"/>
                          <a:pt x="2513" y="1101"/>
                        </a:cubicBezTo>
                        <a:cubicBezTo>
                          <a:pt x="2528" y="1120"/>
                          <a:pt x="2532" y="1129"/>
                          <a:pt x="2538" y="1138"/>
                        </a:cubicBezTo>
                        <a:cubicBezTo>
                          <a:pt x="2544" y="1147"/>
                          <a:pt x="2547" y="1132"/>
                          <a:pt x="2541" y="1144"/>
                        </a:cubicBezTo>
                        <a:cubicBezTo>
                          <a:pt x="2535" y="1156"/>
                          <a:pt x="2527" y="1170"/>
                          <a:pt x="2507" y="1197"/>
                        </a:cubicBezTo>
                        <a:cubicBezTo>
                          <a:pt x="2487" y="1224"/>
                          <a:pt x="2467" y="1252"/>
                          <a:pt x="2442" y="1277"/>
                        </a:cubicBezTo>
                        <a:cubicBezTo>
                          <a:pt x="2417" y="1302"/>
                          <a:pt x="2407" y="1308"/>
                          <a:pt x="2381" y="1320"/>
                        </a:cubicBezTo>
                        <a:cubicBezTo>
                          <a:pt x="2355" y="1332"/>
                          <a:pt x="2328" y="1333"/>
                          <a:pt x="2313" y="1338"/>
                        </a:cubicBezTo>
                        <a:cubicBezTo>
                          <a:pt x="2298" y="1343"/>
                          <a:pt x="2300" y="1340"/>
                          <a:pt x="2304" y="1347"/>
                        </a:cubicBezTo>
                        <a:cubicBezTo>
                          <a:pt x="2308" y="1354"/>
                          <a:pt x="2318" y="1353"/>
                          <a:pt x="2335" y="1372"/>
                        </a:cubicBezTo>
                        <a:cubicBezTo>
                          <a:pt x="2352" y="1391"/>
                          <a:pt x="2373" y="1415"/>
                          <a:pt x="2387" y="1443"/>
                        </a:cubicBezTo>
                        <a:cubicBezTo>
                          <a:pt x="2401" y="1471"/>
                          <a:pt x="2401" y="1497"/>
                          <a:pt x="2405" y="1514"/>
                        </a:cubicBezTo>
                        <a:cubicBezTo>
                          <a:pt x="2409" y="1531"/>
                          <a:pt x="2412" y="1516"/>
                          <a:pt x="2405" y="1526"/>
                        </a:cubicBezTo>
                        <a:cubicBezTo>
                          <a:pt x="2398" y="1536"/>
                          <a:pt x="2381" y="1550"/>
                          <a:pt x="2368" y="1563"/>
                        </a:cubicBezTo>
                        <a:cubicBezTo>
                          <a:pt x="2355" y="1576"/>
                          <a:pt x="2361" y="1581"/>
                          <a:pt x="2341" y="1591"/>
                        </a:cubicBezTo>
                        <a:cubicBezTo>
                          <a:pt x="2321" y="1601"/>
                          <a:pt x="2280" y="1605"/>
                          <a:pt x="2270" y="1612"/>
                        </a:cubicBezTo>
                        <a:cubicBezTo>
                          <a:pt x="2260" y="1619"/>
                          <a:pt x="2273" y="1607"/>
                          <a:pt x="2291" y="1627"/>
                        </a:cubicBezTo>
                        <a:cubicBezTo>
                          <a:pt x="2309" y="1647"/>
                          <a:pt x="2340" y="1673"/>
                          <a:pt x="2359" y="1711"/>
                        </a:cubicBezTo>
                        <a:cubicBezTo>
                          <a:pt x="2378" y="1749"/>
                          <a:pt x="2374" y="1781"/>
                          <a:pt x="2384" y="1818"/>
                        </a:cubicBezTo>
                        <a:cubicBezTo>
                          <a:pt x="2394" y="1855"/>
                          <a:pt x="2407" y="1879"/>
                          <a:pt x="2408" y="1895"/>
                        </a:cubicBezTo>
                        <a:cubicBezTo>
                          <a:pt x="2409" y="1911"/>
                          <a:pt x="2410" y="1887"/>
                          <a:pt x="2390" y="1898"/>
                        </a:cubicBezTo>
                        <a:cubicBezTo>
                          <a:pt x="2370" y="1909"/>
                          <a:pt x="2340" y="1937"/>
                          <a:pt x="2307" y="1951"/>
                        </a:cubicBezTo>
                        <a:cubicBezTo>
                          <a:pt x="2274" y="1965"/>
                          <a:pt x="2262" y="1968"/>
                          <a:pt x="2224" y="1969"/>
                        </a:cubicBezTo>
                        <a:cubicBezTo>
                          <a:pt x="2186" y="1970"/>
                          <a:pt x="2145" y="1962"/>
                          <a:pt x="2116" y="1954"/>
                        </a:cubicBezTo>
                        <a:cubicBezTo>
                          <a:pt x="2087" y="1946"/>
                          <a:pt x="2083" y="1925"/>
                          <a:pt x="2079" y="1929"/>
                        </a:cubicBezTo>
                        <a:cubicBezTo>
                          <a:pt x="2075" y="1933"/>
                          <a:pt x="2091" y="1938"/>
                          <a:pt x="2098" y="1972"/>
                        </a:cubicBezTo>
                        <a:cubicBezTo>
                          <a:pt x="2105" y="2006"/>
                          <a:pt x="2116" y="2033"/>
                          <a:pt x="2116" y="2098"/>
                        </a:cubicBezTo>
                        <a:cubicBezTo>
                          <a:pt x="2116" y="2163"/>
                          <a:pt x="2111" y="2229"/>
                          <a:pt x="2098" y="2298"/>
                        </a:cubicBezTo>
                        <a:cubicBezTo>
                          <a:pt x="2085" y="2367"/>
                          <a:pt x="2059" y="2412"/>
                          <a:pt x="2051" y="2443"/>
                        </a:cubicBezTo>
                        <a:cubicBezTo>
                          <a:pt x="2043" y="2474"/>
                          <a:pt x="2060" y="2451"/>
                          <a:pt x="2058" y="2452"/>
                        </a:cubicBezTo>
                        <a:cubicBezTo>
                          <a:pt x="2056" y="2453"/>
                          <a:pt x="2059" y="2444"/>
                          <a:pt x="2039" y="2446"/>
                        </a:cubicBezTo>
                        <a:cubicBezTo>
                          <a:pt x="2019" y="2448"/>
                          <a:pt x="2010" y="2459"/>
                          <a:pt x="1956" y="2461"/>
                        </a:cubicBezTo>
                        <a:cubicBezTo>
                          <a:pt x="1902" y="2463"/>
                          <a:pt x="1831" y="2467"/>
                          <a:pt x="1771" y="2455"/>
                        </a:cubicBezTo>
                        <a:cubicBezTo>
                          <a:pt x="1711" y="2443"/>
                          <a:pt x="1703" y="2434"/>
                          <a:pt x="1658" y="2403"/>
                        </a:cubicBezTo>
                        <a:cubicBezTo>
                          <a:pt x="1613" y="2372"/>
                          <a:pt x="1567" y="2315"/>
                          <a:pt x="1544" y="2298"/>
                        </a:cubicBezTo>
                        <a:cubicBezTo>
                          <a:pt x="1521" y="2281"/>
                          <a:pt x="1549" y="2292"/>
                          <a:pt x="1544" y="2317"/>
                        </a:cubicBezTo>
                        <a:cubicBezTo>
                          <a:pt x="1539" y="2342"/>
                          <a:pt x="1535" y="2388"/>
                          <a:pt x="1519" y="2421"/>
                        </a:cubicBezTo>
                        <a:cubicBezTo>
                          <a:pt x="1503" y="2454"/>
                          <a:pt x="1487" y="2459"/>
                          <a:pt x="1464" y="2480"/>
                        </a:cubicBezTo>
                        <a:cubicBezTo>
                          <a:pt x="1441" y="2501"/>
                          <a:pt x="1420" y="2521"/>
                          <a:pt x="1405" y="2526"/>
                        </a:cubicBezTo>
                        <a:cubicBezTo>
                          <a:pt x="1390" y="2531"/>
                          <a:pt x="1405" y="2515"/>
                          <a:pt x="1390" y="2504"/>
                        </a:cubicBezTo>
                        <a:cubicBezTo>
                          <a:pt x="1375" y="2493"/>
                          <a:pt x="1353" y="2491"/>
                          <a:pt x="1331" y="2471"/>
                        </a:cubicBezTo>
                        <a:cubicBezTo>
                          <a:pt x="1309" y="2451"/>
                          <a:pt x="1295" y="2439"/>
                          <a:pt x="1282" y="2406"/>
                        </a:cubicBezTo>
                        <a:cubicBezTo>
                          <a:pt x="1269" y="2373"/>
                          <a:pt x="1272" y="2316"/>
                          <a:pt x="1264" y="2304"/>
                        </a:cubicBezTo>
                        <a:cubicBezTo>
                          <a:pt x="1256" y="2292"/>
                          <a:pt x="1254" y="2325"/>
                          <a:pt x="1242" y="2344"/>
                        </a:cubicBezTo>
                        <a:cubicBezTo>
                          <a:pt x="1230" y="2363"/>
                          <a:pt x="1226" y="2375"/>
                          <a:pt x="1202" y="2397"/>
                        </a:cubicBezTo>
                        <a:cubicBezTo>
                          <a:pt x="1178" y="2419"/>
                          <a:pt x="1156" y="2436"/>
                          <a:pt x="1122" y="2455"/>
                        </a:cubicBezTo>
                        <a:cubicBezTo>
                          <a:pt x="1088" y="2474"/>
                          <a:pt x="1067" y="2479"/>
                          <a:pt x="1033" y="2492"/>
                        </a:cubicBezTo>
                        <a:cubicBezTo>
                          <a:pt x="999" y="2505"/>
                          <a:pt x="972" y="2517"/>
                          <a:pt x="953" y="2520"/>
                        </a:cubicBezTo>
                        <a:cubicBezTo>
                          <a:pt x="934" y="2523"/>
                          <a:pt x="947" y="2520"/>
                          <a:pt x="938" y="2507"/>
                        </a:cubicBezTo>
                        <a:cubicBezTo>
                          <a:pt x="929" y="2494"/>
                          <a:pt x="922" y="2483"/>
                          <a:pt x="907" y="2455"/>
                        </a:cubicBezTo>
                        <a:cubicBezTo>
                          <a:pt x="892" y="2427"/>
                          <a:pt x="875" y="2401"/>
                          <a:pt x="861" y="2366"/>
                        </a:cubicBezTo>
                        <a:cubicBezTo>
                          <a:pt x="847" y="2331"/>
                          <a:pt x="840" y="2316"/>
                          <a:pt x="839" y="2280"/>
                        </a:cubicBezTo>
                        <a:cubicBezTo>
                          <a:pt x="838" y="2244"/>
                          <a:pt x="856" y="2198"/>
                          <a:pt x="855" y="2184"/>
                        </a:cubicBezTo>
                        <a:cubicBezTo>
                          <a:pt x="854" y="2170"/>
                          <a:pt x="852" y="2195"/>
                          <a:pt x="836" y="2209"/>
                        </a:cubicBezTo>
                        <a:cubicBezTo>
                          <a:pt x="820" y="2223"/>
                          <a:pt x="809" y="2240"/>
                          <a:pt x="775" y="2255"/>
                        </a:cubicBezTo>
                        <a:cubicBezTo>
                          <a:pt x="741" y="2270"/>
                          <a:pt x="711" y="2284"/>
                          <a:pt x="664" y="2286"/>
                        </a:cubicBezTo>
                        <a:cubicBezTo>
                          <a:pt x="617" y="2288"/>
                          <a:pt x="577" y="2273"/>
                          <a:pt x="538" y="2264"/>
                        </a:cubicBezTo>
                        <a:cubicBezTo>
                          <a:pt x="499" y="2255"/>
                          <a:pt x="480" y="2251"/>
                          <a:pt x="467" y="2243"/>
                        </a:cubicBezTo>
                        <a:cubicBezTo>
                          <a:pt x="454" y="2235"/>
                          <a:pt x="472" y="2236"/>
                          <a:pt x="473" y="2224"/>
                        </a:cubicBezTo>
                        <a:cubicBezTo>
                          <a:pt x="474" y="2212"/>
                          <a:pt x="472" y="2207"/>
                          <a:pt x="470" y="2181"/>
                        </a:cubicBezTo>
                        <a:cubicBezTo>
                          <a:pt x="468" y="2155"/>
                          <a:pt x="459" y="2131"/>
                          <a:pt x="461" y="2095"/>
                        </a:cubicBezTo>
                        <a:cubicBezTo>
                          <a:pt x="463" y="2059"/>
                          <a:pt x="458" y="2042"/>
                          <a:pt x="479" y="2000"/>
                        </a:cubicBezTo>
                        <a:cubicBezTo>
                          <a:pt x="500" y="1958"/>
                          <a:pt x="553" y="1909"/>
                          <a:pt x="568" y="1886"/>
                        </a:cubicBezTo>
                        <a:cubicBezTo>
                          <a:pt x="583" y="1863"/>
                          <a:pt x="578" y="1883"/>
                          <a:pt x="556" y="1886"/>
                        </a:cubicBezTo>
                        <a:cubicBezTo>
                          <a:pt x="534" y="1889"/>
                          <a:pt x="500" y="1900"/>
                          <a:pt x="458" y="1901"/>
                        </a:cubicBezTo>
                        <a:cubicBezTo>
                          <a:pt x="416" y="1902"/>
                          <a:pt x="390" y="1902"/>
                          <a:pt x="344" y="1889"/>
                        </a:cubicBezTo>
                        <a:cubicBezTo>
                          <a:pt x="298" y="1876"/>
                          <a:pt x="276" y="1863"/>
                          <a:pt x="230" y="1834"/>
                        </a:cubicBezTo>
                        <a:cubicBezTo>
                          <a:pt x="184" y="1805"/>
                          <a:pt x="159" y="1780"/>
                          <a:pt x="116" y="1744"/>
                        </a:cubicBezTo>
                        <a:cubicBezTo>
                          <a:pt x="73" y="1708"/>
                          <a:pt x="37" y="1671"/>
                          <a:pt x="15" y="1652"/>
                        </a:cubicBezTo>
                        <a:cubicBezTo>
                          <a:pt x="-7" y="1633"/>
                          <a:pt x="1" y="1659"/>
                          <a:pt x="5" y="1649"/>
                        </a:cubicBezTo>
                        <a:cubicBezTo>
                          <a:pt x="9" y="1639"/>
                          <a:pt x="15" y="1643"/>
                          <a:pt x="33" y="1600"/>
                        </a:cubicBezTo>
                        <a:cubicBezTo>
                          <a:pt x="51" y="1557"/>
                          <a:pt x="65" y="1496"/>
                          <a:pt x="95" y="1434"/>
                        </a:cubicBezTo>
                        <a:cubicBezTo>
                          <a:pt x="125" y="1372"/>
                          <a:pt x="140" y="1339"/>
                          <a:pt x="184" y="1292"/>
                        </a:cubicBezTo>
                        <a:cubicBezTo>
                          <a:pt x="228" y="1245"/>
                          <a:pt x="264" y="1231"/>
                          <a:pt x="316" y="1200"/>
                        </a:cubicBezTo>
                        <a:cubicBezTo>
                          <a:pt x="368" y="1169"/>
                          <a:pt x="422" y="1150"/>
                          <a:pt x="445" y="1135"/>
                        </a:cubicBezTo>
                        <a:cubicBezTo>
                          <a:pt x="468" y="1120"/>
                          <a:pt x="454" y="1139"/>
                          <a:pt x="433" y="1123"/>
                        </a:cubicBezTo>
                        <a:cubicBezTo>
                          <a:pt x="412" y="1107"/>
                          <a:pt x="375" y="1097"/>
                          <a:pt x="341" y="1055"/>
                        </a:cubicBezTo>
                        <a:cubicBezTo>
                          <a:pt x="307" y="1013"/>
                          <a:pt x="278" y="958"/>
                          <a:pt x="261" y="911"/>
                        </a:cubicBezTo>
                        <a:cubicBezTo>
                          <a:pt x="244" y="864"/>
                          <a:pt x="263" y="856"/>
                          <a:pt x="255" y="818"/>
                        </a:cubicBezTo>
                        <a:cubicBezTo>
                          <a:pt x="247" y="780"/>
                          <a:pt x="225" y="743"/>
                          <a:pt x="221" y="723"/>
                        </a:cubicBezTo>
                        <a:cubicBezTo>
                          <a:pt x="217" y="703"/>
                          <a:pt x="225" y="722"/>
                          <a:pt x="236" y="720"/>
                        </a:cubicBezTo>
                        <a:cubicBezTo>
                          <a:pt x="247" y="718"/>
                          <a:pt x="256" y="721"/>
                          <a:pt x="276" y="711"/>
                        </a:cubicBezTo>
                        <a:cubicBezTo>
                          <a:pt x="296" y="701"/>
                          <a:pt x="313" y="688"/>
                          <a:pt x="338" y="671"/>
                        </a:cubicBezTo>
                        <a:cubicBezTo>
                          <a:pt x="363" y="654"/>
                          <a:pt x="365" y="646"/>
                          <a:pt x="399" y="627"/>
                        </a:cubicBezTo>
                        <a:cubicBezTo>
                          <a:pt x="433" y="608"/>
                          <a:pt x="463" y="587"/>
                          <a:pt x="510" y="578"/>
                        </a:cubicBezTo>
                        <a:cubicBezTo>
                          <a:pt x="557" y="569"/>
                          <a:pt x="596" y="574"/>
                          <a:pt x="636" y="581"/>
                        </a:cubicBezTo>
                        <a:cubicBezTo>
                          <a:pt x="676" y="588"/>
                          <a:pt x="696" y="608"/>
                          <a:pt x="710" y="612"/>
                        </a:cubicBezTo>
                        <a:cubicBezTo>
                          <a:pt x="724" y="616"/>
                          <a:pt x="713" y="619"/>
                          <a:pt x="704" y="600"/>
                        </a:cubicBezTo>
                        <a:cubicBezTo>
                          <a:pt x="695" y="581"/>
                          <a:pt x="671" y="577"/>
                          <a:pt x="667" y="517"/>
                        </a:cubicBezTo>
                        <a:cubicBezTo>
                          <a:pt x="663" y="457"/>
                          <a:pt x="675" y="355"/>
                          <a:pt x="682" y="298"/>
                        </a:cubicBezTo>
                        <a:cubicBezTo>
                          <a:pt x="689" y="241"/>
                          <a:pt x="690" y="249"/>
                          <a:pt x="704" y="234"/>
                        </a:cubicBezTo>
                        <a:cubicBezTo>
                          <a:pt x="718" y="219"/>
                          <a:pt x="721" y="224"/>
                          <a:pt x="753" y="221"/>
                        </a:cubicBezTo>
                        <a:cubicBezTo>
                          <a:pt x="785" y="218"/>
                          <a:pt x="818" y="215"/>
                          <a:pt x="864" y="221"/>
                        </a:cubicBezTo>
                        <a:cubicBezTo>
                          <a:pt x="910" y="227"/>
                          <a:pt x="943" y="233"/>
                          <a:pt x="984" y="249"/>
                        </a:cubicBezTo>
                        <a:cubicBezTo>
                          <a:pt x="1025" y="265"/>
                          <a:pt x="1046" y="284"/>
                          <a:pt x="1067" y="301"/>
                        </a:cubicBezTo>
                        <a:cubicBezTo>
                          <a:pt x="1088" y="318"/>
                          <a:pt x="1085" y="344"/>
                          <a:pt x="1091" y="335"/>
                        </a:cubicBezTo>
                        <a:cubicBezTo>
                          <a:pt x="1097" y="326"/>
                          <a:pt x="1080" y="297"/>
                          <a:pt x="1095" y="258"/>
                        </a:cubicBezTo>
                        <a:cubicBezTo>
                          <a:pt x="1110" y="219"/>
                          <a:pt x="1126" y="175"/>
                          <a:pt x="1168" y="141"/>
                        </a:cubicBezTo>
                        <a:cubicBezTo>
                          <a:pt x="1210" y="107"/>
                          <a:pt x="1258" y="55"/>
                          <a:pt x="1290" y="43"/>
                        </a:cubicBezTo>
                        <a:cubicBezTo>
                          <a:pt x="1322" y="31"/>
                          <a:pt x="1358" y="-6"/>
                          <a:pt x="1377" y="1"/>
                        </a:cubicBezTo>
                        <a:cubicBezTo>
                          <a:pt x="1396" y="8"/>
                          <a:pt x="1430" y="43"/>
                          <a:pt x="1458" y="55"/>
                        </a:cubicBezTo>
                        <a:cubicBezTo>
                          <a:pt x="1486" y="67"/>
                          <a:pt x="1522" y="134"/>
                          <a:pt x="1544" y="169"/>
                        </a:cubicBezTo>
                        <a:cubicBezTo>
                          <a:pt x="1566" y="204"/>
                          <a:pt x="1571" y="276"/>
                          <a:pt x="1575" y="320"/>
                        </a:cubicBezTo>
                        <a:cubicBezTo>
                          <a:pt x="1579" y="364"/>
                          <a:pt x="1540" y="431"/>
                          <a:pt x="1553" y="424"/>
                        </a:cubicBezTo>
                        <a:close/>
                      </a:path>
                    </a:pathLst>
                  </a:custGeom>
                  <a:solidFill>
                    <a:srgbClr val="1954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92" name="椭圆 91"/>
                <p:cNvSpPr/>
                <p:nvPr/>
              </p:nvSpPr>
              <p:spPr>
                <a:xfrm>
                  <a:off x="4537" y="3581"/>
                  <a:ext cx="465" cy="4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3" name="椭圆 92"/>
                <p:cNvSpPr/>
                <p:nvPr/>
              </p:nvSpPr>
              <p:spPr>
                <a:xfrm>
                  <a:off x="4867" y="4687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4" name="椭圆 93"/>
                <p:cNvSpPr/>
                <p:nvPr/>
              </p:nvSpPr>
              <p:spPr>
                <a:xfrm>
                  <a:off x="4165" y="4425"/>
                  <a:ext cx="372" cy="400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5" name="椭圆 94"/>
                <p:cNvSpPr/>
                <p:nvPr/>
              </p:nvSpPr>
              <p:spPr>
                <a:xfrm>
                  <a:off x="5213" y="4056"/>
                  <a:ext cx="367" cy="375"/>
                </a:xfrm>
                <a:prstGeom prst="ellipse">
                  <a:avLst/>
                </a:prstGeom>
                <a:solidFill>
                  <a:srgbClr val="1570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152" y="-314744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1" name="星形: 五角 37"/>
          <p:cNvSpPr/>
          <p:nvPr/>
        </p:nvSpPr>
        <p:spPr>
          <a:xfrm rot="20614013">
            <a:off x="6461007" y="79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11271250" y="2233930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70" y="-210697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 rot="1980000">
            <a:off x="2991485" y="4714240"/>
            <a:ext cx="1796415" cy="2313305"/>
            <a:chOff x="5700" y="3448"/>
            <a:chExt cx="5676" cy="7309"/>
          </a:xfrm>
        </p:grpSpPr>
        <p:sp>
          <p:nvSpPr>
            <p:cNvPr id="11" name="任意多边形 10"/>
            <p:cNvSpPr/>
            <p:nvPr/>
          </p:nvSpPr>
          <p:spPr>
            <a:xfrm>
              <a:off x="7301" y="3448"/>
              <a:ext cx="4075" cy="5246"/>
            </a:xfrm>
            <a:custGeom>
              <a:avLst/>
              <a:gdLst>
                <a:gd name="connsiteX0" fmla="*/ 3543 w 4075"/>
                <a:gd name="connsiteY0" fmla="*/ 2641 h 5245"/>
                <a:gd name="connsiteX1" fmla="*/ 3855 w 4075"/>
                <a:gd name="connsiteY1" fmla="*/ 2281 h 5245"/>
                <a:gd name="connsiteX2" fmla="*/ 4023 w 4075"/>
                <a:gd name="connsiteY2" fmla="*/ 1897 h 5245"/>
                <a:gd name="connsiteX3" fmla="*/ 4059 w 4075"/>
                <a:gd name="connsiteY3" fmla="*/ 1573 h 5245"/>
                <a:gd name="connsiteX4" fmla="*/ 3843 w 4075"/>
                <a:gd name="connsiteY4" fmla="*/ 1213 h 5245"/>
                <a:gd name="connsiteX5" fmla="*/ 3531 w 4075"/>
                <a:gd name="connsiteY5" fmla="*/ 1105 h 5245"/>
                <a:gd name="connsiteX6" fmla="*/ 3327 w 4075"/>
                <a:gd name="connsiteY6" fmla="*/ 685 h 5245"/>
                <a:gd name="connsiteX7" fmla="*/ 3051 w 4075"/>
                <a:gd name="connsiteY7" fmla="*/ 397 h 5245"/>
                <a:gd name="connsiteX8" fmla="*/ 2823 w 4075"/>
                <a:gd name="connsiteY8" fmla="*/ 157 h 5245"/>
                <a:gd name="connsiteX9" fmla="*/ 2247 w 4075"/>
                <a:gd name="connsiteY9" fmla="*/ 1 h 5245"/>
                <a:gd name="connsiteX10" fmla="*/ 1575 w 4075"/>
                <a:gd name="connsiteY10" fmla="*/ 109 h 5245"/>
                <a:gd name="connsiteX11" fmla="*/ 1119 w 4075"/>
                <a:gd name="connsiteY11" fmla="*/ 349 h 5245"/>
                <a:gd name="connsiteX12" fmla="*/ 663 w 4075"/>
                <a:gd name="connsiteY12" fmla="*/ 877 h 5245"/>
                <a:gd name="connsiteX13" fmla="*/ 471 w 4075"/>
                <a:gd name="connsiteY13" fmla="*/ 1369 h 5245"/>
                <a:gd name="connsiteX14" fmla="*/ 471 w 4075"/>
                <a:gd name="connsiteY14" fmla="*/ 1501 h 5245"/>
                <a:gd name="connsiteX15" fmla="*/ 399 w 4075"/>
                <a:gd name="connsiteY15" fmla="*/ 1645 h 5245"/>
                <a:gd name="connsiteX16" fmla="*/ 399 w 4075"/>
                <a:gd name="connsiteY16" fmla="*/ 1801 h 5245"/>
                <a:gd name="connsiteX17" fmla="*/ 459 w 4075"/>
                <a:gd name="connsiteY17" fmla="*/ 1993 h 5245"/>
                <a:gd name="connsiteX18" fmla="*/ 495 w 4075"/>
                <a:gd name="connsiteY18" fmla="*/ 2125 h 5245"/>
                <a:gd name="connsiteX19" fmla="*/ 567 w 4075"/>
                <a:gd name="connsiteY19" fmla="*/ 2293 h 5245"/>
                <a:gd name="connsiteX20" fmla="*/ 615 w 4075"/>
                <a:gd name="connsiteY20" fmla="*/ 3637 h 5245"/>
                <a:gd name="connsiteX21" fmla="*/ 435 w 4075"/>
                <a:gd name="connsiteY21" fmla="*/ 4285 h 5245"/>
                <a:gd name="connsiteX22" fmla="*/ 15 w 4075"/>
                <a:gd name="connsiteY22" fmla="*/ 5233 h 5245"/>
                <a:gd name="connsiteX23" fmla="*/ 927 w 4075"/>
                <a:gd name="connsiteY23" fmla="*/ 3697 h 5245"/>
                <a:gd name="connsiteX24" fmla="*/ 1599 w 4075"/>
                <a:gd name="connsiteY24" fmla="*/ 3325 h 5245"/>
                <a:gd name="connsiteX25" fmla="*/ 2211 w 4075"/>
                <a:gd name="connsiteY25" fmla="*/ 3001 h 5245"/>
                <a:gd name="connsiteX26" fmla="*/ 3123 w 4075"/>
                <a:gd name="connsiteY26" fmla="*/ 2761 h 5245"/>
                <a:gd name="connsiteX27" fmla="*/ 3543 w 4075"/>
                <a:gd name="connsiteY27" fmla="*/ 2641 h 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75" h="5246">
                  <a:moveTo>
                    <a:pt x="3543" y="2641"/>
                  </a:moveTo>
                  <a:cubicBezTo>
                    <a:pt x="3689" y="2545"/>
                    <a:pt x="3759" y="2430"/>
                    <a:pt x="3855" y="2281"/>
                  </a:cubicBezTo>
                  <a:cubicBezTo>
                    <a:pt x="3951" y="2132"/>
                    <a:pt x="3982" y="2039"/>
                    <a:pt x="4023" y="1897"/>
                  </a:cubicBezTo>
                  <a:cubicBezTo>
                    <a:pt x="4064" y="1755"/>
                    <a:pt x="4095" y="1710"/>
                    <a:pt x="4059" y="1573"/>
                  </a:cubicBezTo>
                  <a:cubicBezTo>
                    <a:pt x="4023" y="1436"/>
                    <a:pt x="3934" y="1302"/>
                    <a:pt x="3843" y="1213"/>
                  </a:cubicBezTo>
                  <a:cubicBezTo>
                    <a:pt x="3752" y="1124"/>
                    <a:pt x="3591" y="1179"/>
                    <a:pt x="3531" y="1105"/>
                  </a:cubicBezTo>
                  <a:cubicBezTo>
                    <a:pt x="3471" y="1031"/>
                    <a:pt x="3423" y="827"/>
                    <a:pt x="3327" y="685"/>
                  </a:cubicBezTo>
                  <a:cubicBezTo>
                    <a:pt x="3231" y="543"/>
                    <a:pt x="3147" y="517"/>
                    <a:pt x="3051" y="397"/>
                  </a:cubicBezTo>
                  <a:cubicBezTo>
                    <a:pt x="2955" y="277"/>
                    <a:pt x="2984" y="236"/>
                    <a:pt x="2823" y="157"/>
                  </a:cubicBezTo>
                  <a:cubicBezTo>
                    <a:pt x="2662" y="78"/>
                    <a:pt x="2497" y="11"/>
                    <a:pt x="2247" y="1"/>
                  </a:cubicBezTo>
                  <a:cubicBezTo>
                    <a:pt x="1997" y="-9"/>
                    <a:pt x="1801" y="39"/>
                    <a:pt x="1575" y="109"/>
                  </a:cubicBezTo>
                  <a:cubicBezTo>
                    <a:pt x="1349" y="179"/>
                    <a:pt x="1301" y="195"/>
                    <a:pt x="1119" y="349"/>
                  </a:cubicBezTo>
                  <a:cubicBezTo>
                    <a:pt x="937" y="503"/>
                    <a:pt x="793" y="673"/>
                    <a:pt x="663" y="877"/>
                  </a:cubicBezTo>
                  <a:cubicBezTo>
                    <a:pt x="533" y="1081"/>
                    <a:pt x="509" y="1244"/>
                    <a:pt x="471" y="1369"/>
                  </a:cubicBezTo>
                  <a:cubicBezTo>
                    <a:pt x="433" y="1494"/>
                    <a:pt x="485" y="1446"/>
                    <a:pt x="471" y="1501"/>
                  </a:cubicBezTo>
                  <a:cubicBezTo>
                    <a:pt x="457" y="1556"/>
                    <a:pt x="413" y="1585"/>
                    <a:pt x="399" y="1645"/>
                  </a:cubicBezTo>
                  <a:cubicBezTo>
                    <a:pt x="385" y="1705"/>
                    <a:pt x="387" y="1731"/>
                    <a:pt x="399" y="1801"/>
                  </a:cubicBezTo>
                  <a:cubicBezTo>
                    <a:pt x="411" y="1871"/>
                    <a:pt x="440" y="1928"/>
                    <a:pt x="459" y="1993"/>
                  </a:cubicBezTo>
                  <a:cubicBezTo>
                    <a:pt x="478" y="2058"/>
                    <a:pt x="473" y="2065"/>
                    <a:pt x="495" y="2125"/>
                  </a:cubicBezTo>
                  <a:cubicBezTo>
                    <a:pt x="517" y="2185"/>
                    <a:pt x="543" y="1991"/>
                    <a:pt x="567" y="2293"/>
                  </a:cubicBezTo>
                  <a:cubicBezTo>
                    <a:pt x="591" y="2595"/>
                    <a:pt x="641" y="3239"/>
                    <a:pt x="615" y="3637"/>
                  </a:cubicBezTo>
                  <a:cubicBezTo>
                    <a:pt x="589" y="4035"/>
                    <a:pt x="555" y="3966"/>
                    <a:pt x="435" y="4285"/>
                  </a:cubicBezTo>
                  <a:cubicBezTo>
                    <a:pt x="315" y="4604"/>
                    <a:pt x="-83" y="5351"/>
                    <a:pt x="15" y="5233"/>
                  </a:cubicBezTo>
                  <a:cubicBezTo>
                    <a:pt x="113" y="5115"/>
                    <a:pt x="610" y="4079"/>
                    <a:pt x="927" y="3697"/>
                  </a:cubicBezTo>
                  <a:cubicBezTo>
                    <a:pt x="1244" y="3315"/>
                    <a:pt x="1342" y="3464"/>
                    <a:pt x="1599" y="3325"/>
                  </a:cubicBezTo>
                  <a:cubicBezTo>
                    <a:pt x="1856" y="3186"/>
                    <a:pt x="1906" y="3114"/>
                    <a:pt x="2211" y="3001"/>
                  </a:cubicBezTo>
                  <a:cubicBezTo>
                    <a:pt x="2516" y="2888"/>
                    <a:pt x="2857" y="2833"/>
                    <a:pt x="3123" y="2761"/>
                  </a:cubicBezTo>
                  <a:cubicBezTo>
                    <a:pt x="3389" y="2689"/>
                    <a:pt x="3397" y="2737"/>
                    <a:pt x="3543" y="2641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rgbClr val="0536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9385" y="5324"/>
              <a:ext cx="1571" cy="2089"/>
            </a:xfrm>
            <a:custGeom>
              <a:avLst/>
              <a:gdLst>
                <a:gd name="connisteX0" fmla="*/ 20496 w 997300"/>
                <a:gd name="connsiteY0" fmla="*/ 890412 h 1326736"/>
                <a:gd name="connisteX1" fmla="*/ 119556 w 997300"/>
                <a:gd name="connsiteY1" fmla="*/ 753252 h 1326736"/>
                <a:gd name="connisteX2" fmla="*/ 348156 w 997300"/>
                <a:gd name="connsiteY2" fmla="*/ 600852 h 1326736"/>
                <a:gd name="connisteX3" fmla="*/ 614856 w 997300"/>
                <a:gd name="connsiteY3" fmla="*/ 349392 h 1326736"/>
                <a:gd name="connisteX4" fmla="*/ 706296 w 997300"/>
                <a:gd name="connsiteY4" fmla="*/ 227472 h 1326736"/>
                <a:gd name="connisteX5" fmla="*/ 713916 w 997300"/>
                <a:gd name="connsiteY5" fmla="*/ 196992 h 1326736"/>
                <a:gd name="connisteX6" fmla="*/ 729156 w 997300"/>
                <a:gd name="connsiteY6" fmla="*/ 105552 h 1326736"/>
                <a:gd name="connisteX7" fmla="*/ 752016 w 997300"/>
                <a:gd name="connsiteY7" fmla="*/ 29352 h 1326736"/>
                <a:gd name="connisteX8" fmla="*/ 820596 w 997300"/>
                <a:gd name="connsiteY8" fmla="*/ 6492 h 1326736"/>
                <a:gd name="connisteX9" fmla="*/ 912036 w 997300"/>
                <a:gd name="connsiteY9" fmla="*/ 6492 h 1326736"/>
                <a:gd name="connisteX10" fmla="*/ 988236 w 997300"/>
                <a:gd name="connsiteY10" fmla="*/ 67452 h 1326736"/>
                <a:gd name="connisteX11" fmla="*/ 980616 w 997300"/>
                <a:gd name="connsiteY11" fmla="*/ 257952 h 1326736"/>
                <a:gd name="connisteX12" fmla="*/ 889176 w 997300"/>
                <a:gd name="connsiteY12" fmla="*/ 631332 h 1326736"/>
                <a:gd name="connisteX13" fmla="*/ 706296 w 997300"/>
                <a:gd name="connsiteY13" fmla="*/ 1027572 h 1326736"/>
                <a:gd name="connisteX14" fmla="*/ 515796 w 997300"/>
                <a:gd name="connsiteY14" fmla="*/ 1279032 h 1326736"/>
                <a:gd name="connisteX15" fmla="*/ 348156 w 997300"/>
                <a:gd name="connsiteY15" fmla="*/ 1324752 h 1326736"/>
                <a:gd name="connisteX16" fmla="*/ 127176 w 997300"/>
                <a:gd name="connsiteY16" fmla="*/ 1271412 h 1326736"/>
                <a:gd name="connisteX17" fmla="*/ 12876 w 997300"/>
                <a:gd name="connsiteY17" fmla="*/ 1157112 h 1326736"/>
                <a:gd name="connisteX18" fmla="*/ 20496 w 997300"/>
                <a:gd name="connsiteY18" fmla="*/ 890412 h 132673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</a:cxnLst>
              <a:rect l="l" t="t" r="r" b="b"/>
              <a:pathLst>
                <a:path w="997301" h="1326736">
                  <a:moveTo>
                    <a:pt x="20497" y="890412"/>
                  </a:moveTo>
                  <a:cubicBezTo>
                    <a:pt x="42087" y="809767"/>
                    <a:pt x="54152" y="811037"/>
                    <a:pt x="119557" y="753252"/>
                  </a:cubicBezTo>
                  <a:cubicBezTo>
                    <a:pt x="184962" y="695467"/>
                    <a:pt x="249097" y="681497"/>
                    <a:pt x="348157" y="600852"/>
                  </a:cubicBezTo>
                  <a:cubicBezTo>
                    <a:pt x="447217" y="520207"/>
                    <a:pt x="543102" y="424322"/>
                    <a:pt x="614857" y="349392"/>
                  </a:cubicBezTo>
                  <a:cubicBezTo>
                    <a:pt x="686612" y="274462"/>
                    <a:pt x="686612" y="257952"/>
                    <a:pt x="706297" y="227472"/>
                  </a:cubicBezTo>
                  <a:cubicBezTo>
                    <a:pt x="725982" y="196992"/>
                    <a:pt x="709472" y="221122"/>
                    <a:pt x="713917" y="196992"/>
                  </a:cubicBezTo>
                  <a:cubicBezTo>
                    <a:pt x="718362" y="172862"/>
                    <a:pt x="721537" y="139207"/>
                    <a:pt x="729157" y="105552"/>
                  </a:cubicBezTo>
                  <a:cubicBezTo>
                    <a:pt x="736777" y="71897"/>
                    <a:pt x="733602" y="49037"/>
                    <a:pt x="752017" y="29352"/>
                  </a:cubicBezTo>
                  <a:cubicBezTo>
                    <a:pt x="770432" y="9667"/>
                    <a:pt x="788847" y="10937"/>
                    <a:pt x="820597" y="6492"/>
                  </a:cubicBezTo>
                  <a:cubicBezTo>
                    <a:pt x="852347" y="2047"/>
                    <a:pt x="878382" y="-5573"/>
                    <a:pt x="912037" y="6492"/>
                  </a:cubicBezTo>
                  <a:cubicBezTo>
                    <a:pt x="945692" y="18557"/>
                    <a:pt x="974267" y="17287"/>
                    <a:pt x="988237" y="67452"/>
                  </a:cubicBezTo>
                  <a:cubicBezTo>
                    <a:pt x="1002207" y="117617"/>
                    <a:pt x="1000302" y="144922"/>
                    <a:pt x="980617" y="257952"/>
                  </a:cubicBezTo>
                  <a:cubicBezTo>
                    <a:pt x="960932" y="370982"/>
                    <a:pt x="943787" y="477662"/>
                    <a:pt x="889177" y="631332"/>
                  </a:cubicBezTo>
                  <a:cubicBezTo>
                    <a:pt x="834567" y="785002"/>
                    <a:pt x="781227" y="898032"/>
                    <a:pt x="706297" y="1027572"/>
                  </a:cubicBezTo>
                  <a:cubicBezTo>
                    <a:pt x="631367" y="1157112"/>
                    <a:pt x="587552" y="1219342"/>
                    <a:pt x="515797" y="1279032"/>
                  </a:cubicBezTo>
                  <a:cubicBezTo>
                    <a:pt x="444042" y="1338722"/>
                    <a:pt x="425627" y="1326022"/>
                    <a:pt x="348157" y="1324752"/>
                  </a:cubicBezTo>
                  <a:cubicBezTo>
                    <a:pt x="270687" y="1323482"/>
                    <a:pt x="194487" y="1305067"/>
                    <a:pt x="127177" y="1271412"/>
                  </a:cubicBezTo>
                  <a:cubicBezTo>
                    <a:pt x="59867" y="1237757"/>
                    <a:pt x="34467" y="1233312"/>
                    <a:pt x="12877" y="1157112"/>
                  </a:cubicBezTo>
                  <a:cubicBezTo>
                    <a:pt x="-8713" y="1080912"/>
                    <a:pt x="-1093" y="971057"/>
                    <a:pt x="20497" y="890412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7046" y="4429"/>
              <a:ext cx="907" cy="1735"/>
            </a:xfrm>
            <a:custGeom>
              <a:avLst/>
              <a:gdLst>
                <a:gd name="connisteX0" fmla="*/ 4335 w 576258"/>
                <a:gd name="connsiteY0" fmla="*/ 1077334 h 1101623"/>
                <a:gd name="connisteX1" fmla="*/ 88155 w 576258"/>
                <a:gd name="connsiteY1" fmla="*/ 963034 h 1101623"/>
                <a:gd name="connisteX2" fmla="*/ 187215 w 576258"/>
                <a:gd name="connsiteY2" fmla="*/ 658234 h 1101623"/>
                <a:gd name="connisteX3" fmla="*/ 278655 w 576258"/>
                <a:gd name="connsiteY3" fmla="*/ 353434 h 1101623"/>
                <a:gd name="connisteX4" fmla="*/ 278655 w 576258"/>
                <a:gd name="connsiteY4" fmla="*/ 292474 h 1101623"/>
                <a:gd name="connisteX5" fmla="*/ 217695 w 576258"/>
                <a:gd name="connsiteY5" fmla="*/ 201034 h 1101623"/>
                <a:gd name="connisteX6" fmla="*/ 240555 w 576258"/>
                <a:gd name="connsiteY6" fmla="*/ 56254 h 1101623"/>
                <a:gd name="connisteX7" fmla="*/ 293895 w 576258"/>
                <a:gd name="connsiteY7" fmla="*/ 10534 h 1101623"/>
                <a:gd name="connisteX8" fmla="*/ 377715 w 576258"/>
                <a:gd name="connsiteY8" fmla="*/ 10534 h 1101623"/>
                <a:gd name="connisteX9" fmla="*/ 461535 w 576258"/>
                <a:gd name="connsiteY9" fmla="*/ 101974 h 1101623"/>
                <a:gd name="connisteX10" fmla="*/ 522495 w 576258"/>
                <a:gd name="connsiteY10" fmla="*/ 193414 h 1101623"/>
                <a:gd name="connisteX11" fmla="*/ 537735 w 576258"/>
                <a:gd name="connsiteY11" fmla="*/ 574414 h 1101623"/>
                <a:gd name="connisteX12" fmla="*/ 575835 w 576258"/>
                <a:gd name="connsiteY12" fmla="*/ 810634 h 1101623"/>
                <a:gd name="connisteX13" fmla="*/ 514875 w 576258"/>
                <a:gd name="connsiteY13" fmla="*/ 947794 h 1101623"/>
                <a:gd name="connisteX14" fmla="*/ 232935 w 576258"/>
                <a:gd name="connsiteY14" fmla="*/ 1092574 h 1101623"/>
                <a:gd name="connisteX15" fmla="*/ 42435 w 576258"/>
                <a:gd name="connsiteY15" fmla="*/ 1077334 h 1101623"/>
                <a:gd name="connisteX16" fmla="*/ 4335 w 576258"/>
                <a:gd name="connsiteY16" fmla="*/ 1077334 h 110162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</a:cxnLst>
              <a:rect l="l" t="t" r="r" b="b"/>
              <a:pathLst>
                <a:path w="576259" h="1101623">
                  <a:moveTo>
                    <a:pt x="4335" y="1077334"/>
                  </a:moveTo>
                  <a:cubicBezTo>
                    <a:pt x="13225" y="1054474"/>
                    <a:pt x="51325" y="1046854"/>
                    <a:pt x="88155" y="963034"/>
                  </a:cubicBezTo>
                  <a:cubicBezTo>
                    <a:pt x="124985" y="879214"/>
                    <a:pt x="149115" y="780154"/>
                    <a:pt x="187215" y="658234"/>
                  </a:cubicBezTo>
                  <a:cubicBezTo>
                    <a:pt x="225315" y="536314"/>
                    <a:pt x="260240" y="426459"/>
                    <a:pt x="278655" y="353434"/>
                  </a:cubicBezTo>
                  <a:cubicBezTo>
                    <a:pt x="297070" y="280409"/>
                    <a:pt x="290720" y="322954"/>
                    <a:pt x="278655" y="292474"/>
                  </a:cubicBezTo>
                  <a:cubicBezTo>
                    <a:pt x="266590" y="261994"/>
                    <a:pt x="225315" y="248024"/>
                    <a:pt x="217695" y="201034"/>
                  </a:cubicBezTo>
                  <a:cubicBezTo>
                    <a:pt x="210075" y="154044"/>
                    <a:pt x="225315" y="94354"/>
                    <a:pt x="240555" y="56254"/>
                  </a:cubicBezTo>
                  <a:cubicBezTo>
                    <a:pt x="255795" y="18154"/>
                    <a:pt x="266590" y="19424"/>
                    <a:pt x="293895" y="10534"/>
                  </a:cubicBezTo>
                  <a:cubicBezTo>
                    <a:pt x="321200" y="1644"/>
                    <a:pt x="344060" y="-7881"/>
                    <a:pt x="377715" y="10534"/>
                  </a:cubicBezTo>
                  <a:cubicBezTo>
                    <a:pt x="411370" y="28949"/>
                    <a:pt x="432325" y="65144"/>
                    <a:pt x="461535" y="101974"/>
                  </a:cubicBezTo>
                  <a:cubicBezTo>
                    <a:pt x="490745" y="138804"/>
                    <a:pt x="507255" y="98799"/>
                    <a:pt x="522495" y="193414"/>
                  </a:cubicBezTo>
                  <a:cubicBezTo>
                    <a:pt x="537735" y="288029"/>
                    <a:pt x="526940" y="451224"/>
                    <a:pt x="537735" y="574414"/>
                  </a:cubicBezTo>
                  <a:cubicBezTo>
                    <a:pt x="548530" y="697604"/>
                    <a:pt x="580280" y="735704"/>
                    <a:pt x="575835" y="810634"/>
                  </a:cubicBezTo>
                  <a:cubicBezTo>
                    <a:pt x="571390" y="885564"/>
                    <a:pt x="583455" y="891279"/>
                    <a:pt x="514875" y="947794"/>
                  </a:cubicBezTo>
                  <a:cubicBezTo>
                    <a:pt x="446295" y="1004309"/>
                    <a:pt x="327550" y="1066539"/>
                    <a:pt x="232935" y="1092574"/>
                  </a:cubicBezTo>
                  <a:cubicBezTo>
                    <a:pt x="138320" y="1118609"/>
                    <a:pt x="88155" y="1080509"/>
                    <a:pt x="42435" y="1077334"/>
                  </a:cubicBezTo>
                  <a:cubicBezTo>
                    <a:pt x="-3285" y="1074159"/>
                    <a:pt x="-4555" y="1100194"/>
                    <a:pt x="4335" y="1077334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7685" y="7110"/>
              <a:ext cx="2376" cy="2968"/>
            </a:xfrm>
            <a:custGeom>
              <a:avLst/>
              <a:gdLst>
                <a:gd name="connisteX0" fmla="*/ 1046688 w 1508885"/>
                <a:gd name="connsiteY0" fmla="*/ 14994 h 1884576"/>
                <a:gd name="connisteX1" fmla="*/ 1389588 w 1508885"/>
                <a:gd name="connsiteY1" fmla="*/ 152154 h 1884576"/>
                <a:gd name="connisteX2" fmla="*/ 1503888 w 1508885"/>
                <a:gd name="connsiteY2" fmla="*/ 190254 h 1884576"/>
                <a:gd name="connisteX3" fmla="*/ 1465788 w 1508885"/>
                <a:gd name="connsiteY3" fmla="*/ 540774 h 1884576"/>
                <a:gd name="connisteX4" fmla="*/ 1343868 w 1508885"/>
                <a:gd name="connsiteY4" fmla="*/ 1036074 h 1884576"/>
                <a:gd name="connisteX5" fmla="*/ 1153368 w 1508885"/>
                <a:gd name="connsiteY5" fmla="*/ 1432314 h 1884576"/>
                <a:gd name="connisteX6" fmla="*/ 924768 w 1508885"/>
                <a:gd name="connsiteY6" fmla="*/ 1660914 h 1884576"/>
                <a:gd name="connisteX7" fmla="*/ 490428 w 1508885"/>
                <a:gd name="connsiteY7" fmla="*/ 1866654 h 1884576"/>
                <a:gd name="connisteX8" fmla="*/ 307548 w 1508885"/>
                <a:gd name="connsiteY8" fmla="*/ 1859034 h 1884576"/>
                <a:gd name="connisteX9" fmla="*/ 101808 w 1508885"/>
                <a:gd name="connsiteY9" fmla="*/ 1813314 h 1884576"/>
                <a:gd name="connisteX10" fmla="*/ 10368 w 1508885"/>
                <a:gd name="connsiteY10" fmla="*/ 1676154 h 1884576"/>
                <a:gd name="connisteX11" fmla="*/ 284688 w 1508885"/>
                <a:gd name="connsiteY11" fmla="*/ 1180854 h 1884576"/>
                <a:gd name="connisteX12" fmla="*/ 459948 w 1508885"/>
                <a:gd name="connsiteY12" fmla="*/ 822714 h 1884576"/>
                <a:gd name="connisteX13" fmla="*/ 703788 w 1508885"/>
                <a:gd name="connsiteY13" fmla="*/ 479814 h 1884576"/>
                <a:gd name="connisteX14" fmla="*/ 1046688 w 1508885"/>
                <a:gd name="connsiteY14" fmla="*/ 14994 h 188457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1508886" h="1884577">
                  <a:moveTo>
                    <a:pt x="1046688" y="14995"/>
                  </a:moveTo>
                  <a:cubicBezTo>
                    <a:pt x="1183848" y="-50410"/>
                    <a:pt x="1298148" y="117230"/>
                    <a:pt x="1389588" y="152155"/>
                  </a:cubicBezTo>
                  <a:cubicBezTo>
                    <a:pt x="1481028" y="187080"/>
                    <a:pt x="1488648" y="112785"/>
                    <a:pt x="1503888" y="190255"/>
                  </a:cubicBezTo>
                  <a:cubicBezTo>
                    <a:pt x="1519128" y="267725"/>
                    <a:pt x="1497538" y="371865"/>
                    <a:pt x="1465788" y="540775"/>
                  </a:cubicBezTo>
                  <a:cubicBezTo>
                    <a:pt x="1434038" y="709685"/>
                    <a:pt x="1406098" y="857640"/>
                    <a:pt x="1343868" y="1036075"/>
                  </a:cubicBezTo>
                  <a:cubicBezTo>
                    <a:pt x="1281638" y="1214510"/>
                    <a:pt x="1237188" y="1307220"/>
                    <a:pt x="1153368" y="1432315"/>
                  </a:cubicBezTo>
                  <a:cubicBezTo>
                    <a:pt x="1069548" y="1557410"/>
                    <a:pt x="1057483" y="1573920"/>
                    <a:pt x="924768" y="1660915"/>
                  </a:cubicBezTo>
                  <a:cubicBezTo>
                    <a:pt x="792053" y="1747910"/>
                    <a:pt x="613618" y="1827285"/>
                    <a:pt x="490428" y="1866655"/>
                  </a:cubicBezTo>
                  <a:cubicBezTo>
                    <a:pt x="367238" y="1906025"/>
                    <a:pt x="385018" y="1869830"/>
                    <a:pt x="307548" y="1859035"/>
                  </a:cubicBezTo>
                  <a:cubicBezTo>
                    <a:pt x="230078" y="1848240"/>
                    <a:pt x="161498" y="1850145"/>
                    <a:pt x="101808" y="1813315"/>
                  </a:cubicBezTo>
                  <a:cubicBezTo>
                    <a:pt x="42118" y="1776485"/>
                    <a:pt x="-26462" y="1802520"/>
                    <a:pt x="10368" y="1676155"/>
                  </a:cubicBezTo>
                  <a:cubicBezTo>
                    <a:pt x="47198" y="1549790"/>
                    <a:pt x="194518" y="1351670"/>
                    <a:pt x="284688" y="1180855"/>
                  </a:cubicBezTo>
                  <a:cubicBezTo>
                    <a:pt x="374858" y="1010040"/>
                    <a:pt x="376128" y="963050"/>
                    <a:pt x="459948" y="822715"/>
                  </a:cubicBezTo>
                  <a:cubicBezTo>
                    <a:pt x="543768" y="682380"/>
                    <a:pt x="586313" y="641105"/>
                    <a:pt x="703788" y="479815"/>
                  </a:cubicBezTo>
                  <a:cubicBezTo>
                    <a:pt x="821263" y="318525"/>
                    <a:pt x="909528" y="80400"/>
                    <a:pt x="1046688" y="149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8166" y="9215"/>
              <a:ext cx="1101" cy="1542"/>
            </a:xfrm>
            <a:custGeom>
              <a:avLst/>
              <a:gdLst>
                <a:gd name="connisteX0" fmla="*/ 146768 w 699016"/>
                <a:gd name="connsiteY0" fmla="*/ 72736 h 978961"/>
                <a:gd name="connisteX1" fmla="*/ 390608 w 699016"/>
                <a:gd name="connsiteY1" fmla="*/ 4156 h 978961"/>
                <a:gd name="connisteX2" fmla="*/ 543008 w 699016"/>
                <a:gd name="connsiteY2" fmla="*/ 19396 h 978961"/>
                <a:gd name="connisteX3" fmla="*/ 680168 w 699016"/>
                <a:gd name="connsiteY3" fmla="*/ 72736 h 978961"/>
                <a:gd name="connisteX4" fmla="*/ 680168 w 699016"/>
                <a:gd name="connsiteY4" fmla="*/ 293716 h 978961"/>
                <a:gd name="connisteX5" fmla="*/ 565868 w 699016"/>
                <a:gd name="connsiteY5" fmla="*/ 568036 h 978961"/>
                <a:gd name="connisteX6" fmla="*/ 474428 w 699016"/>
                <a:gd name="connsiteY6" fmla="*/ 705196 h 978961"/>
                <a:gd name="connisteX7" fmla="*/ 413468 w 699016"/>
                <a:gd name="connsiteY7" fmla="*/ 781396 h 978961"/>
                <a:gd name="connisteX8" fmla="*/ 436328 w 699016"/>
                <a:gd name="connsiteY8" fmla="*/ 804256 h 978961"/>
                <a:gd name="connisteX9" fmla="*/ 497288 w 699016"/>
                <a:gd name="connsiteY9" fmla="*/ 842356 h 978961"/>
                <a:gd name="connisteX10" fmla="*/ 512528 w 699016"/>
                <a:gd name="connsiteY10" fmla="*/ 941416 h 978961"/>
                <a:gd name="connisteX11" fmla="*/ 489668 w 699016"/>
                <a:gd name="connsiteY11" fmla="*/ 971896 h 978961"/>
                <a:gd name="connisteX12" fmla="*/ 459188 w 699016"/>
                <a:gd name="connsiteY12" fmla="*/ 971896 h 978961"/>
                <a:gd name="connisteX13" fmla="*/ 329648 w 699016"/>
                <a:gd name="connsiteY13" fmla="*/ 910936 h 978961"/>
                <a:gd name="connisteX14" fmla="*/ 93428 w 699016"/>
                <a:gd name="connsiteY14" fmla="*/ 857596 h 978961"/>
                <a:gd name="connisteX15" fmla="*/ 85808 w 699016"/>
                <a:gd name="connsiteY15" fmla="*/ 842356 h 978961"/>
                <a:gd name="connisteX16" fmla="*/ 40088 w 699016"/>
                <a:gd name="connsiteY16" fmla="*/ 537556 h 978961"/>
                <a:gd name="connisteX17" fmla="*/ 1988 w 699016"/>
                <a:gd name="connsiteY17" fmla="*/ 331816 h 978961"/>
                <a:gd name="connisteX18" fmla="*/ 24848 w 699016"/>
                <a:gd name="connsiteY18" fmla="*/ 164176 h 978961"/>
                <a:gd name="connisteX19" fmla="*/ 146768 w 699016"/>
                <a:gd name="connsiteY19" fmla="*/ 72736 h 97896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</a:cxnLst>
              <a:rect l="l" t="t" r="r" b="b"/>
              <a:pathLst>
                <a:path w="699017" h="978962">
                  <a:moveTo>
                    <a:pt x="146768" y="72737"/>
                  </a:moveTo>
                  <a:cubicBezTo>
                    <a:pt x="219793" y="40987"/>
                    <a:pt x="311233" y="14952"/>
                    <a:pt x="390608" y="4157"/>
                  </a:cubicBezTo>
                  <a:cubicBezTo>
                    <a:pt x="469983" y="-6638"/>
                    <a:pt x="485223" y="5427"/>
                    <a:pt x="543008" y="19397"/>
                  </a:cubicBezTo>
                  <a:cubicBezTo>
                    <a:pt x="600793" y="33367"/>
                    <a:pt x="652863" y="18127"/>
                    <a:pt x="680168" y="72737"/>
                  </a:cubicBezTo>
                  <a:cubicBezTo>
                    <a:pt x="707473" y="127347"/>
                    <a:pt x="703028" y="194657"/>
                    <a:pt x="680168" y="293717"/>
                  </a:cubicBezTo>
                  <a:cubicBezTo>
                    <a:pt x="657308" y="392777"/>
                    <a:pt x="607143" y="485487"/>
                    <a:pt x="565868" y="568037"/>
                  </a:cubicBezTo>
                  <a:cubicBezTo>
                    <a:pt x="524593" y="650587"/>
                    <a:pt x="504908" y="662652"/>
                    <a:pt x="474428" y="705197"/>
                  </a:cubicBezTo>
                  <a:cubicBezTo>
                    <a:pt x="443948" y="747742"/>
                    <a:pt x="421088" y="761712"/>
                    <a:pt x="413468" y="781397"/>
                  </a:cubicBezTo>
                  <a:cubicBezTo>
                    <a:pt x="405848" y="801082"/>
                    <a:pt x="419818" y="792192"/>
                    <a:pt x="436328" y="804257"/>
                  </a:cubicBezTo>
                  <a:cubicBezTo>
                    <a:pt x="452838" y="816322"/>
                    <a:pt x="482048" y="815052"/>
                    <a:pt x="497288" y="842357"/>
                  </a:cubicBezTo>
                  <a:cubicBezTo>
                    <a:pt x="512528" y="869662"/>
                    <a:pt x="513798" y="915382"/>
                    <a:pt x="512528" y="941417"/>
                  </a:cubicBezTo>
                  <a:cubicBezTo>
                    <a:pt x="511258" y="967452"/>
                    <a:pt x="500463" y="965547"/>
                    <a:pt x="489668" y="971897"/>
                  </a:cubicBezTo>
                  <a:cubicBezTo>
                    <a:pt x="478873" y="978247"/>
                    <a:pt x="490938" y="983962"/>
                    <a:pt x="459188" y="971897"/>
                  </a:cubicBezTo>
                  <a:cubicBezTo>
                    <a:pt x="427438" y="959832"/>
                    <a:pt x="402673" y="933797"/>
                    <a:pt x="329648" y="910937"/>
                  </a:cubicBezTo>
                  <a:cubicBezTo>
                    <a:pt x="256623" y="888077"/>
                    <a:pt x="142323" y="871567"/>
                    <a:pt x="93428" y="857597"/>
                  </a:cubicBezTo>
                  <a:cubicBezTo>
                    <a:pt x="44533" y="843627"/>
                    <a:pt x="96603" y="906492"/>
                    <a:pt x="85808" y="842357"/>
                  </a:cubicBezTo>
                  <a:cubicBezTo>
                    <a:pt x="75013" y="778222"/>
                    <a:pt x="56598" y="639792"/>
                    <a:pt x="40088" y="537557"/>
                  </a:cubicBezTo>
                  <a:cubicBezTo>
                    <a:pt x="23578" y="435322"/>
                    <a:pt x="5163" y="406747"/>
                    <a:pt x="1988" y="331817"/>
                  </a:cubicBezTo>
                  <a:cubicBezTo>
                    <a:pt x="-1187" y="256887"/>
                    <a:pt x="-4362" y="216247"/>
                    <a:pt x="24848" y="164177"/>
                  </a:cubicBezTo>
                  <a:cubicBezTo>
                    <a:pt x="54058" y="112107"/>
                    <a:pt x="73743" y="104487"/>
                    <a:pt x="146768" y="72737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6192" y="9771"/>
              <a:ext cx="703" cy="340"/>
            </a:xfrm>
            <a:custGeom>
              <a:avLst/>
              <a:gdLst>
                <a:gd name="connisteX0" fmla="*/ 439978 w 446097"/>
                <a:gd name="connsiteY0" fmla="*/ 199753 h 215594"/>
                <a:gd name="connisteX1" fmla="*/ 287578 w 446097"/>
                <a:gd name="connsiteY1" fmla="*/ 214993 h 215594"/>
                <a:gd name="connisteX2" fmla="*/ 43738 w 446097"/>
                <a:gd name="connsiteY2" fmla="*/ 207373 h 215594"/>
                <a:gd name="connisteX3" fmla="*/ 5638 w 446097"/>
                <a:gd name="connsiteY3" fmla="*/ 169273 h 215594"/>
                <a:gd name="connisteX4" fmla="*/ 74218 w 446097"/>
                <a:gd name="connsiteY4" fmla="*/ 47353 h 215594"/>
                <a:gd name="connisteX5" fmla="*/ 150418 w 446097"/>
                <a:gd name="connsiteY5" fmla="*/ 1633 h 215594"/>
                <a:gd name="connisteX6" fmla="*/ 226618 w 446097"/>
                <a:gd name="connsiteY6" fmla="*/ 85453 h 215594"/>
                <a:gd name="connisteX7" fmla="*/ 386638 w 446097"/>
                <a:gd name="connsiteY7" fmla="*/ 184513 h 215594"/>
                <a:gd name="connisteX8" fmla="*/ 439978 w 446097"/>
                <a:gd name="connsiteY8" fmla="*/ 199753 h 21559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446097" h="215594">
                  <a:moveTo>
                    <a:pt x="439978" y="199753"/>
                  </a:moveTo>
                  <a:cubicBezTo>
                    <a:pt x="420293" y="206103"/>
                    <a:pt x="366953" y="213723"/>
                    <a:pt x="287578" y="214993"/>
                  </a:cubicBezTo>
                  <a:cubicBezTo>
                    <a:pt x="208203" y="216263"/>
                    <a:pt x="100253" y="216263"/>
                    <a:pt x="43738" y="207373"/>
                  </a:cubicBezTo>
                  <a:cubicBezTo>
                    <a:pt x="-12777" y="198483"/>
                    <a:pt x="-712" y="201023"/>
                    <a:pt x="5638" y="169273"/>
                  </a:cubicBezTo>
                  <a:cubicBezTo>
                    <a:pt x="11988" y="137523"/>
                    <a:pt x="45008" y="81008"/>
                    <a:pt x="74218" y="47353"/>
                  </a:cubicBezTo>
                  <a:cubicBezTo>
                    <a:pt x="103428" y="13698"/>
                    <a:pt x="119938" y="-5987"/>
                    <a:pt x="150418" y="1633"/>
                  </a:cubicBezTo>
                  <a:cubicBezTo>
                    <a:pt x="180898" y="9253"/>
                    <a:pt x="179628" y="48623"/>
                    <a:pt x="226618" y="85453"/>
                  </a:cubicBezTo>
                  <a:cubicBezTo>
                    <a:pt x="273608" y="122283"/>
                    <a:pt x="344093" y="161653"/>
                    <a:pt x="386638" y="184513"/>
                  </a:cubicBezTo>
                  <a:cubicBezTo>
                    <a:pt x="429183" y="207373"/>
                    <a:pt x="459663" y="193403"/>
                    <a:pt x="439978" y="199753"/>
                  </a:cubicBezTo>
                  <a:close/>
                </a:path>
              </a:pathLst>
            </a:custGeom>
            <a:solidFill>
              <a:srgbClr val="689B2A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6242" y="5582"/>
              <a:ext cx="3328" cy="4569"/>
            </a:xfrm>
            <a:custGeom>
              <a:avLst/>
              <a:gdLst>
                <a:gd name="connisteX0" fmla="*/ 774328 w 2113205"/>
                <a:gd name="connsiteY0" fmla="*/ 254316 h 2901314"/>
                <a:gd name="connisteX1" fmla="*/ 820048 w 2113205"/>
                <a:gd name="connsiteY1" fmla="*/ 140016 h 2901314"/>
                <a:gd name="connisteX2" fmla="*/ 1025788 w 2113205"/>
                <a:gd name="connsiteY2" fmla="*/ 40956 h 2901314"/>
                <a:gd name="connisteX3" fmla="*/ 1437268 w 2113205"/>
                <a:gd name="connsiteY3" fmla="*/ 10476 h 2901314"/>
                <a:gd name="connisteX4" fmla="*/ 1787788 w 2113205"/>
                <a:gd name="connsiteY4" fmla="*/ 178116 h 2901314"/>
                <a:gd name="connisteX5" fmla="*/ 2001148 w 2113205"/>
                <a:gd name="connsiteY5" fmla="*/ 414336 h 2901314"/>
                <a:gd name="connisteX6" fmla="*/ 2100208 w 2113205"/>
                <a:gd name="connsiteY6" fmla="*/ 703896 h 2901314"/>
                <a:gd name="connisteX7" fmla="*/ 2084968 w 2113205"/>
                <a:gd name="connsiteY7" fmla="*/ 1305876 h 2901314"/>
                <a:gd name="connisteX8" fmla="*/ 1909708 w 2113205"/>
                <a:gd name="connsiteY8" fmla="*/ 1930716 h 2901314"/>
                <a:gd name="connisteX9" fmla="*/ 1543948 w 2113205"/>
                <a:gd name="connsiteY9" fmla="*/ 2494596 h 2901314"/>
                <a:gd name="connisteX10" fmla="*/ 1086748 w 2113205"/>
                <a:gd name="connsiteY10" fmla="*/ 2822256 h 2901314"/>
                <a:gd name="connisteX11" fmla="*/ 751468 w 2113205"/>
                <a:gd name="connsiteY11" fmla="*/ 2890836 h 2901314"/>
                <a:gd name="connisteX12" fmla="*/ 423808 w 2113205"/>
                <a:gd name="connsiteY12" fmla="*/ 2890836 h 2901314"/>
                <a:gd name="connisteX13" fmla="*/ 240928 w 2113205"/>
                <a:gd name="connsiteY13" fmla="*/ 2822256 h 2901314"/>
                <a:gd name="connisteX14" fmla="*/ 27568 w 2113205"/>
                <a:gd name="connsiteY14" fmla="*/ 2608896 h 2901314"/>
                <a:gd name="connisteX15" fmla="*/ 27568 w 2113205"/>
                <a:gd name="connsiteY15" fmla="*/ 2448876 h 2901314"/>
                <a:gd name="connisteX16" fmla="*/ 179968 w 2113205"/>
                <a:gd name="connsiteY16" fmla="*/ 1961196 h 2901314"/>
                <a:gd name="connisteX17" fmla="*/ 317128 w 2113205"/>
                <a:gd name="connsiteY17" fmla="*/ 1023936 h 2901314"/>
                <a:gd name="connisteX18" fmla="*/ 812428 w 2113205"/>
                <a:gd name="connsiteY18" fmla="*/ 223836 h 2901314"/>
                <a:gd name="connisteX19" fmla="*/ 804808 w 2113205"/>
                <a:gd name="connsiteY19" fmla="*/ 208596 h 2901314"/>
                <a:gd name="connisteX20" fmla="*/ 774328 w 2113205"/>
                <a:gd name="connsiteY20" fmla="*/ 254316 h 29013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</a:cxnLst>
              <a:rect l="l" t="t" r="r" b="b"/>
              <a:pathLst>
                <a:path w="2113206" h="2901314">
                  <a:moveTo>
                    <a:pt x="774329" y="254317"/>
                  </a:moveTo>
                  <a:cubicBezTo>
                    <a:pt x="777504" y="240347"/>
                    <a:pt x="769884" y="182562"/>
                    <a:pt x="820049" y="140017"/>
                  </a:cubicBezTo>
                  <a:cubicBezTo>
                    <a:pt x="870214" y="97472"/>
                    <a:pt x="902599" y="66992"/>
                    <a:pt x="1025789" y="40957"/>
                  </a:cubicBezTo>
                  <a:cubicBezTo>
                    <a:pt x="1148979" y="14922"/>
                    <a:pt x="1284869" y="-16828"/>
                    <a:pt x="1437269" y="10477"/>
                  </a:cubicBezTo>
                  <a:cubicBezTo>
                    <a:pt x="1589669" y="37782"/>
                    <a:pt x="1674759" y="97472"/>
                    <a:pt x="1787789" y="178117"/>
                  </a:cubicBezTo>
                  <a:cubicBezTo>
                    <a:pt x="1900819" y="258762"/>
                    <a:pt x="1938919" y="308927"/>
                    <a:pt x="2001149" y="414337"/>
                  </a:cubicBezTo>
                  <a:cubicBezTo>
                    <a:pt x="2063379" y="519747"/>
                    <a:pt x="2083699" y="525462"/>
                    <a:pt x="2100209" y="703897"/>
                  </a:cubicBezTo>
                  <a:cubicBezTo>
                    <a:pt x="2116719" y="882332"/>
                    <a:pt x="2123069" y="1060767"/>
                    <a:pt x="2084969" y="1305877"/>
                  </a:cubicBezTo>
                  <a:cubicBezTo>
                    <a:pt x="2046869" y="1550987"/>
                    <a:pt x="2017659" y="1693227"/>
                    <a:pt x="1909709" y="1930717"/>
                  </a:cubicBezTo>
                  <a:cubicBezTo>
                    <a:pt x="1801759" y="2168207"/>
                    <a:pt x="1708414" y="2316162"/>
                    <a:pt x="1543949" y="2494597"/>
                  </a:cubicBezTo>
                  <a:cubicBezTo>
                    <a:pt x="1379484" y="2673032"/>
                    <a:pt x="1245499" y="2742882"/>
                    <a:pt x="1086749" y="2822257"/>
                  </a:cubicBezTo>
                  <a:cubicBezTo>
                    <a:pt x="927999" y="2901632"/>
                    <a:pt x="884184" y="2876867"/>
                    <a:pt x="751469" y="2890837"/>
                  </a:cubicBezTo>
                  <a:cubicBezTo>
                    <a:pt x="618754" y="2904807"/>
                    <a:pt x="526044" y="2904807"/>
                    <a:pt x="423809" y="2890837"/>
                  </a:cubicBezTo>
                  <a:cubicBezTo>
                    <a:pt x="321574" y="2876867"/>
                    <a:pt x="320304" y="2878772"/>
                    <a:pt x="240929" y="2822257"/>
                  </a:cubicBezTo>
                  <a:cubicBezTo>
                    <a:pt x="161554" y="2765742"/>
                    <a:pt x="70114" y="2683827"/>
                    <a:pt x="27569" y="2608897"/>
                  </a:cubicBezTo>
                  <a:cubicBezTo>
                    <a:pt x="-14976" y="2533967"/>
                    <a:pt x="-2911" y="2578417"/>
                    <a:pt x="27569" y="2448877"/>
                  </a:cubicBezTo>
                  <a:cubicBezTo>
                    <a:pt x="58049" y="2319337"/>
                    <a:pt x="122184" y="2246312"/>
                    <a:pt x="179969" y="1961197"/>
                  </a:cubicBezTo>
                  <a:cubicBezTo>
                    <a:pt x="237754" y="1676082"/>
                    <a:pt x="190764" y="1371282"/>
                    <a:pt x="317129" y="1023937"/>
                  </a:cubicBezTo>
                  <a:cubicBezTo>
                    <a:pt x="443494" y="676592"/>
                    <a:pt x="714639" y="387032"/>
                    <a:pt x="812429" y="223837"/>
                  </a:cubicBezTo>
                  <a:cubicBezTo>
                    <a:pt x="910219" y="60642"/>
                    <a:pt x="812429" y="202247"/>
                    <a:pt x="804809" y="208597"/>
                  </a:cubicBezTo>
                  <a:cubicBezTo>
                    <a:pt x="797189" y="214947"/>
                    <a:pt x="771154" y="268287"/>
                    <a:pt x="774329" y="254317"/>
                  </a:cubicBezTo>
                  <a:close/>
                </a:path>
              </a:pathLst>
            </a:custGeom>
            <a:solidFill>
              <a:srgbClr val="023D22"/>
            </a:solidFill>
            <a:ln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700" y="5928"/>
              <a:ext cx="3417" cy="3848"/>
            </a:xfrm>
            <a:custGeom>
              <a:avLst/>
              <a:gdLst>
                <a:gd name="connsiteX0" fmla="*/ 2973 w 3416"/>
                <a:gd name="connsiteY0" fmla="*/ 283 h 3847"/>
                <a:gd name="connsiteX1" fmla="*/ 3321 w 3416"/>
                <a:gd name="connsiteY1" fmla="*/ 655 h 3847"/>
                <a:gd name="connsiteX2" fmla="*/ 3417 w 3416"/>
                <a:gd name="connsiteY2" fmla="*/ 1075 h 3847"/>
                <a:gd name="connsiteX3" fmla="*/ 3321 w 3416"/>
                <a:gd name="connsiteY3" fmla="*/ 1663 h 3847"/>
                <a:gd name="connsiteX4" fmla="*/ 2997 w 3416"/>
                <a:gd name="connsiteY4" fmla="*/ 2659 h 3847"/>
                <a:gd name="connsiteX5" fmla="*/ 2517 w 3416"/>
                <a:gd name="connsiteY5" fmla="*/ 3283 h 3847"/>
                <a:gd name="connsiteX6" fmla="*/ 2109 w 3416"/>
                <a:gd name="connsiteY6" fmla="*/ 3583 h 3847"/>
                <a:gd name="connsiteX7" fmla="*/ 1737 w 3416"/>
                <a:gd name="connsiteY7" fmla="*/ 3751 h 3847"/>
                <a:gd name="connsiteX8" fmla="*/ 1329 w 3416"/>
                <a:gd name="connsiteY8" fmla="*/ 3847 h 3847"/>
                <a:gd name="connsiteX9" fmla="*/ 777 w 3416"/>
                <a:gd name="connsiteY9" fmla="*/ 3703 h 3847"/>
                <a:gd name="connsiteX10" fmla="*/ 285 w 3416"/>
                <a:gd name="connsiteY10" fmla="*/ 3331 h 3847"/>
                <a:gd name="connsiteX11" fmla="*/ 21 w 3416"/>
                <a:gd name="connsiteY11" fmla="*/ 2719 h 3847"/>
                <a:gd name="connsiteX12" fmla="*/ 81 w 3416"/>
                <a:gd name="connsiteY12" fmla="*/ 1783 h 3847"/>
                <a:gd name="connsiteX13" fmla="*/ 429 w 3416"/>
                <a:gd name="connsiteY13" fmla="*/ 859 h 3847"/>
                <a:gd name="connsiteX14" fmla="*/ 1065 w 3416"/>
                <a:gd name="connsiteY14" fmla="*/ 307 h 3847"/>
                <a:gd name="connsiteX15" fmla="*/ 1725 w 3416"/>
                <a:gd name="connsiteY15" fmla="*/ 31 h 3847"/>
                <a:gd name="connsiteX16" fmla="*/ 2301 w 3416"/>
                <a:gd name="connsiteY16" fmla="*/ 31 h 3847"/>
                <a:gd name="connsiteX17" fmla="*/ 2709 w 3416"/>
                <a:gd name="connsiteY17" fmla="*/ 151 h 3847"/>
                <a:gd name="connsiteX18" fmla="*/ 2973 w 3416"/>
                <a:gd name="connsiteY18" fmla="*/ 283 h 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7" h="3848">
                  <a:moveTo>
                    <a:pt x="2973" y="283"/>
                  </a:moveTo>
                  <a:cubicBezTo>
                    <a:pt x="3139" y="393"/>
                    <a:pt x="3232" y="497"/>
                    <a:pt x="3321" y="655"/>
                  </a:cubicBezTo>
                  <a:cubicBezTo>
                    <a:pt x="3410" y="813"/>
                    <a:pt x="3417" y="873"/>
                    <a:pt x="3417" y="1075"/>
                  </a:cubicBezTo>
                  <a:cubicBezTo>
                    <a:pt x="3417" y="1277"/>
                    <a:pt x="3405" y="1346"/>
                    <a:pt x="3321" y="1663"/>
                  </a:cubicBezTo>
                  <a:cubicBezTo>
                    <a:pt x="3237" y="1980"/>
                    <a:pt x="3158" y="2335"/>
                    <a:pt x="2997" y="2659"/>
                  </a:cubicBezTo>
                  <a:cubicBezTo>
                    <a:pt x="2836" y="2983"/>
                    <a:pt x="2695" y="3098"/>
                    <a:pt x="2517" y="3283"/>
                  </a:cubicBezTo>
                  <a:cubicBezTo>
                    <a:pt x="2339" y="3468"/>
                    <a:pt x="2265" y="3489"/>
                    <a:pt x="2109" y="3583"/>
                  </a:cubicBezTo>
                  <a:cubicBezTo>
                    <a:pt x="1953" y="3677"/>
                    <a:pt x="1893" y="3698"/>
                    <a:pt x="1737" y="3751"/>
                  </a:cubicBezTo>
                  <a:cubicBezTo>
                    <a:pt x="1581" y="3804"/>
                    <a:pt x="1521" y="3857"/>
                    <a:pt x="1329" y="3847"/>
                  </a:cubicBezTo>
                  <a:cubicBezTo>
                    <a:pt x="1137" y="3837"/>
                    <a:pt x="986" y="3806"/>
                    <a:pt x="777" y="3703"/>
                  </a:cubicBezTo>
                  <a:cubicBezTo>
                    <a:pt x="568" y="3600"/>
                    <a:pt x="436" y="3528"/>
                    <a:pt x="285" y="3331"/>
                  </a:cubicBezTo>
                  <a:cubicBezTo>
                    <a:pt x="134" y="3134"/>
                    <a:pt x="62" y="3029"/>
                    <a:pt x="21" y="2719"/>
                  </a:cubicBezTo>
                  <a:cubicBezTo>
                    <a:pt x="-20" y="2409"/>
                    <a:pt x="-1" y="2155"/>
                    <a:pt x="81" y="1783"/>
                  </a:cubicBezTo>
                  <a:cubicBezTo>
                    <a:pt x="163" y="1411"/>
                    <a:pt x="232" y="1154"/>
                    <a:pt x="429" y="859"/>
                  </a:cubicBezTo>
                  <a:cubicBezTo>
                    <a:pt x="626" y="564"/>
                    <a:pt x="806" y="473"/>
                    <a:pt x="1065" y="307"/>
                  </a:cubicBezTo>
                  <a:cubicBezTo>
                    <a:pt x="1324" y="141"/>
                    <a:pt x="1478" y="86"/>
                    <a:pt x="1725" y="31"/>
                  </a:cubicBezTo>
                  <a:cubicBezTo>
                    <a:pt x="1972" y="-24"/>
                    <a:pt x="2104" y="7"/>
                    <a:pt x="2301" y="31"/>
                  </a:cubicBezTo>
                  <a:cubicBezTo>
                    <a:pt x="2498" y="55"/>
                    <a:pt x="2656" y="137"/>
                    <a:pt x="2709" y="151"/>
                  </a:cubicBezTo>
                  <a:cubicBezTo>
                    <a:pt x="2762" y="165"/>
                    <a:pt x="2807" y="173"/>
                    <a:pt x="2973" y="283"/>
                  </a:cubicBezTo>
                  <a:close/>
                </a:path>
              </a:pathLst>
            </a:custGeom>
            <a:solidFill>
              <a:srgbClr val="023D22"/>
            </a:solidFill>
            <a:ln w="38100">
              <a:solidFill>
                <a:srgbClr val="197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844" y="6197"/>
              <a:ext cx="3128" cy="3015"/>
            </a:xfrm>
            <a:custGeom>
              <a:avLst/>
              <a:gdLst>
                <a:gd name="connsiteX0" fmla="*/ 3128 w 3128"/>
                <a:gd name="connsiteY0" fmla="*/ 426 h 3015"/>
                <a:gd name="connsiteX1" fmla="*/ 1768 w 3128"/>
                <a:gd name="connsiteY1" fmla="*/ 719 h 3015"/>
                <a:gd name="connsiteX2" fmla="*/ 1112 w 3128"/>
                <a:gd name="connsiteY2" fmla="*/ 176 h 3015"/>
                <a:gd name="connsiteX3" fmla="*/ 1297 w 3128"/>
                <a:gd name="connsiteY3" fmla="*/ 0 h 3015"/>
                <a:gd name="connsiteX4" fmla="*/ 1120 w 3128"/>
                <a:gd name="connsiteY4" fmla="*/ 176 h 3015"/>
                <a:gd name="connsiteX5" fmla="*/ 144 w 3128"/>
                <a:gd name="connsiteY5" fmla="*/ 926 h 3015"/>
                <a:gd name="connsiteX6" fmla="*/ 136 w 3128"/>
                <a:gd name="connsiteY6" fmla="*/ 919 h 3015"/>
                <a:gd name="connsiteX7" fmla="*/ 160 w 3128"/>
                <a:gd name="connsiteY7" fmla="*/ 2029 h 3015"/>
                <a:gd name="connsiteX8" fmla="*/ 0 w 3128"/>
                <a:gd name="connsiteY8" fmla="*/ 2544 h 3015"/>
                <a:gd name="connsiteX9" fmla="*/ 152 w 3128"/>
                <a:gd name="connsiteY9" fmla="*/ 2022 h 3015"/>
                <a:gd name="connsiteX10" fmla="*/ 1448 w 3128"/>
                <a:gd name="connsiteY10" fmla="*/ 1919 h 3015"/>
                <a:gd name="connsiteX11" fmla="*/ 1896 w 3128"/>
                <a:gd name="connsiteY11" fmla="*/ 3015 h 3015"/>
                <a:gd name="connsiteX12" fmla="*/ 1456 w 3128"/>
                <a:gd name="connsiteY12" fmla="*/ 1919 h 3015"/>
                <a:gd name="connsiteX13" fmla="*/ 1752 w 3128"/>
                <a:gd name="connsiteY13" fmla="*/ 874 h 3015"/>
                <a:gd name="connsiteX14" fmla="*/ 1784 w 3128"/>
                <a:gd name="connsiteY14" fmla="*/ 706 h 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28" h="3015">
                  <a:moveTo>
                    <a:pt x="3128" y="426"/>
                  </a:moveTo>
                  <a:lnTo>
                    <a:pt x="1768" y="719"/>
                  </a:lnTo>
                  <a:lnTo>
                    <a:pt x="1112" y="176"/>
                  </a:lnTo>
                  <a:lnTo>
                    <a:pt x="1297" y="0"/>
                  </a:lnTo>
                  <a:lnTo>
                    <a:pt x="1120" y="176"/>
                  </a:lnTo>
                  <a:lnTo>
                    <a:pt x="144" y="926"/>
                  </a:lnTo>
                  <a:lnTo>
                    <a:pt x="136" y="919"/>
                  </a:lnTo>
                  <a:lnTo>
                    <a:pt x="160" y="2029"/>
                  </a:lnTo>
                  <a:lnTo>
                    <a:pt x="0" y="2544"/>
                  </a:lnTo>
                  <a:lnTo>
                    <a:pt x="152" y="2022"/>
                  </a:lnTo>
                  <a:lnTo>
                    <a:pt x="1448" y="1919"/>
                  </a:lnTo>
                  <a:lnTo>
                    <a:pt x="1896" y="3015"/>
                  </a:lnTo>
                  <a:lnTo>
                    <a:pt x="1456" y="1919"/>
                  </a:lnTo>
                  <a:lnTo>
                    <a:pt x="1752" y="874"/>
                  </a:lnTo>
                  <a:lnTo>
                    <a:pt x="1784" y="706"/>
                  </a:lnTo>
                </a:path>
              </a:pathLst>
            </a:custGeom>
            <a:noFill/>
            <a:ln w="28575">
              <a:solidFill>
                <a:srgbClr val="4586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0289" y="4254"/>
              <a:ext cx="667" cy="673"/>
              <a:chOff x="7691" y="2758"/>
              <a:chExt cx="667" cy="673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7691" y="2758"/>
                <a:ext cx="292" cy="354"/>
              </a:xfrm>
              <a:custGeom>
                <a:avLst/>
                <a:gdLst>
                  <a:gd name="connsiteX0" fmla="*/ 0 w 292"/>
                  <a:gd name="connsiteY0" fmla="*/ 354 h 354"/>
                  <a:gd name="connsiteX1" fmla="*/ 88 w 292"/>
                  <a:gd name="connsiteY1" fmla="*/ 190 h 354"/>
                  <a:gd name="connsiteX2" fmla="*/ 272 w 292"/>
                  <a:gd name="connsiteY2" fmla="*/ 10 h 354"/>
                  <a:gd name="connsiteX3" fmla="*/ 292 w 292"/>
                  <a:gd name="connsiteY3" fmla="*/ 6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" h="354">
                    <a:moveTo>
                      <a:pt x="0" y="354"/>
                    </a:moveTo>
                    <a:cubicBezTo>
                      <a:pt x="16" y="323"/>
                      <a:pt x="58" y="240"/>
                      <a:pt x="88" y="190"/>
                    </a:cubicBezTo>
                    <a:cubicBezTo>
                      <a:pt x="118" y="140"/>
                      <a:pt x="243" y="30"/>
                      <a:pt x="272" y="10"/>
                    </a:cubicBezTo>
                    <a:cubicBezTo>
                      <a:pt x="301" y="-10"/>
                      <a:pt x="290" y="5"/>
                      <a:pt x="292" y="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7891" y="3220"/>
                <a:ext cx="467" cy="211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64" name="组合 163"/>
          <p:cNvGrpSpPr/>
          <p:nvPr/>
        </p:nvGrpSpPr>
        <p:grpSpPr>
          <a:xfrm>
            <a:off x="-3801110" y="1203325"/>
            <a:ext cx="6809740" cy="6038850"/>
            <a:chOff x="-6069" y="1544"/>
            <a:chExt cx="10724" cy="9510"/>
          </a:xfrm>
        </p:grpSpPr>
        <p:grpSp>
          <p:nvGrpSpPr>
            <p:cNvPr id="4" name="组合 3"/>
            <p:cNvGrpSpPr/>
            <p:nvPr/>
          </p:nvGrpSpPr>
          <p:grpSpPr>
            <a:xfrm>
              <a:off x="-6069" y="1544"/>
              <a:ext cx="10725" cy="9510"/>
              <a:chOff x="-6069" y="1544"/>
              <a:chExt cx="10725" cy="9510"/>
            </a:xfrm>
          </p:grpSpPr>
          <p:pic>
            <p:nvPicPr>
              <p:cNvPr id="159" name="图片 158" descr="摄图网_401497285_长颈鹿（非企业商用）"/>
              <p:cNvPicPr>
                <a:picLocks noChangeAspect="1"/>
              </p:cNvPicPr>
              <p:nvPr/>
            </p:nvPicPr>
            <p:blipFill>
              <a:blip r:embed="rId3">
                <a:lum bright="12000"/>
              </a:blip>
              <a:srcRect l="9842" r="-4047" b="158"/>
              <a:stretch>
                <a:fillRect/>
              </a:stretch>
            </p:blipFill>
            <p:spPr>
              <a:xfrm rot="2940000" flipH="1">
                <a:off x="-5784" y="1259"/>
                <a:ext cx="9511" cy="10080"/>
              </a:xfrm>
              <a:prstGeom prst="rect">
                <a:avLst/>
              </a:prstGeom>
            </p:spPr>
          </p:pic>
          <p:sp>
            <p:nvSpPr>
              <p:cNvPr id="3" name="任意多边形 2"/>
              <p:cNvSpPr/>
              <p:nvPr/>
            </p:nvSpPr>
            <p:spPr>
              <a:xfrm>
                <a:off x="3322" y="6062"/>
                <a:ext cx="1334" cy="768"/>
              </a:xfrm>
              <a:custGeom>
                <a:avLst/>
                <a:gdLst>
                  <a:gd name="connisteX0" fmla="*/ 36195 w 847090"/>
                  <a:gd name="connsiteY0" fmla="*/ 177165 h 487680"/>
                  <a:gd name="connisteX1" fmla="*/ 231140 w 847090"/>
                  <a:gd name="connsiteY1" fmla="*/ 170815 h 487680"/>
                  <a:gd name="connisteX2" fmla="*/ 420370 w 847090"/>
                  <a:gd name="connsiteY2" fmla="*/ 140335 h 487680"/>
                  <a:gd name="connisteX3" fmla="*/ 530225 w 847090"/>
                  <a:gd name="connsiteY3" fmla="*/ 73660 h 487680"/>
                  <a:gd name="connisteX4" fmla="*/ 609600 w 847090"/>
                  <a:gd name="connsiteY4" fmla="*/ 0 h 487680"/>
                  <a:gd name="connisteX5" fmla="*/ 743585 w 847090"/>
                  <a:gd name="connsiteY5" fmla="*/ 18415 h 487680"/>
                  <a:gd name="connisteX6" fmla="*/ 779780 w 847090"/>
                  <a:gd name="connsiteY6" fmla="*/ 55245 h 487680"/>
                  <a:gd name="connisteX7" fmla="*/ 847090 w 847090"/>
                  <a:gd name="connsiteY7" fmla="*/ 213360 h 487680"/>
                  <a:gd name="connisteX8" fmla="*/ 779780 w 847090"/>
                  <a:gd name="connsiteY8" fmla="*/ 231775 h 487680"/>
                  <a:gd name="connisteX9" fmla="*/ 694690 w 847090"/>
                  <a:gd name="connsiteY9" fmla="*/ 256540 h 487680"/>
                  <a:gd name="connisteX10" fmla="*/ 621665 w 847090"/>
                  <a:gd name="connsiteY10" fmla="*/ 268605 h 487680"/>
                  <a:gd name="connisteX11" fmla="*/ 493395 w 847090"/>
                  <a:gd name="connsiteY11" fmla="*/ 299085 h 487680"/>
                  <a:gd name="connisteX12" fmla="*/ 414020 w 847090"/>
                  <a:gd name="connsiteY12" fmla="*/ 323215 h 487680"/>
                  <a:gd name="connisteX13" fmla="*/ 109220 w 847090"/>
                  <a:gd name="connsiteY13" fmla="*/ 487680 h 487680"/>
                  <a:gd name="connisteX14" fmla="*/ 0 w 847090"/>
                  <a:gd name="connsiteY14" fmla="*/ 335280 h 487680"/>
                  <a:gd name="connisteX15" fmla="*/ 36195 w 847090"/>
                  <a:gd name="connsiteY15" fmla="*/ 177165 h 4876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</a:cxnLst>
                <a:rect l="l" t="t" r="r" b="b"/>
                <a:pathLst>
                  <a:path w="847090" h="487680">
                    <a:moveTo>
                      <a:pt x="36195" y="177165"/>
                    </a:moveTo>
                    <a:lnTo>
                      <a:pt x="231140" y="170815"/>
                    </a:lnTo>
                    <a:lnTo>
                      <a:pt x="420370" y="140335"/>
                    </a:lnTo>
                    <a:lnTo>
                      <a:pt x="530225" y="73660"/>
                    </a:lnTo>
                    <a:lnTo>
                      <a:pt x="609600" y="0"/>
                    </a:lnTo>
                    <a:lnTo>
                      <a:pt x="743585" y="18415"/>
                    </a:lnTo>
                    <a:lnTo>
                      <a:pt x="779780" y="55245"/>
                    </a:lnTo>
                    <a:lnTo>
                      <a:pt x="847090" y="213360"/>
                    </a:lnTo>
                    <a:lnTo>
                      <a:pt x="779780" y="231775"/>
                    </a:lnTo>
                    <a:lnTo>
                      <a:pt x="694690" y="256540"/>
                    </a:lnTo>
                    <a:lnTo>
                      <a:pt x="621665" y="268605"/>
                    </a:lnTo>
                    <a:lnTo>
                      <a:pt x="493395" y="299085"/>
                    </a:lnTo>
                    <a:lnTo>
                      <a:pt x="414020" y="323215"/>
                    </a:lnTo>
                    <a:lnTo>
                      <a:pt x="109220" y="487680"/>
                    </a:lnTo>
                    <a:lnTo>
                      <a:pt x="0" y="335280"/>
                    </a:lnTo>
                    <a:lnTo>
                      <a:pt x="36195" y="177165"/>
                    </a:lnTo>
                    <a:close/>
                  </a:path>
                </a:pathLst>
              </a:custGeom>
              <a:solidFill>
                <a:srgbClr val="FFEC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3531" y="6197"/>
              <a:ext cx="773" cy="469"/>
              <a:chOff x="3531" y="6182"/>
              <a:chExt cx="773" cy="469"/>
            </a:xfrm>
          </p:grpSpPr>
          <p:sp>
            <p:nvSpPr>
              <p:cNvPr id="40" name="任意多边形 39"/>
              <p:cNvSpPr/>
              <p:nvPr/>
            </p:nvSpPr>
            <p:spPr>
              <a:xfrm rot="20640000">
                <a:off x="3531" y="6547"/>
                <a:ext cx="233" cy="105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8840000" flipH="1">
                <a:off x="4136" y="6246"/>
                <a:ext cx="233" cy="105"/>
              </a:xfrm>
              <a:custGeom>
                <a:avLst/>
                <a:gdLst>
                  <a:gd name="connisteX0" fmla="*/ 0 w 296783"/>
                  <a:gd name="connsiteY0" fmla="*/ 103612 h 134092"/>
                  <a:gd name="connisteX1" fmla="*/ 99060 w 296783"/>
                  <a:gd name="connsiteY1" fmla="*/ 45192 h 134092"/>
                  <a:gd name="connisteX2" fmla="*/ 231140 w 296783"/>
                  <a:gd name="connsiteY2" fmla="*/ 9632 h 134092"/>
                  <a:gd name="connisteX3" fmla="*/ 284480 w 296783"/>
                  <a:gd name="connsiteY3" fmla="*/ 2012 h 134092"/>
                  <a:gd name="connisteX4" fmla="*/ 292100 w 296783"/>
                  <a:gd name="connsiteY4" fmla="*/ 2012 h 134092"/>
                  <a:gd name="connisteX5" fmla="*/ 238760 w 296783"/>
                  <a:gd name="connsiteY5" fmla="*/ 22332 h 134092"/>
                  <a:gd name="connisteX6" fmla="*/ 134620 w 296783"/>
                  <a:gd name="connsiteY6" fmla="*/ 75672 h 134092"/>
                  <a:gd name="connisteX7" fmla="*/ 68580 w 296783"/>
                  <a:gd name="connsiteY7" fmla="*/ 134092 h 134092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96783" h="134092">
                    <a:moveTo>
                      <a:pt x="0" y="103612"/>
                    </a:moveTo>
                    <a:cubicBezTo>
                      <a:pt x="17145" y="92817"/>
                      <a:pt x="52705" y="64242"/>
                      <a:pt x="99060" y="45192"/>
                    </a:cubicBezTo>
                    <a:cubicBezTo>
                      <a:pt x="145415" y="26142"/>
                      <a:pt x="194310" y="18522"/>
                      <a:pt x="231140" y="9632"/>
                    </a:cubicBezTo>
                    <a:cubicBezTo>
                      <a:pt x="267970" y="742"/>
                      <a:pt x="272415" y="3282"/>
                      <a:pt x="284480" y="2012"/>
                    </a:cubicBezTo>
                    <a:cubicBezTo>
                      <a:pt x="296545" y="742"/>
                      <a:pt x="300990" y="-1798"/>
                      <a:pt x="292100" y="2012"/>
                    </a:cubicBezTo>
                    <a:cubicBezTo>
                      <a:pt x="283210" y="5822"/>
                      <a:pt x="270510" y="7727"/>
                      <a:pt x="238760" y="22332"/>
                    </a:cubicBezTo>
                    <a:cubicBezTo>
                      <a:pt x="207010" y="36937"/>
                      <a:pt x="168910" y="53447"/>
                      <a:pt x="134620" y="75672"/>
                    </a:cubicBezTo>
                    <a:cubicBezTo>
                      <a:pt x="100330" y="97897"/>
                      <a:pt x="80010" y="123297"/>
                      <a:pt x="68580" y="13409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70" name="组合 169"/>
          <p:cNvGrpSpPr/>
          <p:nvPr/>
        </p:nvGrpSpPr>
        <p:grpSpPr>
          <a:xfrm>
            <a:off x="4829175" y="1877060"/>
            <a:ext cx="3915410" cy="3524250"/>
            <a:chOff x="8563" y="3059"/>
            <a:chExt cx="6166" cy="5550"/>
          </a:xfrm>
        </p:grpSpPr>
        <p:grpSp>
          <p:nvGrpSpPr>
            <p:cNvPr id="39" name="组合 38"/>
            <p:cNvGrpSpPr/>
            <p:nvPr/>
          </p:nvGrpSpPr>
          <p:grpSpPr>
            <a:xfrm>
              <a:off x="8563" y="3059"/>
              <a:ext cx="6166" cy="5550"/>
              <a:chOff x="8563" y="3059"/>
              <a:chExt cx="6166" cy="5550"/>
            </a:xfrm>
          </p:grpSpPr>
          <p:pic>
            <p:nvPicPr>
              <p:cNvPr id="41" name="图片 40" descr="摄图网_401882640_卡通手绘狮子（非企业商用）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8563" y="3059"/>
                <a:ext cx="6167" cy="5550"/>
              </a:xfrm>
              <a:prstGeom prst="rect">
                <a:avLst/>
              </a:prstGeom>
            </p:spPr>
          </p:pic>
          <p:sp>
            <p:nvSpPr>
              <p:cNvPr id="35" name="任意多边形 34"/>
              <p:cNvSpPr/>
              <p:nvPr/>
            </p:nvSpPr>
            <p:spPr>
              <a:xfrm>
                <a:off x="12061" y="5246"/>
                <a:ext cx="540" cy="515"/>
              </a:xfrm>
              <a:custGeom>
                <a:avLst/>
                <a:gdLst>
                  <a:gd name="connisteX0" fmla="*/ 337940 w 342717"/>
                  <a:gd name="connsiteY0" fmla="*/ 100452 h 326949"/>
                  <a:gd name="connisteX1" fmla="*/ 322700 w 342717"/>
                  <a:gd name="connsiteY1" fmla="*/ 219832 h 326949"/>
                  <a:gd name="connisteX2" fmla="*/ 274440 w 342717"/>
                  <a:gd name="connsiteY2" fmla="*/ 306192 h 326949"/>
                  <a:gd name="connisteX3" fmla="*/ 218560 w 342717"/>
                  <a:gd name="connsiteY3" fmla="*/ 321432 h 326949"/>
                  <a:gd name="connisteX4" fmla="*/ 50920 w 342717"/>
                  <a:gd name="connsiteY4" fmla="*/ 316352 h 326949"/>
                  <a:gd name="connisteX5" fmla="*/ 120 w 342717"/>
                  <a:gd name="connsiteY5" fmla="*/ 224912 h 326949"/>
                  <a:gd name="connisteX6" fmla="*/ 58540 w 342717"/>
                  <a:gd name="connsiteY6" fmla="*/ 62352 h 326949"/>
                  <a:gd name="connisteX7" fmla="*/ 259200 w 342717"/>
                  <a:gd name="connsiteY7" fmla="*/ 1392 h 326949"/>
                  <a:gd name="connisteX8" fmla="*/ 337940 w 342717"/>
                  <a:gd name="connsiteY8" fmla="*/ 100452 h 326949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</a:cxnLst>
                <a:rect l="l" t="t" r="r" b="b"/>
                <a:pathLst>
                  <a:path w="342718" h="326949">
                    <a:moveTo>
                      <a:pt x="337940" y="100452"/>
                    </a:moveTo>
                    <a:cubicBezTo>
                      <a:pt x="350640" y="144267"/>
                      <a:pt x="335400" y="178557"/>
                      <a:pt x="322700" y="219832"/>
                    </a:cubicBezTo>
                    <a:cubicBezTo>
                      <a:pt x="310000" y="261107"/>
                      <a:pt x="295395" y="285872"/>
                      <a:pt x="274440" y="306192"/>
                    </a:cubicBezTo>
                    <a:cubicBezTo>
                      <a:pt x="253485" y="326512"/>
                      <a:pt x="263010" y="319527"/>
                      <a:pt x="218560" y="321432"/>
                    </a:cubicBezTo>
                    <a:cubicBezTo>
                      <a:pt x="174110" y="323337"/>
                      <a:pt x="94735" y="335402"/>
                      <a:pt x="50920" y="316352"/>
                    </a:cubicBezTo>
                    <a:cubicBezTo>
                      <a:pt x="7105" y="297302"/>
                      <a:pt x="-1150" y="275712"/>
                      <a:pt x="120" y="224912"/>
                    </a:cubicBezTo>
                    <a:cubicBezTo>
                      <a:pt x="1390" y="174112"/>
                      <a:pt x="6470" y="106802"/>
                      <a:pt x="58540" y="62352"/>
                    </a:cubicBezTo>
                    <a:cubicBezTo>
                      <a:pt x="110610" y="17902"/>
                      <a:pt x="203320" y="-6228"/>
                      <a:pt x="259200" y="1392"/>
                    </a:cubicBezTo>
                    <a:cubicBezTo>
                      <a:pt x="315080" y="9012"/>
                      <a:pt x="325240" y="56637"/>
                      <a:pt x="337940" y="100452"/>
                    </a:cubicBezTo>
                    <a:close/>
                  </a:path>
                </a:pathLst>
              </a:custGeom>
              <a:solidFill>
                <a:srgbClr val="ED9A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>
              <a:xfrm>
                <a:off x="12996" y="5297"/>
                <a:ext cx="469" cy="523"/>
              </a:xfrm>
              <a:custGeom>
                <a:avLst/>
                <a:gdLst>
                  <a:gd name="connisteX0" fmla="*/ 61503 w 297912"/>
                  <a:gd name="connsiteY0" fmla="*/ 255747 h 331918"/>
                  <a:gd name="connisteX1" fmla="*/ 543 w 297912"/>
                  <a:gd name="connsiteY1" fmla="*/ 128747 h 331918"/>
                  <a:gd name="connisteX2" fmla="*/ 41183 w 297912"/>
                  <a:gd name="connsiteY2" fmla="*/ 22067 h 331918"/>
                  <a:gd name="connisteX3" fmla="*/ 140243 w 297912"/>
                  <a:gd name="connsiteY3" fmla="*/ 4287 h 331918"/>
                  <a:gd name="connisteX4" fmla="*/ 272323 w 297912"/>
                  <a:gd name="connsiteY4" fmla="*/ 60167 h 331918"/>
                  <a:gd name="connisteX5" fmla="*/ 290103 w 297912"/>
                  <a:gd name="connsiteY5" fmla="*/ 110967 h 331918"/>
                  <a:gd name="connisteX6" fmla="*/ 292643 w 297912"/>
                  <a:gd name="connsiteY6" fmla="*/ 235427 h 331918"/>
                  <a:gd name="connisteX7" fmla="*/ 231683 w 297912"/>
                  <a:gd name="connsiteY7" fmla="*/ 321787 h 331918"/>
                  <a:gd name="connisteX8" fmla="*/ 155483 w 297912"/>
                  <a:gd name="connsiteY8" fmla="*/ 326867 h 331918"/>
                  <a:gd name="connisteX9" fmla="*/ 97063 w 297912"/>
                  <a:gd name="connsiteY9" fmla="*/ 314167 h 331918"/>
                  <a:gd name="connisteX10" fmla="*/ 61503 w 297912"/>
                  <a:gd name="connsiteY10" fmla="*/ 255747 h 33191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297913" h="331919">
                    <a:moveTo>
                      <a:pt x="61503" y="255747"/>
                    </a:moveTo>
                    <a:cubicBezTo>
                      <a:pt x="42453" y="218917"/>
                      <a:pt x="4353" y="175737"/>
                      <a:pt x="543" y="128747"/>
                    </a:cubicBezTo>
                    <a:cubicBezTo>
                      <a:pt x="-3267" y="81757"/>
                      <a:pt x="13243" y="46832"/>
                      <a:pt x="41183" y="22067"/>
                    </a:cubicBezTo>
                    <a:cubicBezTo>
                      <a:pt x="69123" y="-2698"/>
                      <a:pt x="93888" y="-3333"/>
                      <a:pt x="140243" y="4287"/>
                    </a:cubicBezTo>
                    <a:cubicBezTo>
                      <a:pt x="186598" y="11907"/>
                      <a:pt x="242478" y="38577"/>
                      <a:pt x="272323" y="60167"/>
                    </a:cubicBezTo>
                    <a:cubicBezTo>
                      <a:pt x="302168" y="81757"/>
                      <a:pt x="286293" y="76042"/>
                      <a:pt x="290103" y="110967"/>
                    </a:cubicBezTo>
                    <a:cubicBezTo>
                      <a:pt x="293913" y="145892"/>
                      <a:pt x="304073" y="193517"/>
                      <a:pt x="292643" y="235427"/>
                    </a:cubicBezTo>
                    <a:cubicBezTo>
                      <a:pt x="281213" y="277337"/>
                      <a:pt x="258988" y="303372"/>
                      <a:pt x="231683" y="321787"/>
                    </a:cubicBezTo>
                    <a:cubicBezTo>
                      <a:pt x="204378" y="340202"/>
                      <a:pt x="182153" y="328137"/>
                      <a:pt x="155483" y="326867"/>
                    </a:cubicBezTo>
                    <a:cubicBezTo>
                      <a:pt x="128813" y="325597"/>
                      <a:pt x="116113" y="328137"/>
                      <a:pt x="97063" y="314167"/>
                    </a:cubicBezTo>
                    <a:cubicBezTo>
                      <a:pt x="78013" y="300197"/>
                      <a:pt x="80553" y="292577"/>
                      <a:pt x="61503" y="255747"/>
                    </a:cubicBezTo>
                    <a:close/>
                  </a:path>
                </a:pathLst>
              </a:custGeom>
              <a:solidFill>
                <a:srgbClr val="ED9A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65" name="任意多边形 164"/>
            <p:cNvSpPr/>
            <p:nvPr/>
          </p:nvSpPr>
          <p:spPr>
            <a:xfrm rot="1200000">
              <a:off x="12223" y="5494"/>
              <a:ext cx="348" cy="120"/>
            </a:xfrm>
            <a:custGeom>
              <a:avLst/>
              <a:gdLst>
                <a:gd name="connisteX0" fmla="*/ 0 w 266700"/>
                <a:gd name="connsiteY0" fmla="*/ 85725 h 85725"/>
                <a:gd name="connisteX1" fmla="*/ 62865 w 266700"/>
                <a:gd name="connsiteY1" fmla="*/ 41910 h 85725"/>
                <a:gd name="connisteX2" fmla="*/ 158115 w 266700"/>
                <a:gd name="connsiteY2" fmla="*/ 13335 h 85725"/>
                <a:gd name="connisteX3" fmla="*/ 266700 w 266700"/>
                <a:gd name="connsiteY3" fmla="*/ 0 h 85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85725">
                  <a:moveTo>
                    <a:pt x="0" y="85725"/>
                  </a:moveTo>
                  <a:cubicBezTo>
                    <a:pt x="10795" y="77470"/>
                    <a:pt x="31115" y="56515"/>
                    <a:pt x="62865" y="41910"/>
                  </a:cubicBezTo>
                  <a:cubicBezTo>
                    <a:pt x="94615" y="27305"/>
                    <a:pt x="117475" y="21590"/>
                    <a:pt x="158115" y="13335"/>
                  </a:cubicBezTo>
                  <a:cubicBezTo>
                    <a:pt x="198755" y="5080"/>
                    <a:pt x="247015" y="1905"/>
                    <a:pt x="2667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6" name="任意多边形 165"/>
            <p:cNvSpPr/>
            <p:nvPr/>
          </p:nvSpPr>
          <p:spPr>
            <a:xfrm rot="20640000" flipH="1">
              <a:off x="13064" y="5543"/>
              <a:ext cx="355" cy="120"/>
            </a:xfrm>
            <a:custGeom>
              <a:avLst/>
              <a:gdLst>
                <a:gd name="connisteX0" fmla="*/ 0 w 266700"/>
                <a:gd name="connsiteY0" fmla="*/ 85725 h 85725"/>
                <a:gd name="connisteX1" fmla="*/ 62865 w 266700"/>
                <a:gd name="connsiteY1" fmla="*/ 41910 h 85725"/>
                <a:gd name="connisteX2" fmla="*/ 158115 w 266700"/>
                <a:gd name="connsiteY2" fmla="*/ 13335 h 85725"/>
                <a:gd name="connisteX3" fmla="*/ 266700 w 266700"/>
                <a:gd name="connsiteY3" fmla="*/ 0 h 85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6700" h="85725">
                  <a:moveTo>
                    <a:pt x="0" y="85725"/>
                  </a:moveTo>
                  <a:cubicBezTo>
                    <a:pt x="10795" y="77470"/>
                    <a:pt x="31115" y="56515"/>
                    <a:pt x="62865" y="41910"/>
                  </a:cubicBezTo>
                  <a:cubicBezTo>
                    <a:pt x="94615" y="27305"/>
                    <a:pt x="117475" y="21590"/>
                    <a:pt x="158115" y="13335"/>
                  </a:cubicBezTo>
                  <a:cubicBezTo>
                    <a:pt x="198755" y="5080"/>
                    <a:pt x="247015" y="1905"/>
                    <a:pt x="2667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175" name="图片 174" descr="摄图网_401548968_小狐狸（非企业商用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85" y="3849370"/>
            <a:ext cx="2931160" cy="2931160"/>
          </a:xfrm>
          <a:prstGeom prst="rect">
            <a:avLst/>
          </a:prstGeom>
        </p:spPr>
      </p:pic>
      <p:pic>
        <p:nvPicPr>
          <p:cNvPr id="177" name="图片 176" descr="145"/>
          <p:cNvPicPr>
            <a:picLocks noChangeAspect="1"/>
          </p:cNvPicPr>
          <p:nvPr/>
        </p:nvPicPr>
        <p:blipFill>
          <a:blip r:embed="rId6"/>
          <a:srcRect l="11111" t="24667" r="13111" b="3333"/>
          <a:stretch>
            <a:fillRect/>
          </a:stretch>
        </p:blipFill>
        <p:spPr>
          <a:xfrm>
            <a:off x="7279640" y="1534160"/>
            <a:ext cx="1856105" cy="1764030"/>
          </a:xfrm>
          <a:prstGeom prst="rect">
            <a:avLst/>
          </a:prstGeom>
        </p:spPr>
      </p:pic>
      <p:pic>
        <p:nvPicPr>
          <p:cNvPr id="179" name="图片 178" descr="大象睡觉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070" y="828040"/>
            <a:ext cx="4432935" cy="3010535"/>
          </a:xfrm>
          <a:prstGeom prst="rect">
            <a:avLst/>
          </a:prstGeom>
        </p:spPr>
      </p:pic>
      <p:grpSp>
        <p:nvGrpSpPr>
          <p:cNvPr id="184" name="组合 183"/>
          <p:cNvGrpSpPr/>
          <p:nvPr/>
        </p:nvGrpSpPr>
        <p:grpSpPr>
          <a:xfrm>
            <a:off x="9018575" y="648017"/>
            <a:ext cx="3745230" cy="3370580"/>
            <a:chOff x="14626" y="1115"/>
            <a:chExt cx="5898" cy="5308"/>
          </a:xfrm>
        </p:grpSpPr>
        <p:grpSp>
          <p:nvGrpSpPr>
            <p:cNvPr id="181" name="组合 180"/>
            <p:cNvGrpSpPr/>
            <p:nvPr/>
          </p:nvGrpSpPr>
          <p:grpSpPr>
            <a:xfrm>
              <a:off x="14626" y="1115"/>
              <a:ext cx="5898" cy="5308"/>
              <a:chOff x="14626" y="1115"/>
              <a:chExt cx="5898" cy="5308"/>
            </a:xfrm>
          </p:grpSpPr>
          <p:pic>
            <p:nvPicPr>
              <p:cNvPr id="34" name="图片 33" descr="摄图网_401883617_卡通玩耍棕色小猴子monkey（非企业商用）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960000" flipH="1">
                <a:off x="14626" y="1115"/>
                <a:ext cx="5898" cy="5308"/>
              </a:xfrm>
              <a:prstGeom prst="rect">
                <a:avLst/>
              </a:prstGeom>
            </p:spPr>
          </p:pic>
          <p:sp>
            <p:nvSpPr>
              <p:cNvPr id="180" name="任意多边形 179"/>
              <p:cNvSpPr/>
              <p:nvPr/>
            </p:nvSpPr>
            <p:spPr>
              <a:xfrm>
                <a:off x="16314" y="3159"/>
                <a:ext cx="1092" cy="666"/>
              </a:xfrm>
              <a:custGeom>
                <a:avLst/>
                <a:gdLst>
                  <a:gd name="connisteX0" fmla="*/ 415290 w 693420"/>
                  <a:gd name="connsiteY0" fmla="*/ 0 h 422910"/>
                  <a:gd name="connisteX1" fmla="*/ 588645 w 693420"/>
                  <a:gd name="connsiteY1" fmla="*/ 22860 h 422910"/>
                  <a:gd name="connisteX2" fmla="*/ 655320 w 693420"/>
                  <a:gd name="connsiteY2" fmla="*/ 74295 h 422910"/>
                  <a:gd name="connisteX3" fmla="*/ 693420 w 693420"/>
                  <a:gd name="connsiteY3" fmla="*/ 184785 h 422910"/>
                  <a:gd name="connisteX4" fmla="*/ 640080 w 693420"/>
                  <a:gd name="connsiteY4" fmla="*/ 299085 h 422910"/>
                  <a:gd name="connisteX5" fmla="*/ 569595 w 693420"/>
                  <a:gd name="connsiteY5" fmla="*/ 321945 h 422910"/>
                  <a:gd name="connisteX6" fmla="*/ 487680 w 693420"/>
                  <a:gd name="connsiteY6" fmla="*/ 325755 h 422910"/>
                  <a:gd name="connisteX7" fmla="*/ 400050 w 693420"/>
                  <a:gd name="connsiteY7" fmla="*/ 297180 h 422910"/>
                  <a:gd name="connisteX8" fmla="*/ 348615 w 693420"/>
                  <a:gd name="connsiteY8" fmla="*/ 323850 h 422910"/>
                  <a:gd name="connisteX9" fmla="*/ 299085 w 693420"/>
                  <a:gd name="connsiteY9" fmla="*/ 377190 h 422910"/>
                  <a:gd name="connisteX10" fmla="*/ 219075 w 693420"/>
                  <a:gd name="connsiteY10" fmla="*/ 413385 h 422910"/>
                  <a:gd name="connisteX11" fmla="*/ 125730 w 693420"/>
                  <a:gd name="connsiteY11" fmla="*/ 422910 h 422910"/>
                  <a:gd name="connisteX12" fmla="*/ 36195 w 693420"/>
                  <a:gd name="connsiteY12" fmla="*/ 401955 h 422910"/>
                  <a:gd name="connisteX13" fmla="*/ 0 w 693420"/>
                  <a:gd name="connsiteY13" fmla="*/ 266700 h 422910"/>
                  <a:gd name="connisteX14" fmla="*/ 36195 w 693420"/>
                  <a:gd name="connsiteY14" fmla="*/ 142875 h 422910"/>
                  <a:gd name="connisteX15" fmla="*/ 240030 w 693420"/>
                  <a:gd name="connsiteY15" fmla="*/ 68580 h 422910"/>
                  <a:gd name="connisteX16" fmla="*/ 318135 w 693420"/>
                  <a:gd name="connsiteY16" fmla="*/ 41910 h 422910"/>
                  <a:gd name="connisteX17" fmla="*/ 415290 w 693420"/>
                  <a:gd name="connsiteY17" fmla="*/ 0 h 42291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</a:cxnLst>
                <a:rect l="l" t="t" r="r" b="b"/>
                <a:pathLst>
                  <a:path w="693420" h="422910">
                    <a:moveTo>
                      <a:pt x="415290" y="0"/>
                    </a:moveTo>
                    <a:lnTo>
                      <a:pt x="588645" y="22860"/>
                    </a:lnTo>
                    <a:lnTo>
                      <a:pt x="655320" y="74295"/>
                    </a:lnTo>
                    <a:lnTo>
                      <a:pt x="693420" y="184785"/>
                    </a:lnTo>
                    <a:lnTo>
                      <a:pt x="640080" y="299085"/>
                    </a:lnTo>
                    <a:lnTo>
                      <a:pt x="569595" y="321945"/>
                    </a:lnTo>
                    <a:lnTo>
                      <a:pt x="487680" y="325755"/>
                    </a:lnTo>
                    <a:lnTo>
                      <a:pt x="400050" y="297180"/>
                    </a:lnTo>
                    <a:lnTo>
                      <a:pt x="348615" y="323850"/>
                    </a:lnTo>
                    <a:lnTo>
                      <a:pt x="299085" y="377190"/>
                    </a:lnTo>
                    <a:lnTo>
                      <a:pt x="219075" y="413385"/>
                    </a:lnTo>
                    <a:lnTo>
                      <a:pt x="125730" y="422910"/>
                    </a:lnTo>
                    <a:lnTo>
                      <a:pt x="36195" y="401955"/>
                    </a:lnTo>
                    <a:lnTo>
                      <a:pt x="0" y="266700"/>
                    </a:lnTo>
                    <a:lnTo>
                      <a:pt x="36195" y="142875"/>
                    </a:lnTo>
                    <a:lnTo>
                      <a:pt x="240030" y="68580"/>
                    </a:lnTo>
                    <a:lnTo>
                      <a:pt x="318135" y="41910"/>
                    </a:lnTo>
                    <a:lnTo>
                      <a:pt x="415290" y="0"/>
                    </a:lnTo>
                    <a:close/>
                  </a:path>
                </a:pathLst>
              </a:custGeom>
              <a:solidFill>
                <a:srgbClr val="FFCF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82" name="任意多边形 181"/>
            <p:cNvSpPr/>
            <p:nvPr/>
          </p:nvSpPr>
          <p:spPr>
            <a:xfrm rot="21060000">
              <a:off x="16425" y="3501"/>
              <a:ext cx="282" cy="120"/>
            </a:xfrm>
            <a:custGeom>
              <a:avLst/>
              <a:gdLst>
                <a:gd name="connisteX0" fmla="*/ 0 w 228600"/>
                <a:gd name="connsiteY0" fmla="*/ 38100 h 92522"/>
                <a:gd name="connisteX1" fmla="*/ 60960 w 228600"/>
                <a:gd name="connsiteY1" fmla="*/ 80010 h 92522"/>
                <a:gd name="connisteX2" fmla="*/ 137160 w 228600"/>
                <a:gd name="connsiteY2" fmla="*/ 91440 h 92522"/>
                <a:gd name="connisteX3" fmla="*/ 200025 w 228600"/>
                <a:gd name="connsiteY3" fmla="*/ 62865 h 92522"/>
                <a:gd name="connisteX4" fmla="*/ 228600 w 228600"/>
                <a:gd name="connsiteY4" fmla="*/ 0 h 92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28600" h="92522">
                  <a:moveTo>
                    <a:pt x="0" y="38100"/>
                  </a:moveTo>
                  <a:cubicBezTo>
                    <a:pt x="10795" y="46355"/>
                    <a:pt x="33655" y="69215"/>
                    <a:pt x="60960" y="80010"/>
                  </a:cubicBezTo>
                  <a:cubicBezTo>
                    <a:pt x="88265" y="90805"/>
                    <a:pt x="109220" y="94615"/>
                    <a:pt x="137160" y="91440"/>
                  </a:cubicBezTo>
                  <a:cubicBezTo>
                    <a:pt x="165100" y="88265"/>
                    <a:pt x="181610" y="81280"/>
                    <a:pt x="200025" y="62865"/>
                  </a:cubicBezTo>
                  <a:cubicBezTo>
                    <a:pt x="218440" y="44450"/>
                    <a:pt x="224155" y="12065"/>
                    <a:pt x="2286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3" name="任意多边形 182"/>
            <p:cNvSpPr/>
            <p:nvPr/>
          </p:nvSpPr>
          <p:spPr>
            <a:xfrm rot="19380000" flipH="1">
              <a:off x="16983" y="3324"/>
              <a:ext cx="256" cy="146"/>
            </a:xfrm>
            <a:custGeom>
              <a:avLst/>
              <a:gdLst>
                <a:gd name="connisteX0" fmla="*/ 0 w 228600"/>
                <a:gd name="connsiteY0" fmla="*/ 38100 h 92522"/>
                <a:gd name="connisteX1" fmla="*/ 60960 w 228600"/>
                <a:gd name="connsiteY1" fmla="*/ 80010 h 92522"/>
                <a:gd name="connisteX2" fmla="*/ 137160 w 228600"/>
                <a:gd name="connsiteY2" fmla="*/ 91440 h 92522"/>
                <a:gd name="connisteX3" fmla="*/ 200025 w 228600"/>
                <a:gd name="connsiteY3" fmla="*/ 62865 h 92522"/>
                <a:gd name="connisteX4" fmla="*/ 228600 w 228600"/>
                <a:gd name="connsiteY4" fmla="*/ 0 h 925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28600" h="92522">
                  <a:moveTo>
                    <a:pt x="0" y="38100"/>
                  </a:moveTo>
                  <a:cubicBezTo>
                    <a:pt x="10795" y="46355"/>
                    <a:pt x="33655" y="69215"/>
                    <a:pt x="60960" y="80010"/>
                  </a:cubicBezTo>
                  <a:cubicBezTo>
                    <a:pt x="88265" y="90805"/>
                    <a:pt x="109220" y="94615"/>
                    <a:pt x="137160" y="91440"/>
                  </a:cubicBezTo>
                  <a:cubicBezTo>
                    <a:pt x="165100" y="88265"/>
                    <a:pt x="181610" y="81280"/>
                    <a:pt x="200025" y="62865"/>
                  </a:cubicBezTo>
                  <a:cubicBezTo>
                    <a:pt x="218440" y="44450"/>
                    <a:pt x="224155" y="12065"/>
                    <a:pt x="2286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515284" y="52639"/>
            <a:ext cx="2879239" cy="1488700"/>
            <a:chOff x="6515284" y="52639"/>
            <a:chExt cx="2879239" cy="1488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284" y="905291"/>
              <a:ext cx="554504" cy="636048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121" y="580482"/>
              <a:ext cx="742462" cy="85164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640" y="225051"/>
              <a:ext cx="924652" cy="106063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339" y="52639"/>
              <a:ext cx="1053184" cy="1208063"/>
            </a:xfrm>
            <a:prstGeom prst="rect">
              <a:avLst/>
            </a:prstGeom>
          </p:spPr>
        </p:pic>
      </p:grpSp>
      <p:pic>
        <p:nvPicPr>
          <p:cNvPr id="31" name="猫打呼噜咕噜咕噜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93811" y="-101920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4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0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38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71" grpId="0" bldLvl="0" animBg="1"/>
      <p:bldP spid="171" grpId="1" bldLvl="0" animBg="1"/>
      <p:bldP spid="172" grpId="0" bldLvl="0" animBg="1"/>
      <p:bldP spid="172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478473" y="-655335"/>
            <a:ext cx="4448810" cy="438023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2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8" name="星形: 五角 37"/>
          <p:cNvSpPr/>
          <p:nvPr/>
        </p:nvSpPr>
        <p:spPr>
          <a:xfrm rot="20614013">
            <a:off x="5776477" y="5271972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20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" name="组合 45"/>
          <p:cNvGrpSpPr/>
          <p:nvPr/>
        </p:nvGrpSpPr>
        <p:grpSpPr>
          <a:xfrm>
            <a:off x="-3139440" y="-951865"/>
            <a:ext cx="5091430" cy="4837430"/>
            <a:chOff x="-4944" y="-1499"/>
            <a:chExt cx="8018" cy="7618"/>
          </a:xfrm>
        </p:grpSpPr>
        <p:grpSp>
          <p:nvGrpSpPr>
            <p:cNvPr id="50" name="组合 49"/>
            <p:cNvGrpSpPr/>
            <p:nvPr/>
          </p:nvGrpSpPr>
          <p:grpSpPr>
            <a:xfrm>
              <a:off x="-4944" y="-1499"/>
              <a:ext cx="8019" cy="7619"/>
              <a:chOff x="3319" y="2813"/>
              <a:chExt cx="3072" cy="305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9" name="任意多边形 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任意多边形 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任意多边形 18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1" name="椭圆 20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150" y="3970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539" y="2759"/>
              <a:ext cx="739" cy="72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0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星形: 五角 27"/>
          <p:cNvSpPr/>
          <p:nvPr/>
        </p:nvSpPr>
        <p:spPr>
          <a:xfrm rot="20614013">
            <a:off x="9123680" y="5784215"/>
            <a:ext cx="868045" cy="970915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4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920095" y="3195955"/>
            <a:ext cx="5091430" cy="4837430"/>
            <a:chOff x="-4944" y="-1499"/>
            <a:chExt cx="8018" cy="7618"/>
          </a:xfrm>
        </p:grpSpPr>
        <p:grpSp>
          <p:nvGrpSpPr>
            <p:cNvPr id="48" name="组合 47"/>
            <p:cNvGrpSpPr/>
            <p:nvPr/>
          </p:nvGrpSpPr>
          <p:grpSpPr>
            <a:xfrm>
              <a:off x="-4944" y="-1499"/>
              <a:ext cx="8019" cy="7619"/>
              <a:chOff x="3319" y="2813"/>
              <a:chExt cx="3072" cy="3050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51" name="任意多边形 5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4" name="椭圆 5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5150" y="3970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8" name="椭圆 57"/>
            <p:cNvSpPr/>
            <p:nvPr/>
          </p:nvSpPr>
          <p:spPr>
            <a:xfrm>
              <a:off x="539" y="2759"/>
              <a:ext cx="739" cy="72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utoRev="1" fill="hold" nodeType="withEffect" p14:presetBounceEnd="14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8.33333E-7 -1.11111E-6 L -0.00091 0.04051 " pathEditMode="relative" rAng="0" ptsTypes="AA" p14:bounceEnd="14000">
                                          <p:cBhvr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8" grpId="1" bldLvl="0" animBg="1"/>
          <p:bldP spid="38" grpId="0" bldLvl="0" animBg="1"/>
          <p:bldP spid="38" grpId="1" bldLvl="0" animBg="1"/>
          <p:bldP spid="29" grpId="0" bldLvl="0" animBg="1"/>
          <p:bldP spid="29" grpId="1" bldLvl="0" animBg="1"/>
          <p:bldP spid="30" grpId="0" bldLvl="0" animBg="1"/>
          <p:bldP spid="30" grpId="1" bldLvl="0" animBg="1"/>
          <p:bldP spid="31" grpId="0" bldLvl="0" animBg="1"/>
          <p:bldP spid="31" grpId="1" bldLvl="0" animBg="1"/>
          <p:bldP spid="44" grpId="0" bldLvl="0" animBg="1"/>
          <p:bldP spid="44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8.33333E-7 -1.11111E-6 L -0.00091 0.04051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8" grpId="1" bldLvl="0" animBg="1"/>
          <p:bldP spid="38" grpId="0" bldLvl="0" animBg="1"/>
          <p:bldP spid="38" grpId="1" bldLvl="0" animBg="1"/>
          <p:bldP spid="29" grpId="0" bldLvl="0" animBg="1"/>
          <p:bldP spid="29" grpId="1" bldLvl="0" animBg="1"/>
          <p:bldP spid="30" grpId="0" bldLvl="0" animBg="1"/>
          <p:bldP spid="30" grpId="1" bldLvl="0" animBg="1"/>
          <p:bldP spid="31" grpId="0" bldLvl="0" animBg="1"/>
          <p:bldP spid="31" grpId="1" bldLvl="0" animBg="1"/>
          <p:bldP spid="44" grpId="0" bldLvl="0" animBg="1"/>
          <p:bldP spid="44" grpId="1" bldLvl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334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6400"/>
          <a:stretch>
            <a:fillRect/>
          </a:stretch>
        </p:blipFill>
        <p:spPr>
          <a:xfrm>
            <a:off x="0" y="553085"/>
            <a:ext cx="12192000" cy="6304915"/>
          </a:xfrm>
          <a:prstGeom prst="rect">
            <a:avLst/>
          </a:prstGeom>
        </p:spPr>
      </p:pic>
      <p:pic>
        <p:nvPicPr>
          <p:cNvPr id="4" name="图片 3" descr="摄图网_401526851_读书学习的疑问思考表情（非企业商用）"/>
          <p:cNvPicPr>
            <a:picLocks noChangeAspect="1"/>
          </p:cNvPicPr>
          <p:nvPr/>
        </p:nvPicPr>
        <p:blipFill>
          <a:blip r:embed="rId3"/>
          <a:srcRect l="-6588" t="-9217" r="6588" b="9217"/>
          <a:stretch>
            <a:fillRect/>
          </a:stretch>
        </p:blipFill>
        <p:spPr>
          <a:xfrm>
            <a:off x="3747135" y="-422275"/>
            <a:ext cx="3498850" cy="3753485"/>
          </a:xfrm>
          <a:prstGeom prst="snip2Same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09925" y="4013200"/>
            <a:ext cx="4543425" cy="166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en-US" altLang="zh-CN"/>
              <a:t>         </a:t>
            </a:r>
            <a:r>
              <a:rPr lang="zh-CN" altLang="zh-CN">
                <a:solidFill>
                  <a:schemeClr val="bg1"/>
                </a:solidFill>
              </a:rPr>
              <a:t>小朋友们听完了今天的故事，我们懂得了团结就是力量，坚持就是胜利，分享就是快乐的道理！</a:t>
            </a:r>
            <a:endParaRPr lang="zh-CN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496945" y="2538730"/>
            <a:ext cx="5845810" cy="2112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solidFill>
                  <a:srgbClr val="FFC000"/>
                </a:solidFill>
                <a:latin typeface=".黑体-日本语" panose="03000509000000000000" pitchFamily="65" charset="-122"/>
                <a:ea typeface=".黑体-日本语" panose="03000509000000000000" pitchFamily="65" charset="-122"/>
              </a:rPr>
              <a:t>小朋友们，我们下次再见吧！</a:t>
            </a:r>
            <a:endParaRPr lang="zh-CN" altLang="en-US" sz="5400" dirty="0">
              <a:solidFill>
                <a:srgbClr val="FFC000"/>
              </a:solidFill>
              <a:latin typeface=".黑体-日本语" panose="03000509000000000000" pitchFamily="65" charset="-122"/>
              <a:ea typeface=".黑体-日本语" panose="03000509000000000000" pitchFamily="65" charset="-122"/>
            </a:endParaRPr>
          </a:p>
        </p:txBody>
      </p:sp>
      <p:sp>
        <p:nvSpPr>
          <p:cNvPr id="15" name="星形: 五角 14"/>
          <p:cNvSpPr/>
          <p:nvPr/>
        </p:nvSpPr>
        <p:spPr>
          <a:xfrm rot="20614013">
            <a:off x="786326" y="1681802"/>
            <a:ext cx="274018" cy="30494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9331" y="98006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-1040001" y="4679443"/>
            <a:ext cx="14811377" cy="4179316"/>
            <a:chOff x="-836801" y="4233164"/>
            <a:chExt cx="14811377" cy="4179316"/>
          </a:xfrm>
        </p:grpSpPr>
        <p:sp>
          <p:nvSpPr>
            <p:cNvPr id="5" name="椭圆 4"/>
            <p:cNvSpPr/>
            <p:nvPr/>
          </p:nvSpPr>
          <p:spPr>
            <a:xfrm>
              <a:off x="-836801" y="4518660"/>
              <a:ext cx="2709672" cy="2599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1112504" y="4233164"/>
              <a:ext cx="2862072" cy="29047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325370" y="5558028"/>
              <a:ext cx="2709672" cy="2599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3816858" y="5396484"/>
              <a:ext cx="2709672" cy="2599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308346" y="5685536"/>
              <a:ext cx="2709672" cy="2599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9757668" y="4857496"/>
              <a:ext cx="2709672" cy="2599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226298" y="5812536"/>
              <a:ext cx="2709672" cy="2599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773" y="2403301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星形: 五角 32"/>
          <p:cNvSpPr/>
          <p:nvPr/>
        </p:nvSpPr>
        <p:spPr>
          <a:xfrm rot="20614013">
            <a:off x="10863107" y="2435832"/>
            <a:ext cx="274018" cy="30494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34" name="Picture 4" descr="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8938" y="3193301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5" name="直接连接符 34"/>
          <p:cNvCxnSpPr/>
          <p:nvPr/>
        </p:nvCxnSpPr>
        <p:spPr>
          <a:xfrm flipV="1">
            <a:off x="7491714" y="503598"/>
            <a:ext cx="780956" cy="554656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564177" y="2383039"/>
            <a:ext cx="780956" cy="554656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8167489" y="2230180"/>
            <a:ext cx="780956" cy="554656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4065078" y="4513001"/>
            <a:ext cx="780956" cy="554656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3050886" y="3093259"/>
            <a:ext cx="780956" cy="554656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27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摄图网_401883617_卡通玩耍棕色小猴子monkey（非企业商用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50120" y="-174625"/>
            <a:ext cx="2864485" cy="2578100"/>
          </a:xfrm>
          <a:prstGeom prst="rect">
            <a:avLst/>
          </a:prstGeom>
        </p:spPr>
      </p:pic>
      <p:pic>
        <p:nvPicPr>
          <p:cNvPr id="159" name="图片 158" descr="摄图网_401497285_长颈鹿（非企业商用）"/>
          <p:cNvPicPr>
            <a:picLocks noChangeAspect="1"/>
          </p:cNvPicPr>
          <p:nvPr/>
        </p:nvPicPr>
        <p:blipFill>
          <a:blip r:embed="rId3">
            <a:lum bright="12000"/>
          </a:blip>
          <a:srcRect l="9842" r="5184"/>
          <a:stretch>
            <a:fillRect/>
          </a:stretch>
        </p:blipFill>
        <p:spPr>
          <a:xfrm flipH="1">
            <a:off x="-52070" y="3470910"/>
            <a:ext cx="3031490" cy="356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3" grpId="0" bldLvl="0" animBg="1"/>
      <p:bldP spid="3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星形: 五角 37"/>
          <p:cNvSpPr/>
          <p:nvPr/>
        </p:nvSpPr>
        <p:spPr>
          <a:xfrm rot="20614013">
            <a:off x="5453897" y="95452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99918" y="3341423"/>
            <a:ext cx="12350671" cy="3695124"/>
          </a:xfrm>
          <a:custGeom>
            <a:avLst/>
            <a:gdLst>
              <a:gd name="connsiteX0" fmla="*/ 41 w 19449"/>
              <a:gd name="connsiteY0" fmla="*/ 5523 h 5819"/>
              <a:gd name="connsiteX1" fmla="*/ 78 w 19449"/>
              <a:gd name="connsiteY1" fmla="*/ 1632 h 5819"/>
              <a:gd name="connsiteX2" fmla="*/ 185 w 19449"/>
              <a:gd name="connsiteY2" fmla="*/ 650 h 5819"/>
              <a:gd name="connsiteX3" fmla="*/ 839 w 19449"/>
              <a:gd name="connsiteY3" fmla="*/ 214 h 5819"/>
              <a:gd name="connsiteX4" fmla="*/ 1821 w 19449"/>
              <a:gd name="connsiteY4" fmla="*/ 32 h 5819"/>
              <a:gd name="connsiteX5" fmla="*/ 4257 w 19449"/>
              <a:gd name="connsiteY5" fmla="*/ 105 h 5819"/>
              <a:gd name="connsiteX6" fmla="*/ 7167 w 19449"/>
              <a:gd name="connsiteY6" fmla="*/ 832 h 5819"/>
              <a:gd name="connsiteX7" fmla="*/ 11167 w 19449"/>
              <a:gd name="connsiteY7" fmla="*/ 1196 h 5819"/>
              <a:gd name="connsiteX8" fmla="*/ 14913 w 19449"/>
              <a:gd name="connsiteY8" fmla="*/ 650 h 5819"/>
              <a:gd name="connsiteX9" fmla="*/ 18658 w 19449"/>
              <a:gd name="connsiteY9" fmla="*/ 432 h 5819"/>
              <a:gd name="connsiteX10" fmla="*/ 19204 w 19449"/>
              <a:gd name="connsiteY10" fmla="*/ 432 h 5819"/>
              <a:gd name="connsiteX11" fmla="*/ 19386 w 19449"/>
              <a:gd name="connsiteY11" fmla="*/ 432 h 5819"/>
              <a:gd name="connsiteX12" fmla="*/ 19386 w 19449"/>
              <a:gd name="connsiteY12" fmla="*/ 578 h 5819"/>
              <a:gd name="connsiteX13" fmla="*/ 19386 w 19449"/>
              <a:gd name="connsiteY13" fmla="*/ 2250 h 5819"/>
              <a:gd name="connsiteX14" fmla="*/ 19422 w 19449"/>
              <a:gd name="connsiteY14" fmla="*/ 5341 h 5819"/>
              <a:gd name="connsiteX15" fmla="*/ 19422 w 19449"/>
              <a:gd name="connsiteY15" fmla="*/ 5559 h 5819"/>
              <a:gd name="connsiteX16" fmla="*/ 19131 w 19449"/>
              <a:gd name="connsiteY16" fmla="*/ 5596 h 5819"/>
              <a:gd name="connsiteX17" fmla="*/ 18113 w 19449"/>
              <a:gd name="connsiteY17" fmla="*/ 5559 h 5819"/>
              <a:gd name="connsiteX18" fmla="*/ 10098 w 19449"/>
              <a:gd name="connsiteY18" fmla="*/ 5603 h 5819"/>
              <a:gd name="connsiteX19" fmla="*/ 5456 w 19449"/>
              <a:gd name="connsiteY19" fmla="*/ 5695 h 5819"/>
              <a:gd name="connsiteX20" fmla="*/ 1072 w 19449"/>
              <a:gd name="connsiteY20" fmla="*/ 5619 h 5819"/>
              <a:gd name="connsiteX21" fmla="*/ 123 w 19449"/>
              <a:gd name="connsiteY21" fmla="*/ 5634 h 5819"/>
              <a:gd name="connsiteX22" fmla="*/ 150 w 19449"/>
              <a:gd name="connsiteY22" fmla="*/ 5414 h 5819"/>
              <a:gd name="connsiteX23" fmla="*/ 150 w 19449"/>
              <a:gd name="connsiteY23" fmla="*/ 5196 h 5819"/>
              <a:gd name="connsiteX24" fmla="*/ 5 w 19449"/>
              <a:gd name="connsiteY24" fmla="*/ 5305 h 5819"/>
              <a:gd name="connsiteX25" fmla="*/ 41 w 19449"/>
              <a:gd name="connsiteY25" fmla="*/ 5341 h 5819"/>
              <a:gd name="connsiteX26" fmla="*/ 41 w 19449"/>
              <a:gd name="connsiteY26" fmla="*/ 5523 h 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450" h="5819">
                <a:moveTo>
                  <a:pt x="41" y="5523"/>
                </a:moveTo>
                <a:cubicBezTo>
                  <a:pt x="48" y="4781"/>
                  <a:pt x="49" y="2607"/>
                  <a:pt x="78" y="1632"/>
                </a:cubicBezTo>
                <a:cubicBezTo>
                  <a:pt x="107" y="657"/>
                  <a:pt x="33" y="934"/>
                  <a:pt x="185" y="650"/>
                </a:cubicBezTo>
                <a:cubicBezTo>
                  <a:pt x="337" y="366"/>
                  <a:pt x="512" y="338"/>
                  <a:pt x="839" y="214"/>
                </a:cubicBezTo>
                <a:cubicBezTo>
                  <a:pt x="1166" y="90"/>
                  <a:pt x="1137" y="54"/>
                  <a:pt x="1821" y="32"/>
                </a:cubicBezTo>
                <a:cubicBezTo>
                  <a:pt x="2505" y="10"/>
                  <a:pt x="3188" y="-55"/>
                  <a:pt x="4257" y="105"/>
                </a:cubicBezTo>
                <a:cubicBezTo>
                  <a:pt x="5327" y="265"/>
                  <a:pt x="5785" y="614"/>
                  <a:pt x="7167" y="832"/>
                </a:cubicBezTo>
                <a:cubicBezTo>
                  <a:pt x="8549" y="1050"/>
                  <a:pt x="9618" y="1232"/>
                  <a:pt x="11167" y="1196"/>
                </a:cubicBezTo>
                <a:cubicBezTo>
                  <a:pt x="12716" y="1160"/>
                  <a:pt x="13415" y="803"/>
                  <a:pt x="14913" y="650"/>
                </a:cubicBezTo>
                <a:cubicBezTo>
                  <a:pt x="16411" y="497"/>
                  <a:pt x="17800" y="476"/>
                  <a:pt x="18658" y="432"/>
                </a:cubicBezTo>
                <a:cubicBezTo>
                  <a:pt x="19516" y="388"/>
                  <a:pt x="19058" y="432"/>
                  <a:pt x="19204" y="432"/>
                </a:cubicBezTo>
                <a:cubicBezTo>
                  <a:pt x="19350" y="432"/>
                  <a:pt x="19350" y="403"/>
                  <a:pt x="19386" y="432"/>
                </a:cubicBezTo>
                <a:cubicBezTo>
                  <a:pt x="19422" y="461"/>
                  <a:pt x="19386" y="214"/>
                  <a:pt x="19386" y="578"/>
                </a:cubicBezTo>
                <a:cubicBezTo>
                  <a:pt x="19386" y="942"/>
                  <a:pt x="19379" y="1297"/>
                  <a:pt x="19386" y="2250"/>
                </a:cubicBezTo>
                <a:cubicBezTo>
                  <a:pt x="19393" y="3203"/>
                  <a:pt x="19415" y="4679"/>
                  <a:pt x="19422" y="5341"/>
                </a:cubicBezTo>
                <a:cubicBezTo>
                  <a:pt x="19429" y="6003"/>
                  <a:pt x="19480" y="5508"/>
                  <a:pt x="19422" y="5559"/>
                </a:cubicBezTo>
                <a:cubicBezTo>
                  <a:pt x="19364" y="5610"/>
                  <a:pt x="19393" y="5596"/>
                  <a:pt x="19131" y="5596"/>
                </a:cubicBezTo>
                <a:cubicBezTo>
                  <a:pt x="18869" y="5596"/>
                  <a:pt x="19938" y="5574"/>
                  <a:pt x="18113" y="5559"/>
                </a:cubicBezTo>
                <a:cubicBezTo>
                  <a:pt x="16288" y="5544"/>
                  <a:pt x="12607" y="5617"/>
                  <a:pt x="10098" y="5603"/>
                </a:cubicBezTo>
                <a:cubicBezTo>
                  <a:pt x="7589" y="5589"/>
                  <a:pt x="7252" y="5702"/>
                  <a:pt x="5456" y="5695"/>
                </a:cubicBezTo>
                <a:cubicBezTo>
                  <a:pt x="3659" y="5688"/>
                  <a:pt x="2155" y="5626"/>
                  <a:pt x="1072" y="5619"/>
                </a:cubicBezTo>
                <a:cubicBezTo>
                  <a:pt x="-11" y="5612"/>
                  <a:pt x="297" y="5649"/>
                  <a:pt x="123" y="5634"/>
                </a:cubicBezTo>
                <a:cubicBezTo>
                  <a:pt x="-51" y="5619"/>
                  <a:pt x="150" y="5465"/>
                  <a:pt x="150" y="5414"/>
                </a:cubicBezTo>
                <a:cubicBezTo>
                  <a:pt x="150" y="5363"/>
                  <a:pt x="179" y="5218"/>
                  <a:pt x="150" y="5196"/>
                </a:cubicBezTo>
                <a:cubicBezTo>
                  <a:pt x="121" y="5174"/>
                  <a:pt x="27" y="5276"/>
                  <a:pt x="5" y="5305"/>
                </a:cubicBezTo>
                <a:cubicBezTo>
                  <a:pt x="-17" y="5334"/>
                  <a:pt x="34" y="5297"/>
                  <a:pt x="41" y="5341"/>
                </a:cubicBezTo>
                <a:cubicBezTo>
                  <a:pt x="48" y="5385"/>
                  <a:pt x="34" y="6265"/>
                  <a:pt x="41" y="5523"/>
                </a:cubicBezTo>
                <a:close/>
              </a:path>
            </a:pathLst>
          </a:custGeom>
          <a:solidFill>
            <a:srgbClr val="458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 rot="20820000">
            <a:off x="-384175" y="883285"/>
            <a:ext cx="3999230" cy="3458845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814705" y="-382905"/>
            <a:ext cx="5146675" cy="4450715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4" name="图片 33" descr="摄图网_401883617_卡通玩耍棕色小猴子monkey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684385" y="1736090"/>
            <a:ext cx="2316480" cy="2084705"/>
          </a:xfrm>
          <a:prstGeom prst="rect">
            <a:avLst/>
          </a:prstGeom>
        </p:spPr>
      </p:pic>
      <p:grpSp>
        <p:nvGrpSpPr>
          <p:cNvPr id="148" name="组合 147"/>
          <p:cNvGrpSpPr/>
          <p:nvPr/>
        </p:nvGrpSpPr>
        <p:grpSpPr>
          <a:xfrm>
            <a:off x="11070590" y="1020445"/>
            <a:ext cx="3347085" cy="3286125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 descr="摄图网_401716811_狐狸（非企业商用）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 rot="2280000" flipH="1">
            <a:off x="9013190" y="3769995"/>
            <a:ext cx="2164080" cy="2164080"/>
          </a:xfrm>
          <a:prstGeom prst="rect">
            <a:avLst/>
          </a:prstGeom>
        </p:spPr>
      </p:pic>
      <p:pic>
        <p:nvPicPr>
          <p:cNvPr id="38" name="图片 37" descr="摄图网_401554241_老鼠（非企业商用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2844800"/>
            <a:ext cx="1322070" cy="1322070"/>
          </a:xfrm>
          <a:prstGeom prst="rect">
            <a:avLst/>
          </a:prstGeom>
        </p:spPr>
      </p:pic>
      <p:pic>
        <p:nvPicPr>
          <p:cNvPr id="40" name="图片 39" descr="摄图网_401560868_碎石（非企业商用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260" y="4404995"/>
            <a:ext cx="1896110" cy="1896110"/>
          </a:xfrm>
          <a:prstGeom prst="rect">
            <a:avLst/>
          </a:prstGeom>
        </p:spPr>
      </p:pic>
      <p:sp>
        <p:nvSpPr>
          <p:cNvPr id="165" name="星形: 五角 21"/>
          <p:cNvSpPr/>
          <p:nvPr/>
        </p:nvSpPr>
        <p:spPr>
          <a:xfrm rot="20614013">
            <a:off x="10932425" y="102164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星形: 五角 27"/>
          <p:cNvSpPr/>
          <p:nvPr/>
        </p:nvSpPr>
        <p:spPr>
          <a:xfrm rot="20614013">
            <a:off x="6564026" y="172796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121140" y="209994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490" y="-473587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摄图网_401882640_卡通手绘狮子（非企业商用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09290" y="1461770"/>
            <a:ext cx="3657600" cy="3291840"/>
          </a:xfrm>
          <a:prstGeom prst="rect">
            <a:avLst/>
          </a:prstGeom>
        </p:spPr>
      </p:pic>
      <p:pic>
        <p:nvPicPr>
          <p:cNvPr id="42" name="图片 41" descr="1 (245)"/>
          <p:cNvPicPr>
            <a:picLocks noChangeAspect="1"/>
          </p:cNvPicPr>
          <p:nvPr/>
        </p:nvPicPr>
        <p:blipFill>
          <a:blip r:embed="rId7">
            <a:lum bright="12000"/>
          </a:blip>
          <a:stretch>
            <a:fillRect/>
          </a:stretch>
        </p:blipFill>
        <p:spPr>
          <a:xfrm rot="20820000" flipH="1">
            <a:off x="3117215" y="2757170"/>
            <a:ext cx="2806065" cy="2806065"/>
          </a:xfrm>
          <a:prstGeom prst="rect">
            <a:avLst/>
          </a:prstGeom>
        </p:spPr>
      </p:pic>
      <p:pic>
        <p:nvPicPr>
          <p:cNvPr id="158" name="图片 157" descr="摄图网_401243129_斑马（非企业商用）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095" y="3245485"/>
            <a:ext cx="3525520" cy="3525520"/>
          </a:xfrm>
          <a:prstGeom prst="rect">
            <a:avLst/>
          </a:prstGeom>
        </p:spPr>
      </p:pic>
      <p:pic>
        <p:nvPicPr>
          <p:cNvPr id="159" name="图片 158" descr="摄图网_401497285_长颈鹿（非企业商用）"/>
          <p:cNvPicPr>
            <a:picLocks noChangeAspect="1"/>
          </p:cNvPicPr>
          <p:nvPr/>
        </p:nvPicPr>
        <p:blipFill>
          <a:blip r:embed="rId9">
            <a:lum bright="12000"/>
          </a:blip>
          <a:srcRect l="9842" r="5184"/>
          <a:stretch>
            <a:fillRect/>
          </a:stretch>
        </p:blipFill>
        <p:spPr>
          <a:xfrm flipH="1">
            <a:off x="-27940" y="2143760"/>
            <a:ext cx="3788410" cy="4458335"/>
          </a:xfrm>
          <a:prstGeom prst="rect">
            <a:avLst/>
          </a:prstGeom>
        </p:spPr>
      </p:pic>
      <p:pic>
        <p:nvPicPr>
          <p:cNvPr id="160" name="图片 159" descr="图片1"/>
          <p:cNvPicPr>
            <a:picLocks noChangeAspect="1"/>
          </p:cNvPicPr>
          <p:nvPr/>
        </p:nvPicPr>
        <p:blipFill>
          <a:blip r:embed="rId10"/>
          <a:srcRect l="10759" t="30296" r="8926" b="19861"/>
          <a:stretch>
            <a:fillRect/>
          </a:stretch>
        </p:blipFill>
        <p:spPr>
          <a:xfrm rot="19860000">
            <a:off x="5145405" y="4720590"/>
            <a:ext cx="1550670" cy="96266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449861" y="-853632"/>
            <a:ext cx="2477422" cy="2439232"/>
            <a:chOff x="11772" y="242"/>
            <a:chExt cx="3768" cy="3710"/>
          </a:xfrm>
        </p:grpSpPr>
        <p:sp>
          <p:nvSpPr>
            <p:cNvPr id="19" name="椭圆 18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21" name="任意多边形: 形状 20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5" name="摄图网-夏日晚间虫声静音效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1492" y="-128196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utoRev="1" fill="hold" nodeType="withEffect" p14:presetBounceEnd="14000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2.08333E-7 -7.40741E-7 L -0.00013 0.02546 " pathEditMode="relative" rAng="0" ptsTypes="AA" p14:bounceEnd="14000">
                                          <p:cBhvr>
                                            <p:cTn id="7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12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13678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71" grpId="0" bldLvl="0" animBg="1"/>
          <p:bldP spid="171" grpId="1" bldLvl="0" animBg="1"/>
          <p:bldP spid="167" grpId="0" bldLvl="0" animBg="1"/>
          <p:bldP spid="167" grpId="1" bldLvl="0" animBg="1"/>
          <p:bldP spid="172" grpId="0" bldLvl="0" animBg="1"/>
          <p:bldP spid="172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repeatCount="indefinite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2.08333E-7 -7.40741E-7 L -0.00013 0.02546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12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13678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71" grpId="0" bldLvl="0" animBg="1"/>
          <p:bldP spid="171" grpId="1" bldLvl="0" animBg="1"/>
          <p:bldP spid="167" grpId="0" bldLvl="0" animBg="1"/>
          <p:bldP spid="167" grpId="1" bldLvl="0" animBg="1"/>
          <p:bldP spid="172" grpId="0" bldLvl="0" animBg="1"/>
          <p:bldP spid="172" grpId="1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21"/>
          <p:cNvSpPr/>
          <p:nvPr/>
        </p:nvSpPr>
        <p:spPr>
          <a:xfrm>
            <a:off x="0" y="0"/>
            <a:ext cx="12231370" cy="6962140"/>
          </a:xfrm>
          <a:custGeom>
            <a:avLst/>
            <a:gdLst>
              <a:gd name="connsiteX0" fmla="*/ 892 w 19262"/>
              <a:gd name="connsiteY0" fmla="*/ 48 h 10964"/>
              <a:gd name="connsiteX1" fmla="*/ 9467 w 19262"/>
              <a:gd name="connsiteY1" fmla="*/ 5027 h 10964"/>
              <a:gd name="connsiteX2" fmla="*/ 9 w 19262"/>
              <a:gd name="connsiteY2" fmla="*/ 1308 h 10964"/>
              <a:gd name="connsiteX3" fmla="*/ 25 w 19262"/>
              <a:gd name="connsiteY3" fmla="*/ 3072 h 10964"/>
              <a:gd name="connsiteX4" fmla="*/ 9446 w 19262"/>
              <a:gd name="connsiteY4" fmla="*/ 5010 h 10964"/>
              <a:gd name="connsiteX5" fmla="*/ 25 w 19262"/>
              <a:gd name="connsiteY5" fmla="*/ 5581 h 10964"/>
              <a:gd name="connsiteX6" fmla="*/ 43 w 19262"/>
              <a:gd name="connsiteY6" fmla="*/ 7835 h 10964"/>
              <a:gd name="connsiteX7" fmla="*/ 9487 w 19262"/>
              <a:gd name="connsiteY7" fmla="*/ 5010 h 10964"/>
              <a:gd name="connsiteX8" fmla="*/ 0 w 19262"/>
              <a:gd name="connsiteY8" fmla="*/ 9812 h 10964"/>
              <a:gd name="connsiteX9" fmla="*/ 0 w 19262"/>
              <a:gd name="connsiteY9" fmla="*/ 10931 h 10964"/>
              <a:gd name="connsiteX10" fmla="*/ 771 w 19262"/>
              <a:gd name="connsiteY10" fmla="*/ 10964 h 10964"/>
              <a:gd name="connsiteX11" fmla="*/ 9467 w 19262"/>
              <a:gd name="connsiteY11" fmla="*/ 5010 h 10964"/>
              <a:gd name="connsiteX12" fmla="*/ 3389 w 19262"/>
              <a:gd name="connsiteY12" fmla="*/ 10871 h 10964"/>
              <a:gd name="connsiteX13" fmla="*/ 6680 w 19262"/>
              <a:gd name="connsiteY13" fmla="*/ 10835 h 10964"/>
              <a:gd name="connsiteX14" fmla="*/ 9467 w 19262"/>
              <a:gd name="connsiteY14" fmla="*/ 5010 h 10964"/>
              <a:gd name="connsiteX15" fmla="*/ 8334 w 19262"/>
              <a:gd name="connsiteY15" fmla="*/ 10853 h 10964"/>
              <a:gd name="connsiteX16" fmla="*/ 10498 w 19262"/>
              <a:gd name="connsiteY16" fmla="*/ 10871 h 10964"/>
              <a:gd name="connsiteX17" fmla="*/ 9426 w 19262"/>
              <a:gd name="connsiteY17" fmla="*/ 5076 h 10964"/>
              <a:gd name="connsiteX18" fmla="*/ 12488 w 19262"/>
              <a:gd name="connsiteY18" fmla="*/ 10915 h 10964"/>
              <a:gd name="connsiteX19" fmla="*/ 15165 w 19262"/>
              <a:gd name="connsiteY19" fmla="*/ 10899 h 10964"/>
              <a:gd name="connsiteX20" fmla="*/ 9487 w 19262"/>
              <a:gd name="connsiteY20" fmla="*/ 5092 h 10964"/>
              <a:gd name="connsiteX21" fmla="*/ 18003 w 19262"/>
              <a:gd name="connsiteY21" fmla="*/ 10947 h 10964"/>
              <a:gd name="connsiteX22" fmla="*/ 19139 w 19262"/>
              <a:gd name="connsiteY22" fmla="*/ 10931 h 10964"/>
              <a:gd name="connsiteX23" fmla="*/ 19152 w 19262"/>
              <a:gd name="connsiteY23" fmla="*/ 9799 h 10964"/>
              <a:gd name="connsiteX24" fmla="*/ 9406 w 19262"/>
              <a:gd name="connsiteY24" fmla="*/ 5059 h 10964"/>
              <a:gd name="connsiteX25" fmla="*/ 19200 w 19262"/>
              <a:gd name="connsiteY25" fmla="*/ 8173 h 10964"/>
              <a:gd name="connsiteX26" fmla="*/ 19262 w 19262"/>
              <a:gd name="connsiteY26" fmla="*/ 5344 h 10964"/>
              <a:gd name="connsiteX27" fmla="*/ 9406 w 19262"/>
              <a:gd name="connsiteY27" fmla="*/ 5043 h 10964"/>
              <a:gd name="connsiteX28" fmla="*/ 19180 w 19262"/>
              <a:gd name="connsiteY28" fmla="*/ 3437 h 10964"/>
              <a:gd name="connsiteX29" fmla="*/ 19207 w 19262"/>
              <a:gd name="connsiteY29" fmla="*/ 1362 h 10964"/>
              <a:gd name="connsiteX30" fmla="*/ 9426 w 19262"/>
              <a:gd name="connsiteY30" fmla="*/ 5076 h 10964"/>
              <a:gd name="connsiteX31" fmla="*/ 18794 w 19262"/>
              <a:gd name="connsiteY31" fmla="*/ 0 h 10964"/>
              <a:gd name="connsiteX32" fmla="*/ 15854 w 19262"/>
              <a:gd name="connsiteY32" fmla="*/ 48 h 10964"/>
              <a:gd name="connsiteX33" fmla="*/ 9467 w 19262"/>
              <a:gd name="connsiteY33" fmla="*/ 5173 h 10964"/>
              <a:gd name="connsiteX34" fmla="*/ 12447 w 19262"/>
              <a:gd name="connsiteY34" fmla="*/ 16 h 10964"/>
              <a:gd name="connsiteX35" fmla="*/ 10663 w 19262"/>
              <a:gd name="connsiteY35" fmla="*/ 0 h 10964"/>
              <a:gd name="connsiteX36" fmla="*/ 9507 w 19262"/>
              <a:gd name="connsiteY36" fmla="*/ 5108 h 10964"/>
              <a:gd name="connsiteX37" fmla="*/ 8575 w 19262"/>
              <a:gd name="connsiteY37" fmla="*/ 32 h 10964"/>
              <a:gd name="connsiteX38" fmla="*/ 6323 w 19262"/>
              <a:gd name="connsiteY38" fmla="*/ 32 h 10964"/>
              <a:gd name="connsiteX39" fmla="*/ 9507 w 19262"/>
              <a:gd name="connsiteY39" fmla="*/ 5027 h 10964"/>
              <a:gd name="connsiteX40" fmla="*/ 3708 w 19262"/>
              <a:gd name="connsiteY40" fmla="*/ 32 h 10964"/>
              <a:gd name="connsiteX41" fmla="*/ 892 w 19262"/>
              <a:gd name="connsiteY41" fmla="*/ 48 h 1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262" h="10964">
                <a:moveTo>
                  <a:pt x="892" y="48"/>
                </a:moveTo>
                <a:lnTo>
                  <a:pt x="9467" y="5027"/>
                </a:lnTo>
                <a:lnTo>
                  <a:pt x="9" y="1308"/>
                </a:lnTo>
                <a:lnTo>
                  <a:pt x="25" y="3072"/>
                </a:lnTo>
                <a:lnTo>
                  <a:pt x="9446" y="5010"/>
                </a:lnTo>
                <a:lnTo>
                  <a:pt x="25" y="5581"/>
                </a:lnTo>
                <a:lnTo>
                  <a:pt x="43" y="7835"/>
                </a:lnTo>
                <a:lnTo>
                  <a:pt x="9487" y="5010"/>
                </a:lnTo>
                <a:lnTo>
                  <a:pt x="0" y="9812"/>
                </a:lnTo>
                <a:lnTo>
                  <a:pt x="0" y="10931"/>
                </a:lnTo>
                <a:lnTo>
                  <a:pt x="771" y="10964"/>
                </a:lnTo>
                <a:lnTo>
                  <a:pt x="9467" y="5010"/>
                </a:lnTo>
                <a:lnTo>
                  <a:pt x="3389" y="10871"/>
                </a:lnTo>
                <a:lnTo>
                  <a:pt x="6680" y="10835"/>
                </a:lnTo>
                <a:lnTo>
                  <a:pt x="9467" y="5010"/>
                </a:lnTo>
                <a:lnTo>
                  <a:pt x="8334" y="10853"/>
                </a:lnTo>
                <a:lnTo>
                  <a:pt x="10498" y="10871"/>
                </a:lnTo>
                <a:lnTo>
                  <a:pt x="9426" y="5076"/>
                </a:lnTo>
                <a:lnTo>
                  <a:pt x="12488" y="10915"/>
                </a:lnTo>
                <a:lnTo>
                  <a:pt x="15165" y="10899"/>
                </a:lnTo>
                <a:lnTo>
                  <a:pt x="9487" y="5092"/>
                </a:lnTo>
                <a:lnTo>
                  <a:pt x="18003" y="10947"/>
                </a:lnTo>
                <a:lnTo>
                  <a:pt x="19139" y="10931"/>
                </a:lnTo>
                <a:lnTo>
                  <a:pt x="19152" y="9799"/>
                </a:lnTo>
                <a:lnTo>
                  <a:pt x="9406" y="5059"/>
                </a:lnTo>
                <a:lnTo>
                  <a:pt x="19200" y="8173"/>
                </a:lnTo>
                <a:lnTo>
                  <a:pt x="19262" y="5344"/>
                </a:lnTo>
                <a:lnTo>
                  <a:pt x="9406" y="5043"/>
                </a:lnTo>
                <a:lnTo>
                  <a:pt x="19180" y="3437"/>
                </a:lnTo>
                <a:lnTo>
                  <a:pt x="19207" y="1362"/>
                </a:lnTo>
                <a:lnTo>
                  <a:pt x="9426" y="5076"/>
                </a:lnTo>
                <a:lnTo>
                  <a:pt x="18794" y="0"/>
                </a:lnTo>
                <a:lnTo>
                  <a:pt x="15854" y="48"/>
                </a:lnTo>
                <a:lnTo>
                  <a:pt x="9467" y="5173"/>
                </a:lnTo>
                <a:lnTo>
                  <a:pt x="12447" y="16"/>
                </a:lnTo>
                <a:lnTo>
                  <a:pt x="10663" y="0"/>
                </a:lnTo>
                <a:lnTo>
                  <a:pt x="9507" y="5108"/>
                </a:lnTo>
                <a:lnTo>
                  <a:pt x="8575" y="32"/>
                </a:lnTo>
                <a:lnTo>
                  <a:pt x="6323" y="32"/>
                </a:lnTo>
                <a:lnTo>
                  <a:pt x="9507" y="5027"/>
                </a:lnTo>
                <a:lnTo>
                  <a:pt x="3708" y="32"/>
                </a:lnTo>
                <a:lnTo>
                  <a:pt x="892" y="48"/>
                </a:lnTo>
                <a:close/>
              </a:path>
            </a:pathLst>
          </a:custGeom>
          <a:solidFill>
            <a:srgbClr val="FF7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222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7295" y="930910"/>
            <a:ext cx="3085465" cy="4389755"/>
          </a:xfrm>
          <a:prstGeom prst="rect">
            <a:avLst/>
          </a:prstGeom>
        </p:spPr>
      </p:pic>
      <p:sp>
        <p:nvSpPr>
          <p:cNvPr id="24" name="五角星 23"/>
          <p:cNvSpPr/>
          <p:nvPr/>
        </p:nvSpPr>
        <p:spPr>
          <a:xfrm>
            <a:off x="9524365" y="47879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五角星 24"/>
          <p:cNvSpPr/>
          <p:nvPr/>
        </p:nvSpPr>
        <p:spPr>
          <a:xfrm>
            <a:off x="11129645" y="132207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五角星 25"/>
          <p:cNvSpPr/>
          <p:nvPr/>
        </p:nvSpPr>
        <p:spPr>
          <a:xfrm>
            <a:off x="9214485" y="185547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五角星 26"/>
          <p:cNvSpPr/>
          <p:nvPr/>
        </p:nvSpPr>
        <p:spPr>
          <a:xfrm>
            <a:off x="9371965" y="351663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五角星 27"/>
          <p:cNvSpPr/>
          <p:nvPr/>
        </p:nvSpPr>
        <p:spPr>
          <a:xfrm>
            <a:off x="11129645" y="384683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五角星 28"/>
          <p:cNvSpPr/>
          <p:nvPr/>
        </p:nvSpPr>
        <p:spPr>
          <a:xfrm>
            <a:off x="10479405" y="558927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角星 29"/>
          <p:cNvSpPr/>
          <p:nvPr/>
        </p:nvSpPr>
        <p:spPr>
          <a:xfrm>
            <a:off x="7710805" y="5854065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0"/>
          <p:cNvSpPr/>
          <p:nvPr/>
        </p:nvSpPr>
        <p:spPr>
          <a:xfrm>
            <a:off x="5866765" y="632460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1"/>
          <p:cNvSpPr/>
          <p:nvPr/>
        </p:nvSpPr>
        <p:spPr>
          <a:xfrm>
            <a:off x="3555365" y="5854065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2"/>
          <p:cNvSpPr/>
          <p:nvPr/>
        </p:nvSpPr>
        <p:spPr>
          <a:xfrm>
            <a:off x="497205" y="612267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3"/>
          <p:cNvSpPr/>
          <p:nvPr/>
        </p:nvSpPr>
        <p:spPr>
          <a:xfrm>
            <a:off x="1645285" y="5320665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4"/>
          <p:cNvSpPr/>
          <p:nvPr/>
        </p:nvSpPr>
        <p:spPr>
          <a:xfrm>
            <a:off x="497205" y="384683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>
            <a:off x="995680" y="165735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>
            <a:off x="2021840" y="15367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五角星 37"/>
          <p:cNvSpPr/>
          <p:nvPr/>
        </p:nvSpPr>
        <p:spPr>
          <a:xfrm>
            <a:off x="4663440" y="25527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五角星 38"/>
          <p:cNvSpPr/>
          <p:nvPr/>
        </p:nvSpPr>
        <p:spPr>
          <a:xfrm>
            <a:off x="6911975" y="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五角星 39"/>
          <p:cNvSpPr/>
          <p:nvPr/>
        </p:nvSpPr>
        <p:spPr>
          <a:xfrm>
            <a:off x="2924175" y="78867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五角星 40"/>
          <p:cNvSpPr/>
          <p:nvPr/>
        </p:nvSpPr>
        <p:spPr>
          <a:xfrm>
            <a:off x="2411095" y="351663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>
            <a:off x="3826510" y="146431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>
            <a:off x="2924175" y="2190750"/>
            <a:ext cx="498475" cy="5334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>
            <a:off x="8312785" y="339217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>
            <a:off x="9371965" y="351663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8209280" y="132207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2924175" y="2190750"/>
            <a:ext cx="498475" cy="533400"/>
          </a:xfrm>
          <a:prstGeom prst="star5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摄图网-正确成功卡通可爱音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5896610" y="3453130"/>
            <a:ext cx="6840220" cy="3667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781165" y="-904240"/>
            <a:ext cx="3592195" cy="353695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2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20820000">
            <a:off x="-561340" y="2080895"/>
            <a:ext cx="3510915" cy="303657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598170" y="901700"/>
            <a:ext cx="4518660" cy="3907790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-406400" y="4599940"/>
            <a:ext cx="717423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 descr="图片1"/>
          <p:cNvPicPr>
            <a:picLocks noChangeAspect="1"/>
          </p:cNvPicPr>
          <p:nvPr/>
        </p:nvPicPr>
        <p:blipFill>
          <a:blip r:embed="rId2">
            <a:lum bright="-12000"/>
          </a:blip>
          <a:srcRect l="10759" t="30296" r="8926" b="19861"/>
          <a:stretch>
            <a:fillRect/>
          </a:stretch>
        </p:blipFill>
        <p:spPr>
          <a:xfrm rot="21296959">
            <a:off x="-2436487" y="7308185"/>
            <a:ext cx="2140585" cy="1328420"/>
          </a:xfrm>
          <a:prstGeom prst="rect">
            <a:avLst/>
          </a:prstGeom>
        </p:spPr>
      </p:pic>
      <p:grpSp>
        <p:nvGrpSpPr>
          <p:cNvPr id="148" name="组合 147"/>
          <p:cNvGrpSpPr/>
          <p:nvPr/>
        </p:nvGrpSpPr>
        <p:grpSpPr>
          <a:xfrm>
            <a:off x="11486515" y="228854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utoRev="1" fill="hold" nodeType="withEffect" p14:presetBounceEnd="14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8.33333E-7 -1.11111E-6 L -0.00091 0.04051 " pathEditMode="relative" rAng="0" ptsTypes="AA" p14:bounceEnd="14000">
                                          <p:cBhvr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21654 -0.23565 L 0.30768 -0.29144 L 0.32774 -0.31181 L 0.5263 -0.38704 L 0.57109 -0.38125 " pathEditMode="relative" rAng="0" ptsTypes="AAAAAA">
                                          <p:cBhvr>
                                            <p:cTn id="61" dur="3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55" y="-19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8.33333E-7 -1.11111E-6 L -0.00091 0.04051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20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0 L 0.21654 -0.23565 L 0.30768 -0.29144 L 0.32774 -0.31181 L 0.5263 -0.38704 L 0.57109 -0.38125 " pathEditMode="relative" rAng="0" ptsTypes="AAAAAA">
                                          <p:cBhvr>
                                            <p:cTn id="61" dur="3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55" y="-19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5896610" y="3453130"/>
            <a:ext cx="6840220" cy="3667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016441" y="-561067"/>
            <a:ext cx="3592195" cy="353695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2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20820000">
            <a:off x="-561340" y="2080895"/>
            <a:ext cx="3510915" cy="303657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598170" y="901700"/>
            <a:ext cx="4518660" cy="3907790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-406400" y="4599940"/>
            <a:ext cx="717423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 descr="图片1"/>
          <p:cNvPicPr>
            <a:picLocks noChangeAspect="1"/>
          </p:cNvPicPr>
          <p:nvPr/>
        </p:nvPicPr>
        <p:blipFill>
          <a:blip r:embed="rId2">
            <a:lum bright="-12000"/>
          </a:blip>
          <a:srcRect l="10759" t="30296" r="8926" b="19861"/>
          <a:stretch>
            <a:fillRect/>
          </a:stretch>
        </p:blipFill>
        <p:spPr>
          <a:xfrm rot="720000">
            <a:off x="4104005" y="4959985"/>
            <a:ext cx="2140585" cy="1328420"/>
          </a:xfrm>
          <a:prstGeom prst="rect">
            <a:avLst/>
          </a:prstGeom>
        </p:spPr>
      </p:pic>
      <p:pic>
        <p:nvPicPr>
          <p:cNvPr id="42" name="图片 41" descr="大象站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87345" y="2112645"/>
            <a:ext cx="4219575" cy="3397250"/>
          </a:xfrm>
          <a:prstGeom prst="rect">
            <a:avLst/>
          </a:prstGeom>
        </p:spPr>
      </p:pic>
      <p:grpSp>
        <p:nvGrpSpPr>
          <p:cNvPr id="148" name="组合 147"/>
          <p:cNvGrpSpPr/>
          <p:nvPr/>
        </p:nvGrpSpPr>
        <p:grpSpPr>
          <a:xfrm>
            <a:off x="11486515" y="228854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306" y="302670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3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1 (245)"/>
          <p:cNvPicPr>
            <a:picLocks noChangeAspect="1"/>
          </p:cNvPicPr>
          <p:nvPr/>
        </p:nvPicPr>
        <p:blipFill>
          <a:blip r:embed="rId5">
            <a:lum bright="12000"/>
          </a:blip>
          <a:stretch>
            <a:fillRect/>
          </a:stretch>
        </p:blipFill>
        <p:spPr>
          <a:xfrm rot="21000000" flipH="1">
            <a:off x="3497651" y="2899652"/>
            <a:ext cx="2959869" cy="2959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大象叫声音效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fill="hold" nodeType="withEffect" p14:presetBounceEnd="20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3.54167E-6 2.59259E-6 L 0.00234 -0.10255 " pathEditMode="relative" rAng="0" ptsTypes="AA" p14:bounceEnd="20000">
                                          <p:cBhvr>
                                            <p:cTn id="8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大象叫声音效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3.54167E-6 2.59259E-6 L 0.00234 -0.10255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5614670" y="3372485"/>
            <a:ext cx="6840220" cy="3667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613525" y="-504825"/>
            <a:ext cx="3592195" cy="353695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20820000">
            <a:off x="-1181735" y="3164840"/>
            <a:ext cx="3997325" cy="363601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199390" y="2180590"/>
            <a:ext cx="4813300" cy="4519295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-786765" y="5967730"/>
            <a:ext cx="837692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2" name="图片 41" descr="大象站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48660" y="4001770"/>
            <a:ext cx="4219575" cy="3397250"/>
          </a:xfrm>
          <a:prstGeom prst="rect">
            <a:avLst/>
          </a:prstGeom>
        </p:spPr>
      </p:pic>
      <p:grpSp>
        <p:nvGrpSpPr>
          <p:cNvPr id="148" name="组合 147"/>
          <p:cNvGrpSpPr/>
          <p:nvPr/>
        </p:nvGrpSpPr>
        <p:grpSpPr>
          <a:xfrm>
            <a:off x="11486515" y="228854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3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 descr="摄图网_401497285_长颈鹿（非企业商用）"/>
          <p:cNvPicPr>
            <a:picLocks noChangeAspect="1"/>
          </p:cNvPicPr>
          <p:nvPr/>
        </p:nvPicPr>
        <p:blipFill>
          <a:blip r:embed="rId4">
            <a:lum bright="12000"/>
          </a:blip>
          <a:srcRect l="9842" r="5184"/>
          <a:stretch>
            <a:fillRect/>
          </a:stretch>
        </p:blipFill>
        <p:spPr>
          <a:xfrm flipH="1">
            <a:off x="3859530" y="2260600"/>
            <a:ext cx="2753995" cy="324104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117465" y="4652645"/>
            <a:ext cx="967740" cy="1192530"/>
            <a:chOff x="5638" y="8119"/>
            <a:chExt cx="1488" cy="1934"/>
          </a:xfrm>
        </p:grpSpPr>
        <p:sp>
          <p:nvSpPr>
            <p:cNvPr id="28" name="任意多边形 27"/>
            <p:cNvSpPr/>
            <p:nvPr/>
          </p:nvSpPr>
          <p:spPr>
            <a:xfrm rot="19800000">
              <a:off x="5638" y="8119"/>
              <a:ext cx="1488" cy="1934"/>
            </a:xfrm>
            <a:custGeom>
              <a:avLst/>
              <a:gdLst>
                <a:gd name="connsiteX0" fmla="*/ 31 w 1428"/>
                <a:gd name="connsiteY0" fmla="*/ 851 h 1808"/>
                <a:gd name="connsiteX1" fmla="*/ 733 w 1428"/>
                <a:gd name="connsiteY1" fmla="*/ 0 h 1808"/>
                <a:gd name="connsiteX2" fmla="*/ 1428 w 1428"/>
                <a:gd name="connsiteY2" fmla="*/ 870 h 1808"/>
                <a:gd name="connsiteX3" fmla="*/ 1291 w 1428"/>
                <a:gd name="connsiteY3" fmla="*/ 1437 h 1808"/>
                <a:gd name="connsiteX4" fmla="*/ 724 w 1428"/>
                <a:gd name="connsiteY4" fmla="*/ 1806 h 1808"/>
                <a:gd name="connsiteX5" fmla="*/ 200 w 1428"/>
                <a:gd name="connsiteY5" fmla="*/ 1375 h 1808"/>
                <a:gd name="connsiteX6" fmla="*/ 31 w 1428"/>
                <a:gd name="connsiteY6" fmla="*/ 851 h 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9" h="1809">
                  <a:moveTo>
                    <a:pt x="31" y="851"/>
                  </a:moveTo>
                  <a:cubicBezTo>
                    <a:pt x="-1" y="445"/>
                    <a:pt x="356" y="0"/>
                    <a:pt x="733" y="0"/>
                  </a:cubicBezTo>
                  <a:cubicBezTo>
                    <a:pt x="1108" y="0"/>
                    <a:pt x="1411" y="391"/>
                    <a:pt x="1428" y="870"/>
                  </a:cubicBezTo>
                  <a:cubicBezTo>
                    <a:pt x="1439" y="1178"/>
                    <a:pt x="1368" y="1274"/>
                    <a:pt x="1291" y="1437"/>
                  </a:cubicBezTo>
                  <a:cubicBezTo>
                    <a:pt x="1178" y="1581"/>
                    <a:pt x="995" y="1837"/>
                    <a:pt x="724" y="1806"/>
                  </a:cubicBezTo>
                  <a:cubicBezTo>
                    <a:pt x="534" y="1776"/>
                    <a:pt x="312" y="1532"/>
                    <a:pt x="200" y="1375"/>
                  </a:cubicBezTo>
                  <a:cubicBezTo>
                    <a:pt x="88" y="1219"/>
                    <a:pt x="-66" y="1060"/>
                    <a:pt x="31" y="851"/>
                  </a:cubicBezTo>
                  <a:close/>
                </a:path>
              </a:pathLst>
            </a:custGeom>
            <a:solidFill>
              <a:srgbClr val="D6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5938" y="8450"/>
              <a:ext cx="1037" cy="1361"/>
            </a:xfrm>
            <a:custGeom>
              <a:avLst/>
              <a:gdLst>
                <a:gd name="connisteX0" fmla="*/ 335389 w 565137"/>
                <a:gd name="connsiteY0" fmla="*/ 14694 h 743560"/>
                <a:gd name="connisteX1" fmla="*/ 447149 w 565137"/>
                <a:gd name="connsiteY1" fmla="*/ 9614 h 743560"/>
                <a:gd name="connisteX2" fmla="*/ 533509 w 565137"/>
                <a:gd name="connsiteY2" fmla="*/ 65494 h 743560"/>
                <a:gd name="connisteX3" fmla="*/ 563989 w 565137"/>
                <a:gd name="connsiteY3" fmla="*/ 243294 h 743560"/>
                <a:gd name="connisteX4" fmla="*/ 508109 w 565137"/>
                <a:gd name="connsiteY4" fmla="*/ 476974 h 743560"/>
                <a:gd name="connisteX5" fmla="*/ 406509 w 565137"/>
                <a:gd name="connsiteY5" fmla="*/ 644614 h 743560"/>
                <a:gd name="connisteX6" fmla="*/ 218549 w 565137"/>
                <a:gd name="connsiteY6" fmla="*/ 741134 h 743560"/>
                <a:gd name="connisteX7" fmla="*/ 45829 w 565137"/>
                <a:gd name="connsiteY7" fmla="*/ 685254 h 743560"/>
                <a:gd name="connisteX8" fmla="*/ 109 w 565137"/>
                <a:gd name="connsiteY8" fmla="*/ 476974 h 743560"/>
                <a:gd name="connisteX9" fmla="*/ 40749 w 565137"/>
                <a:gd name="connsiteY9" fmla="*/ 283934 h 743560"/>
                <a:gd name="connisteX10" fmla="*/ 162669 w 565137"/>
                <a:gd name="connsiteY10" fmla="*/ 121374 h 743560"/>
                <a:gd name="connisteX11" fmla="*/ 335389 w 565137"/>
                <a:gd name="connsiteY11" fmla="*/ 14694 h 7435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565138" h="743560">
                  <a:moveTo>
                    <a:pt x="335390" y="14695"/>
                  </a:moveTo>
                  <a:cubicBezTo>
                    <a:pt x="392540" y="-7530"/>
                    <a:pt x="407780" y="-545"/>
                    <a:pt x="447150" y="9615"/>
                  </a:cubicBezTo>
                  <a:cubicBezTo>
                    <a:pt x="486520" y="19775"/>
                    <a:pt x="510015" y="18505"/>
                    <a:pt x="533510" y="65495"/>
                  </a:cubicBezTo>
                  <a:cubicBezTo>
                    <a:pt x="557005" y="112485"/>
                    <a:pt x="569070" y="160745"/>
                    <a:pt x="563990" y="243295"/>
                  </a:cubicBezTo>
                  <a:cubicBezTo>
                    <a:pt x="558910" y="325845"/>
                    <a:pt x="539860" y="396965"/>
                    <a:pt x="508110" y="476975"/>
                  </a:cubicBezTo>
                  <a:cubicBezTo>
                    <a:pt x="476360" y="556985"/>
                    <a:pt x="464295" y="591910"/>
                    <a:pt x="406510" y="644615"/>
                  </a:cubicBezTo>
                  <a:cubicBezTo>
                    <a:pt x="348725" y="697320"/>
                    <a:pt x="290940" y="732880"/>
                    <a:pt x="218550" y="741135"/>
                  </a:cubicBezTo>
                  <a:cubicBezTo>
                    <a:pt x="146160" y="749390"/>
                    <a:pt x="89645" y="737960"/>
                    <a:pt x="45830" y="685255"/>
                  </a:cubicBezTo>
                  <a:cubicBezTo>
                    <a:pt x="2015" y="632550"/>
                    <a:pt x="1380" y="556985"/>
                    <a:pt x="110" y="476975"/>
                  </a:cubicBezTo>
                  <a:cubicBezTo>
                    <a:pt x="-1160" y="396965"/>
                    <a:pt x="8365" y="355055"/>
                    <a:pt x="40750" y="283935"/>
                  </a:cubicBezTo>
                  <a:cubicBezTo>
                    <a:pt x="73135" y="212815"/>
                    <a:pt x="103615" y="175350"/>
                    <a:pt x="162670" y="121375"/>
                  </a:cubicBezTo>
                  <a:cubicBezTo>
                    <a:pt x="221725" y="67400"/>
                    <a:pt x="278240" y="36920"/>
                    <a:pt x="335390" y="14695"/>
                  </a:cubicBezTo>
                  <a:close/>
                </a:path>
              </a:pathLst>
            </a:custGeom>
            <a:solidFill>
              <a:srgbClr val="B6E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 p14:bounceEnd="20000">
                                          <p:cBhvr>
                                            <p:cTn id="6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5614670" y="3372485"/>
            <a:ext cx="6840220" cy="3667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613525" y="-504825"/>
            <a:ext cx="3592195" cy="353695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20820000">
            <a:off x="-1207135" y="3375025"/>
            <a:ext cx="3997325" cy="363601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173990" y="2390775"/>
            <a:ext cx="4813300" cy="4519295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-887730" y="5247640"/>
            <a:ext cx="837692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1486515" y="228854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3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 descr="2345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4302680" y="2851961"/>
            <a:ext cx="4410790" cy="4883030"/>
          </a:xfrm>
          <a:prstGeom prst="rect">
            <a:avLst/>
          </a:prstGeom>
        </p:spPr>
      </p:pic>
      <p:pic>
        <p:nvPicPr>
          <p:cNvPr id="2" name="图片 1" descr="斑马抬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60" y="2475865"/>
            <a:ext cx="4021562" cy="3946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马的啼叫声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 p14:bounceEnd="20000">
                                          <p:cBhvr>
                                            <p:cTn id="6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马的啼叫声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25F62"/>
            </a:gs>
            <a:gs pos="49000">
              <a:srgbClr val="00284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图片 174" descr="山"/>
          <p:cNvPicPr>
            <a:picLocks noChangeAspect="1"/>
          </p:cNvPicPr>
          <p:nvPr/>
        </p:nvPicPr>
        <p:blipFill>
          <a:blip r:embed="rId1"/>
          <a:srcRect l="62500" r="5000"/>
          <a:stretch>
            <a:fillRect/>
          </a:stretch>
        </p:blipFill>
        <p:spPr>
          <a:xfrm>
            <a:off x="5614670" y="3372485"/>
            <a:ext cx="6840220" cy="366776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613525" y="-504825"/>
            <a:ext cx="3592195" cy="3536950"/>
            <a:chOff x="11772" y="242"/>
            <a:chExt cx="3768" cy="3710"/>
          </a:xfrm>
        </p:grpSpPr>
        <p:sp>
          <p:nvSpPr>
            <p:cNvPr id="6" name="椭圆 5"/>
            <p:cNvSpPr/>
            <p:nvPr/>
          </p:nvSpPr>
          <p:spPr>
            <a:xfrm>
              <a:off x="11772" y="242"/>
              <a:ext cx="3769" cy="3711"/>
            </a:xfrm>
            <a:prstGeom prst="ellipse">
              <a:avLst/>
            </a:prstGeom>
            <a:solidFill>
              <a:srgbClr val="FFFA9C"/>
            </a:solidFill>
            <a:ln>
              <a:noFill/>
            </a:ln>
            <a:effectLst>
              <a:glow rad="1117600">
                <a:srgbClr val="FFFA9C">
                  <a:alpha val="17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20023161">
              <a:off x="12411" y="2635"/>
              <a:ext cx="797" cy="244"/>
              <a:chOff x="5375910" y="2183907"/>
              <a:chExt cx="1802130" cy="490713"/>
            </a:xfrm>
          </p:grpSpPr>
          <p:sp>
            <p:nvSpPr>
              <p:cNvPr id="3" name="任意多边形: 形状 2"/>
              <p:cNvSpPr/>
              <p:nvPr/>
            </p:nvSpPr>
            <p:spPr>
              <a:xfrm>
                <a:off x="5379868" y="2183907"/>
                <a:ext cx="1597981" cy="263559"/>
              </a:xfrm>
              <a:custGeom>
                <a:avLst/>
                <a:gdLst>
                  <a:gd name="connsiteX0" fmla="*/ 0 w 1597981"/>
                  <a:gd name="connsiteY0" fmla="*/ 53266 h 263559"/>
                  <a:gd name="connsiteX1" fmla="*/ 488272 w 1597981"/>
                  <a:gd name="connsiteY1" fmla="*/ 221942 h 263559"/>
                  <a:gd name="connsiteX2" fmla="*/ 887767 w 1597981"/>
                  <a:gd name="connsiteY2" fmla="*/ 257452 h 263559"/>
                  <a:gd name="connsiteX3" fmla="*/ 1331650 w 1597981"/>
                  <a:gd name="connsiteY3" fmla="*/ 124287 h 263559"/>
                  <a:gd name="connsiteX4" fmla="*/ 1597981 w 1597981"/>
                  <a:gd name="connsiteY4" fmla="*/ 0 h 26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981" h="263559">
                    <a:moveTo>
                      <a:pt x="0" y="53266"/>
                    </a:moveTo>
                    <a:cubicBezTo>
                      <a:pt x="170155" y="120588"/>
                      <a:pt x="340311" y="187911"/>
                      <a:pt x="488272" y="221942"/>
                    </a:cubicBezTo>
                    <a:cubicBezTo>
                      <a:pt x="636233" y="255973"/>
                      <a:pt x="747204" y="273728"/>
                      <a:pt x="887767" y="257452"/>
                    </a:cubicBezTo>
                    <a:cubicBezTo>
                      <a:pt x="1028330" y="241176"/>
                      <a:pt x="1213281" y="167196"/>
                      <a:pt x="1331650" y="124287"/>
                    </a:cubicBezTo>
                    <a:cubicBezTo>
                      <a:pt x="1450019" y="81378"/>
                      <a:pt x="1524000" y="40689"/>
                      <a:pt x="1597981" y="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: 形状 6"/>
              <p:cNvSpPr/>
              <p:nvPr/>
            </p:nvSpPr>
            <p:spPr>
              <a:xfrm>
                <a:off x="5375910" y="2247900"/>
                <a:ext cx="1634490" cy="238110"/>
              </a:xfrm>
              <a:custGeom>
                <a:avLst/>
                <a:gdLst>
                  <a:gd name="connsiteX0" fmla="*/ 0 w 1634490"/>
                  <a:gd name="connsiteY0" fmla="*/ 0 h 238110"/>
                  <a:gd name="connsiteX1" fmla="*/ 163830 w 1634490"/>
                  <a:gd name="connsiteY1" fmla="*/ 72390 h 238110"/>
                  <a:gd name="connsiteX2" fmla="*/ 613410 w 1634490"/>
                  <a:gd name="connsiteY2" fmla="*/ 205740 h 238110"/>
                  <a:gd name="connsiteX3" fmla="*/ 956310 w 1634490"/>
                  <a:gd name="connsiteY3" fmla="*/ 236220 h 238110"/>
                  <a:gd name="connsiteX4" fmla="*/ 1314450 w 1634490"/>
                  <a:gd name="connsiteY4" fmla="*/ 167640 h 238110"/>
                  <a:gd name="connsiteX5" fmla="*/ 1634490 w 1634490"/>
                  <a:gd name="connsiteY5" fmla="*/ 38100 h 238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4490" h="238110">
                    <a:moveTo>
                      <a:pt x="0" y="0"/>
                    </a:moveTo>
                    <a:cubicBezTo>
                      <a:pt x="30797" y="19050"/>
                      <a:pt x="61595" y="38100"/>
                      <a:pt x="163830" y="72390"/>
                    </a:cubicBezTo>
                    <a:cubicBezTo>
                      <a:pt x="266065" y="106680"/>
                      <a:pt x="481330" y="178435"/>
                      <a:pt x="613410" y="205740"/>
                    </a:cubicBezTo>
                    <a:cubicBezTo>
                      <a:pt x="745490" y="233045"/>
                      <a:pt x="839470" y="242570"/>
                      <a:pt x="956310" y="236220"/>
                    </a:cubicBezTo>
                    <a:cubicBezTo>
                      <a:pt x="1073150" y="229870"/>
                      <a:pt x="1201420" y="200660"/>
                      <a:pt x="1314450" y="167640"/>
                    </a:cubicBezTo>
                    <a:cubicBezTo>
                      <a:pt x="1427480" y="134620"/>
                      <a:pt x="1530985" y="86360"/>
                      <a:pt x="1634490" y="38100"/>
                    </a:cubicBezTo>
                  </a:path>
                </a:pathLst>
              </a:custGeom>
              <a:noFill/>
              <a:ln w="1905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>
                <a:off x="6644640" y="2438400"/>
                <a:ext cx="220980" cy="236220"/>
              </a:xfrm>
              <a:custGeom>
                <a:avLst/>
                <a:gdLst>
                  <a:gd name="connsiteX0" fmla="*/ 0 w 220980"/>
                  <a:gd name="connsiteY0" fmla="*/ 0 h 236220"/>
                  <a:gd name="connsiteX1" fmla="*/ 83820 w 220980"/>
                  <a:gd name="connsiteY1" fmla="*/ 152400 h 236220"/>
                  <a:gd name="connsiteX2" fmla="*/ 220980 w 220980"/>
                  <a:gd name="connsiteY2" fmla="*/ 236220 h 236220"/>
                  <a:gd name="connsiteX3" fmla="*/ 220980 w 220980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" h="236220">
                    <a:moveTo>
                      <a:pt x="0" y="0"/>
                    </a:moveTo>
                    <a:cubicBezTo>
                      <a:pt x="23495" y="56515"/>
                      <a:pt x="46990" y="113030"/>
                      <a:pt x="83820" y="152400"/>
                    </a:cubicBezTo>
                    <a:cubicBezTo>
                      <a:pt x="120650" y="191770"/>
                      <a:pt x="220980" y="236220"/>
                      <a:pt x="220980" y="236220"/>
                    </a:cubicBezTo>
                    <a:lnTo>
                      <a:pt x="220980" y="236220"/>
                    </a:ln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6846570" y="2370364"/>
                <a:ext cx="331470" cy="179639"/>
              </a:xfrm>
              <a:custGeom>
                <a:avLst/>
                <a:gdLst>
                  <a:gd name="connsiteX0" fmla="*/ 0 w 472440"/>
                  <a:gd name="connsiteY0" fmla="*/ 0 h 236380"/>
                  <a:gd name="connsiteX1" fmla="*/ 228600 w 472440"/>
                  <a:gd name="connsiteY1" fmla="*/ 198120 h 236380"/>
                  <a:gd name="connsiteX2" fmla="*/ 472440 w 472440"/>
                  <a:gd name="connsiteY2" fmla="*/ 236220 h 236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236380">
                    <a:moveTo>
                      <a:pt x="0" y="0"/>
                    </a:moveTo>
                    <a:cubicBezTo>
                      <a:pt x="74930" y="79375"/>
                      <a:pt x="149860" y="158750"/>
                      <a:pt x="228600" y="198120"/>
                    </a:cubicBezTo>
                    <a:cubicBezTo>
                      <a:pt x="307340" y="237490"/>
                      <a:pt x="389890" y="236855"/>
                      <a:pt x="472440" y="236220"/>
                    </a:cubicBezTo>
                  </a:path>
                </a:pathLst>
              </a:custGeom>
              <a:noFill/>
              <a:ln w="12700">
                <a:solidFill>
                  <a:srgbClr val="7E5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20820000">
            <a:off x="-1304925" y="4195445"/>
            <a:ext cx="3997325" cy="3636010"/>
            <a:chOff x="10697" y="2618"/>
            <a:chExt cx="7116" cy="6154"/>
          </a:xfrm>
        </p:grpSpPr>
        <p:grpSp>
          <p:nvGrpSpPr>
            <p:cNvPr id="97" name="组合 96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100" name="任意多边形 99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任意多边形 100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2" name="任意多边形 101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3" name="任意多边形 102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任意多边形 103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任意多边形 104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6" name="任意多边形 105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任意多边形 106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8" name="任意多边形 107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任意多边形 108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任意多边形 110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2" name="任意多边形 111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14" name="组合 113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115" name="任意多边形 114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任意多边形 116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8" name="椭圆 117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122" name="组合 121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123" name="任意多边形 12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任意多边形 12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椭圆 125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132" name="组合 131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133" name="任意多边形 132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4" name="任意多边形 133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椭圆 135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140" name="组合 139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141" name="任意多边形 14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2" name="任意多边形 14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4" name="椭圆 143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 rot="21420000">
            <a:off x="76200" y="3211195"/>
            <a:ext cx="4813300" cy="4519295"/>
            <a:chOff x="10697" y="2618"/>
            <a:chExt cx="7116" cy="615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832" y="5734"/>
              <a:ext cx="3776" cy="3038"/>
              <a:chOff x="10337" y="2207"/>
              <a:chExt cx="3062" cy="3038"/>
            </a:xfrm>
          </p:grpSpPr>
          <p:sp>
            <p:nvSpPr>
              <p:cNvPr id="43" name="任意多边形 42"/>
              <p:cNvSpPr/>
              <p:nvPr/>
            </p:nvSpPr>
            <p:spPr>
              <a:xfrm>
                <a:off x="10337" y="2207"/>
                <a:ext cx="3063" cy="3039"/>
              </a:xfrm>
              <a:custGeom>
                <a:avLst/>
                <a:gdLst>
                  <a:gd name="connisteX0" fmla="*/ 409019 w 1944734"/>
                  <a:gd name="connsiteY0" fmla="*/ 1811093 h 1929850"/>
                  <a:gd name="connisteX1" fmla="*/ 510619 w 1944734"/>
                  <a:gd name="connsiteY1" fmla="*/ 1689173 h 1929850"/>
                  <a:gd name="connisteX2" fmla="*/ 563959 w 1944734"/>
                  <a:gd name="connsiteY2" fmla="*/ 1554553 h 1929850"/>
                  <a:gd name="connisteX3" fmla="*/ 607139 w 1944734"/>
                  <a:gd name="connsiteY3" fmla="*/ 1386913 h 1929850"/>
                  <a:gd name="connisteX4" fmla="*/ 607139 w 1944734"/>
                  <a:gd name="connsiteY4" fmla="*/ 1171013 h 1929850"/>
                  <a:gd name="connisteX5" fmla="*/ 553799 w 1944734"/>
                  <a:gd name="connsiteY5" fmla="*/ 970353 h 1929850"/>
                  <a:gd name="connisteX6" fmla="*/ 485219 w 1944734"/>
                  <a:gd name="connsiteY6" fmla="*/ 706193 h 1929850"/>
                  <a:gd name="connisteX7" fmla="*/ 287099 w 1944734"/>
                  <a:gd name="connsiteY7" fmla="*/ 444573 h 1929850"/>
                  <a:gd name="connisteX8" fmla="*/ 86439 w 1944734"/>
                  <a:gd name="connsiteY8" fmla="*/ 312493 h 1929850"/>
                  <a:gd name="connisteX9" fmla="*/ 79 w 1944734"/>
                  <a:gd name="connsiteY9" fmla="*/ 312493 h 1929850"/>
                  <a:gd name="connisteX10" fmla="*/ 76279 w 1944734"/>
                  <a:gd name="connsiteY10" fmla="*/ 254073 h 1929850"/>
                  <a:gd name="connisteX11" fmla="*/ 228679 w 1944734"/>
                  <a:gd name="connsiteY11" fmla="*/ 221053 h 1929850"/>
                  <a:gd name="connisteX12" fmla="*/ 475059 w 1944734"/>
                  <a:gd name="connsiteY12" fmla="*/ 259153 h 1929850"/>
                  <a:gd name="connisteX13" fmla="*/ 723979 w 1944734"/>
                  <a:gd name="connsiteY13" fmla="*/ 373453 h 1929850"/>
                  <a:gd name="connisteX14" fmla="*/ 899239 w 1944734"/>
                  <a:gd name="connsiteY14" fmla="*/ 505533 h 1929850"/>
                  <a:gd name="connisteX15" fmla="*/ 906859 w 1944734"/>
                  <a:gd name="connsiteY15" fmla="*/ 492833 h 1929850"/>
                  <a:gd name="connisteX16" fmla="*/ 939879 w 1944734"/>
                  <a:gd name="connsiteY16" fmla="*/ 406473 h 1929850"/>
                  <a:gd name="connisteX17" fmla="*/ 1046559 w 1944734"/>
                  <a:gd name="connsiteY17" fmla="*/ 228673 h 1929850"/>
                  <a:gd name="connisteX18" fmla="*/ 1267539 w 1944734"/>
                  <a:gd name="connsiteY18" fmla="*/ 40713 h 1929850"/>
                  <a:gd name="connisteX19" fmla="*/ 1549479 w 1944734"/>
                  <a:gd name="connsiteY19" fmla="*/ 73 h 1929850"/>
                  <a:gd name="connisteX20" fmla="*/ 1793319 w 1944734"/>
                  <a:gd name="connsiteY20" fmla="*/ 35633 h 1929850"/>
                  <a:gd name="connisteX21" fmla="*/ 1920319 w 1944734"/>
                  <a:gd name="connsiteY21" fmla="*/ 106753 h 1929850"/>
                  <a:gd name="connisteX22" fmla="*/ 1935559 w 1944734"/>
                  <a:gd name="connsiteY22" fmla="*/ 129613 h 1929850"/>
                  <a:gd name="connisteX23" fmla="*/ 1846659 w 1944734"/>
                  <a:gd name="connsiteY23" fmla="*/ 111833 h 1929850"/>
                  <a:gd name="connisteX24" fmla="*/ 1653619 w 1944734"/>
                  <a:gd name="connsiteY24" fmla="*/ 124533 h 1929850"/>
                  <a:gd name="connisteX25" fmla="*/ 1498679 w 1944734"/>
                  <a:gd name="connsiteY25" fmla="*/ 228673 h 1929850"/>
                  <a:gd name="connisteX26" fmla="*/ 1381839 w 1944734"/>
                  <a:gd name="connsiteY26" fmla="*/ 419173 h 1929850"/>
                  <a:gd name="connisteX27" fmla="*/ 1285319 w 1944734"/>
                  <a:gd name="connsiteY27" fmla="*/ 731593 h 1929850"/>
                  <a:gd name="connisteX28" fmla="*/ 1244679 w 1944734"/>
                  <a:gd name="connsiteY28" fmla="*/ 917013 h 1929850"/>
                  <a:gd name="connisteX29" fmla="*/ 1224359 w 1944734"/>
                  <a:gd name="connsiteY29" fmla="*/ 1064333 h 1929850"/>
                  <a:gd name="connisteX30" fmla="*/ 1224359 w 1944734"/>
                  <a:gd name="connsiteY30" fmla="*/ 1171013 h 1929850"/>
                  <a:gd name="connisteX31" fmla="*/ 1204039 w 1944734"/>
                  <a:gd name="connsiteY31" fmla="*/ 1285313 h 1929850"/>
                  <a:gd name="connisteX32" fmla="*/ 1191339 w 1944734"/>
                  <a:gd name="connsiteY32" fmla="*/ 1336113 h 1929850"/>
                  <a:gd name="connisteX33" fmla="*/ 1191339 w 1944734"/>
                  <a:gd name="connsiteY33" fmla="*/ 1391993 h 1929850"/>
                  <a:gd name="connisteX34" fmla="*/ 1239599 w 1944734"/>
                  <a:gd name="connsiteY34" fmla="*/ 1531693 h 1929850"/>
                  <a:gd name="connisteX35" fmla="*/ 1384379 w 1944734"/>
                  <a:gd name="connsiteY35" fmla="*/ 1737433 h 1929850"/>
                  <a:gd name="connisteX36" fmla="*/ 1511379 w 1944734"/>
                  <a:gd name="connsiteY36" fmla="*/ 1907613 h 1929850"/>
                  <a:gd name="connisteX37" fmla="*/ 1440259 w 1944734"/>
                  <a:gd name="connsiteY37" fmla="*/ 1915233 h 1929850"/>
                  <a:gd name="connisteX38" fmla="*/ 1287859 w 1944734"/>
                  <a:gd name="connsiteY38" fmla="*/ 1841573 h 1929850"/>
                  <a:gd name="connisteX39" fmla="*/ 1181179 w 1944734"/>
                  <a:gd name="connsiteY39" fmla="*/ 1927933 h 1929850"/>
                  <a:gd name="connisteX40" fmla="*/ 1102439 w 1944734"/>
                  <a:gd name="connsiteY40" fmla="*/ 1788233 h 1929850"/>
                  <a:gd name="connisteX41" fmla="*/ 942419 w 1944734"/>
                  <a:gd name="connsiteY41" fmla="*/ 1922853 h 1929850"/>
                  <a:gd name="connisteX42" fmla="*/ 883999 w 1944734"/>
                  <a:gd name="connsiteY42" fmla="*/ 1793313 h 1929850"/>
                  <a:gd name="connisteX43" fmla="*/ 647779 w 1944734"/>
                  <a:gd name="connsiteY43" fmla="*/ 1884753 h 1929850"/>
                  <a:gd name="connisteX44" fmla="*/ 348059 w 1944734"/>
                  <a:gd name="connsiteY44" fmla="*/ 1920313 h 1929850"/>
                  <a:gd name="connisteX45" fmla="*/ 297259 w 1944734"/>
                  <a:gd name="connsiteY45" fmla="*/ 1884753 h 1929850"/>
                  <a:gd name="connisteX46" fmla="*/ 363299 w 1944734"/>
                  <a:gd name="connsiteY46" fmla="*/ 1833953 h 1929850"/>
                  <a:gd name="connisteX47" fmla="*/ 409019 w 1944734"/>
                  <a:gd name="connsiteY47" fmla="*/ 1811093 h 19298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  <a:cxn ang="0">
                    <a:pos x="connisteX31" y="connsiteY31"/>
                  </a:cxn>
                  <a:cxn ang="0">
                    <a:pos x="connisteX32" y="connsiteY32"/>
                  </a:cxn>
                  <a:cxn ang="0">
                    <a:pos x="connisteX33" y="connsiteY33"/>
                  </a:cxn>
                  <a:cxn ang="0">
                    <a:pos x="connisteX34" y="connsiteY34"/>
                  </a:cxn>
                  <a:cxn ang="0">
                    <a:pos x="connisteX35" y="connsiteY35"/>
                  </a:cxn>
                  <a:cxn ang="0">
                    <a:pos x="connisteX36" y="connsiteY36"/>
                  </a:cxn>
                  <a:cxn ang="0">
                    <a:pos x="connisteX37" y="connsiteY37"/>
                  </a:cxn>
                  <a:cxn ang="0">
                    <a:pos x="connisteX38" y="connsiteY38"/>
                  </a:cxn>
                  <a:cxn ang="0">
                    <a:pos x="connisteX39" y="connsiteY39"/>
                  </a:cxn>
                  <a:cxn ang="0">
                    <a:pos x="connisteX40" y="connsiteY40"/>
                  </a:cxn>
                  <a:cxn ang="0">
                    <a:pos x="connisteX41" y="connsiteY41"/>
                  </a:cxn>
                  <a:cxn ang="0">
                    <a:pos x="connisteX42" y="connsiteY42"/>
                  </a:cxn>
                  <a:cxn ang="0">
                    <a:pos x="connisteX43" y="connsiteY43"/>
                  </a:cxn>
                  <a:cxn ang="0">
                    <a:pos x="connisteX44" y="connsiteY44"/>
                  </a:cxn>
                  <a:cxn ang="0">
                    <a:pos x="connisteX45" y="connsiteY45"/>
                  </a:cxn>
                  <a:cxn ang="0">
                    <a:pos x="connisteX46" y="connsiteY46"/>
                  </a:cxn>
                  <a:cxn ang="0">
                    <a:pos x="connisteX47" y="connsiteY47"/>
                  </a:cxn>
                </a:cxnLst>
                <a:rect l="l" t="t" r="r" b="b"/>
                <a:pathLst>
                  <a:path w="1944735" h="1929851">
                    <a:moveTo>
                      <a:pt x="409020" y="1811094"/>
                    </a:moveTo>
                    <a:cubicBezTo>
                      <a:pt x="438230" y="1781884"/>
                      <a:pt x="479505" y="1740609"/>
                      <a:pt x="510620" y="1689174"/>
                    </a:cubicBezTo>
                    <a:cubicBezTo>
                      <a:pt x="541735" y="1637739"/>
                      <a:pt x="544910" y="1614879"/>
                      <a:pt x="563960" y="1554554"/>
                    </a:cubicBezTo>
                    <a:cubicBezTo>
                      <a:pt x="583010" y="1494229"/>
                      <a:pt x="598250" y="1463749"/>
                      <a:pt x="607140" y="1386914"/>
                    </a:cubicBezTo>
                    <a:cubicBezTo>
                      <a:pt x="616030" y="1310079"/>
                      <a:pt x="617935" y="1254199"/>
                      <a:pt x="607140" y="1171014"/>
                    </a:cubicBezTo>
                    <a:cubicBezTo>
                      <a:pt x="596345" y="1087829"/>
                      <a:pt x="577930" y="1063064"/>
                      <a:pt x="553800" y="970354"/>
                    </a:cubicBezTo>
                    <a:cubicBezTo>
                      <a:pt x="529670" y="877644"/>
                      <a:pt x="538560" y="811604"/>
                      <a:pt x="485220" y="706194"/>
                    </a:cubicBezTo>
                    <a:cubicBezTo>
                      <a:pt x="431880" y="600784"/>
                      <a:pt x="367110" y="523314"/>
                      <a:pt x="287100" y="444574"/>
                    </a:cubicBezTo>
                    <a:cubicBezTo>
                      <a:pt x="207090" y="365834"/>
                      <a:pt x="143590" y="339164"/>
                      <a:pt x="86440" y="312494"/>
                    </a:cubicBezTo>
                    <a:cubicBezTo>
                      <a:pt x="29290" y="285824"/>
                      <a:pt x="1985" y="323924"/>
                      <a:pt x="80" y="312494"/>
                    </a:cubicBezTo>
                    <a:cubicBezTo>
                      <a:pt x="-1825" y="301064"/>
                      <a:pt x="30560" y="272489"/>
                      <a:pt x="76280" y="254074"/>
                    </a:cubicBezTo>
                    <a:cubicBezTo>
                      <a:pt x="122000" y="235659"/>
                      <a:pt x="148670" y="219784"/>
                      <a:pt x="228680" y="221054"/>
                    </a:cubicBezTo>
                    <a:cubicBezTo>
                      <a:pt x="308690" y="222324"/>
                      <a:pt x="376000" y="228674"/>
                      <a:pt x="475060" y="259154"/>
                    </a:cubicBezTo>
                    <a:cubicBezTo>
                      <a:pt x="574120" y="289634"/>
                      <a:pt x="638890" y="323924"/>
                      <a:pt x="723980" y="373454"/>
                    </a:cubicBezTo>
                    <a:cubicBezTo>
                      <a:pt x="809070" y="422984"/>
                      <a:pt x="862410" y="481404"/>
                      <a:pt x="899240" y="505534"/>
                    </a:cubicBezTo>
                    <a:cubicBezTo>
                      <a:pt x="936070" y="529664"/>
                      <a:pt x="898605" y="512519"/>
                      <a:pt x="906860" y="492834"/>
                    </a:cubicBezTo>
                    <a:cubicBezTo>
                      <a:pt x="915115" y="473149"/>
                      <a:pt x="911940" y="459179"/>
                      <a:pt x="939880" y="406474"/>
                    </a:cubicBezTo>
                    <a:cubicBezTo>
                      <a:pt x="967820" y="353769"/>
                      <a:pt x="981155" y="301699"/>
                      <a:pt x="1046560" y="228674"/>
                    </a:cubicBezTo>
                    <a:cubicBezTo>
                      <a:pt x="1111965" y="155649"/>
                      <a:pt x="1167210" y="86434"/>
                      <a:pt x="1267540" y="40714"/>
                    </a:cubicBezTo>
                    <a:cubicBezTo>
                      <a:pt x="1367870" y="-5006"/>
                      <a:pt x="1444070" y="1344"/>
                      <a:pt x="1549480" y="74"/>
                    </a:cubicBezTo>
                    <a:cubicBezTo>
                      <a:pt x="1654890" y="-1196"/>
                      <a:pt x="1719025" y="14044"/>
                      <a:pt x="1793320" y="35634"/>
                    </a:cubicBezTo>
                    <a:cubicBezTo>
                      <a:pt x="1867615" y="57224"/>
                      <a:pt x="1891745" y="87704"/>
                      <a:pt x="1920320" y="106754"/>
                    </a:cubicBezTo>
                    <a:cubicBezTo>
                      <a:pt x="1948895" y="125804"/>
                      <a:pt x="1950165" y="128344"/>
                      <a:pt x="1935560" y="129614"/>
                    </a:cubicBezTo>
                    <a:cubicBezTo>
                      <a:pt x="1920955" y="130884"/>
                      <a:pt x="1903175" y="113104"/>
                      <a:pt x="1846660" y="111834"/>
                    </a:cubicBezTo>
                    <a:cubicBezTo>
                      <a:pt x="1790145" y="110564"/>
                      <a:pt x="1723470" y="101039"/>
                      <a:pt x="1653620" y="124534"/>
                    </a:cubicBezTo>
                    <a:cubicBezTo>
                      <a:pt x="1583770" y="148029"/>
                      <a:pt x="1553290" y="169619"/>
                      <a:pt x="1498680" y="228674"/>
                    </a:cubicBezTo>
                    <a:cubicBezTo>
                      <a:pt x="1444070" y="287729"/>
                      <a:pt x="1424385" y="318844"/>
                      <a:pt x="1381840" y="419174"/>
                    </a:cubicBezTo>
                    <a:cubicBezTo>
                      <a:pt x="1339295" y="519504"/>
                      <a:pt x="1312625" y="631899"/>
                      <a:pt x="1285320" y="731594"/>
                    </a:cubicBezTo>
                    <a:cubicBezTo>
                      <a:pt x="1258015" y="831289"/>
                      <a:pt x="1256745" y="850339"/>
                      <a:pt x="1244680" y="917014"/>
                    </a:cubicBezTo>
                    <a:cubicBezTo>
                      <a:pt x="1232615" y="983689"/>
                      <a:pt x="1228170" y="1013534"/>
                      <a:pt x="1224360" y="1064334"/>
                    </a:cubicBezTo>
                    <a:cubicBezTo>
                      <a:pt x="1220550" y="1115134"/>
                      <a:pt x="1228170" y="1126564"/>
                      <a:pt x="1224360" y="1171014"/>
                    </a:cubicBezTo>
                    <a:cubicBezTo>
                      <a:pt x="1220550" y="1215464"/>
                      <a:pt x="1210390" y="1252294"/>
                      <a:pt x="1204040" y="1285314"/>
                    </a:cubicBezTo>
                    <a:cubicBezTo>
                      <a:pt x="1197690" y="1318334"/>
                      <a:pt x="1193880" y="1314524"/>
                      <a:pt x="1191340" y="1336114"/>
                    </a:cubicBezTo>
                    <a:cubicBezTo>
                      <a:pt x="1188800" y="1357704"/>
                      <a:pt x="1181815" y="1352624"/>
                      <a:pt x="1191340" y="1391994"/>
                    </a:cubicBezTo>
                    <a:cubicBezTo>
                      <a:pt x="1200865" y="1431364"/>
                      <a:pt x="1200865" y="1462479"/>
                      <a:pt x="1239600" y="1531694"/>
                    </a:cubicBezTo>
                    <a:cubicBezTo>
                      <a:pt x="1278335" y="1600909"/>
                      <a:pt x="1329770" y="1662504"/>
                      <a:pt x="1384380" y="1737434"/>
                    </a:cubicBezTo>
                    <a:cubicBezTo>
                      <a:pt x="1438990" y="1812364"/>
                      <a:pt x="1499950" y="1872054"/>
                      <a:pt x="1511380" y="1907614"/>
                    </a:cubicBezTo>
                    <a:cubicBezTo>
                      <a:pt x="1522810" y="1943174"/>
                      <a:pt x="1484710" y="1928569"/>
                      <a:pt x="1440260" y="1915234"/>
                    </a:cubicBezTo>
                    <a:cubicBezTo>
                      <a:pt x="1395810" y="1901899"/>
                      <a:pt x="1339930" y="1839034"/>
                      <a:pt x="1287860" y="1841574"/>
                    </a:cubicBezTo>
                    <a:cubicBezTo>
                      <a:pt x="1235790" y="1844114"/>
                      <a:pt x="1218010" y="1938729"/>
                      <a:pt x="1181180" y="1927934"/>
                    </a:cubicBezTo>
                    <a:cubicBezTo>
                      <a:pt x="1144350" y="1917139"/>
                      <a:pt x="1150065" y="1789504"/>
                      <a:pt x="1102440" y="1788234"/>
                    </a:cubicBezTo>
                    <a:cubicBezTo>
                      <a:pt x="1054815" y="1786964"/>
                      <a:pt x="986235" y="1921584"/>
                      <a:pt x="942420" y="1922854"/>
                    </a:cubicBezTo>
                    <a:cubicBezTo>
                      <a:pt x="898605" y="1924124"/>
                      <a:pt x="943055" y="1800934"/>
                      <a:pt x="884000" y="1793314"/>
                    </a:cubicBezTo>
                    <a:cubicBezTo>
                      <a:pt x="824945" y="1785694"/>
                      <a:pt x="755095" y="1859354"/>
                      <a:pt x="647780" y="1884754"/>
                    </a:cubicBezTo>
                    <a:cubicBezTo>
                      <a:pt x="540465" y="1910154"/>
                      <a:pt x="417910" y="1920314"/>
                      <a:pt x="348060" y="1920314"/>
                    </a:cubicBezTo>
                    <a:cubicBezTo>
                      <a:pt x="278210" y="1920314"/>
                      <a:pt x="294085" y="1901899"/>
                      <a:pt x="297260" y="1884754"/>
                    </a:cubicBezTo>
                    <a:cubicBezTo>
                      <a:pt x="300435" y="1867609"/>
                      <a:pt x="341075" y="1848559"/>
                      <a:pt x="363300" y="1833954"/>
                    </a:cubicBezTo>
                    <a:cubicBezTo>
                      <a:pt x="385525" y="1819349"/>
                      <a:pt x="379810" y="1840304"/>
                      <a:pt x="409020" y="1811094"/>
                    </a:cubicBezTo>
                    <a:close/>
                  </a:path>
                </a:pathLst>
              </a:custGeom>
              <a:solidFill>
                <a:srgbClr val="5C3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11118" y="2831"/>
                <a:ext cx="1300" cy="2074"/>
                <a:chOff x="8632" y="2846"/>
                <a:chExt cx="1198" cy="2074"/>
              </a:xfrm>
              <a:solidFill>
                <a:srgbClr val="321600"/>
              </a:solidFill>
            </p:grpSpPr>
            <p:sp>
              <p:nvSpPr>
                <p:cNvPr id="44" name="任意多边形 43"/>
                <p:cNvSpPr/>
                <p:nvPr/>
              </p:nvSpPr>
              <p:spPr>
                <a:xfrm>
                  <a:off x="8741" y="3637"/>
                  <a:ext cx="111" cy="1283"/>
                </a:xfrm>
                <a:custGeom>
                  <a:avLst/>
                  <a:gdLst>
                    <a:gd name="connisteX0" fmla="*/ 667 w 70713"/>
                    <a:gd name="connsiteY0" fmla="*/ 808204 h 814483"/>
                    <a:gd name="connisteX1" fmla="*/ 19717 w 70713"/>
                    <a:gd name="connsiteY1" fmla="*/ 732004 h 814483"/>
                    <a:gd name="connisteX2" fmla="*/ 23527 w 70713"/>
                    <a:gd name="connsiteY2" fmla="*/ 615799 h 814483"/>
                    <a:gd name="connisteX3" fmla="*/ 44482 w 70713"/>
                    <a:gd name="connsiteY3" fmla="*/ 461494 h 814483"/>
                    <a:gd name="connisteX4" fmla="*/ 25432 w 70713"/>
                    <a:gd name="connsiteY4" fmla="*/ 251944 h 814483"/>
                    <a:gd name="connisteX5" fmla="*/ 19717 w 70713"/>
                    <a:gd name="connsiteY5" fmla="*/ 105259 h 814483"/>
                    <a:gd name="connisteX6" fmla="*/ 6382 w 70713"/>
                    <a:gd name="connsiteY6" fmla="*/ 2389 h 814483"/>
                    <a:gd name="connisteX7" fmla="*/ 33052 w 70713"/>
                    <a:gd name="connsiteY7" fmla="*/ 59539 h 814483"/>
                    <a:gd name="connisteX8" fmla="*/ 61627 w 70713"/>
                    <a:gd name="connsiteY8" fmla="*/ 255754 h 814483"/>
                    <a:gd name="connisteX9" fmla="*/ 69247 w 70713"/>
                    <a:gd name="connsiteY9" fmla="*/ 402439 h 814483"/>
                    <a:gd name="connisteX10" fmla="*/ 69247 w 70713"/>
                    <a:gd name="connsiteY10" fmla="*/ 509119 h 814483"/>
                    <a:gd name="connisteX11" fmla="*/ 57817 w 70713"/>
                    <a:gd name="connsiteY11" fmla="*/ 621514 h 814483"/>
                    <a:gd name="connisteX12" fmla="*/ 63532 w 70713"/>
                    <a:gd name="connsiteY12" fmla="*/ 743434 h 814483"/>
                    <a:gd name="connisteX13" fmla="*/ 42577 w 70713"/>
                    <a:gd name="connsiteY13" fmla="*/ 798679 h 814483"/>
                    <a:gd name="connisteX14" fmla="*/ 667 w 70713"/>
                    <a:gd name="connsiteY14" fmla="*/ 808204 h 81448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70714" h="814484">
                      <a:moveTo>
                        <a:pt x="667" y="808204"/>
                      </a:moveTo>
                      <a:cubicBezTo>
                        <a:pt x="-3778" y="794869"/>
                        <a:pt x="15272" y="770739"/>
                        <a:pt x="19717" y="732004"/>
                      </a:cubicBezTo>
                      <a:cubicBezTo>
                        <a:pt x="24162" y="693269"/>
                        <a:pt x="18447" y="669774"/>
                        <a:pt x="23527" y="615799"/>
                      </a:cubicBezTo>
                      <a:cubicBezTo>
                        <a:pt x="28607" y="561824"/>
                        <a:pt x="43847" y="534519"/>
                        <a:pt x="44482" y="461494"/>
                      </a:cubicBezTo>
                      <a:cubicBezTo>
                        <a:pt x="45117" y="388469"/>
                        <a:pt x="30512" y="323064"/>
                        <a:pt x="25432" y="251944"/>
                      </a:cubicBezTo>
                      <a:cubicBezTo>
                        <a:pt x="20352" y="180824"/>
                        <a:pt x="23527" y="155424"/>
                        <a:pt x="19717" y="105259"/>
                      </a:cubicBezTo>
                      <a:cubicBezTo>
                        <a:pt x="15907" y="55094"/>
                        <a:pt x="3842" y="11279"/>
                        <a:pt x="6382" y="2389"/>
                      </a:cubicBezTo>
                      <a:cubicBezTo>
                        <a:pt x="8922" y="-6501"/>
                        <a:pt x="22257" y="8739"/>
                        <a:pt x="33052" y="59539"/>
                      </a:cubicBezTo>
                      <a:cubicBezTo>
                        <a:pt x="43847" y="110339"/>
                        <a:pt x="54642" y="187174"/>
                        <a:pt x="61627" y="255754"/>
                      </a:cubicBezTo>
                      <a:cubicBezTo>
                        <a:pt x="68612" y="324334"/>
                        <a:pt x="67977" y="351639"/>
                        <a:pt x="69247" y="402439"/>
                      </a:cubicBezTo>
                      <a:cubicBezTo>
                        <a:pt x="70517" y="453239"/>
                        <a:pt x="71787" y="465304"/>
                        <a:pt x="69247" y="509119"/>
                      </a:cubicBezTo>
                      <a:cubicBezTo>
                        <a:pt x="66707" y="552934"/>
                        <a:pt x="59087" y="574524"/>
                        <a:pt x="57817" y="621514"/>
                      </a:cubicBezTo>
                      <a:cubicBezTo>
                        <a:pt x="56547" y="668504"/>
                        <a:pt x="66707" y="707874"/>
                        <a:pt x="63532" y="743434"/>
                      </a:cubicBezTo>
                      <a:cubicBezTo>
                        <a:pt x="60357" y="778994"/>
                        <a:pt x="55277" y="785979"/>
                        <a:pt x="42577" y="798679"/>
                      </a:cubicBezTo>
                      <a:cubicBezTo>
                        <a:pt x="29877" y="811379"/>
                        <a:pt x="5112" y="821539"/>
                        <a:pt x="667" y="808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任意多边形 44"/>
                <p:cNvSpPr/>
                <p:nvPr/>
              </p:nvSpPr>
              <p:spPr>
                <a:xfrm>
                  <a:off x="9607" y="2846"/>
                  <a:ext cx="223" cy="943"/>
                </a:xfrm>
                <a:custGeom>
                  <a:avLst/>
                  <a:gdLst>
                    <a:gd name="connisteX0" fmla="*/ 24765 w 141586"/>
                    <a:gd name="connsiteY0" fmla="*/ 424214 h 424219"/>
                    <a:gd name="connisteX1" fmla="*/ 22860 w 141586"/>
                    <a:gd name="connsiteY1" fmla="*/ 313724 h 424219"/>
                    <a:gd name="connisteX2" fmla="*/ 68580 w 141586"/>
                    <a:gd name="connsiteY2" fmla="*/ 127034 h 424219"/>
                    <a:gd name="connisteX3" fmla="*/ 140970 w 141586"/>
                    <a:gd name="connsiteY3" fmla="*/ 10829 h 424219"/>
                    <a:gd name="connisteX4" fmla="*/ 95250 w 141586"/>
                    <a:gd name="connsiteY4" fmla="*/ 29879 h 424219"/>
                    <a:gd name="connisteX5" fmla="*/ 24765 w 141586"/>
                    <a:gd name="connsiteY5" fmla="*/ 167039 h 424219"/>
                    <a:gd name="connisteX6" fmla="*/ 0 w 141586"/>
                    <a:gd name="connsiteY6" fmla="*/ 311819 h 424219"/>
                    <a:gd name="connisteX7" fmla="*/ 24765 w 141586"/>
                    <a:gd name="connsiteY7" fmla="*/ 424214 h 42421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141586" h="424220">
                      <a:moveTo>
                        <a:pt x="24765" y="424214"/>
                      </a:moveTo>
                      <a:cubicBezTo>
                        <a:pt x="29210" y="424849"/>
                        <a:pt x="13970" y="373414"/>
                        <a:pt x="22860" y="313724"/>
                      </a:cubicBezTo>
                      <a:cubicBezTo>
                        <a:pt x="31750" y="254034"/>
                        <a:pt x="45085" y="187359"/>
                        <a:pt x="68580" y="127034"/>
                      </a:cubicBezTo>
                      <a:cubicBezTo>
                        <a:pt x="92075" y="66709"/>
                        <a:pt x="135890" y="30514"/>
                        <a:pt x="140970" y="10829"/>
                      </a:cubicBezTo>
                      <a:cubicBezTo>
                        <a:pt x="146050" y="-8856"/>
                        <a:pt x="118745" y="-1236"/>
                        <a:pt x="95250" y="29879"/>
                      </a:cubicBezTo>
                      <a:cubicBezTo>
                        <a:pt x="71755" y="60994"/>
                        <a:pt x="43815" y="110524"/>
                        <a:pt x="24765" y="167039"/>
                      </a:cubicBezTo>
                      <a:cubicBezTo>
                        <a:pt x="5715" y="223554"/>
                        <a:pt x="0" y="260384"/>
                        <a:pt x="0" y="311819"/>
                      </a:cubicBezTo>
                      <a:cubicBezTo>
                        <a:pt x="0" y="363254"/>
                        <a:pt x="20320" y="423579"/>
                        <a:pt x="24765" y="4242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任意多边形 45"/>
                <p:cNvSpPr/>
                <p:nvPr/>
              </p:nvSpPr>
              <p:spPr>
                <a:xfrm>
                  <a:off x="9412" y="3150"/>
                  <a:ext cx="192" cy="540"/>
                </a:xfrm>
                <a:custGeom>
                  <a:avLst/>
                  <a:gdLst>
                    <a:gd name="connisteX0" fmla="*/ 107165 w 121940"/>
                    <a:gd name="connsiteY0" fmla="*/ 47544 h 342961"/>
                    <a:gd name="connisteX1" fmla="*/ 32870 w 121940"/>
                    <a:gd name="connsiteY1" fmla="*/ 253284 h 342961"/>
                    <a:gd name="connisteX2" fmla="*/ 4295 w 121940"/>
                    <a:gd name="connsiteY2" fmla="*/ 342819 h 342961"/>
                    <a:gd name="connisteX3" fmla="*/ 8105 w 121940"/>
                    <a:gd name="connsiteY3" fmla="*/ 266619 h 342961"/>
                    <a:gd name="connisteX4" fmla="*/ 61445 w 121940"/>
                    <a:gd name="connsiteY4" fmla="*/ 106599 h 342961"/>
                    <a:gd name="connisteX5" fmla="*/ 116690 w 121940"/>
                    <a:gd name="connsiteY5" fmla="*/ 5634 h 342961"/>
                    <a:gd name="connisteX6" fmla="*/ 107165 w 121940"/>
                    <a:gd name="connsiteY6" fmla="*/ 47544 h 3429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</a:cxnLst>
                  <a:rect l="l" t="t" r="r" b="b"/>
                  <a:pathLst>
                    <a:path w="121941" h="342961">
                      <a:moveTo>
                        <a:pt x="107165" y="47544"/>
                      </a:moveTo>
                      <a:cubicBezTo>
                        <a:pt x="90655" y="97074"/>
                        <a:pt x="53190" y="194229"/>
                        <a:pt x="32870" y="253284"/>
                      </a:cubicBezTo>
                      <a:cubicBezTo>
                        <a:pt x="12550" y="312339"/>
                        <a:pt x="9375" y="340279"/>
                        <a:pt x="4295" y="342819"/>
                      </a:cubicBezTo>
                      <a:cubicBezTo>
                        <a:pt x="-785" y="345359"/>
                        <a:pt x="-3325" y="313609"/>
                        <a:pt x="8105" y="266619"/>
                      </a:cubicBezTo>
                      <a:cubicBezTo>
                        <a:pt x="19535" y="219629"/>
                        <a:pt x="39855" y="158669"/>
                        <a:pt x="61445" y="106599"/>
                      </a:cubicBezTo>
                      <a:cubicBezTo>
                        <a:pt x="83035" y="54529"/>
                        <a:pt x="107800" y="17699"/>
                        <a:pt x="116690" y="5634"/>
                      </a:cubicBezTo>
                      <a:cubicBezTo>
                        <a:pt x="125580" y="-6431"/>
                        <a:pt x="123675" y="-1986"/>
                        <a:pt x="107165" y="475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任意多边形 48"/>
                <p:cNvSpPr/>
                <p:nvPr/>
              </p:nvSpPr>
              <p:spPr>
                <a:xfrm>
                  <a:off x="9239" y="3215"/>
                  <a:ext cx="130" cy="1601"/>
                </a:xfrm>
                <a:custGeom>
                  <a:avLst/>
                  <a:gdLst>
                    <a:gd name="connisteX0" fmla="*/ 54004 w 82742"/>
                    <a:gd name="connsiteY0" fmla="*/ 4575 h 895293"/>
                    <a:gd name="connisteX1" fmla="*/ 46384 w 82742"/>
                    <a:gd name="connsiteY1" fmla="*/ 174120 h 895293"/>
                    <a:gd name="connisteX2" fmla="*/ 65434 w 82742"/>
                    <a:gd name="connsiteY2" fmla="*/ 307470 h 895293"/>
                    <a:gd name="connisteX3" fmla="*/ 82579 w 82742"/>
                    <a:gd name="connsiteY3" fmla="*/ 435105 h 895293"/>
                    <a:gd name="connisteX4" fmla="*/ 71149 w 82742"/>
                    <a:gd name="connsiteY4" fmla="*/ 581790 h 895293"/>
                    <a:gd name="connisteX5" fmla="*/ 50194 w 82742"/>
                    <a:gd name="connsiteY5" fmla="*/ 741810 h 895293"/>
                    <a:gd name="connisteX6" fmla="*/ 33049 w 82742"/>
                    <a:gd name="connsiteY6" fmla="*/ 873255 h 895293"/>
                    <a:gd name="connisteX7" fmla="*/ 23524 w 82742"/>
                    <a:gd name="connsiteY7" fmla="*/ 892305 h 895293"/>
                    <a:gd name="connisteX8" fmla="*/ 664 w 82742"/>
                    <a:gd name="connsiteY8" fmla="*/ 861825 h 895293"/>
                    <a:gd name="connisteX9" fmla="*/ 10189 w 82742"/>
                    <a:gd name="connsiteY9" fmla="*/ 774195 h 895293"/>
                    <a:gd name="connisteX10" fmla="*/ 36859 w 82742"/>
                    <a:gd name="connsiteY10" fmla="*/ 593220 h 895293"/>
                    <a:gd name="connisteX11" fmla="*/ 40669 w 82742"/>
                    <a:gd name="connsiteY11" fmla="*/ 467490 h 895293"/>
                    <a:gd name="connisteX12" fmla="*/ 31144 w 82742"/>
                    <a:gd name="connsiteY12" fmla="*/ 217935 h 895293"/>
                    <a:gd name="connisteX13" fmla="*/ 19714 w 82742"/>
                    <a:gd name="connsiteY13" fmla="*/ 75060 h 895293"/>
                    <a:gd name="connisteX14" fmla="*/ 54004 w 82742"/>
                    <a:gd name="connsiteY14" fmla="*/ 4575 h 895293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  <a:cxn ang="0">
                      <a:pos x="connisteX13" y="connsiteY13"/>
                    </a:cxn>
                    <a:cxn ang="0">
                      <a:pos x="connisteX14" y="connsiteY14"/>
                    </a:cxn>
                  </a:cxnLst>
                  <a:rect l="l" t="t" r="r" b="b"/>
                  <a:pathLst>
                    <a:path w="82743" h="895294">
                      <a:moveTo>
                        <a:pt x="54004" y="4576"/>
                      </a:moveTo>
                      <a:cubicBezTo>
                        <a:pt x="59084" y="24261"/>
                        <a:pt x="43844" y="113796"/>
                        <a:pt x="46384" y="174121"/>
                      </a:cubicBezTo>
                      <a:cubicBezTo>
                        <a:pt x="48924" y="234446"/>
                        <a:pt x="58449" y="255401"/>
                        <a:pt x="65434" y="307471"/>
                      </a:cubicBezTo>
                      <a:cubicBezTo>
                        <a:pt x="72419" y="359541"/>
                        <a:pt x="81309" y="380496"/>
                        <a:pt x="82579" y="435106"/>
                      </a:cubicBezTo>
                      <a:cubicBezTo>
                        <a:pt x="83849" y="489716"/>
                        <a:pt x="77499" y="520196"/>
                        <a:pt x="71149" y="581791"/>
                      </a:cubicBezTo>
                      <a:cubicBezTo>
                        <a:pt x="64799" y="643386"/>
                        <a:pt x="57814" y="683391"/>
                        <a:pt x="50194" y="741811"/>
                      </a:cubicBezTo>
                      <a:cubicBezTo>
                        <a:pt x="42574" y="800231"/>
                        <a:pt x="38129" y="843411"/>
                        <a:pt x="33049" y="873256"/>
                      </a:cubicBezTo>
                      <a:cubicBezTo>
                        <a:pt x="27969" y="903101"/>
                        <a:pt x="29874" y="894846"/>
                        <a:pt x="23524" y="892306"/>
                      </a:cubicBezTo>
                      <a:cubicBezTo>
                        <a:pt x="17174" y="889766"/>
                        <a:pt x="3204" y="885321"/>
                        <a:pt x="664" y="861826"/>
                      </a:cubicBezTo>
                      <a:cubicBezTo>
                        <a:pt x="-1876" y="838331"/>
                        <a:pt x="3204" y="828171"/>
                        <a:pt x="10189" y="774196"/>
                      </a:cubicBezTo>
                      <a:cubicBezTo>
                        <a:pt x="17174" y="720221"/>
                        <a:pt x="30509" y="654816"/>
                        <a:pt x="36859" y="593221"/>
                      </a:cubicBezTo>
                      <a:cubicBezTo>
                        <a:pt x="43209" y="531626"/>
                        <a:pt x="41939" y="542421"/>
                        <a:pt x="40669" y="467491"/>
                      </a:cubicBezTo>
                      <a:cubicBezTo>
                        <a:pt x="39399" y="392561"/>
                        <a:pt x="35589" y="296676"/>
                        <a:pt x="31144" y="217936"/>
                      </a:cubicBezTo>
                      <a:cubicBezTo>
                        <a:pt x="26699" y="139196"/>
                        <a:pt x="15269" y="117606"/>
                        <a:pt x="19714" y="75061"/>
                      </a:cubicBezTo>
                      <a:cubicBezTo>
                        <a:pt x="24159" y="32516"/>
                        <a:pt x="48924" y="-15109"/>
                        <a:pt x="54004" y="45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/>
              </p:nvSpPr>
              <p:spPr>
                <a:xfrm>
                  <a:off x="9607" y="4391"/>
                  <a:ext cx="27" cy="445"/>
                </a:xfrm>
                <a:custGeom>
                  <a:avLst/>
                  <a:gdLst>
                    <a:gd name="connisteX0" fmla="*/ 16591 w 17375"/>
                    <a:gd name="connsiteY0" fmla="*/ 1625 h 282848"/>
                    <a:gd name="connisteX1" fmla="*/ 14686 w 17375"/>
                    <a:gd name="connsiteY1" fmla="*/ 173075 h 282848"/>
                    <a:gd name="connisteX2" fmla="*/ 16591 w 17375"/>
                    <a:gd name="connsiteY2" fmla="*/ 279755 h 282848"/>
                    <a:gd name="connisteX3" fmla="*/ 3256 w 17375"/>
                    <a:gd name="connsiteY3" fmla="*/ 232130 h 282848"/>
                    <a:gd name="connisteX4" fmla="*/ 1351 w 17375"/>
                    <a:gd name="connsiteY4" fmla="*/ 106400 h 282848"/>
                    <a:gd name="connisteX5" fmla="*/ 16591 w 17375"/>
                    <a:gd name="connsiteY5" fmla="*/ 1625 h 28284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7375" h="282848">
                      <a:moveTo>
                        <a:pt x="16591" y="1625"/>
                      </a:moveTo>
                      <a:cubicBezTo>
                        <a:pt x="19131" y="14960"/>
                        <a:pt x="14686" y="117195"/>
                        <a:pt x="14686" y="173075"/>
                      </a:cubicBezTo>
                      <a:cubicBezTo>
                        <a:pt x="14686" y="228955"/>
                        <a:pt x="19131" y="267690"/>
                        <a:pt x="16591" y="279755"/>
                      </a:cubicBezTo>
                      <a:cubicBezTo>
                        <a:pt x="14051" y="291820"/>
                        <a:pt x="6431" y="267055"/>
                        <a:pt x="3256" y="232130"/>
                      </a:cubicBezTo>
                      <a:cubicBezTo>
                        <a:pt x="81" y="197205"/>
                        <a:pt x="-1189" y="152755"/>
                        <a:pt x="1351" y="106400"/>
                      </a:cubicBezTo>
                      <a:cubicBezTo>
                        <a:pt x="3891" y="60045"/>
                        <a:pt x="14051" y="-11710"/>
                        <a:pt x="16591" y="16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9382" y="4408"/>
                  <a:ext cx="84" cy="485"/>
                </a:xfrm>
                <a:custGeom>
                  <a:avLst/>
                  <a:gdLst>
                    <a:gd name="connisteX0" fmla="*/ 52919 w 53085"/>
                    <a:gd name="connsiteY0" fmla="*/ 904 h 308245"/>
                    <a:gd name="connisteX1" fmla="*/ 20534 w 53085"/>
                    <a:gd name="connsiteY1" fmla="*/ 212359 h 308245"/>
                    <a:gd name="connisteX2" fmla="*/ 14819 w 53085"/>
                    <a:gd name="connsiteY2" fmla="*/ 305704 h 308245"/>
                    <a:gd name="connisteX3" fmla="*/ 1484 w 53085"/>
                    <a:gd name="connsiteY3" fmla="*/ 263794 h 308245"/>
                    <a:gd name="connisteX4" fmla="*/ 7199 w 53085"/>
                    <a:gd name="connsiteY4" fmla="*/ 153304 h 308245"/>
                    <a:gd name="connisteX5" fmla="*/ 52919 w 53085"/>
                    <a:gd name="connsiteY5" fmla="*/ 904 h 30824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3086" h="308245">
                      <a:moveTo>
                        <a:pt x="52920" y="904"/>
                      </a:moveTo>
                      <a:cubicBezTo>
                        <a:pt x="55460" y="12969"/>
                        <a:pt x="28155" y="151399"/>
                        <a:pt x="20535" y="212359"/>
                      </a:cubicBezTo>
                      <a:cubicBezTo>
                        <a:pt x="12915" y="273319"/>
                        <a:pt x="18630" y="295544"/>
                        <a:pt x="14820" y="305704"/>
                      </a:cubicBezTo>
                      <a:cubicBezTo>
                        <a:pt x="11010" y="315864"/>
                        <a:pt x="2755" y="294274"/>
                        <a:pt x="1485" y="263794"/>
                      </a:cubicBezTo>
                      <a:cubicBezTo>
                        <a:pt x="215" y="233314"/>
                        <a:pt x="-2960" y="206009"/>
                        <a:pt x="7200" y="153304"/>
                      </a:cubicBezTo>
                      <a:cubicBezTo>
                        <a:pt x="17360" y="100599"/>
                        <a:pt x="50380" y="-11161"/>
                        <a:pt x="52920" y="9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/>
              </p:nvSpPr>
              <p:spPr>
                <a:xfrm>
                  <a:off x="8868" y="3251"/>
                  <a:ext cx="245" cy="1664"/>
                </a:xfrm>
                <a:custGeom>
                  <a:avLst/>
                  <a:gdLst>
                    <a:gd name="connisteX0" fmla="*/ 102896 w 104504"/>
                    <a:gd name="connsiteY0" fmla="*/ 7532 h 786227"/>
                    <a:gd name="connisteX1" fmla="*/ 91466 w 104504"/>
                    <a:gd name="connsiteY1" fmla="*/ 154217 h 786227"/>
                    <a:gd name="connisteX2" fmla="*/ 47651 w 104504"/>
                    <a:gd name="connsiteY2" fmla="*/ 373292 h 786227"/>
                    <a:gd name="connisteX3" fmla="*/ 30506 w 104504"/>
                    <a:gd name="connsiteY3" fmla="*/ 567602 h 786227"/>
                    <a:gd name="connisteX4" fmla="*/ 36221 w 104504"/>
                    <a:gd name="connsiteY4" fmla="*/ 758102 h 786227"/>
                    <a:gd name="connisteX5" fmla="*/ 24791 w 104504"/>
                    <a:gd name="connsiteY5" fmla="*/ 775247 h 786227"/>
                    <a:gd name="connisteX6" fmla="*/ 15266 w 104504"/>
                    <a:gd name="connsiteY6" fmla="*/ 702857 h 786227"/>
                    <a:gd name="connisteX7" fmla="*/ 26 w 104504"/>
                    <a:gd name="connsiteY7" fmla="*/ 548552 h 786227"/>
                    <a:gd name="connisteX8" fmla="*/ 17171 w 104504"/>
                    <a:gd name="connsiteY8" fmla="*/ 365672 h 786227"/>
                    <a:gd name="connisteX9" fmla="*/ 57176 w 104504"/>
                    <a:gd name="connsiteY9" fmla="*/ 215177 h 786227"/>
                    <a:gd name="connisteX10" fmla="*/ 68606 w 104504"/>
                    <a:gd name="connsiteY10" fmla="*/ 51347 h 786227"/>
                    <a:gd name="connisteX11" fmla="*/ 102896 w 104504"/>
                    <a:gd name="connsiteY11" fmla="*/ 7532 h 78622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</a:cxnLst>
                  <a:rect l="l" t="t" r="r" b="b"/>
                  <a:pathLst>
                    <a:path w="104505" h="786228">
                      <a:moveTo>
                        <a:pt x="102897" y="7532"/>
                      </a:moveTo>
                      <a:cubicBezTo>
                        <a:pt x="107342" y="27852"/>
                        <a:pt x="102262" y="81192"/>
                        <a:pt x="91467" y="154217"/>
                      </a:cubicBezTo>
                      <a:cubicBezTo>
                        <a:pt x="80672" y="227242"/>
                        <a:pt x="59717" y="290742"/>
                        <a:pt x="47652" y="373292"/>
                      </a:cubicBezTo>
                      <a:cubicBezTo>
                        <a:pt x="35587" y="455842"/>
                        <a:pt x="33047" y="490767"/>
                        <a:pt x="30507" y="567602"/>
                      </a:cubicBezTo>
                      <a:cubicBezTo>
                        <a:pt x="27967" y="644437"/>
                        <a:pt x="37492" y="716827"/>
                        <a:pt x="36222" y="758102"/>
                      </a:cubicBezTo>
                      <a:cubicBezTo>
                        <a:pt x="34952" y="799377"/>
                        <a:pt x="29237" y="786042"/>
                        <a:pt x="24792" y="775247"/>
                      </a:cubicBezTo>
                      <a:cubicBezTo>
                        <a:pt x="20347" y="764452"/>
                        <a:pt x="20347" y="747942"/>
                        <a:pt x="15267" y="702857"/>
                      </a:cubicBezTo>
                      <a:cubicBezTo>
                        <a:pt x="10187" y="657772"/>
                        <a:pt x="-608" y="615862"/>
                        <a:pt x="27" y="548552"/>
                      </a:cubicBezTo>
                      <a:cubicBezTo>
                        <a:pt x="662" y="481242"/>
                        <a:pt x="5742" y="432347"/>
                        <a:pt x="17172" y="365672"/>
                      </a:cubicBezTo>
                      <a:cubicBezTo>
                        <a:pt x="28602" y="298997"/>
                        <a:pt x="47017" y="278042"/>
                        <a:pt x="57177" y="215177"/>
                      </a:cubicBezTo>
                      <a:cubicBezTo>
                        <a:pt x="67337" y="152312"/>
                        <a:pt x="59717" y="92622"/>
                        <a:pt x="68607" y="51347"/>
                      </a:cubicBezTo>
                      <a:cubicBezTo>
                        <a:pt x="77497" y="10072"/>
                        <a:pt x="98452" y="-12788"/>
                        <a:pt x="102897" y="75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3" name="任意多边形 52"/>
                <p:cNvSpPr/>
                <p:nvPr/>
              </p:nvSpPr>
              <p:spPr>
                <a:xfrm>
                  <a:off x="8632" y="3034"/>
                  <a:ext cx="111" cy="372"/>
                </a:xfrm>
                <a:custGeom>
                  <a:avLst/>
                  <a:gdLst>
                    <a:gd name="connisteX0" fmla="*/ 309 w 70576"/>
                    <a:gd name="connsiteY0" fmla="*/ 12 h 236261"/>
                    <a:gd name="connisteX1" fmla="*/ 42219 w 70576"/>
                    <a:gd name="connsiteY1" fmla="*/ 150507 h 236261"/>
                    <a:gd name="connisteX2" fmla="*/ 66984 w 70576"/>
                    <a:gd name="connsiteY2" fmla="*/ 236232 h 236261"/>
                    <a:gd name="connisteX3" fmla="*/ 61269 w 70576"/>
                    <a:gd name="connsiteY3" fmla="*/ 142887 h 236261"/>
                    <a:gd name="connisteX4" fmla="*/ 309 w 70576"/>
                    <a:gd name="connsiteY4" fmla="*/ 12 h 23626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70576" h="236262">
                      <a:moveTo>
                        <a:pt x="309" y="12"/>
                      </a:moveTo>
                      <a:cubicBezTo>
                        <a:pt x="-3501" y="1282"/>
                        <a:pt x="28884" y="103517"/>
                        <a:pt x="42219" y="150507"/>
                      </a:cubicBezTo>
                      <a:cubicBezTo>
                        <a:pt x="55554" y="197497"/>
                        <a:pt x="63174" y="237502"/>
                        <a:pt x="66984" y="236232"/>
                      </a:cubicBezTo>
                      <a:cubicBezTo>
                        <a:pt x="70794" y="234962"/>
                        <a:pt x="74604" y="189877"/>
                        <a:pt x="61269" y="142887"/>
                      </a:cubicBezTo>
                      <a:cubicBezTo>
                        <a:pt x="47934" y="95897"/>
                        <a:pt x="4119" y="-1258"/>
                        <a:pt x="30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任意多边形 53"/>
                <p:cNvSpPr/>
                <p:nvPr/>
              </p:nvSpPr>
              <p:spPr>
                <a:xfrm>
                  <a:off x="8868" y="3034"/>
                  <a:ext cx="96" cy="352"/>
                </a:xfrm>
                <a:custGeom>
                  <a:avLst/>
                  <a:gdLst>
                    <a:gd name="connisteX0" fmla="*/ 61004 w 61276"/>
                    <a:gd name="connsiteY0" fmla="*/ 5356 h 223551"/>
                    <a:gd name="connisteX1" fmla="*/ 28619 w 61276"/>
                    <a:gd name="connsiteY1" fmla="*/ 119656 h 223551"/>
                    <a:gd name="connisteX2" fmla="*/ 11474 w 61276"/>
                    <a:gd name="connsiteY2" fmla="*/ 222526 h 223551"/>
                    <a:gd name="connisteX3" fmla="*/ 44 w 61276"/>
                    <a:gd name="connsiteY3" fmla="*/ 157756 h 223551"/>
                    <a:gd name="connisteX4" fmla="*/ 13379 w 61276"/>
                    <a:gd name="connsiteY4" fmla="*/ 41551 h 223551"/>
                    <a:gd name="connisteX5" fmla="*/ 61004 w 61276"/>
                    <a:gd name="connsiteY5" fmla="*/ 5356 h 223551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61277" h="223551">
                      <a:moveTo>
                        <a:pt x="61004" y="5356"/>
                      </a:moveTo>
                      <a:cubicBezTo>
                        <a:pt x="64179" y="21231"/>
                        <a:pt x="38779" y="76476"/>
                        <a:pt x="28619" y="119656"/>
                      </a:cubicBezTo>
                      <a:cubicBezTo>
                        <a:pt x="18459" y="162836"/>
                        <a:pt x="17189" y="214906"/>
                        <a:pt x="11474" y="222526"/>
                      </a:cubicBezTo>
                      <a:cubicBezTo>
                        <a:pt x="5759" y="230146"/>
                        <a:pt x="-591" y="193951"/>
                        <a:pt x="44" y="157756"/>
                      </a:cubicBezTo>
                      <a:cubicBezTo>
                        <a:pt x="679" y="121561"/>
                        <a:pt x="1314" y="72031"/>
                        <a:pt x="13379" y="41551"/>
                      </a:cubicBezTo>
                      <a:cubicBezTo>
                        <a:pt x="25444" y="11071"/>
                        <a:pt x="57829" y="-10519"/>
                        <a:pt x="61004" y="53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任意多边形 54"/>
                <p:cNvSpPr/>
                <p:nvPr/>
              </p:nvSpPr>
              <p:spPr>
                <a:xfrm>
                  <a:off x="9350" y="2902"/>
                  <a:ext cx="148" cy="312"/>
                </a:xfrm>
                <a:custGeom>
                  <a:avLst/>
                  <a:gdLst>
                    <a:gd name="connisteX0" fmla="*/ 93772 w 94002"/>
                    <a:gd name="connsiteY0" fmla="*/ 58 h 198328"/>
                    <a:gd name="connisteX1" fmla="*/ 34717 w 94002"/>
                    <a:gd name="connsiteY1" fmla="*/ 131503 h 198328"/>
                    <a:gd name="connisteX2" fmla="*/ 2332 w 94002"/>
                    <a:gd name="connsiteY2" fmla="*/ 198178 h 198328"/>
                    <a:gd name="connisteX3" fmla="*/ 15667 w 94002"/>
                    <a:gd name="connsiteY3" fmla="*/ 118168 h 198328"/>
                    <a:gd name="connisteX4" fmla="*/ 93772 w 94002"/>
                    <a:gd name="connsiteY4" fmla="*/ 58 h 198328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</a:cxnLst>
                  <a:rect l="l" t="t" r="r" b="b"/>
                  <a:pathLst>
                    <a:path w="94003" h="198329">
                      <a:moveTo>
                        <a:pt x="93772" y="58"/>
                      </a:moveTo>
                      <a:cubicBezTo>
                        <a:pt x="97582" y="2598"/>
                        <a:pt x="53132" y="92133"/>
                        <a:pt x="34717" y="131503"/>
                      </a:cubicBezTo>
                      <a:cubicBezTo>
                        <a:pt x="16302" y="170873"/>
                        <a:pt x="6142" y="200718"/>
                        <a:pt x="2332" y="198178"/>
                      </a:cubicBezTo>
                      <a:cubicBezTo>
                        <a:pt x="-1478" y="195638"/>
                        <a:pt x="-2748" y="157538"/>
                        <a:pt x="15667" y="118168"/>
                      </a:cubicBezTo>
                      <a:cubicBezTo>
                        <a:pt x="34082" y="78798"/>
                        <a:pt x="89962" y="-2482"/>
                        <a:pt x="93772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任意多边形 55"/>
                <p:cNvSpPr/>
                <p:nvPr/>
              </p:nvSpPr>
              <p:spPr>
                <a:xfrm>
                  <a:off x="9007" y="4011"/>
                  <a:ext cx="87" cy="652"/>
                </a:xfrm>
                <a:custGeom>
                  <a:avLst/>
                  <a:gdLst>
                    <a:gd name="connisteX0" fmla="*/ 54452 w 55167"/>
                    <a:gd name="connsiteY0" fmla="*/ 10493 h 413889"/>
                    <a:gd name="connisteX1" fmla="*/ 31592 w 55167"/>
                    <a:gd name="connsiteY1" fmla="*/ 340058 h 413889"/>
                    <a:gd name="connisteX2" fmla="*/ 31592 w 55167"/>
                    <a:gd name="connsiteY2" fmla="*/ 412448 h 413889"/>
                    <a:gd name="connisteX3" fmla="*/ 6827 w 55167"/>
                    <a:gd name="connsiteY3" fmla="*/ 322913 h 413889"/>
                    <a:gd name="connisteX4" fmla="*/ 4922 w 55167"/>
                    <a:gd name="connsiteY4" fmla="*/ 126698 h 413889"/>
                    <a:gd name="connisteX5" fmla="*/ 54452 w 55167"/>
                    <a:gd name="connsiteY5" fmla="*/ 10493 h 413889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55168" h="413890">
                      <a:moveTo>
                        <a:pt x="54453" y="10493"/>
                      </a:moveTo>
                      <a:cubicBezTo>
                        <a:pt x="59533" y="53038"/>
                        <a:pt x="36038" y="259413"/>
                        <a:pt x="31593" y="340058"/>
                      </a:cubicBezTo>
                      <a:cubicBezTo>
                        <a:pt x="27148" y="420703"/>
                        <a:pt x="36673" y="415623"/>
                        <a:pt x="31593" y="412448"/>
                      </a:cubicBezTo>
                      <a:cubicBezTo>
                        <a:pt x="26513" y="409273"/>
                        <a:pt x="11908" y="380063"/>
                        <a:pt x="6828" y="322913"/>
                      </a:cubicBezTo>
                      <a:cubicBezTo>
                        <a:pt x="1748" y="265763"/>
                        <a:pt x="-4602" y="188928"/>
                        <a:pt x="4923" y="126698"/>
                      </a:cubicBezTo>
                      <a:cubicBezTo>
                        <a:pt x="14448" y="64468"/>
                        <a:pt x="49373" y="-32052"/>
                        <a:pt x="54453" y="104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 57"/>
                <p:cNvSpPr/>
                <p:nvPr/>
              </p:nvSpPr>
              <p:spPr>
                <a:xfrm>
                  <a:off x="9478" y="3832"/>
                  <a:ext cx="158" cy="322"/>
                </a:xfrm>
                <a:custGeom>
                  <a:avLst/>
                  <a:gdLst>
                    <a:gd name="connisteX0" fmla="*/ 8598 w 100406"/>
                    <a:gd name="connsiteY0" fmla="*/ 6250 h 204177"/>
                    <a:gd name="connisteX1" fmla="*/ 8598 w 100406"/>
                    <a:gd name="connsiteY1" fmla="*/ 126265 h 204177"/>
                    <a:gd name="connisteX2" fmla="*/ 60033 w 100406"/>
                    <a:gd name="connsiteY2" fmla="*/ 202465 h 204177"/>
                    <a:gd name="connisteX3" fmla="*/ 100038 w 100406"/>
                    <a:gd name="connsiteY3" fmla="*/ 162460 h 204177"/>
                    <a:gd name="connisteX4" fmla="*/ 73368 w 100406"/>
                    <a:gd name="connsiteY4" fmla="*/ 40540 h 204177"/>
                    <a:gd name="connisteX5" fmla="*/ 8598 w 100406"/>
                    <a:gd name="connsiteY5" fmla="*/ 6250 h 204177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</a:cxnLst>
                  <a:rect l="l" t="t" r="r" b="b"/>
                  <a:pathLst>
                    <a:path w="100407" h="204177">
                      <a:moveTo>
                        <a:pt x="8599" y="6251"/>
                      </a:moveTo>
                      <a:cubicBezTo>
                        <a:pt x="-4101" y="23396"/>
                        <a:pt x="-1561" y="86896"/>
                        <a:pt x="8599" y="126266"/>
                      </a:cubicBezTo>
                      <a:cubicBezTo>
                        <a:pt x="18759" y="165636"/>
                        <a:pt x="41619" y="195481"/>
                        <a:pt x="60034" y="202466"/>
                      </a:cubicBezTo>
                      <a:cubicBezTo>
                        <a:pt x="78449" y="209451"/>
                        <a:pt x="97499" y="194846"/>
                        <a:pt x="100039" y="162461"/>
                      </a:cubicBezTo>
                      <a:cubicBezTo>
                        <a:pt x="102579" y="130076"/>
                        <a:pt x="91784" y="71656"/>
                        <a:pt x="73369" y="40541"/>
                      </a:cubicBezTo>
                      <a:cubicBezTo>
                        <a:pt x="54954" y="9426"/>
                        <a:pt x="21299" y="-10894"/>
                        <a:pt x="8599" y="62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9412" y="3857"/>
                  <a:ext cx="239" cy="466"/>
                </a:xfrm>
                <a:custGeom>
                  <a:avLst/>
                  <a:gdLst>
                    <a:gd name="connisteX0" fmla="*/ 1250 w 152033"/>
                    <a:gd name="connsiteY0" fmla="*/ 68 h 295605"/>
                    <a:gd name="connisteX1" fmla="*/ 29825 w 152033"/>
                    <a:gd name="connsiteY1" fmla="*/ 146753 h 295605"/>
                    <a:gd name="connisteX2" fmla="*/ 56495 w 152033"/>
                    <a:gd name="connsiteY2" fmla="*/ 207713 h 295605"/>
                    <a:gd name="connisteX3" fmla="*/ 107930 w 152033"/>
                    <a:gd name="connsiteY3" fmla="*/ 251528 h 295605"/>
                    <a:gd name="connisteX4" fmla="*/ 151745 w 152033"/>
                    <a:gd name="connsiteY4" fmla="*/ 253433 h 295605"/>
                    <a:gd name="connisteX5" fmla="*/ 121265 w 152033"/>
                    <a:gd name="connsiteY5" fmla="*/ 295343 h 295605"/>
                    <a:gd name="connisteX6" fmla="*/ 60305 w 152033"/>
                    <a:gd name="connsiteY6" fmla="*/ 262958 h 295605"/>
                    <a:gd name="connisteX7" fmla="*/ 12680 w 152033"/>
                    <a:gd name="connsiteY7" fmla="*/ 163898 h 295605"/>
                    <a:gd name="connisteX8" fmla="*/ 1250 w 152033"/>
                    <a:gd name="connsiteY8" fmla="*/ 68 h 295605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52034" h="295605">
                      <a:moveTo>
                        <a:pt x="1251" y="68"/>
                      </a:moveTo>
                      <a:cubicBezTo>
                        <a:pt x="4426" y="-3107"/>
                        <a:pt x="19031" y="105478"/>
                        <a:pt x="29826" y="146753"/>
                      </a:cubicBezTo>
                      <a:cubicBezTo>
                        <a:pt x="40621" y="188028"/>
                        <a:pt x="40621" y="186758"/>
                        <a:pt x="56496" y="207713"/>
                      </a:cubicBezTo>
                      <a:cubicBezTo>
                        <a:pt x="72371" y="228668"/>
                        <a:pt x="88881" y="242638"/>
                        <a:pt x="107931" y="251528"/>
                      </a:cubicBezTo>
                      <a:cubicBezTo>
                        <a:pt x="126981" y="260418"/>
                        <a:pt x="149206" y="244543"/>
                        <a:pt x="151746" y="253433"/>
                      </a:cubicBezTo>
                      <a:cubicBezTo>
                        <a:pt x="154286" y="262323"/>
                        <a:pt x="139681" y="293438"/>
                        <a:pt x="121266" y="295343"/>
                      </a:cubicBezTo>
                      <a:cubicBezTo>
                        <a:pt x="102851" y="297248"/>
                        <a:pt x="81896" y="288993"/>
                        <a:pt x="60306" y="262958"/>
                      </a:cubicBezTo>
                      <a:cubicBezTo>
                        <a:pt x="38716" y="236923"/>
                        <a:pt x="24746" y="216603"/>
                        <a:pt x="12681" y="163898"/>
                      </a:cubicBezTo>
                      <a:cubicBezTo>
                        <a:pt x="616" y="111193"/>
                        <a:pt x="-1924" y="3243"/>
                        <a:pt x="1251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/>
              </p:nvSpPr>
              <p:spPr>
                <a:xfrm>
                  <a:off x="9451" y="4229"/>
                  <a:ext cx="168" cy="182"/>
                </a:xfrm>
                <a:custGeom>
                  <a:avLst/>
                  <a:gdLst>
                    <a:gd name="connisteX0" fmla="*/ 8900 w 106416"/>
                    <a:gd name="connsiteY0" fmla="*/ 204 h 115256"/>
                    <a:gd name="connisteX1" fmla="*/ 20330 w 106416"/>
                    <a:gd name="connsiteY1" fmla="*/ 51639 h 115256"/>
                    <a:gd name="connisteX2" fmla="*/ 48905 w 106416"/>
                    <a:gd name="connsiteY2" fmla="*/ 82119 h 115256"/>
                    <a:gd name="connisteX3" fmla="*/ 90815 w 106416"/>
                    <a:gd name="connsiteY3" fmla="*/ 85929 h 115256"/>
                    <a:gd name="connisteX4" fmla="*/ 106055 w 106416"/>
                    <a:gd name="connsiteY4" fmla="*/ 80214 h 115256"/>
                    <a:gd name="connisteX5" fmla="*/ 81290 w 106416"/>
                    <a:gd name="connsiteY5" fmla="*/ 114504 h 115256"/>
                    <a:gd name="connisteX6" fmla="*/ 31760 w 106416"/>
                    <a:gd name="connsiteY6" fmla="*/ 95454 h 115256"/>
                    <a:gd name="connisteX7" fmla="*/ 1280 w 106416"/>
                    <a:gd name="connsiteY7" fmla="*/ 38304 h 115256"/>
                    <a:gd name="connisteX8" fmla="*/ 8900 w 106416"/>
                    <a:gd name="connsiteY8" fmla="*/ 204 h 115256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</a:cxnLst>
                  <a:rect l="l" t="t" r="r" b="b"/>
                  <a:pathLst>
                    <a:path w="106416" h="115256">
                      <a:moveTo>
                        <a:pt x="8900" y="205"/>
                      </a:moveTo>
                      <a:cubicBezTo>
                        <a:pt x="12710" y="2745"/>
                        <a:pt x="12075" y="35130"/>
                        <a:pt x="20330" y="51640"/>
                      </a:cubicBezTo>
                      <a:cubicBezTo>
                        <a:pt x="28585" y="68150"/>
                        <a:pt x="34935" y="75135"/>
                        <a:pt x="48905" y="82120"/>
                      </a:cubicBezTo>
                      <a:cubicBezTo>
                        <a:pt x="62875" y="89105"/>
                        <a:pt x="79385" y="86565"/>
                        <a:pt x="90815" y="85930"/>
                      </a:cubicBezTo>
                      <a:cubicBezTo>
                        <a:pt x="102245" y="85295"/>
                        <a:pt x="107960" y="74500"/>
                        <a:pt x="106055" y="80215"/>
                      </a:cubicBezTo>
                      <a:cubicBezTo>
                        <a:pt x="104150" y="85930"/>
                        <a:pt x="95895" y="111330"/>
                        <a:pt x="81290" y="114505"/>
                      </a:cubicBezTo>
                      <a:cubicBezTo>
                        <a:pt x="66685" y="117680"/>
                        <a:pt x="47635" y="110695"/>
                        <a:pt x="31760" y="95455"/>
                      </a:cubicBezTo>
                      <a:cubicBezTo>
                        <a:pt x="15885" y="80215"/>
                        <a:pt x="5725" y="57355"/>
                        <a:pt x="1280" y="38305"/>
                      </a:cubicBezTo>
                      <a:cubicBezTo>
                        <a:pt x="-3165" y="19255"/>
                        <a:pt x="5090" y="-2335"/>
                        <a:pt x="8900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>
              <a:off x="11979" y="2618"/>
              <a:ext cx="3072" cy="3050"/>
              <a:chOff x="2224" y="2189"/>
              <a:chExt cx="3072" cy="3050"/>
            </a:xfrm>
          </p:grpSpPr>
          <p:sp>
            <p:nvSpPr>
              <p:cNvPr id="62" name="任意多边形 61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1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13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2465" y="6334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1883" y="5632"/>
              <a:ext cx="466" cy="4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727" y="6352"/>
              <a:ext cx="368" cy="375"/>
            </a:xfrm>
            <a:prstGeom prst="ellipse">
              <a:avLst/>
            </a:prstGeom>
            <a:solidFill>
              <a:srgbClr val="0B49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13923" y="2868"/>
              <a:ext cx="3890" cy="3918"/>
              <a:chOff x="4493" y="1548"/>
              <a:chExt cx="3890" cy="3918"/>
            </a:xfrm>
          </p:grpSpPr>
          <p:grpSp>
            <p:nvGrpSpPr>
              <p:cNvPr id="69" name="组合 68"/>
              <p:cNvGrpSpPr/>
              <p:nvPr/>
            </p:nvGrpSpPr>
            <p:grpSpPr>
              <a:xfrm rot="18780000">
                <a:off x="4479" y="1562"/>
                <a:ext cx="3918" cy="3890"/>
                <a:chOff x="2224" y="2189"/>
                <a:chExt cx="3072" cy="3050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椭圆 72"/>
              <p:cNvSpPr/>
              <p:nvPr/>
            </p:nvSpPr>
            <p:spPr>
              <a:xfrm>
                <a:off x="6462" y="2316"/>
                <a:ext cx="636" cy="633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507" y="3920"/>
                <a:ext cx="437" cy="50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7252" y="3364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865" y="2949"/>
                <a:ext cx="153" cy="158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391" y="3364"/>
                <a:ext cx="271" cy="277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697" y="4594"/>
              <a:ext cx="3050" cy="3072"/>
              <a:chOff x="1667" y="3894"/>
              <a:chExt cx="3050" cy="3072"/>
            </a:xfrm>
          </p:grpSpPr>
          <p:grpSp>
            <p:nvGrpSpPr>
              <p:cNvPr id="80" name="组合 79"/>
              <p:cNvGrpSpPr/>
              <p:nvPr/>
            </p:nvGrpSpPr>
            <p:grpSpPr>
              <a:xfrm rot="15960000">
                <a:off x="1656" y="3905"/>
                <a:ext cx="3072" cy="3050"/>
                <a:chOff x="2224" y="2189"/>
                <a:chExt cx="3072" cy="3050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B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92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939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3289" y="5389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2707" y="4687"/>
                <a:ext cx="466" cy="4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2551" y="5407"/>
                <a:ext cx="368" cy="375"/>
              </a:xfrm>
              <a:prstGeom prst="ellipse">
                <a:avLst/>
              </a:prstGeom>
              <a:solidFill>
                <a:srgbClr val="0B49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2321" y="3468"/>
              <a:ext cx="3343" cy="3176"/>
              <a:chOff x="3319" y="2813"/>
              <a:chExt cx="3072" cy="30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3319" y="2813"/>
                <a:ext cx="3072" cy="3050"/>
                <a:chOff x="2224" y="2189"/>
                <a:chExt cx="3072" cy="3050"/>
              </a:xfrm>
            </p:grpSpPr>
            <p:sp>
              <p:nvSpPr>
                <p:cNvPr id="89" name="任意多边形 88"/>
                <p:cNvSpPr/>
                <p:nvPr/>
              </p:nvSpPr>
              <p:spPr>
                <a:xfrm>
                  <a:off x="2224" y="2189"/>
                  <a:ext cx="3072" cy="3051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24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 89"/>
                <p:cNvSpPr/>
                <p:nvPr/>
              </p:nvSpPr>
              <p:spPr>
                <a:xfrm>
                  <a:off x="2550" y="2451"/>
                  <a:ext cx="2544" cy="252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0036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任意多边形 90"/>
                <p:cNvSpPr/>
                <p:nvPr/>
              </p:nvSpPr>
              <p:spPr>
                <a:xfrm>
                  <a:off x="2720" y="2646"/>
                  <a:ext cx="2203" cy="2137"/>
                </a:xfrm>
                <a:custGeom>
                  <a:avLst/>
                  <a:gdLst>
                    <a:gd name="connsiteX0" fmla="*/ 1553 w 2544"/>
                    <a:gd name="connsiteY0" fmla="*/ 424 h 2526"/>
                    <a:gd name="connsiteX1" fmla="*/ 1642 w 2544"/>
                    <a:gd name="connsiteY1" fmla="*/ 283 h 2526"/>
                    <a:gd name="connsiteX2" fmla="*/ 1762 w 2544"/>
                    <a:gd name="connsiteY2" fmla="*/ 218 h 2526"/>
                    <a:gd name="connsiteX3" fmla="*/ 1898 w 2544"/>
                    <a:gd name="connsiteY3" fmla="*/ 203 h 2526"/>
                    <a:gd name="connsiteX4" fmla="*/ 1965 w 2544"/>
                    <a:gd name="connsiteY4" fmla="*/ 203 h 2526"/>
                    <a:gd name="connsiteX5" fmla="*/ 1978 w 2544"/>
                    <a:gd name="connsiteY5" fmla="*/ 224 h 2526"/>
                    <a:gd name="connsiteX6" fmla="*/ 2008 w 2544"/>
                    <a:gd name="connsiteY6" fmla="*/ 304 h 2526"/>
                    <a:gd name="connsiteX7" fmla="*/ 2042 w 2544"/>
                    <a:gd name="connsiteY7" fmla="*/ 363 h 2526"/>
                    <a:gd name="connsiteX8" fmla="*/ 2048 w 2544"/>
                    <a:gd name="connsiteY8" fmla="*/ 461 h 2526"/>
                    <a:gd name="connsiteX9" fmla="*/ 2027 w 2544"/>
                    <a:gd name="connsiteY9" fmla="*/ 554 h 2526"/>
                    <a:gd name="connsiteX10" fmla="*/ 2048 w 2544"/>
                    <a:gd name="connsiteY10" fmla="*/ 541 h 2526"/>
                    <a:gd name="connsiteX11" fmla="*/ 2098 w 2544"/>
                    <a:gd name="connsiteY11" fmla="*/ 504 h 2526"/>
                    <a:gd name="connsiteX12" fmla="*/ 2190 w 2544"/>
                    <a:gd name="connsiteY12" fmla="*/ 486 h 2526"/>
                    <a:gd name="connsiteX13" fmla="*/ 2301 w 2544"/>
                    <a:gd name="connsiteY13" fmla="*/ 501 h 2526"/>
                    <a:gd name="connsiteX14" fmla="*/ 2405 w 2544"/>
                    <a:gd name="connsiteY14" fmla="*/ 544 h 2526"/>
                    <a:gd name="connsiteX15" fmla="*/ 2451 w 2544"/>
                    <a:gd name="connsiteY15" fmla="*/ 569 h 2526"/>
                    <a:gd name="connsiteX16" fmla="*/ 2461 w 2544"/>
                    <a:gd name="connsiteY16" fmla="*/ 569 h 2526"/>
                    <a:gd name="connsiteX17" fmla="*/ 2458 w 2544"/>
                    <a:gd name="connsiteY17" fmla="*/ 606 h 2526"/>
                    <a:gd name="connsiteX18" fmla="*/ 2461 w 2544"/>
                    <a:gd name="connsiteY18" fmla="*/ 686 h 2526"/>
                    <a:gd name="connsiteX19" fmla="*/ 2451 w 2544"/>
                    <a:gd name="connsiteY19" fmla="*/ 787 h 2526"/>
                    <a:gd name="connsiteX20" fmla="*/ 2439 w 2544"/>
                    <a:gd name="connsiteY20" fmla="*/ 858 h 2526"/>
                    <a:gd name="connsiteX21" fmla="*/ 2421 w 2544"/>
                    <a:gd name="connsiteY21" fmla="*/ 901 h 2526"/>
                    <a:gd name="connsiteX22" fmla="*/ 2378 w 2544"/>
                    <a:gd name="connsiteY22" fmla="*/ 947 h 2526"/>
                    <a:gd name="connsiteX23" fmla="*/ 2313 w 2544"/>
                    <a:gd name="connsiteY23" fmla="*/ 978 h 2526"/>
                    <a:gd name="connsiteX24" fmla="*/ 2350 w 2544"/>
                    <a:gd name="connsiteY24" fmla="*/ 978 h 2526"/>
                    <a:gd name="connsiteX25" fmla="*/ 2405 w 2544"/>
                    <a:gd name="connsiteY25" fmla="*/ 997 h 2526"/>
                    <a:gd name="connsiteX26" fmla="*/ 2464 w 2544"/>
                    <a:gd name="connsiteY26" fmla="*/ 1043 h 2526"/>
                    <a:gd name="connsiteX27" fmla="*/ 2513 w 2544"/>
                    <a:gd name="connsiteY27" fmla="*/ 1101 h 2526"/>
                    <a:gd name="connsiteX28" fmla="*/ 2538 w 2544"/>
                    <a:gd name="connsiteY28" fmla="*/ 1138 h 2526"/>
                    <a:gd name="connsiteX29" fmla="*/ 2541 w 2544"/>
                    <a:gd name="connsiteY29" fmla="*/ 1144 h 2526"/>
                    <a:gd name="connsiteX30" fmla="*/ 2507 w 2544"/>
                    <a:gd name="connsiteY30" fmla="*/ 1197 h 2526"/>
                    <a:gd name="connsiteX31" fmla="*/ 2442 w 2544"/>
                    <a:gd name="connsiteY31" fmla="*/ 1277 h 2526"/>
                    <a:gd name="connsiteX32" fmla="*/ 2381 w 2544"/>
                    <a:gd name="connsiteY32" fmla="*/ 1320 h 2526"/>
                    <a:gd name="connsiteX33" fmla="*/ 2313 w 2544"/>
                    <a:gd name="connsiteY33" fmla="*/ 1338 h 2526"/>
                    <a:gd name="connsiteX34" fmla="*/ 2304 w 2544"/>
                    <a:gd name="connsiteY34" fmla="*/ 1347 h 2526"/>
                    <a:gd name="connsiteX35" fmla="*/ 2335 w 2544"/>
                    <a:gd name="connsiteY35" fmla="*/ 1372 h 2526"/>
                    <a:gd name="connsiteX36" fmla="*/ 2387 w 2544"/>
                    <a:gd name="connsiteY36" fmla="*/ 1443 h 2526"/>
                    <a:gd name="connsiteX37" fmla="*/ 2405 w 2544"/>
                    <a:gd name="connsiteY37" fmla="*/ 1514 h 2526"/>
                    <a:gd name="connsiteX38" fmla="*/ 2405 w 2544"/>
                    <a:gd name="connsiteY38" fmla="*/ 1526 h 2526"/>
                    <a:gd name="connsiteX39" fmla="*/ 2368 w 2544"/>
                    <a:gd name="connsiteY39" fmla="*/ 1563 h 2526"/>
                    <a:gd name="connsiteX40" fmla="*/ 2341 w 2544"/>
                    <a:gd name="connsiteY40" fmla="*/ 1591 h 2526"/>
                    <a:gd name="connsiteX41" fmla="*/ 2270 w 2544"/>
                    <a:gd name="connsiteY41" fmla="*/ 1612 h 2526"/>
                    <a:gd name="connsiteX42" fmla="*/ 2291 w 2544"/>
                    <a:gd name="connsiteY42" fmla="*/ 1627 h 2526"/>
                    <a:gd name="connsiteX43" fmla="*/ 2359 w 2544"/>
                    <a:gd name="connsiteY43" fmla="*/ 1711 h 2526"/>
                    <a:gd name="connsiteX44" fmla="*/ 2384 w 2544"/>
                    <a:gd name="connsiteY44" fmla="*/ 1818 h 2526"/>
                    <a:gd name="connsiteX45" fmla="*/ 2408 w 2544"/>
                    <a:gd name="connsiteY45" fmla="*/ 1895 h 2526"/>
                    <a:gd name="connsiteX46" fmla="*/ 2390 w 2544"/>
                    <a:gd name="connsiteY46" fmla="*/ 1898 h 2526"/>
                    <a:gd name="connsiteX47" fmla="*/ 2307 w 2544"/>
                    <a:gd name="connsiteY47" fmla="*/ 1951 h 2526"/>
                    <a:gd name="connsiteX48" fmla="*/ 2224 w 2544"/>
                    <a:gd name="connsiteY48" fmla="*/ 1969 h 2526"/>
                    <a:gd name="connsiteX49" fmla="*/ 2116 w 2544"/>
                    <a:gd name="connsiteY49" fmla="*/ 1954 h 2526"/>
                    <a:gd name="connsiteX50" fmla="*/ 2079 w 2544"/>
                    <a:gd name="connsiteY50" fmla="*/ 1929 h 2526"/>
                    <a:gd name="connsiteX51" fmla="*/ 2098 w 2544"/>
                    <a:gd name="connsiteY51" fmla="*/ 1972 h 2526"/>
                    <a:gd name="connsiteX52" fmla="*/ 2116 w 2544"/>
                    <a:gd name="connsiteY52" fmla="*/ 2098 h 2526"/>
                    <a:gd name="connsiteX53" fmla="*/ 2098 w 2544"/>
                    <a:gd name="connsiteY53" fmla="*/ 2298 h 2526"/>
                    <a:gd name="connsiteX54" fmla="*/ 2051 w 2544"/>
                    <a:gd name="connsiteY54" fmla="*/ 2443 h 2526"/>
                    <a:gd name="connsiteX55" fmla="*/ 2058 w 2544"/>
                    <a:gd name="connsiteY55" fmla="*/ 2452 h 2526"/>
                    <a:gd name="connsiteX56" fmla="*/ 2039 w 2544"/>
                    <a:gd name="connsiteY56" fmla="*/ 2446 h 2526"/>
                    <a:gd name="connsiteX57" fmla="*/ 1956 w 2544"/>
                    <a:gd name="connsiteY57" fmla="*/ 2461 h 2526"/>
                    <a:gd name="connsiteX58" fmla="*/ 1771 w 2544"/>
                    <a:gd name="connsiteY58" fmla="*/ 2455 h 2526"/>
                    <a:gd name="connsiteX59" fmla="*/ 1658 w 2544"/>
                    <a:gd name="connsiteY59" fmla="*/ 2403 h 2526"/>
                    <a:gd name="connsiteX60" fmla="*/ 1544 w 2544"/>
                    <a:gd name="connsiteY60" fmla="*/ 2298 h 2526"/>
                    <a:gd name="connsiteX61" fmla="*/ 1544 w 2544"/>
                    <a:gd name="connsiteY61" fmla="*/ 2317 h 2526"/>
                    <a:gd name="connsiteX62" fmla="*/ 1519 w 2544"/>
                    <a:gd name="connsiteY62" fmla="*/ 2421 h 2526"/>
                    <a:gd name="connsiteX63" fmla="*/ 1464 w 2544"/>
                    <a:gd name="connsiteY63" fmla="*/ 2480 h 2526"/>
                    <a:gd name="connsiteX64" fmla="*/ 1405 w 2544"/>
                    <a:gd name="connsiteY64" fmla="*/ 2526 h 2526"/>
                    <a:gd name="connsiteX65" fmla="*/ 1390 w 2544"/>
                    <a:gd name="connsiteY65" fmla="*/ 2504 h 2526"/>
                    <a:gd name="connsiteX66" fmla="*/ 1331 w 2544"/>
                    <a:gd name="connsiteY66" fmla="*/ 2471 h 2526"/>
                    <a:gd name="connsiteX67" fmla="*/ 1282 w 2544"/>
                    <a:gd name="connsiteY67" fmla="*/ 2406 h 2526"/>
                    <a:gd name="connsiteX68" fmla="*/ 1264 w 2544"/>
                    <a:gd name="connsiteY68" fmla="*/ 2304 h 2526"/>
                    <a:gd name="connsiteX69" fmla="*/ 1242 w 2544"/>
                    <a:gd name="connsiteY69" fmla="*/ 2344 h 2526"/>
                    <a:gd name="connsiteX70" fmla="*/ 1202 w 2544"/>
                    <a:gd name="connsiteY70" fmla="*/ 2397 h 2526"/>
                    <a:gd name="connsiteX71" fmla="*/ 1122 w 2544"/>
                    <a:gd name="connsiteY71" fmla="*/ 2455 h 2526"/>
                    <a:gd name="connsiteX72" fmla="*/ 1033 w 2544"/>
                    <a:gd name="connsiteY72" fmla="*/ 2492 h 2526"/>
                    <a:gd name="connsiteX73" fmla="*/ 953 w 2544"/>
                    <a:gd name="connsiteY73" fmla="*/ 2520 h 2526"/>
                    <a:gd name="connsiteX74" fmla="*/ 938 w 2544"/>
                    <a:gd name="connsiteY74" fmla="*/ 2507 h 2526"/>
                    <a:gd name="connsiteX75" fmla="*/ 907 w 2544"/>
                    <a:gd name="connsiteY75" fmla="*/ 2455 h 2526"/>
                    <a:gd name="connsiteX76" fmla="*/ 861 w 2544"/>
                    <a:gd name="connsiteY76" fmla="*/ 2366 h 2526"/>
                    <a:gd name="connsiteX77" fmla="*/ 839 w 2544"/>
                    <a:gd name="connsiteY77" fmla="*/ 2280 h 2526"/>
                    <a:gd name="connsiteX78" fmla="*/ 855 w 2544"/>
                    <a:gd name="connsiteY78" fmla="*/ 2184 h 2526"/>
                    <a:gd name="connsiteX79" fmla="*/ 836 w 2544"/>
                    <a:gd name="connsiteY79" fmla="*/ 2209 h 2526"/>
                    <a:gd name="connsiteX80" fmla="*/ 775 w 2544"/>
                    <a:gd name="connsiteY80" fmla="*/ 2255 h 2526"/>
                    <a:gd name="connsiteX81" fmla="*/ 664 w 2544"/>
                    <a:gd name="connsiteY81" fmla="*/ 2286 h 2526"/>
                    <a:gd name="connsiteX82" fmla="*/ 538 w 2544"/>
                    <a:gd name="connsiteY82" fmla="*/ 2264 h 2526"/>
                    <a:gd name="connsiteX83" fmla="*/ 467 w 2544"/>
                    <a:gd name="connsiteY83" fmla="*/ 2243 h 2526"/>
                    <a:gd name="connsiteX84" fmla="*/ 473 w 2544"/>
                    <a:gd name="connsiteY84" fmla="*/ 2224 h 2526"/>
                    <a:gd name="connsiteX85" fmla="*/ 470 w 2544"/>
                    <a:gd name="connsiteY85" fmla="*/ 2181 h 2526"/>
                    <a:gd name="connsiteX86" fmla="*/ 461 w 2544"/>
                    <a:gd name="connsiteY86" fmla="*/ 2095 h 2526"/>
                    <a:gd name="connsiteX87" fmla="*/ 479 w 2544"/>
                    <a:gd name="connsiteY87" fmla="*/ 2000 h 2526"/>
                    <a:gd name="connsiteX88" fmla="*/ 568 w 2544"/>
                    <a:gd name="connsiteY88" fmla="*/ 1886 h 2526"/>
                    <a:gd name="connsiteX89" fmla="*/ 556 w 2544"/>
                    <a:gd name="connsiteY89" fmla="*/ 1886 h 2526"/>
                    <a:gd name="connsiteX90" fmla="*/ 458 w 2544"/>
                    <a:gd name="connsiteY90" fmla="*/ 1901 h 2526"/>
                    <a:gd name="connsiteX91" fmla="*/ 344 w 2544"/>
                    <a:gd name="connsiteY91" fmla="*/ 1889 h 2526"/>
                    <a:gd name="connsiteX92" fmla="*/ 230 w 2544"/>
                    <a:gd name="connsiteY92" fmla="*/ 1834 h 2526"/>
                    <a:gd name="connsiteX93" fmla="*/ 116 w 2544"/>
                    <a:gd name="connsiteY93" fmla="*/ 1744 h 2526"/>
                    <a:gd name="connsiteX94" fmla="*/ 15 w 2544"/>
                    <a:gd name="connsiteY94" fmla="*/ 1652 h 2526"/>
                    <a:gd name="connsiteX95" fmla="*/ 5 w 2544"/>
                    <a:gd name="connsiteY95" fmla="*/ 1649 h 2526"/>
                    <a:gd name="connsiteX96" fmla="*/ 33 w 2544"/>
                    <a:gd name="connsiteY96" fmla="*/ 1600 h 2526"/>
                    <a:gd name="connsiteX97" fmla="*/ 95 w 2544"/>
                    <a:gd name="connsiteY97" fmla="*/ 1434 h 2526"/>
                    <a:gd name="connsiteX98" fmla="*/ 184 w 2544"/>
                    <a:gd name="connsiteY98" fmla="*/ 1292 h 2526"/>
                    <a:gd name="connsiteX99" fmla="*/ 316 w 2544"/>
                    <a:gd name="connsiteY99" fmla="*/ 1200 h 2526"/>
                    <a:gd name="connsiteX100" fmla="*/ 445 w 2544"/>
                    <a:gd name="connsiteY100" fmla="*/ 1135 h 2526"/>
                    <a:gd name="connsiteX101" fmla="*/ 433 w 2544"/>
                    <a:gd name="connsiteY101" fmla="*/ 1123 h 2526"/>
                    <a:gd name="connsiteX102" fmla="*/ 341 w 2544"/>
                    <a:gd name="connsiteY102" fmla="*/ 1055 h 2526"/>
                    <a:gd name="connsiteX103" fmla="*/ 261 w 2544"/>
                    <a:gd name="connsiteY103" fmla="*/ 911 h 2526"/>
                    <a:gd name="connsiteX104" fmla="*/ 255 w 2544"/>
                    <a:gd name="connsiteY104" fmla="*/ 818 h 2526"/>
                    <a:gd name="connsiteX105" fmla="*/ 221 w 2544"/>
                    <a:gd name="connsiteY105" fmla="*/ 723 h 2526"/>
                    <a:gd name="connsiteX106" fmla="*/ 236 w 2544"/>
                    <a:gd name="connsiteY106" fmla="*/ 720 h 2526"/>
                    <a:gd name="connsiteX107" fmla="*/ 276 w 2544"/>
                    <a:gd name="connsiteY107" fmla="*/ 711 h 2526"/>
                    <a:gd name="connsiteX108" fmla="*/ 338 w 2544"/>
                    <a:gd name="connsiteY108" fmla="*/ 671 h 2526"/>
                    <a:gd name="connsiteX109" fmla="*/ 399 w 2544"/>
                    <a:gd name="connsiteY109" fmla="*/ 627 h 2526"/>
                    <a:gd name="connsiteX110" fmla="*/ 510 w 2544"/>
                    <a:gd name="connsiteY110" fmla="*/ 578 h 2526"/>
                    <a:gd name="connsiteX111" fmla="*/ 636 w 2544"/>
                    <a:gd name="connsiteY111" fmla="*/ 581 h 2526"/>
                    <a:gd name="connsiteX112" fmla="*/ 710 w 2544"/>
                    <a:gd name="connsiteY112" fmla="*/ 612 h 2526"/>
                    <a:gd name="connsiteX113" fmla="*/ 704 w 2544"/>
                    <a:gd name="connsiteY113" fmla="*/ 600 h 2526"/>
                    <a:gd name="connsiteX114" fmla="*/ 667 w 2544"/>
                    <a:gd name="connsiteY114" fmla="*/ 517 h 2526"/>
                    <a:gd name="connsiteX115" fmla="*/ 682 w 2544"/>
                    <a:gd name="connsiteY115" fmla="*/ 298 h 2526"/>
                    <a:gd name="connsiteX116" fmla="*/ 704 w 2544"/>
                    <a:gd name="connsiteY116" fmla="*/ 234 h 2526"/>
                    <a:gd name="connsiteX117" fmla="*/ 753 w 2544"/>
                    <a:gd name="connsiteY117" fmla="*/ 221 h 2526"/>
                    <a:gd name="connsiteX118" fmla="*/ 864 w 2544"/>
                    <a:gd name="connsiteY118" fmla="*/ 221 h 2526"/>
                    <a:gd name="connsiteX119" fmla="*/ 984 w 2544"/>
                    <a:gd name="connsiteY119" fmla="*/ 249 h 2526"/>
                    <a:gd name="connsiteX120" fmla="*/ 1067 w 2544"/>
                    <a:gd name="connsiteY120" fmla="*/ 301 h 2526"/>
                    <a:gd name="connsiteX121" fmla="*/ 1091 w 2544"/>
                    <a:gd name="connsiteY121" fmla="*/ 335 h 2526"/>
                    <a:gd name="connsiteX122" fmla="*/ 1095 w 2544"/>
                    <a:gd name="connsiteY122" fmla="*/ 258 h 2526"/>
                    <a:gd name="connsiteX123" fmla="*/ 1168 w 2544"/>
                    <a:gd name="connsiteY123" fmla="*/ 141 h 2526"/>
                    <a:gd name="connsiteX124" fmla="*/ 1290 w 2544"/>
                    <a:gd name="connsiteY124" fmla="*/ 43 h 2526"/>
                    <a:gd name="connsiteX125" fmla="*/ 1377 w 2544"/>
                    <a:gd name="connsiteY125" fmla="*/ 1 h 2526"/>
                    <a:gd name="connsiteX126" fmla="*/ 1458 w 2544"/>
                    <a:gd name="connsiteY126" fmla="*/ 55 h 2526"/>
                    <a:gd name="connsiteX127" fmla="*/ 1544 w 2544"/>
                    <a:gd name="connsiteY127" fmla="*/ 169 h 2526"/>
                    <a:gd name="connsiteX128" fmla="*/ 1575 w 2544"/>
                    <a:gd name="connsiteY128" fmla="*/ 320 h 2526"/>
                    <a:gd name="connsiteX129" fmla="*/ 1553 w 2544"/>
                    <a:gd name="connsiteY129" fmla="*/ 424 h 2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2544" h="2527">
                      <a:moveTo>
                        <a:pt x="1553" y="424"/>
                      </a:moveTo>
                      <a:cubicBezTo>
                        <a:pt x="1566" y="417"/>
                        <a:pt x="1600" y="324"/>
                        <a:pt x="1642" y="283"/>
                      </a:cubicBezTo>
                      <a:cubicBezTo>
                        <a:pt x="1684" y="242"/>
                        <a:pt x="1711" y="234"/>
                        <a:pt x="1762" y="218"/>
                      </a:cubicBezTo>
                      <a:cubicBezTo>
                        <a:pt x="1813" y="202"/>
                        <a:pt x="1857" y="206"/>
                        <a:pt x="1898" y="203"/>
                      </a:cubicBezTo>
                      <a:cubicBezTo>
                        <a:pt x="1939" y="200"/>
                        <a:pt x="1949" y="199"/>
                        <a:pt x="1965" y="203"/>
                      </a:cubicBezTo>
                      <a:cubicBezTo>
                        <a:pt x="1981" y="207"/>
                        <a:pt x="1969" y="204"/>
                        <a:pt x="1978" y="224"/>
                      </a:cubicBezTo>
                      <a:cubicBezTo>
                        <a:pt x="1987" y="244"/>
                        <a:pt x="1995" y="276"/>
                        <a:pt x="2008" y="304"/>
                      </a:cubicBezTo>
                      <a:cubicBezTo>
                        <a:pt x="2021" y="332"/>
                        <a:pt x="2034" y="332"/>
                        <a:pt x="2042" y="363"/>
                      </a:cubicBezTo>
                      <a:cubicBezTo>
                        <a:pt x="2050" y="394"/>
                        <a:pt x="2051" y="423"/>
                        <a:pt x="2048" y="461"/>
                      </a:cubicBezTo>
                      <a:cubicBezTo>
                        <a:pt x="2045" y="499"/>
                        <a:pt x="2027" y="538"/>
                        <a:pt x="2027" y="554"/>
                      </a:cubicBezTo>
                      <a:cubicBezTo>
                        <a:pt x="2027" y="570"/>
                        <a:pt x="2034" y="551"/>
                        <a:pt x="2048" y="541"/>
                      </a:cubicBezTo>
                      <a:cubicBezTo>
                        <a:pt x="2062" y="531"/>
                        <a:pt x="2070" y="515"/>
                        <a:pt x="2098" y="504"/>
                      </a:cubicBezTo>
                      <a:cubicBezTo>
                        <a:pt x="2126" y="493"/>
                        <a:pt x="2149" y="487"/>
                        <a:pt x="2190" y="486"/>
                      </a:cubicBezTo>
                      <a:cubicBezTo>
                        <a:pt x="2231" y="485"/>
                        <a:pt x="2258" y="489"/>
                        <a:pt x="2301" y="501"/>
                      </a:cubicBezTo>
                      <a:cubicBezTo>
                        <a:pt x="2344" y="513"/>
                        <a:pt x="2375" y="530"/>
                        <a:pt x="2405" y="544"/>
                      </a:cubicBezTo>
                      <a:cubicBezTo>
                        <a:pt x="2435" y="558"/>
                        <a:pt x="2440" y="564"/>
                        <a:pt x="2451" y="569"/>
                      </a:cubicBezTo>
                      <a:cubicBezTo>
                        <a:pt x="2462" y="574"/>
                        <a:pt x="2460" y="562"/>
                        <a:pt x="2461" y="569"/>
                      </a:cubicBezTo>
                      <a:cubicBezTo>
                        <a:pt x="2462" y="576"/>
                        <a:pt x="2458" y="583"/>
                        <a:pt x="2458" y="606"/>
                      </a:cubicBezTo>
                      <a:cubicBezTo>
                        <a:pt x="2458" y="629"/>
                        <a:pt x="2462" y="650"/>
                        <a:pt x="2461" y="686"/>
                      </a:cubicBezTo>
                      <a:cubicBezTo>
                        <a:pt x="2460" y="722"/>
                        <a:pt x="2455" y="753"/>
                        <a:pt x="2451" y="787"/>
                      </a:cubicBezTo>
                      <a:cubicBezTo>
                        <a:pt x="2447" y="821"/>
                        <a:pt x="2445" y="835"/>
                        <a:pt x="2439" y="858"/>
                      </a:cubicBezTo>
                      <a:cubicBezTo>
                        <a:pt x="2433" y="881"/>
                        <a:pt x="2433" y="883"/>
                        <a:pt x="2421" y="901"/>
                      </a:cubicBezTo>
                      <a:cubicBezTo>
                        <a:pt x="2409" y="919"/>
                        <a:pt x="2400" y="932"/>
                        <a:pt x="2378" y="947"/>
                      </a:cubicBezTo>
                      <a:cubicBezTo>
                        <a:pt x="2356" y="962"/>
                        <a:pt x="2319" y="972"/>
                        <a:pt x="2313" y="978"/>
                      </a:cubicBezTo>
                      <a:cubicBezTo>
                        <a:pt x="2307" y="984"/>
                        <a:pt x="2332" y="974"/>
                        <a:pt x="2350" y="978"/>
                      </a:cubicBezTo>
                      <a:cubicBezTo>
                        <a:pt x="2368" y="982"/>
                        <a:pt x="2382" y="984"/>
                        <a:pt x="2405" y="997"/>
                      </a:cubicBezTo>
                      <a:cubicBezTo>
                        <a:pt x="2428" y="1010"/>
                        <a:pt x="2442" y="1022"/>
                        <a:pt x="2464" y="1043"/>
                      </a:cubicBezTo>
                      <a:cubicBezTo>
                        <a:pt x="2486" y="1064"/>
                        <a:pt x="2498" y="1082"/>
                        <a:pt x="2513" y="1101"/>
                      </a:cubicBezTo>
                      <a:cubicBezTo>
                        <a:pt x="2528" y="1120"/>
                        <a:pt x="2532" y="1129"/>
                        <a:pt x="2538" y="1138"/>
                      </a:cubicBezTo>
                      <a:cubicBezTo>
                        <a:pt x="2544" y="1147"/>
                        <a:pt x="2547" y="1132"/>
                        <a:pt x="2541" y="1144"/>
                      </a:cubicBezTo>
                      <a:cubicBezTo>
                        <a:pt x="2535" y="1156"/>
                        <a:pt x="2527" y="1170"/>
                        <a:pt x="2507" y="1197"/>
                      </a:cubicBezTo>
                      <a:cubicBezTo>
                        <a:pt x="2487" y="1224"/>
                        <a:pt x="2467" y="1252"/>
                        <a:pt x="2442" y="1277"/>
                      </a:cubicBezTo>
                      <a:cubicBezTo>
                        <a:pt x="2417" y="1302"/>
                        <a:pt x="2407" y="1308"/>
                        <a:pt x="2381" y="1320"/>
                      </a:cubicBezTo>
                      <a:cubicBezTo>
                        <a:pt x="2355" y="1332"/>
                        <a:pt x="2328" y="1333"/>
                        <a:pt x="2313" y="1338"/>
                      </a:cubicBezTo>
                      <a:cubicBezTo>
                        <a:pt x="2298" y="1343"/>
                        <a:pt x="2300" y="1340"/>
                        <a:pt x="2304" y="1347"/>
                      </a:cubicBezTo>
                      <a:cubicBezTo>
                        <a:pt x="2308" y="1354"/>
                        <a:pt x="2318" y="1353"/>
                        <a:pt x="2335" y="1372"/>
                      </a:cubicBezTo>
                      <a:cubicBezTo>
                        <a:pt x="2352" y="1391"/>
                        <a:pt x="2373" y="1415"/>
                        <a:pt x="2387" y="1443"/>
                      </a:cubicBezTo>
                      <a:cubicBezTo>
                        <a:pt x="2401" y="1471"/>
                        <a:pt x="2401" y="1497"/>
                        <a:pt x="2405" y="1514"/>
                      </a:cubicBezTo>
                      <a:cubicBezTo>
                        <a:pt x="2409" y="1531"/>
                        <a:pt x="2412" y="1516"/>
                        <a:pt x="2405" y="1526"/>
                      </a:cubicBezTo>
                      <a:cubicBezTo>
                        <a:pt x="2398" y="1536"/>
                        <a:pt x="2381" y="1550"/>
                        <a:pt x="2368" y="1563"/>
                      </a:cubicBezTo>
                      <a:cubicBezTo>
                        <a:pt x="2355" y="1576"/>
                        <a:pt x="2361" y="1581"/>
                        <a:pt x="2341" y="1591"/>
                      </a:cubicBezTo>
                      <a:cubicBezTo>
                        <a:pt x="2321" y="1601"/>
                        <a:pt x="2280" y="1605"/>
                        <a:pt x="2270" y="1612"/>
                      </a:cubicBezTo>
                      <a:cubicBezTo>
                        <a:pt x="2260" y="1619"/>
                        <a:pt x="2273" y="1607"/>
                        <a:pt x="2291" y="1627"/>
                      </a:cubicBezTo>
                      <a:cubicBezTo>
                        <a:pt x="2309" y="1647"/>
                        <a:pt x="2340" y="1673"/>
                        <a:pt x="2359" y="1711"/>
                      </a:cubicBezTo>
                      <a:cubicBezTo>
                        <a:pt x="2378" y="1749"/>
                        <a:pt x="2374" y="1781"/>
                        <a:pt x="2384" y="1818"/>
                      </a:cubicBezTo>
                      <a:cubicBezTo>
                        <a:pt x="2394" y="1855"/>
                        <a:pt x="2407" y="1879"/>
                        <a:pt x="2408" y="1895"/>
                      </a:cubicBezTo>
                      <a:cubicBezTo>
                        <a:pt x="2409" y="1911"/>
                        <a:pt x="2410" y="1887"/>
                        <a:pt x="2390" y="1898"/>
                      </a:cubicBezTo>
                      <a:cubicBezTo>
                        <a:pt x="2370" y="1909"/>
                        <a:pt x="2340" y="1937"/>
                        <a:pt x="2307" y="1951"/>
                      </a:cubicBezTo>
                      <a:cubicBezTo>
                        <a:pt x="2274" y="1965"/>
                        <a:pt x="2262" y="1968"/>
                        <a:pt x="2224" y="1969"/>
                      </a:cubicBezTo>
                      <a:cubicBezTo>
                        <a:pt x="2186" y="1970"/>
                        <a:pt x="2145" y="1962"/>
                        <a:pt x="2116" y="1954"/>
                      </a:cubicBezTo>
                      <a:cubicBezTo>
                        <a:pt x="2087" y="1946"/>
                        <a:pt x="2083" y="1925"/>
                        <a:pt x="2079" y="1929"/>
                      </a:cubicBezTo>
                      <a:cubicBezTo>
                        <a:pt x="2075" y="1933"/>
                        <a:pt x="2091" y="1938"/>
                        <a:pt x="2098" y="1972"/>
                      </a:cubicBezTo>
                      <a:cubicBezTo>
                        <a:pt x="2105" y="2006"/>
                        <a:pt x="2116" y="2033"/>
                        <a:pt x="2116" y="2098"/>
                      </a:cubicBezTo>
                      <a:cubicBezTo>
                        <a:pt x="2116" y="2163"/>
                        <a:pt x="2111" y="2229"/>
                        <a:pt x="2098" y="2298"/>
                      </a:cubicBezTo>
                      <a:cubicBezTo>
                        <a:pt x="2085" y="2367"/>
                        <a:pt x="2059" y="2412"/>
                        <a:pt x="2051" y="2443"/>
                      </a:cubicBezTo>
                      <a:cubicBezTo>
                        <a:pt x="2043" y="2474"/>
                        <a:pt x="2060" y="2451"/>
                        <a:pt x="2058" y="2452"/>
                      </a:cubicBezTo>
                      <a:cubicBezTo>
                        <a:pt x="2056" y="2453"/>
                        <a:pt x="2059" y="2444"/>
                        <a:pt x="2039" y="2446"/>
                      </a:cubicBezTo>
                      <a:cubicBezTo>
                        <a:pt x="2019" y="2448"/>
                        <a:pt x="2010" y="2459"/>
                        <a:pt x="1956" y="2461"/>
                      </a:cubicBezTo>
                      <a:cubicBezTo>
                        <a:pt x="1902" y="2463"/>
                        <a:pt x="1831" y="2467"/>
                        <a:pt x="1771" y="2455"/>
                      </a:cubicBezTo>
                      <a:cubicBezTo>
                        <a:pt x="1711" y="2443"/>
                        <a:pt x="1703" y="2434"/>
                        <a:pt x="1658" y="2403"/>
                      </a:cubicBezTo>
                      <a:cubicBezTo>
                        <a:pt x="1613" y="2372"/>
                        <a:pt x="1567" y="2315"/>
                        <a:pt x="1544" y="2298"/>
                      </a:cubicBezTo>
                      <a:cubicBezTo>
                        <a:pt x="1521" y="2281"/>
                        <a:pt x="1549" y="2292"/>
                        <a:pt x="1544" y="2317"/>
                      </a:cubicBezTo>
                      <a:cubicBezTo>
                        <a:pt x="1539" y="2342"/>
                        <a:pt x="1535" y="2388"/>
                        <a:pt x="1519" y="2421"/>
                      </a:cubicBezTo>
                      <a:cubicBezTo>
                        <a:pt x="1503" y="2454"/>
                        <a:pt x="1487" y="2459"/>
                        <a:pt x="1464" y="2480"/>
                      </a:cubicBezTo>
                      <a:cubicBezTo>
                        <a:pt x="1441" y="2501"/>
                        <a:pt x="1420" y="2521"/>
                        <a:pt x="1405" y="2526"/>
                      </a:cubicBezTo>
                      <a:cubicBezTo>
                        <a:pt x="1390" y="2531"/>
                        <a:pt x="1405" y="2515"/>
                        <a:pt x="1390" y="2504"/>
                      </a:cubicBezTo>
                      <a:cubicBezTo>
                        <a:pt x="1375" y="2493"/>
                        <a:pt x="1353" y="2491"/>
                        <a:pt x="1331" y="2471"/>
                      </a:cubicBezTo>
                      <a:cubicBezTo>
                        <a:pt x="1309" y="2451"/>
                        <a:pt x="1295" y="2439"/>
                        <a:pt x="1282" y="2406"/>
                      </a:cubicBezTo>
                      <a:cubicBezTo>
                        <a:pt x="1269" y="2373"/>
                        <a:pt x="1272" y="2316"/>
                        <a:pt x="1264" y="2304"/>
                      </a:cubicBezTo>
                      <a:cubicBezTo>
                        <a:pt x="1256" y="2292"/>
                        <a:pt x="1254" y="2325"/>
                        <a:pt x="1242" y="2344"/>
                      </a:cubicBezTo>
                      <a:cubicBezTo>
                        <a:pt x="1230" y="2363"/>
                        <a:pt x="1226" y="2375"/>
                        <a:pt x="1202" y="2397"/>
                      </a:cubicBezTo>
                      <a:cubicBezTo>
                        <a:pt x="1178" y="2419"/>
                        <a:pt x="1156" y="2436"/>
                        <a:pt x="1122" y="2455"/>
                      </a:cubicBezTo>
                      <a:cubicBezTo>
                        <a:pt x="1088" y="2474"/>
                        <a:pt x="1067" y="2479"/>
                        <a:pt x="1033" y="2492"/>
                      </a:cubicBezTo>
                      <a:cubicBezTo>
                        <a:pt x="999" y="2505"/>
                        <a:pt x="972" y="2517"/>
                        <a:pt x="953" y="2520"/>
                      </a:cubicBezTo>
                      <a:cubicBezTo>
                        <a:pt x="934" y="2523"/>
                        <a:pt x="947" y="2520"/>
                        <a:pt x="938" y="2507"/>
                      </a:cubicBezTo>
                      <a:cubicBezTo>
                        <a:pt x="929" y="2494"/>
                        <a:pt x="922" y="2483"/>
                        <a:pt x="907" y="2455"/>
                      </a:cubicBezTo>
                      <a:cubicBezTo>
                        <a:pt x="892" y="2427"/>
                        <a:pt x="875" y="2401"/>
                        <a:pt x="861" y="2366"/>
                      </a:cubicBezTo>
                      <a:cubicBezTo>
                        <a:pt x="847" y="2331"/>
                        <a:pt x="840" y="2316"/>
                        <a:pt x="839" y="2280"/>
                      </a:cubicBezTo>
                      <a:cubicBezTo>
                        <a:pt x="838" y="2244"/>
                        <a:pt x="856" y="2198"/>
                        <a:pt x="855" y="2184"/>
                      </a:cubicBezTo>
                      <a:cubicBezTo>
                        <a:pt x="854" y="2170"/>
                        <a:pt x="852" y="2195"/>
                        <a:pt x="836" y="2209"/>
                      </a:cubicBezTo>
                      <a:cubicBezTo>
                        <a:pt x="820" y="2223"/>
                        <a:pt x="809" y="2240"/>
                        <a:pt x="775" y="2255"/>
                      </a:cubicBezTo>
                      <a:cubicBezTo>
                        <a:pt x="741" y="2270"/>
                        <a:pt x="711" y="2284"/>
                        <a:pt x="664" y="2286"/>
                      </a:cubicBezTo>
                      <a:cubicBezTo>
                        <a:pt x="617" y="2288"/>
                        <a:pt x="577" y="2273"/>
                        <a:pt x="538" y="2264"/>
                      </a:cubicBezTo>
                      <a:cubicBezTo>
                        <a:pt x="499" y="2255"/>
                        <a:pt x="480" y="2251"/>
                        <a:pt x="467" y="2243"/>
                      </a:cubicBezTo>
                      <a:cubicBezTo>
                        <a:pt x="454" y="2235"/>
                        <a:pt x="472" y="2236"/>
                        <a:pt x="473" y="2224"/>
                      </a:cubicBezTo>
                      <a:cubicBezTo>
                        <a:pt x="474" y="2212"/>
                        <a:pt x="472" y="2207"/>
                        <a:pt x="470" y="2181"/>
                      </a:cubicBezTo>
                      <a:cubicBezTo>
                        <a:pt x="468" y="2155"/>
                        <a:pt x="459" y="2131"/>
                        <a:pt x="461" y="2095"/>
                      </a:cubicBezTo>
                      <a:cubicBezTo>
                        <a:pt x="463" y="2059"/>
                        <a:pt x="458" y="2042"/>
                        <a:pt x="479" y="2000"/>
                      </a:cubicBezTo>
                      <a:cubicBezTo>
                        <a:pt x="500" y="1958"/>
                        <a:pt x="553" y="1909"/>
                        <a:pt x="568" y="1886"/>
                      </a:cubicBezTo>
                      <a:cubicBezTo>
                        <a:pt x="583" y="1863"/>
                        <a:pt x="578" y="1883"/>
                        <a:pt x="556" y="1886"/>
                      </a:cubicBezTo>
                      <a:cubicBezTo>
                        <a:pt x="534" y="1889"/>
                        <a:pt x="500" y="1900"/>
                        <a:pt x="458" y="1901"/>
                      </a:cubicBezTo>
                      <a:cubicBezTo>
                        <a:pt x="416" y="1902"/>
                        <a:pt x="390" y="1902"/>
                        <a:pt x="344" y="1889"/>
                      </a:cubicBezTo>
                      <a:cubicBezTo>
                        <a:pt x="298" y="1876"/>
                        <a:pt x="276" y="1863"/>
                        <a:pt x="230" y="1834"/>
                      </a:cubicBezTo>
                      <a:cubicBezTo>
                        <a:pt x="184" y="1805"/>
                        <a:pt x="159" y="1780"/>
                        <a:pt x="116" y="1744"/>
                      </a:cubicBezTo>
                      <a:cubicBezTo>
                        <a:pt x="73" y="1708"/>
                        <a:pt x="37" y="1671"/>
                        <a:pt x="15" y="1652"/>
                      </a:cubicBezTo>
                      <a:cubicBezTo>
                        <a:pt x="-7" y="1633"/>
                        <a:pt x="1" y="1659"/>
                        <a:pt x="5" y="1649"/>
                      </a:cubicBezTo>
                      <a:cubicBezTo>
                        <a:pt x="9" y="1639"/>
                        <a:pt x="15" y="1643"/>
                        <a:pt x="33" y="1600"/>
                      </a:cubicBezTo>
                      <a:cubicBezTo>
                        <a:pt x="51" y="1557"/>
                        <a:pt x="65" y="1496"/>
                        <a:pt x="95" y="1434"/>
                      </a:cubicBezTo>
                      <a:cubicBezTo>
                        <a:pt x="125" y="1372"/>
                        <a:pt x="140" y="1339"/>
                        <a:pt x="184" y="1292"/>
                      </a:cubicBezTo>
                      <a:cubicBezTo>
                        <a:pt x="228" y="1245"/>
                        <a:pt x="264" y="1231"/>
                        <a:pt x="316" y="1200"/>
                      </a:cubicBezTo>
                      <a:cubicBezTo>
                        <a:pt x="368" y="1169"/>
                        <a:pt x="422" y="1150"/>
                        <a:pt x="445" y="1135"/>
                      </a:cubicBezTo>
                      <a:cubicBezTo>
                        <a:pt x="468" y="1120"/>
                        <a:pt x="454" y="1139"/>
                        <a:pt x="433" y="1123"/>
                      </a:cubicBezTo>
                      <a:cubicBezTo>
                        <a:pt x="412" y="1107"/>
                        <a:pt x="375" y="1097"/>
                        <a:pt x="341" y="1055"/>
                      </a:cubicBezTo>
                      <a:cubicBezTo>
                        <a:pt x="307" y="1013"/>
                        <a:pt x="278" y="958"/>
                        <a:pt x="261" y="911"/>
                      </a:cubicBezTo>
                      <a:cubicBezTo>
                        <a:pt x="244" y="864"/>
                        <a:pt x="263" y="856"/>
                        <a:pt x="255" y="818"/>
                      </a:cubicBezTo>
                      <a:cubicBezTo>
                        <a:pt x="247" y="780"/>
                        <a:pt x="225" y="743"/>
                        <a:pt x="221" y="723"/>
                      </a:cubicBezTo>
                      <a:cubicBezTo>
                        <a:pt x="217" y="703"/>
                        <a:pt x="225" y="722"/>
                        <a:pt x="236" y="720"/>
                      </a:cubicBezTo>
                      <a:cubicBezTo>
                        <a:pt x="247" y="718"/>
                        <a:pt x="256" y="721"/>
                        <a:pt x="276" y="711"/>
                      </a:cubicBezTo>
                      <a:cubicBezTo>
                        <a:pt x="296" y="701"/>
                        <a:pt x="313" y="688"/>
                        <a:pt x="338" y="671"/>
                      </a:cubicBezTo>
                      <a:cubicBezTo>
                        <a:pt x="363" y="654"/>
                        <a:pt x="365" y="646"/>
                        <a:pt x="399" y="627"/>
                      </a:cubicBezTo>
                      <a:cubicBezTo>
                        <a:pt x="433" y="608"/>
                        <a:pt x="463" y="587"/>
                        <a:pt x="510" y="578"/>
                      </a:cubicBezTo>
                      <a:cubicBezTo>
                        <a:pt x="557" y="569"/>
                        <a:pt x="596" y="574"/>
                        <a:pt x="636" y="581"/>
                      </a:cubicBezTo>
                      <a:cubicBezTo>
                        <a:pt x="676" y="588"/>
                        <a:pt x="696" y="608"/>
                        <a:pt x="710" y="612"/>
                      </a:cubicBezTo>
                      <a:cubicBezTo>
                        <a:pt x="724" y="616"/>
                        <a:pt x="713" y="619"/>
                        <a:pt x="704" y="600"/>
                      </a:cubicBezTo>
                      <a:cubicBezTo>
                        <a:pt x="695" y="581"/>
                        <a:pt x="671" y="577"/>
                        <a:pt x="667" y="517"/>
                      </a:cubicBezTo>
                      <a:cubicBezTo>
                        <a:pt x="663" y="457"/>
                        <a:pt x="675" y="355"/>
                        <a:pt x="682" y="298"/>
                      </a:cubicBezTo>
                      <a:cubicBezTo>
                        <a:pt x="689" y="241"/>
                        <a:pt x="690" y="249"/>
                        <a:pt x="704" y="234"/>
                      </a:cubicBezTo>
                      <a:cubicBezTo>
                        <a:pt x="718" y="219"/>
                        <a:pt x="721" y="224"/>
                        <a:pt x="753" y="221"/>
                      </a:cubicBezTo>
                      <a:cubicBezTo>
                        <a:pt x="785" y="218"/>
                        <a:pt x="818" y="215"/>
                        <a:pt x="864" y="221"/>
                      </a:cubicBezTo>
                      <a:cubicBezTo>
                        <a:pt x="910" y="227"/>
                        <a:pt x="943" y="233"/>
                        <a:pt x="984" y="249"/>
                      </a:cubicBezTo>
                      <a:cubicBezTo>
                        <a:pt x="1025" y="265"/>
                        <a:pt x="1046" y="284"/>
                        <a:pt x="1067" y="301"/>
                      </a:cubicBezTo>
                      <a:cubicBezTo>
                        <a:pt x="1088" y="318"/>
                        <a:pt x="1085" y="344"/>
                        <a:pt x="1091" y="335"/>
                      </a:cubicBezTo>
                      <a:cubicBezTo>
                        <a:pt x="1097" y="326"/>
                        <a:pt x="1080" y="297"/>
                        <a:pt x="1095" y="258"/>
                      </a:cubicBezTo>
                      <a:cubicBezTo>
                        <a:pt x="1110" y="219"/>
                        <a:pt x="1126" y="175"/>
                        <a:pt x="1168" y="141"/>
                      </a:cubicBezTo>
                      <a:cubicBezTo>
                        <a:pt x="1210" y="107"/>
                        <a:pt x="1258" y="55"/>
                        <a:pt x="1290" y="43"/>
                      </a:cubicBezTo>
                      <a:cubicBezTo>
                        <a:pt x="1322" y="31"/>
                        <a:pt x="1358" y="-6"/>
                        <a:pt x="1377" y="1"/>
                      </a:cubicBezTo>
                      <a:cubicBezTo>
                        <a:pt x="1396" y="8"/>
                        <a:pt x="1430" y="43"/>
                        <a:pt x="1458" y="55"/>
                      </a:cubicBezTo>
                      <a:cubicBezTo>
                        <a:pt x="1486" y="67"/>
                        <a:pt x="1522" y="134"/>
                        <a:pt x="1544" y="169"/>
                      </a:cubicBezTo>
                      <a:cubicBezTo>
                        <a:pt x="1566" y="204"/>
                        <a:pt x="1571" y="276"/>
                        <a:pt x="1575" y="320"/>
                      </a:cubicBezTo>
                      <a:cubicBezTo>
                        <a:pt x="1579" y="364"/>
                        <a:pt x="1540" y="431"/>
                        <a:pt x="1553" y="424"/>
                      </a:cubicBezTo>
                      <a:close/>
                    </a:path>
                  </a:pathLst>
                </a:custGeom>
                <a:solidFill>
                  <a:srgbClr val="195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2" name="椭圆 91"/>
              <p:cNvSpPr/>
              <p:nvPr/>
            </p:nvSpPr>
            <p:spPr>
              <a:xfrm>
                <a:off x="4537" y="3581"/>
                <a:ext cx="465" cy="4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867" y="4687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4165" y="4425"/>
                <a:ext cx="372" cy="400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5213" y="4056"/>
                <a:ext cx="367" cy="375"/>
              </a:xfrm>
              <a:prstGeom prst="ellipse">
                <a:avLst/>
              </a:prstGeom>
              <a:solidFill>
                <a:srgbClr val="1570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-887730" y="5247640"/>
            <a:ext cx="8376920" cy="2477135"/>
            <a:chOff x="1861" y="7022"/>
            <a:chExt cx="5786" cy="2108"/>
          </a:xfrm>
        </p:grpSpPr>
        <p:sp>
          <p:nvSpPr>
            <p:cNvPr id="9" name="任意多边形 8"/>
            <p:cNvSpPr/>
            <p:nvPr/>
          </p:nvSpPr>
          <p:spPr>
            <a:xfrm>
              <a:off x="6455" y="7867"/>
              <a:ext cx="1192" cy="1206"/>
            </a:xfrm>
            <a:custGeom>
              <a:avLst/>
              <a:gdLst>
                <a:gd name="connisteX0" fmla="*/ 749570 w 757008"/>
                <a:gd name="connsiteY0" fmla="*/ 42477 h 765967"/>
                <a:gd name="connisteX1" fmla="*/ 711470 w 757008"/>
                <a:gd name="connsiteY1" fmla="*/ 145347 h 765967"/>
                <a:gd name="connisteX2" fmla="*/ 677180 w 757008"/>
                <a:gd name="connsiteY2" fmla="*/ 324417 h 765967"/>
                <a:gd name="connisteX3" fmla="*/ 642890 w 757008"/>
                <a:gd name="connsiteY3" fmla="*/ 514917 h 765967"/>
                <a:gd name="connisteX4" fmla="*/ 639080 w 757008"/>
                <a:gd name="connsiteY4" fmla="*/ 671127 h 765967"/>
                <a:gd name="connisteX5" fmla="*/ 631460 w 757008"/>
                <a:gd name="connsiteY5" fmla="*/ 716847 h 765967"/>
                <a:gd name="connisteX6" fmla="*/ 509540 w 757008"/>
                <a:gd name="connsiteY6" fmla="*/ 735897 h 765967"/>
                <a:gd name="connisteX7" fmla="*/ 178070 w 757008"/>
                <a:gd name="connsiteY7" fmla="*/ 747327 h 765967"/>
                <a:gd name="connisteX8" fmla="*/ 40910 w 757008"/>
                <a:gd name="connsiteY8" fmla="*/ 747327 h 765967"/>
                <a:gd name="connisteX9" fmla="*/ 2810 w 757008"/>
                <a:gd name="connsiteY9" fmla="*/ 545397 h 765967"/>
                <a:gd name="connisteX10" fmla="*/ 86630 w 757008"/>
                <a:gd name="connsiteY10" fmla="*/ 259647 h 765967"/>
                <a:gd name="connisteX11" fmla="*/ 341900 w 757008"/>
                <a:gd name="connsiteY11" fmla="*/ 23427 h 765967"/>
                <a:gd name="connisteX12" fmla="*/ 581930 w 757008"/>
                <a:gd name="connsiteY12" fmla="*/ 19617 h 765967"/>
                <a:gd name="connisteX13" fmla="*/ 749570 w 757008"/>
                <a:gd name="connsiteY13" fmla="*/ 42477 h 76596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</a:cxnLst>
              <a:rect l="l" t="t" r="r" b="b"/>
              <a:pathLst>
                <a:path w="757009" h="765968">
                  <a:moveTo>
                    <a:pt x="749571" y="42478"/>
                  </a:moveTo>
                  <a:cubicBezTo>
                    <a:pt x="775606" y="67878"/>
                    <a:pt x="726076" y="88833"/>
                    <a:pt x="711471" y="145348"/>
                  </a:cubicBezTo>
                  <a:cubicBezTo>
                    <a:pt x="696866" y="201863"/>
                    <a:pt x="691151" y="250758"/>
                    <a:pt x="677181" y="324418"/>
                  </a:cubicBezTo>
                  <a:cubicBezTo>
                    <a:pt x="663211" y="398078"/>
                    <a:pt x="650511" y="445703"/>
                    <a:pt x="642891" y="514918"/>
                  </a:cubicBezTo>
                  <a:cubicBezTo>
                    <a:pt x="635271" y="584133"/>
                    <a:pt x="641621" y="630488"/>
                    <a:pt x="639081" y="671128"/>
                  </a:cubicBezTo>
                  <a:cubicBezTo>
                    <a:pt x="636541" y="711768"/>
                    <a:pt x="657496" y="704148"/>
                    <a:pt x="631461" y="716848"/>
                  </a:cubicBezTo>
                  <a:cubicBezTo>
                    <a:pt x="605426" y="729548"/>
                    <a:pt x="600346" y="729548"/>
                    <a:pt x="509541" y="735898"/>
                  </a:cubicBezTo>
                  <a:cubicBezTo>
                    <a:pt x="418736" y="742248"/>
                    <a:pt x="272051" y="744788"/>
                    <a:pt x="178071" y="747328"/>
                  </a:cubicBezTo>
                  <a:cubicBezTo>
                    <a:pt x="84091" y="749868"/>
                    <a:pt x="75836" y="787968"/>
                    <a:pt x="40911" y="747328"/>
                  </a:cubicBezTo>
                  <a:cubicBezTo>
                    <a:pt x="5986" y="706688"/>
                    <a:pt x="-6079" y="643188"/>
                    <a:pt x="2811" y="545398"/>
                  </a:cubicBezTo>
                  <a:cubicBezTo>
                    <a:pt x="11701" y="447608"/>
                    <a:pt x="18686" y="363788"/>
                    <a:pt x="86631" y="259648"/>
                  </a:cubicBezTo>
                  <a:cubicBezTo>
                    <a:pt x="154576" y="155508"/>
                    <a:pt x="242841" y="71688"/>
                    <a:pt x="341901" y="23428"/>
                  </a:cubicBezTo>
                  <a:cubicBezTo>
                    <a:pt x="440961" y="-24832"/>
                    <a:pt x="500651" y="15808"/>
                    <a:pt x="581931" y="19618"/>
                  </a:cubicBezTo>
                  <a:cubicBezTo>
                    <a:pt x="663211" y="23428"/>
                    <a:pt x="723536" y="17078"/>
                    <a:pt x="749571" y="42478"/>
                  </a:cubicBezTo>
                  <a:close/>
                </a:path>
              </a:pathLst>
            </a:custGeom>
            <a:solidFill>
              <a:srgbClr val="6D4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1861" y="7022"/>
              <a:ext cx="5786" cy="2108"/>
            </a:xfrm>
            <a:custGeom>
              <a:avLst/>
              <a:gdLst>
                <a:gd name="connisteX0" fmla="*/ 73056 w 3674177"/>
                <a:gd name="connsiteY0" fmla="*/ 183141 h 1338702"/>
                <a:gd name="connisteX1" fmla="*/ 404526 w 3674177"/>
                <a:gd name="connsiteY1" fmla="*/ 125991 h 1338702"/>
                <a:gd name="connisteX2" fmla="*/ 781716 w 3674177"/>
                <a:gd name="connsiteY2" fmla="*/ 65031 h 1338702"/>
                <a:gd name="connisteX3" fmla="*/ 1250346 w 3674177"/>
                <a:gd name="connsiteY3" fmla="*/ 26931 h 1338702"/>
                <a:gd name="connisteX4" fmla="*/ 1966626 w 3674177"/>
                <a:gd name="connsiteY4" fmla="*/ 261 h 1338702"/>
                <a:gd name="connisteX5" fmla="*/ 2614326 w 3674177"/>
                <a:gd name="connsiteY5" fmla="*/ 38361 h 1338702"/>
                <a:gd name="connisteX6" fmla="*/ 2968656 w 3674177"/>
                <a:gd name="connsiteY6" fmla="*/ 87891 h 1338702"/>
                <a:gd name="connisteX7" fmla="*/ 3273456 w 3674177"/>
                <a:gd name="connsiteY7" fmla="*/ 175521 h 1338702"/>
                <a:gd name="connisteX8" fmla="*/ 3536346 w 3674177"/>
                <a:gd name="connsiteY8" fmla="*/ 305061 h 1338702"/>
                <a:gd name="connisteX9" fmla="*/ 3662076 w 3674177"/>
                <a:gd name="connsiteY9" fmla="*/ 514611 h 1338702"/>
                <a:gd name="connisteX10" fmla="*/ 3654456 w 3674177"/>
                <a:gd name="connsiteY10" fmla="*/ 609861 h 1338702"/>
                <a:gd name="connisteX11" fmla="*/ 3582066 w 3674177"/>
                <a:gd name="connsiteY11" fmla="*/ 621291 h 1338702"/>
                <a:gd name="connisteX12" fmla="*/ 3563016 w 3674177"/>
                <a:gd name="connsiteY12" fmla="*/ 720351 h 1338702"/>
                <a:gd name="connisteX13" fmla="*/ 3513486 w 3674177"/>
                <a:gd name="connsiteY13" fmla="*/ 823221 h 1338702"/>
                <a:gd name="connisteX14" fmla="*/ 3441096 w 3674177"/>
                <a:gd name="connsiteY14" fmla="*/ 861321 h 1338702"/>
                <a:gd name="connisteX15" fmla="*/ 3338226 w 3674177"/>
                <a:gd name="connsiteY15" fmla="*/ 857511 h 1338702"/>
                <a:gd name="connisteX16" fmla="*/ 3250596 w 3674177"/>
                <a:gd name="connsiteY16" fmla="*/ 815601 h 1338702"/>
                <a:gd name="connisteX17" fmla="*/ 3254406 w 3674177"/>
                <a:gd name="connsiteY17" fmla="*/ 868941 h 1338702"/>
                <a:gd name="connisteX18" fmla="*/ 3242976 w 3674177"/>
                <a:gd name="connsiteY18" fmla="*/ 968001 h 1338702"/>
                <a:gd name="connisteX19" fmla="*/ 3182016 w 3674177"/>
                <a:gd name="connsiteY19" fmla="*/ 1078491 h 1338702"/>
                <a:gd name="connisteX20" fmla="*/ 3086766 w 3674177"/>
                <a:gd name="connsiteY20" fmla="*/ 1147071 h 1338702"/>
                <a:gd name="connisteX21" fmla="*/ 2915316 w 3674177"/>
                <a:gd name="connsiteY21" fmla="*/ 1223271 h 1338702"/>
                <a:gd name="connisteX22" fmla="*/ 2671476 w 3674177"/>
                <a:gd name="connsiteY22" fmla="*/ 1276611 h 1338702"/>
                <a:gd name="connisteX23" fmla="*/ 1273206 w 3674177"/>
                <a:gd name="connsiteY23" fmla="*/ 1337571 h 1338702"/>
                <a:gd name="connisteX24" fmla="*/ 114966 w 3674177"/>
                <a:gd name="connsiteY24" fmla="*/ 1280421 h 1338702"/>
                <a:gd name="connisteX25" fmla="*/ 76866 w 3674177"/>
                <a:gd name="connsiteY25" fmla="*/ 1268991 h 1338702"/>
                <a:gd name="connisteX26" fmla="*/ 69246 w 3674177"/>
                <a:gd name="connsiteY26" fmla="*/ 1234701 h 1338702"/>
                <a:gd name="connisteX27" fmla="*/ 73056 w 3674177"/>
                <a:gd name="connsiteY27" fmla="*/ 183141 h 13387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3674178" h="1338702">
                  <a:moveTo>
                    <a:pt x="73057" y="183141"/>
                  </a:moveTo>
                  <a:cubicBezTo>
                    <a:pt x="140367" y="-38474"/>
                    <a:pt x="262922" y="149486"/>
                    <a:pt x="404527" y="125991"/>
                  </a:cubicBezTo>
                  <a:cubicBezTo>
                    <a:pt x="546132" y="102496"/>
                    <a:pt x="612807" y="84716"/>
                    <a:pt x="781717" y="65031"/>
                  </a:cubicBezTo>
                  <a:cubicBezTo>
                    <a:pt x="950627" y="45346"/>
                    <a:pt x="1013492" y="39631"/>
                    <a:pt x="1250347" y="26931"/>
                  </a:cubicBezTo>
                  <a:cubicBezTo>
                    <a:pt x="1487202" y="14231"/>
                    <a:pt x="1693577" y="-2279"/>
                    <a:pt x="1966627" y="261"/>
                  </a:cubicBezTo>
                  <a:cubicBezTo>
                    <a:pt x="2239677" y="2801"/>
                    <a:pt x="2413667" y="20581"/>
                    <a:pt x="2614327" y="38361"/>
                  </a:cubicBezTo>
                  <a:cubicBezTo>
                    <a:pt x="2814987" y="56141"/>
                    <a:pt x="2836577" y="60586"/>
                    <a:pt x="2968657" y="87891"/>
                  </a:cubicBezTo>
                  <a:cubicBezTo>
                    <a:pt x="3100737" y="115196"/>
                    <a:pt x="3159792" y="132341"/>
                    <a:pt x="3273457" y="175521"/>
                  </a:cubicBezTo>
                  <a:cubicBezTo>
                    <a:pt x="3387122" y="218701"/>
                    <a:pt x="3458877" y="237116"/>
                    <a:pt x="3536347" y="305061"/>
                  </a:cubicBezTo>
                  <a:cubicBezTo>
                    <a:pt x="3613817" y="373006"/>
                    <a:pt x="3638582" y="453651"/>
                    <a:pt x="3662077" y="514611"/>
                  </a:cubicBezTo>
                  <a:cubicBezTo>
                    <a:pt x="3685572" y="575571"/>
                    <a:pt x="3670332" y="588271"/>
                    <a:pt x="3654457" y="609861"/>
                  </a:cubicBezTo>
                  <a:cubicBezTo>
                    <a:pt x="3638582" y="631451"/>
                    <a:pt x="3600482" y="599066"/>
                    <a:pt x="3582067" y="621291"/>
                  </a:cubicBezTo>
                  <a:cubicBezTo>
                    <a:pt x="3563652" y="643516"/>
                    <a:pt x="3576987" y="679711"/>
                    <a:pt x="3563017" y="720351"/>
                  </a:cubicBezTo>
                  <a:cubicBezTo>
                    <a:pt x="3549047" y="760991"/>
                    <a:pt x="3537617" y="795281"/>
                    <a:pt x="3513487" y="823221"/>
                  </a:cubicBezTo>
                  <a:cubicBezTo>
                    <a:pt x="3489357" y="851161"/>
                    <a:pt x="3476022" y="854336"/>
                    <a:pt x="3441097" y="861321"/>
                  </a:cubicBezTo>
                  <a:cubicBezTo>
                    <a:pt x="3406172" y="868306"/>
                    <a:pt x="3376327" y="866401"/>
                    <a:pt x="3338227" y="857511"/>
                  </a:cubicBezTo>
                  <a:cubicBezTo>
                    <a:pt x="3300127" y="848621"/>
                    <a:pt x="3267107" y="813061"/>
                    <a:pt x="3250597" y="815601"/>
                  </a:cubicBezTo>
                  <a:cubicBezTo>
                    <a:pt x="3234087" y="818141"/>
                    <a:pt x="3255677" y="838461"/>
                    <a:pt x="3254407" y="868941"/>
                  </a:cubicBezTo>
                  <a:cubicBezTo>
                    <a:pt x="3253137" y="899421"/>
                    <a:pt x="3257582" y="926091"/>
                    <a:pt x="3242977" y="968001"/>
                  </a:cubicBezTo>
                  <a:cubicBezTo>
                    <a:pt x="3228372" y="1009911"/>
                    <a:pt x="3213132" y="1042931"/>
                    <a:pt x="3182017" y="1078491"/>
                  </a:cubicBezTo>
                  <a:cubicBezTo>
                    <a:pt x="3150902" y="1114051"/>
                    <a:pt x="3140107" y="1117861"/>
                    <a:pt x="3086767" y="1147071"/>
                  </a:cubicBezTo>
                  <a:cubicBezTo>
                    <a:pt x="3033427" y="1176281"/>
                    <a:pt x="2998502" y="1197236"/>
                    <a:pt x="2915317" y="1223271"/>
                  </a:cubicBezTo>
                  <a:cubicBezTo>
                    <a:pt x="2832132" y="1249306"/>
                    <a:pt x="2999772" y="1253751"/>
                    <a:pt x="2671477" y="1276611"/>
                  </a:cubicBezTo>
                  <a:cubicBezTo>
                    <a:pt x="2343182" y="1299471"/>
                    <a:pt x="1784382" y="1336936"/>
                    <a:pt x="1273207" y="1337571"/>
                  </a:cubicBezTo>
                  <a:cubicBezTo>
                    <a:pt x="762032" y="1338206"/>
                    <a:pt x="354362" y="1294391"/>
                    <a:pt x="114967" y="1280421"/>
                  </a:cubicBezTo>
                  <a:cubicBezTo>
                    <a:pt x="-124428" y="1266451"/>
                    <a:pt x="85757" y="1277881"/>
                    <a:pt x="76867" y="1268991"/>
                  </a:cubicBezTo>
                  <a:cubicBezTo>
                    <a:pt x="67977" y="1260101"/>
                    <a:pt x="69882" y="1451871"/>
                    <a:pt x="69247" y="1234701"/>
                  </a:cubicBezTo>
                  <a:cubicBezTo>
                    <a:pt x="68612" y="1017531"/>
                    <a:pt x="5747" y="404756"/>
                    <a:pt x="73057" y="183141"/>
                  </a:cubicBezTo>
                  <a:close/>
                </a:path>
              </a:pathLst>
            </a:custGeom>
            <a:solidFill>
              <a:srgbClr val="4C8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11486515" y="2288540"/>
            <a:ext cx="2470150" cy="2487930"/>
            <a:chOff x="4493" y="1548"/>
            <a:chExt cx="3890" cy="3918"/>
          </a:xfrm>
        </p:grpSpPr>
        <p:grpSp>
          <p:nvGrpSpPr>
            <p:cNvPr id="149" name="组合 148"/>
            <p:cNvGrpSpPr/>
            <p:nvPr/>
          </p:nvGrpSpPr>
          <p:grpSpPr>
            <a:xfrm rot="18780000">
              <a:off x="4479" y="1562"/>
              <a:ext cx="3918" cy="3890"/>
              <a:chOff x="2224" y="2189"/>
              <a:chExt cx="3072" cy="3050"/>
            </a:xfrm>
          </p:grpSpPr>
          <p:sp>
            <p:nvSpPr>
              <p:cNvPr id="150" name="任意多边形 149"/>
              <p:cNvSpPr/>
              <p:nvPr/>
            </p:nvSpPr>
            <p:spPr>
              <a:xfrm>
                <a:off x="2224" y="2189"/>
                <a:ext cx="3072" cy="3051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24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任意多边形 150"/>
              <p:cNvSpPr/>
              <p:nvPr/>
            </p:nvSpPr>
            <p:spPr>
              <a:xfrm>
                <a:off x="2550" y="2451"/>
                <a:ext cx="2544" cy="252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0036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任意多边形 151"/>
              <p:cNvSpPr/>
              <p:nvPr/>
            </p:nvSpPr>
            <p:spPr>
              <a:xfrm>
                <a:off x="2720" y="2646"/>
                <a:ext cx="2203" cy="2137"/>
              </a:xfrm>
              <a:custGeom>
                <a:avLst/>
                <a:gdLst>
                  <a:gd name="connsiteX0" fmla="*/ 1553 w 2544"/>
                  <a:gd name="connsiteY0" fmla="*/ 424 h 2526"/>
                  <a:gd name="connsiteX1" fmla="*/ 1642 w 2544"/>
                  <a:gd name="connsiteY1" fmla="*/ 283 h 2526"/>
                  <a:gd name="connsiteX2" fmla="*/ 1762 w 2544"/>
                  <a:gd name="connsiteY2" fmla="*/ 218 h 2526"/>
                  <a:gd name="connsiteX3" fmla="*/ 1898 w 2544"/>
                  <a:gd name="connsiteY3" fmla="*/ 203 h 2526"/>
                  <a:gd name="connsiteX4" fmla="*/ 1965 w 2544"/>
                  <a:gd name="connsiteY4" fmla="*/ 203 h 2526"/>
                  <a:gd name="connsiteX5" fmla="*/ 1978 w 2544"/>
                  <a:gd name="connsiteY5" fmla="*/ 224 h 2526"/>
                  <a:gd name="connsiteX6" fmla="*/ 2008 w 2544"/>
                  <a:gd name="connsiteY6" fmla="*/ 304 h 2526"/>
                  <a:gd name="connsiteX7" fmla="*/ 2042 w 2544"/>
                  <a:gd name="connsiteY7" fmla="*/ 363 h 2526"/>
                  <a:gd name="connsiteX8" fmla="*/ 2048 w 2544"/>
                  <a:gd name="connsiteY8" fmla="*/ 461 h 2526"/>
                  <a:gd name="connsiteX9" fmla="*/ 2027 w 2544"/>
                  <a:gd name="connsiteY9" fmla="*/ 554 h 2526"/>
                  <a:gd name="connsiteX10" fmla="*/ 2048 w 2544"/>
                  <a:gd name="connsiteY10" fmla="*/ 541 h 2526"/>
                  <a:gd name="connsiteX11" fmla="*/ 2098 w 2544"/>
                  <a:gd name="connsiteY11" fmla="*/ 504 h 2526"/>
                  <a:gd name="connsiteX12" fmla="*/ 2190 w 2544"/>
                  <a:gd name="connsiteY12" fmla="*/ 486 h 2526"/>
                  <a:gd name="connsiteX13" fmla="*/ 2301 w 2544"/>
                  <a:gd name="connsiteY13" fmla="*/ 501 h 2526"/>
                  <a:gd name="connsiteX14" fmla="*/ 2405 w 2544"/>
                  <a:gd name="connsiteY14" fmla="*/ 544 h 2526"/>
                  <a:gd name="connsiteX15" fmla="*/ 2451 w 2544"/>
                  <a:gd name="connsiteY15" fmla="*/ 569 h 2526"/>
                  <a:gd name="connsiteX16" fmla="*/ 2461 w 2544"/>
                  <a:gd name="connsiteY16" fmla="*/ 569 h 2526"/>
                  <a:gd name="connsiteX17" fmla="*/ 2458 w 2544"/>
                  <a:gd name="connsiteY17" fmla="*/ 606 h 2526"/>
                  <a:gd name="connsiteX18" fmla="*/ 2461 w 2544"/>
                  <a:gd name="connsiteY18" fmla="*/ 686 h 2526"/>
                  <a:gd name="connsiteX19" fmla="*/ 2451 w 2544"/>
                  <a:gd name="connsiteY19" fmla="*/ 787 h 2526"/>
                  <a:gd name="connsiteX20" fmla="*/ 2439 w 2544"/>
                  <a:gd name="connsiteY20" fmla="*/ 858 h 2526"/>
                  <a:gd name="connsiteX21" fmla="*/ 2421 w 2544"/>
                  <a:gd name="connsiteY21" fmla="*/ 901 h 2526"/>
                  <a:gd name="connsiteX22" fmla="*/ 2378 w 2544"/>
                  <a:gd name="connsiteY22" fmla="*/ 947 h 2526"/>
                  <a:gd name="connsiteX23" fmla="*/ 2313 w 2544"/>
                  <a:gd name="connsiteY23" fmla="*/ 978 h 2526"/>
                  <a:gd name="connsiteX24" fmla="*/ 2350 w 2544"/>
                  <a:gd name="connsiteY24" fmla="*/ 978 h 2526"/>
                  <a:gd name="connsiteX25" fmla="*/ 2405 w 2544"/>
                  <a:gd name="connsiteY25" fmla="*/ 997 h 2526"/>
                  <a:gd name="connsiteX26" fmla="*/ 2464 w 2544"/>
                  <a:gd name="connsiteY26" fmla="*/ 1043 h 2526"/>
                  <a:gd name="connsiteX27" fmla="*/ 2513 w 2544"/>
                  <a:gd name="connsiteY27" fmla="*/ 1101 h 2526"/>
                  <a:gd name="connsiteX28" fmla="*/ 2538 w 2544"/>
                  <a:gd name="connsiteY28" fmla="*/ 1138 h 2526"/>
                  <a:gd name="connsiteX29" fmla="*/ 2541 w 2544"/>
                  <a:gd name="connsiteY29" fmla="*/ 1144 h 2526"/>
                  <a:gd name="connsiteX30" fmla="*/ 2507 w 2544"/>
                  <a:gd name="connsiteY30" fmla="*/ 1197 h 2526"/>
                  <a:gd name="connsiteX31" fmla="*/ 2442 w 2544"/>
                  <a:gd name="connsiteY31" fmla="*/ 1277 h 2526"/>
                  <a:gd name="connsiteX32" fmla="*/ 2381 w 2544"/>
                  <a:gd name="connsiteY32" fmla="*/ 1320 h 2526"/>
                  <a:gd name="connsiteX33" fmla="*/ 2313 w 2544"/>
                  <a:gd name="connsiteY33" fmla="*/ 1338 h 2526"/>
                  <a:gd name="connsiteX34" fmla="*/ 2304 w 2544"/>
                  <a:gd name="connsiteY34" fmla="*/ 1347 h 2526"/>
                  <a:gd name="connsiteX35" fmla="*/ 2335 w 2544"/>
                  <a:gd name="connsiteY35" fmla="*/ 1372 h 2526"/>
                  <a:gd name="connsiteX36" fmla="*/ 2387 w 2544"/>
                  <a:gd name="connsiteY36" fmla="*/ 1443 h 2526"/>
                  <a:gd name="connsiteX37" fmla="*/ 2405 w 2544"/>
                  <a:gd name="connsiteY37" fmla="*/ 1514 h 2526"/>
                  <a:gd name="connsiteX38" fmla="*/ 2405 w 2544"/>
                  <a:gd name="connsiteY38" fmla="*/ 1526 h 2526"/>
                  <a:gd name="connsiteX39" fmla="*/ 2368 w 2544"/>
                  <a:gd name="connsiteY39" fmla="*/ 1563 h 2526"/>
                  <a:gd name="connsiteX40" fmla="*/ 2341 w 2544"/>
                  <a:gd name="connsiteY40" fmla="*/ 1591 h 2526"/>
                  <a:gd name="connsiteX41" fmla="*/ 2270 w 2544"/>
                  <a:gd name="connsiteY41" fmla="*/ 1612 h 2526"/>
                  <a:gd name="connsiteX42" fmla="*/ 2291 w 2544"/>
                  <a:gd name="connsiteY42" fmla="*/ 1627 h 2526"/>
                  <a:gd name="connsiteX43" fmla="*/ 2359 w 2544"/>
                  <a:gd name="connsiteY43" fmla="*/ 1711 h 2526"/>
                  <a:gd name="connsiteX44" fmla="*/ 2384 w 2544"/>
                  <a:gd name="connsiteY44" fmla="*/ 1818 h 2526"/>
                  <a:gd name="connsiteX45" fmla="*/ 2408 w 2544"/>
                  <a:gd name="connsiteY45" fmla="*/ 1895 h 2526"/>
                  <a:gd name="connsiteX46" fmla="*/ 2390 w 2544"/>
                  <a:gd name="connsiteY46" fmla="*/ 1898 h 2526"/>
                  <a:gd name="connsiteX47" fmla="*/ 2307 w 2544"/>
                  <a:gd name="connsiteY47" fmla="*/ 1951 h 2526"/>
                  <a:gd name="connsiteX48" fmla="*/ 2224 w 2544"/>
                  <a:gd name="connsiteY48" fmla="*/ 1969 h 2526"/>
                  <a:gd name="connsiteX49" fmla="*/ 2116 w 2544"/>
                  <a:gd name="connsiteY49" fmla="*/ 1954 h 2526"/>
                  <a:gd name="connsiteX50" fmla="*/ 2079 w 2544"/>
                  <a:gd name="connsiteY50" fmla="*/ 1929 h 2526"/>
                  <a:gd name="connsiteX51" fmla="*/ 2098 w 2544"/>
                  <a:gd name="connsiteY51" fmla="*/ 1972 h 2526"/>
                  <a:gd name="connsiteX52" fmla="*/ 2116 w 2544"/>
                  <a:gd name="connsiteY52" fmla="*/ 2098 h 2526"/>
                  <a:gd name="connsiteX53" fmla="*/ 2098 w 2544"/>
                  <a:gd name="connsiteY53" fmla="*/ 2298 h 2526"/>
                  <a:gd name="connsiteX54" fmla="*/ 2051 w 2544"/>
                  <a:gd name="connsiteY54" fmla="*/ 2443 h 2526"/>
                  <a:gd name="connsiteX55" fmla="*/ 2058 w 2544"/>
                  <a:gd name="connsiteY55" fmla="*/ 2452 h 2526"/>
                  <a:gd name="connsiteX56" fmla="*/ 2039 w 2544"/>
                  <a:gd name="connsiteY56" fmla="*/ 2446 h 2526"/>
                  <a:gd name="connsiteX57" fmla="*/ 1956 w 2544"/>
                  <a:gd name="connsiteY57" fmla="*/ 2461 h 2526"/>
                  <a:gd name="connsiteX58" fmla="*/ 1771 w 2544"/>
                  <a:gd name="connsiteY58" fmla="*/ 2455 h 2526"/>
                  <a:gd name="connsiteX59" fmla="*/ 1658 w 2544"/>
                  <a:gd name="connsiteY59" fmla="*/ 2403 h 2526"/>
                  <a:gd name="connsiteX60" fmla="*/ 1544 w 2544"/>
                  <a:gd name="connsiteY60" fmla="*/ 2298 h 2526"/>
                  <a:gd name="connsiteX61" fmla="*/ 1544 w 2544"/>
                  <a:gd name="connsiteY61" fmla="*/ 2317 h 2526"/>
                  <a:gd name="connsiteX62" fmla="*/ 1519 w 2544"/>
                  <a:gd name="connsiteY62" fmla="*/ 2421 h 2526"/>
                  <a:gd name="connsiteX63" fmla="*/ 1464 w 2544"/>
                  <a:gd name="connsiteY63" fmla="*/ 2480 h 2526"/>
                  <a:gd name="connsiteX64" fmla="*/ 1405 w 2544"/>
                  <a:gd name="connsiteY64" fmla="*/ 2526 h 2526"/>
                  <a:gd name="connsiteX65" fmla="*/ 1390 w 2544"/>
                  <a:gd name="connsiteY65" fmla="*/ 2504 h 2526"/>
                  <a:gd name="connsiteX66" fmla="*/ 1331 w 2544"/>
                  <a:gd name="connsiteY66" fmla="*/ 2471 h 2526"/>
                  <a:gd name="connsiteX67" fmla="*/ 1282 w 2544"/>
                  <a:gd name="connsiteY67" fmla="*/ 2406 h 2526"/>
                  <a:gd name="connsiteX68" fmla="*/ 1264 w 2544"/>
                  <a:gd name="connsiteY68" fmla="*/ 2304 h 2526"/>
                  <a:gd name="connsiteX69" fmla="*/ 1242 w 2544"/>
                  <a:gd name="connsiteY69" fmla="*/ 2344 h 2526"/>
                  <a:gd name="connsiteX70" fmla="*/ 1202 w 2544"/>
                  <a:gd name="connsiteY70" fmla="*/ 2397 h 2526"/>
                  <a:gd name="connsiteX71" fmla="*/ 1122 w 2544"/>
                  <a:gd name="connsiteY71" fmla="*/ 2455 h 2526"/>
                  <a:gd name="connsiteX72" fmla="*/ 1033 w 2544"/>
                  <a:gd name="connsiteY72" fmla="*/ 2492 h 2526"/>
                  <a:gd name="connsiteX73" fmla="*/ 953 w 2544"/>
                  <a:gd name="connsiteY73" fmla="*/ 2520 h 2526"/>
                  <a:gd name="connsiteX74" fmla="*/ 938 w 2544"/>
                  <a:gd name="connsiteY74" fmla="*/ 2507 h 2526"/>
                  <a:gd name="connsiteX75" fmla="*/ 907 w 2544"/>
                  <a:gd name="connsiteY75" fmla="*/ 2455 h 2526"/>
                  <a:gd name="connsiteX76" fmla="*/ 861 w 2544"/>
                  <a:gd name="connsiteY76" fmla="*/ 2366 h 2526"/>
                  <a:gd name="connsiteX77" fmla="*/ 839 w 2544"/>
                  <a:gd name="connsiteY77" fmla="*/ 2280 h 2526"/>
                  <a:gd name="connsiteX78" fmla="*/ 855 w 2544"/>
                  <a:gd name="connsiteY78" fmla="*/ 2184 h 2526"/>
                  <a:gd name="connsiteX79" fmla="*/ 836 w 2544"/>
                  <a:gd name="connsiteY79" fmla="*/ 2209 h 2526"/>
                  <a:gd name="connsiteX80" fmla="*/ 775 w 2544"/>
                  <a:gd name="connsiteY80" fmla="*/ 2255 h 2526"/>
                  <a:gd name="connsiteX81" fmla="*/ 664 w 2544"/>
                  <a:gd name="connsiteY81" fmla="*/ 2286 h 2526"/>
                  <a:gd name="connsiteX82" fmla="*/ 538 w 2544"/>
                  <a:gd name="connsiteY82" fmla="*/ 2264 h 2526"/>
                  <a:gd name="connsiteX83" fmla="*/ 467 w 2544"/>
                  <a:gd name="connsiteY83" fmla="*/ 2243 h 2526"/>
                  <a:gd name="connsiteX84" fmla="*/ 473 w 2544"/>
                  <a:gd name="connsiteY84" fmla="*/ 2224 h 2526"/>
                  <a:gd name="connsiteX85" fmla="*/ 470 w 2544"/>
                  <a:gd name="connsiteY85" fmla="*/ 2181 h 2526"/>
                  <a:gd name="connsiteX86" fmla="*/ 461 w 2544"/>
                  <a:gd name="connsiteY86" fmla="*/ 2095 h 2526"/>
                  <a:gd name="connsiteX87" fmla="*/ 479 w 2544"/>
                  <a:gd name="connsiteY87" fmla="*/ 2000 h 2526"/>
                  <a:gd name="connsiteX88" fmla="*/ 568 w 2544"/>
                  <a:gd name="connsiteY88" fmla="*/ 1886 h 2526"/>
                  <a:gd name="connsiteX89" fmla="*/ 556 w 2544"/>
                  <a:gd name="connsiteY89" fmla="*/ 1886 h 2526"/>
                  <a:gd name="connsiteX90" fmla="*/ 458 w 2544"/>
                  <a:gd name="connsiteY90" fmla="*/ 1901 h 2526"/>
                  <a:gd name="connsiteX91" fmla="*/ 344 w 2544"/>
                  <a:gd name="connsiteY91" fmla="*/ 1889 h 2526"/>
                  <a:gd name="connsiteX92" fmla="*/ 230 w 2544"/>
                  <a:gd name="connsiteY92" fmla="*/ 1834 h 2526"/>
                  <a:gd name="connsiteX93" fmla="*/ 116 w 2544"/>
                  <a:gd name="connsiteY93" fmla="*/ 1744 h 2526"/>
                  <a:gd name="connsiteX94" fmla="*/ 15 w 2544"/>
                  <a:gd name="connsiteY94" fmla="*/ 1652 h 2526"/>
                  <a:gd name="connsiteX95" fmla="*/ 5 w 2544"/>
                  <a:gd name="connsiteY95" fmla="*/ 1649 h 2526"/>
                  <a:gd name="connsiteX96" fmla="*/ 33 w 2544"/>
                  <a:gd name="connsiteY96" fmla="*/ 1600 h 2526"/>
                  <a:gd name="connsiteX97" fmla="*/ 95 w 2544"/>
                  <a:gd name="connsiteY97" fmla="*/ 1434 h 2526"/>
                  <a:gd name="connsiteX98" fmla="*/ 184 w 2544"/>
                  <a:gd name="connsiteY98" fmla="*/ 1292 h 2526"/>
                  <a:gd name="connsiteX99" fmla="*/ 316 w 2544"/>
                  <a:gd name="connsiteY99" fmla="*/ 1200 h 2526"/>
                  <a:gd name="connsiteX100" fmla="*/ 445 w 2544"/>
                  <a:gd name="connsiteY100" fmla="*/ 1135 h 2526"/>
                  <a:gd name="connsiteX101" fmla="*/ 433 w 2544"/>
                  <a:gd name="connsiteY101" fmla="*/ 1123 h 2526"/>
                  <a:gd name="connsiteX102" fmla="*/ 341 w 2544"/>
                  <a:gd name="connsiteY102" fmla="*/ 1055 h 2526"/>
                  <a:gd name="connsiteX103" fmla="*/ 261 w 2544"/>
                  <a:gd name="connsiteY103" fmla="*/ 911 h 2526"/>
                  <a:gd name="connsiteX104" fmla="*/ 255 w 2544"/>
                  <a:gd name="connsiteY104" fmla="*/ 818 h 2526"/>
                  <a:gd name="connsiteX105" fmla="*/ 221 w 2544"/>
                  <a:gd name="connsiteY105" fmla="*/ 723 h 2526"/>
                  <a:gd name="connsiteX106" fmla="*/ 236 w 2544"/>
                  <a:gd name="connsiteY106" fmla="*/ 720 h 2526"/>
                  <a:gd name="connsiteX107" fmla="*/ 276 w 2544"/>
                  <a:gd name="connsiteY107" fmla="*/ 711 h 2526"/>
                  <a:gd name="connsiteX108" fmla="*/ 338 w 2544"/>
                  <a:gd name="connsiteY108" fmla="*/ 671 h 2526"/>
                  <a:gd name="connsiteX109" fmla="*/ 399 w 2544"/>
                  <a:gd name="connsiteY109" fmla="*/ 627 h 2526"/>
                  <a:gd name="connsiteX110" fmla="*/ 510 w 2544"/>
                  <a:gd name="connsiteY110" fmla="*/ 578 h 2526"/>
                  <a:gd name="connsiteX111" fmla="*/ 636 w 2544"/>
                  <a:gd name="connsiteY111" fmla="*/ 581 h 2526"/>
                  <a:gd name="connsiteX112" fmla="*/ 710 w 2544"/>
                  <a:gd name="connsiteY112" fmla="*/ 612 h 2526"/>
                  <a:gd name="connsiteX113" fmla="*/ 704 w 2544"/>
                  <a:gd name="connsiteY113" fmla="*/ 600 h 2526"/>
                  <a:gd name="connsiteX114" fmla="*/ 667 w 2544"/>
                  <a:gd name="connsiteY114" fmla="*/ 517 h 2526"/>
                  <a:gd name="connsiteX115" fmla="*/ 682 w 2544"/>
                  <a:gd name="connsiteY115" fmla="*/ 298 h 2526"/>
                  <a:gd name="connsiteX116" fmla="*/ 704 w 2544"/>
                  <a:gd name="connsiteY116" fmla="*/ 234 h 2526"/>
                  <a:gd name="connsiteX117" fmla="*/ 753 w 2544"/>
                  <a:gd name="connsiteY117" fmla="*/ 221 h 2526"/>
                  <a:gd name="connsiteX118" fmla="*/ 864 w 2544"/>
                  <a:gd name="connsiteY118" fmla="*/ 221 h 2526"/>
                  <a:gd name="connsiteX119" fmla="*/ 984 w 2544"/>
                  <a:gd name="connsiteY119" fmla="*/ 249 h 2526"/>
                  <a:gd name="connsiteX120" fmla="*/ 1067 w 2544"/>
                  <a:gd name="connsiteY120" fmla="*/ 301 h 2526"/>
                  <a:gd name="connsiteX121" fmla="*/ 1091 w 2544"/>
                  <a:gd name="connsiteY121" fmla="*/ 335 h 2526"/>
                  <a:gd name="connsiteX122" fmla="*/ 1095 w 2544"/>
                  <a:gd name="connsiteY122" fmla="*/ 258 h 2526"/>
                  <a:gd name="connsiteX123" fmla="*/ 1168 w 2544"/>
                  <a:gd name="connsiteY123" fmla="*/ 141 h 2526"/>
                  <a:gd name="connsiteX124" fmla="*/ 1290 w 2544"/>
                  <a:gd name="connsiteY124" fmla="*/ 43 h 2526"/>
                  <a:gd name="connsiteX125" fmla="*/ 1377 w 2544"/>
                  <a:gd name="connsiteY125" fmla="*/ 1 h 2526"/>
                  <a:gd name="connsiteX126" fmla="*/ 1458 w 2544"/>
                  <a:gd name="connsiteY126" fmla="*/ 55 h 2526"/>
                  <a:gd name="connsiteX127" fmla="*/ 1544 w 2544"/>
                  <a:gd name="connsiteY127" fmla="*/ 169 h 2526"/>
                  <a:gd name="connsiteX128" fmla="*/ 1575 w 2544"/>
                  <a:gd name="connsiteY128" fmla="*/ 320 h 2526"/>
                  <a:gd name="connsiteX129" fmla="*/ 1553 w 2544"/>
                  <a:gd name="connsiteY129" fmla="*/ 424 h 2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2544" h="2527">
                    <a:moveTo>
                      <a:pt x="1553" y="424"/>
                    </a:moveTo>
                    <a:cubicBezTo>
                      <a:pt x="1566" y="417"/>
                      <a:pt x="1600" y="324"/>
                      <a:pt x="1642" y="283"/>
                    </a:cubicBezTo>
                    <a:cubicBezTo>
                      <a:pt x="1684" y="242"/>
                      <a:pt x="1711" y="234"/>
                      <a:pt x="1762" y="218"/>
                    </a:cubicBezTo>
                    <a:cubicBezTo>
                      <a:pt x="1813" y="202"/>
                      <a:pt x="1857" y="206"/>
                      <a:pt x="1898" y="203"/>
                    </a:cubicBezTo>
                    <a:cubicBezTo>
                      <a:pt x="1939" y="200"/>
                      <a:pt x="1949" y="199"/>
                      <a:pt x="1965" y="203"/>
                    </a:cubicBezTo>
                    <a:cubicBezTo>
                      <a:pt x="1981" y="207"/>
                      <a:pt x="1969" y="204"/>
                      <a:pt x="1978" y="224"/>
                    </a:cubicBezTo>
                    <a:cubicBezTo>
                      <a:pt x="1987" y="244"/>
                      <a:pt x="1995" y="276"/>
                      <a:pt x="2008" y="304"/>
                    </a:cubicBezTo>
                    <a:cubicBezTo>
                      <a:pt x="2021" y="332"/>
                      <a:pt x="2034" y="332"/>
                      <a:pt x="2042" y="363"/>
                    </a:cubicBezTo>
                    <a:cubicBezTo>
                      <a:pt x="2050" y="394"/>
                      <a:pt x="2051" y="423"/>
                      <a:pt x="2048" y="461"/>
                    </a:cubicBezTo>
                    <a:cubicBezTo>
                      <a:pt x="2045" y="499"/>
                      <a:pt x="2027" y="538"/>
                      <a:pt x="2027" y="554"/>
                    </a:cubicBezTo>
                    <a:cubicBezTo>
                      <a:pt x="2027" y="570"/>
                      <a:pt x="2034" y="551"/>
                      <a:pt x="2048" y="541"/>
                    </a:cubicBezTo>
                    <a:cubicBezTo>
                      <a:pt x="2062" y="531"/>
                      <a:pt x="2070" y="515"/>
                      <a:pt x="2098" y="504"/>
                    </a:cubicBezTo>
                    <a:cubicBezTo>
                      <a:pt x="2126" y="493"/>
                      <a:pt x="2149" y="487"/>
                      <a:pt x="2190" y="486"/>
                    </a:cubicBezTo>
                    <a:cubicBezTo>
                      <a:pt x="2231" y="485"/>
                      <a:pt x="2258" y="489"/>
                      <a:pt x="2301" y="501"/>
                    </a:cubicBezTo>
                    <a:cubicBezTo>
                      <a:pt x="2344" y="513"/>
                      <a:pt x="2375" y="530"/>
                      <a:pt x="2405" y="544"/>
                    </a:cubicBezTo>
                    <a:cubicBezTo>
                      <a:pt x="2435" y="558"/>
                      <a:pt x="2440" y="564"/>
                      <a:pt x="2451" y="569"/>
                    </a:cubicBezTo>
                    <a:cubicBezTo>
                      <a:pt x="2462" y="574"/>
                      <a:pt x="2460" y="562"/>
                      <a:pt x="2461" y="569"/>
                    </a:cubicBezTo>
                    <a:cubicBezTo>
                      <a:pt x="2462" y="576"/>
                      <a:pt x="2458" y="583"/>
                      <a:pt x="2458" y="606"/>
                    </a:cubicBezTo>
                    <a:cubicBezTo>
                      <a:pt x="2458" y="629"/>
                      <a:pt x="2462" y="650"/>
                      <a:pt x="2461" y="686"/>
                    </a:cubicBezTo>
                    <a:cubicBezTo>
                      <a:pt x="2460" y="722"/>
                      <a:pt x="2455" y="753"/>
                      <a:pt x="2451" y="787"/>
                    </a:cubicBezTo>
                    <a:cubicBezTo>
                      <a:pt x="2447" y="821"/>
                      <a:pt x="2445" y="835"/>
                      <a:pt x="2439" y="858"/>
                    </a:cubicBezTo>
                    <a:cubicBezTo>
                      <a:pt x="2433" y="881"/>
                      <a:pt x="2433" y="883"/>
                      <a:pt x="2421" y="901"/>
                    </a:cubicBezTo>
                    <a:cubicBezTo>
                      <a:pt x="2409" y="919"/>
                      <a:pt x="2400" y="932"/>
                      <a:pt x="2378" y="947"/>
                    </a:cubicBezTo>
                    <a:cubicBezTo>
                      <a:pt x="2356" y="962"/>
                      <a:pt x="2319" y="972"/>
                      <a:pt x="2313" y="978"/>
                    </a:cubicBezTo>
                    <a:cubicBezTo>
                      <a:pt x="2307" y="984"/>
                      <a:pt x="2332" y="974"/>
                      <a:pt x="2350" y="978"/>
                    </a:cubicBezTo>
                    <a:cubicBezTo>
                      <a:pt x="2368" y="982"/>
                      <a:pt x="2382" y="984"/>
                      <a:pt x="2405" y="997"/>
                    </a:cubicBezTo>
                    <a:cubicBezTo>
                      <a:pt x="2428" y="1010"/>
                      <a:pt x="2442" y="1022"/>
                      <a:pt x="2464" y="1043"/>
                    </a:cubicBezTo>
                    <a:cubicBezTo>
                      <a:pt x="2486" y="1064"/>
                      <a:pt x="2498" y="1082"/>
                      <a:pt x="2513" y="1101"/>
                    </a:cubicBezTo>
                    <a:cubicBezTo>
                      <a:pt x="2528" y="1120"/>
                      <a:pt x="2532" y="1129"/>
                      <a:pt x="2538" y="1138"/>
                    </a:cubicBezTo>
                    <a:cubicBezTo>
                      <a:pt x="2544" y="1147"/>
                      <a:pt x="2547" y="1132"/>
                      <a:pt x="2541" y="1144"/>
                    </a:cubicBezTo>
                    <a:cubicBezTo>
                      <a:pt x="2535" y="1156"/>
                      <a:pt x="2527" y="1170"/>
                      <a:pt x="2507" y="1197"/>
                    </a:cubicBezTo>
                    <a:cubicBezTo>
                      <a:pt x="2487" y="1224"/>
                      <a:pt x="2467" y="1252"/>
                      <a:pt x="2442" y="1277"/>
                    </a:cubicBezTo>
                    <a:cubicBezTo>
                      <a:pt x="2417" y="1302"/>
                      <a:pt x="2407" y="1308"/>
                      <a:pt x="2381" y="1320"/>
                    </a:cubicBezTo>
                    <a:cubicBezTo>
                      <a:pt x="2355" y="1332"/>
                      <a:pt x="2328" y="1333"/>
                      <a:pt x="2313" y="1338"/>
                    </a:cubicBezTo>
                    <a:cubicBezTo>
                      <a:pt x="2298" y="1343"/>
                      <a:pt x="2300" y="1340"/>
                      <a:pt x="2304" y="1347"/>
                    </a:cubicBezTo>
                    <a:cubicBezTo>
                      <a:pt x="2308" y="1354"/>
                      <a:pt x="2318" y="1353"/>
                      <a:pt x="2335" y="1372"/>
                    </a:cubicBezTo>
                    <a:cubicBezTo>
                      <a:pt x="2352" y="1391"/>
                      <a:pt x="2373" y="1415"/>
                      <a:pt x="2387" y="1443"/>
                    </a:cubicBezTo>
                    <a:cubicBezTo>
                      <a:pt x="2401" y="1471"/>
                      <a:pt x="2401" y="1497"/>
                      <a:pt x="2405" y="1514"/>
                    </a:cubicBezTo>
                    <a:cubicBezTo>
                      <a:pt x="2409" y="1531"/>
                      <a:pt x="2412" y="1516"/>
                      <a:pt x="2405" y="1526"/>
                    </a:cubicBezTo>
                    <a:cubicBezTo>
                      <a:pt x="2398" y="1536"/>
                      <a:pt x="2381" y="1550"/>
                      <a:pt x="2368" y="1563"/>
                    </a:cubicBezTo>
                    <a:cubicBezTo>
                      <a:pt x="2355" y="1576"/>
                      <a:pt x="2361" y="1581"/>
                      <a:pt x="2341" y="1591"/>
                    </a:cubicBezTo>
                    <a:cubicBezTo>
                      <a:pt x="2321" y="1601"/>
                      <a:pt x="2280" y="1605"/>
                      <a:pt x="2270" y="1612"/>
                    </a:cubicBezTo>
                    <a:cubicBezTo>
                      <a:pt x="2260" y="1619"/>
                      <a:pt x="2273" y="1607"/>
                      <a:pt x="2291" y="1627"/>
                    </a:cubicBezTo>
                    <a:cubicBezTo>
                      <a:pt x="2309" y="1647"/>
                      <a:pt x="2340" y="1673"/>
                      <a:pt x="2359" y="1711"/>
                    </a:cubicBezTo>
                    <a:cubicBezTo>
                      <a:pt x="2378" y="1749"/>
                      <a:pt x="2374" y="1781"/>
                      <a:pt x="2384" y="1818"/>
                    </a:cubicBezTo>
                    <a:cubicBezTo>
                      <a:pt x="2394" y="1855"/>
                      <a:pt x="2407" y="1879"/>
                      <a:pt x="2408" y="1895"/>
                    </a:cubicBezTo>
                    <a:cubicBezTo>
                      <a:pt x="2409" y="1911"/>
                      <a:pt x="2410" y="1887"/>
                      <a:pt x="2390" y="1898"/>
                    </a:cubicBezTo>
                    <a:cubicBezTo>
                      <a:pt x="2370" y="1909"/>
                      <a:pt x="2340" y="1937"/>
                      <a:pt x="2307" y="1951"/>
                    </a:cubicBezTo>
                    <a:cubicBezTo>
                      <a:pt x="2274" y="1965"/>
                      <a:pt x="2262" y="1968"/>
                      <a:pt x="2224" y="1969"/>
                    </a:cubicBezTo>
                    <a:cubicBezTo>
                      <a:pt x="2186" y="1970"/>
                      <a:pt x="2145" y="1962"/>
                      <a:pt x="2116" y="1954"/>
                    </a:cubicBezTo>
                    <a:cubicBezTo>
                      <a:pt x="2087" y="1946"/>
                      <a:pt x="2083" y="1925"/>
                      <a:pt x="2079" y="1929"/>
                    </a:cubicBezTo>
                    <a:cubicBezTo>
                      <a:pt x="2075" y="1933"/>
                      <a:pt x="2091" y="1938"/>
                      <a:pt x="2098" y="1972"/>
                    </a:cubicBezTo>
                    <a:cubicBezTo>
                      <a:pt x="2105" y="2006"/>
                      <a:pt x="2116" y="2033"/>
                      <a:pt x="2116" y="2098"/>
                    </a:cubicBezTo>
                    <a:cubicBezTo>
                      <a:pt x="2116" y="2163"/>
                      <a:pt x="2111" y="2229"/>
                      <a:pt x="2098" y="2298"/>
                    </a:cubicBezTo>
                    <a:cubicBezTo>
                      <a:pt x="2085" y="2367"/>
                      <a:pt x="2059" y="2412"/>
                      <a:pt x="2051" y="2443"/>
                    </a:cubicBezTo>
                    <a:cubicBezTo>
                      <a:pt x="2043" y="2474"/>
                      <a:pt x="2060" y="2451"/>
                      <a:pt x="2058" y="2452"/>
                    </a:cubicBezTo>
                    <a:cubicBezTo>
                      <a:pt x="2056" y="2453"/>
                      <a:pt x="2059" y="2444"/>
                      <a:pt x="2039" y="2446"/>
                    </a:cubicBezTo>
                    <a:cubicBezTo>
                      <a:pt x="2019" y="2448"/>
                      <a:pt x="2010" y="2459"/>
                      <a:pt x="1956" y="2461"/>
                    </a:cubicBezTo>
                    <a:cubicBezTo>
                      <a:pt x="1902" y="2463"/>
                      <a:pt x="1831" y="2467"/>
                      <a:pt x="1771" y="2455"/>
                    </a:cubicBezTo>
                    <a:cubicBezTo>
                      <a:pt x="1711" y="2443"/>
                      <a:pt x="1703" y="2434"/>
                      <a:pt x="1658" y="2403"/>
                    </a:cubicBezTo>
                    <a:cubicBezTo>
                      <a:pt x="1613" y="2372"/>
                      <a:pt x="1567" y="2315"/>
                      <a:pt x="1544" y="2298"/>
                    </a:cubicBezTo>
                    <a:cubicBezTo>
                      <a:pt x="1521" y="2281"/>
                      <a:pt x="1549" y="2292"/>
                      <a:pt x="1544" y="2317"/>
                    </a:cubicBezTo>
                    <a:cubicBezTo>
                      <a:pt x="1539" y="2342"/>
                      <a:pt x="1535" y="2388"/>
                      <a:pt x="1519" y="2421"/>
                    </a:cubicBezTo>
                    <a:cubicBezTo>
                      <a:pt x="1503" y="2454"/>
                      <a:pt x="1487" y="2459"/>
                      <a:pt x="1464" y="2480"/>
                    </a:cubicBezTo>
                    <a:cubicBezTo>
                      <a:pt x="1441" y="2501"/>
                      <a:pt x="1420" y="2521"/>
                      <a:pt x="1405" y="2526"/>
                    </a:cubicBezTo>
                    <a:cubicBezTo>
                      <a:pt x="1390" y="2531"/>
                      <a:pt x="1405" y="2515"/>
                      <a:pt x="1390" y="2504"/>
                    </a:cubicBezTo>
                    <a:cubicBezTo>
                      <a:pt x="1375" y="2493"/>
                      <a:pt x="1353" y="2491"/>
                      <a:pt x="1331" y="2471"/>
                    </a:cubicBezTo>
                    <a:cubicBezTo>
                      <a:pt x="1309" y="2451"/>
                      <a:pt x="1295" y="2439"/>
                      <a:pt x="1282" y="2406"/>
                    </a:cubicBezTo>
                    <a:cubicBezTo>
                      <a:pt x="1269" y="2373"/>
                      <a:pt x="1272" y="2316"/>
                      <a:pt x="1264" y="2304"/>
                    </a:cubicBezTo>
                    <a:cubicBezTo>
                      <a:pt x="1256" y="2292"/>
                      <a:pt x="1254" y="2325"/>
                      <a:pt x="1242" y="2344"/>
                    </a:cubicBezTo>
                    <a:cubicBezTo>
                      <a:pt x="1230" y="2363"/>
                      <a:pt x="1226" y="2375"/>
                      <a:pt x="1202" y="2397"/>
                    </a:cubicBezTo>
                    <a:cubicBezTo>
                      <a:pt x="1178" y="2419"/>
                      <a:pt x="1156" y="2436"/>
                      <a:pt x="1122" y="2455"/>
                    </a:cubicBezTo>
                    <a:cubicBezTo>
                      <a:pt x="1088" y="2474"/>
                      <a:pt x="1067" y="2479"/>
                      <a:pt x="1033" y="2492"/>
                    </a:cubicBezTo>
                    <a:cubicBezTo>
                      <a:pt x="999" y="2505"/>
                      <a:pt x="972" y="2517"/>
                      <a:pt x="953" y="2520"/>
                    </a:cubicBezTo>
                    <a:cubicBezTo>
                      <a:pt x="934" y="2523"/>
                      <a:pt x="947" y="2520"/>
                      <a:pt x="938" y="2507"/>
                    </a:cubicBezTo>
                    <a:cubicBezTo>
                      <a:pt x="929" y="2494"/>
                      <a:pt x="922" y="2483"/>
                      <a:pt x="907" y="2455"/>
                    </a:cubicBezTo>
                    <a:cubicBezTo>
                      <a:pt x="892" y="2427"/>
                      <a:pt x="875" y="2401"/>
                      <a:pt x="861" y="2366"/>
                    </a:cubicBezTo>
                    <a:cubicBezTo>
                      <a:pt x="847" y="2331"/>
                      <a:pt x="840" y="2316"/>
                      <a:pt x="839" y="2280"/>
                    </a:cubicBezTo>
                    <a:cubicBezTo>
                      <a:pt x="838" y="2244"/>
                      <a:pt x="856" y="2198"/>
                      <a:pt x="855" y="2184"/>
                    </a:cubicBezTo>
                    <a:cubicBezTo>
                      <a:pt x="854" y="2170"/>
                      <a:pt x="852" y="2195"/>
                      <a:pt x="836" y="2209"/>
                    </a:cubicBezTo>
                    <a:cubicBezTo>
                      <a:pt x="820" y="2223"/>
                      <a:pt x="809" y="2240"/>
                      <a:pt x="775" y="2255"/>
                    </a:cubicBezTo>
                    <a:cubicBezTo>
                      <a:pt x="741" y="2270"/>
                      <a:pt x="711" y="2284"/>
                      <a:pt x="664" y="2286"/>
                    </a:cubicBezTo>
                    <a:cubicBezTo>
                      <a:pt x="617" y="2288"/>
                      <a:pt x="577" y="2273"/>
                      <a:pt x="538" y="2264"/>
                    </a:cubicBezTo>
                    <a:cubicBezTo>
                      <a:pt x="499" y="2255"/>
                      <a:pt x="480" y="2251"/>
                      <a:pt x="467" y="2243"/>
                    </a:cubicBezTo>
                    <a:cubicBezTo>
                      <a:pt x="454" y="2235"/>
                      <a:pt x="472" y="2236"/>
                      <a:pt x="473" y="2224"/>
                    </a:cubicBezTo>
                    <a:cubicBezTo>
                      <a:pt x="474" y="2212"/>
                      <a:pt x="472" y="2207"/>
                      <a:pt x="470" y="2181"/>
                    </a:cubicBezTo>
                    <a:cubicBezTo>
                      <a:pt x="468" y="2155"/>
                      <a:pt x="459" y="2131"/>
                      <a:pt x="461" y="2095"/>
                    </a:cubicBezTo>
                    <a:cubicBezTo>
                      <a:pt x="463" y="2059"/>
                      <a:pt x="458" y="2042"/>
                      <a:pt x="479" y="2000"/>
                    </a:cubicBezTo>
                    <a:cubicBezTo>
                      <a:pt x="500" y="1958"/>
                      <a:pt x="553" y="1909"/>
                      <a:pt x="568" y="1886"/>
                    </a:cubicBezTo>
                    <a:cubicBezTo>
                      <a:pt x="583" y="1863"/>
                      <a:pt x="578" y="1883"/>
                      <a:pt x="556" y="1886"/>
                    </a:cubicBezTo>
                    <a:cubicBezTo>
                      <a:pt x="534" y="1889"/>
                      <a:pt x="500" y="1900"/>
                      <a:pt x="458" y="1901"/>
                    </a:cubicBezTo>
                    <a:cubicBezTo>
                      <a:pt x="416" y="1902"/>
                      <a:pt x="390" y="1902"/>
                      <a:pt x="344" y="1889"/>
                    </a:cubicBezTo>
                    <a:cubicBezTo>
                      <a:pt x="298" y="1876"/>
                      <a:pt x="276" y="1863"/>
                      <a:pt x="230" y="1834"/>
                    </a:cubicBezTo>
                    <a:cubicBezTo>
                      <a:pt x="184" y="1805"/>
                      <a:pt x="159" y="1780"/>
                      <a:pt x="116" y="1744"/>
                    </a:cubicBezTo>
                    <a:cubicBezTo>
                      <a:pt x="73" y="1708"/>
                      <a:pt x="37" y="1671"/>
                      <a:pt x="15" y="1652"/>
                    </a:cubicBezTo>
                    <a:cubicBezTo>
                      <a:pt x="-7" y="1633"/>
                      <a:pt x="1" y="1659"/>
                      <a:pt x="5" y="1649"/>
                    </a:cubicBezTo>
                    <a:cubicBezTo>
                      <a:pt x="9" y="1639"/>
                      <a:pt x="15" y="1643"/>
                      <a:pt x="33" y="1600"/>
                    </a:cubicBezTo>
                    <a:cubicBezTo>
                      <a:pt x="51" y="1557"/>
                      <a:pt x="65" y="1496"/>
                      <a:pt x="95" y="1434"/>
                    </a:cubicBezTo>
                    <a:cubicBezTo>
                      <a:pt x="125" y="1372"/>
                      <a:pt x="140" y="1339"/>
                      <a:pt x="184" y="1292"/>
                    </a:cubicBezTo>
                    <a:cubicBezTo>
                      <a:pt x="228" y="1245"/>
                      <a:pt x="264" y="1231"/>
                      <a:pt x="316" y="1200"/>
                    </a:cubicBezTo>
                    <a:cubicBezTo>
                      <a:pt x="368" y="1169"/>
                      <a:pt x="422" y="1150"/>
                      <a:pt x="445" y="1135"/>
                    </a:cubicBezTo>
                    <a:cubicBezTo>
                      <a:pt x="468" y="1120"/>
                      <a:pt x="454" y="1139"/>
                      <a:pt x="433" y="1123"/>
                    </a:cubicBezTo>
                    <a:cubicBezTo>
                      <a:pt x="412" y="1107"/>
                      <a:pt x="375" y="1097"/>
                      <a:pt x="341" y="1055"/>
                    </a:cubicBezTo>
                    <a:cubicBezTo>
                      <a:pt x="307" y="1013"/>
                      <a:pt x="278" y="958"/>
                      <a:pt x="261" y="911"/>
                    </a:cubicBezTo>
                    <a:cubicBezTo>
                      <a:pt x="244" y="864"/>
                      <a:pt x="263" y="856"/>
                      <a:pt x="255" y="818"/>
                    </a:cubicBezTo>
                    <a:cubicBezTo>
                      <a:pt x="247" y="780"/>
                      <a:pt x="225" y="743"/>
                      <a:pt x="221" y="723"/>
                    </a:cubicBezTo>
                    <a:cubicBezTo>
                      <a:pt x="217" y="703"/>
                      <a:pt x="225" y="722"/>
                      <a:pt x="236" y="720"/>
                    </a:cubicBezTo>
                    <a:cubicBezTo>
                      <a:pt x="247" y="718"/>
                      <a:pt x="256" y="721"/>
                      <a:pt x="276" y="711"/>
                    </a:cubicBezTo>
                    <a:cubicBezTo>
                      <a:pt x="296" y="701"/>
                      <a:pt x="313" y="688"/>
                      <a:pt x="338" y="671"/>
                    </a:cubicBezTo>
                    <a:cubicBezTo>
                      <a:pt x="363" y="654"/>
                      <a:pt x="365" y="646"/>
                      <a:pt x="399" y="627"/>
                    </a:cubicBezTo>
                    <a:cubicBezTo>
                      <a:pt x="433" y="608"/>
                      <a:pt x="463" y="587"/>
                      <a:pt x="510" y="578"/>
                    </a:cubicBezTo>
                    <a:cubicBezTo>
                      <a:pt x="557" y="569"/>
                      <a:pt x="596" y="574"/>
                      <a:pt x="636" y="581"/>
                    </a:cubicBezTo>
                    <a:cubicBezTo>
                      <a:pt x="676" y="588"/>
                      <a:pt x="696" y="608"/>
                      <a:pt x="710" y="612"/>
                    </a:cubicBezTo>
                    <a:cubicBezTo>
                      <a:pt x="724" y="616"/>
                      <a:pt x="713" y="619"/>
                      <a:pt x="704" y="600"/>
                    </a:cubicBezTo>
                    <a:cubicBezTo>
                      <a:pt x="695" y="581"/>
                      <a:pt x="671" y="577"/>
                      <a:pt x="667" y="517"/>
                    </a:cubicBezTo>
                    <a:cubicBezTo>
                      <a:pt x="663" y="457"/>
                      <a:pt x="675" y="355"/>
                      <a:pt x="682" y="298"/>
                    </a:cubicBezTo>
                    <a:cubicBezTo>
                      <a:pt x="689" y="241"/>
                      <a:pt x="690" y="249"/>
                      <a:pt x="704" y="234"/>
                    </a:cubicBezTo>
                    <a:cubicBezTo>
                      <a:pt x="718" y="219"/>
                      <a:pt x="721" y="224"/>
                      <a:pt x="753" y="221"/>
                    </a:cubicBezTo>
                    <a:cubicBezTo>
                      <a:pt x="785" y="218"/>
                      <a:pt x="818" y="215"/>
                      <a:pt x="864" y="221"/>
                    </a:cubicBezTo>
                    <a:cubicBezTo>
                      <a:pt x="910" y="227"/>
                      <a:pt x="943" y="233"/>
                      <a:pt x="984" y="249"/>
                    </a:cubicBezTo>
                    <a:cubicBezTo>
                      <a:pt x="1025" y="265"/>
                      <a:pt x="1046" y="284"/>
                      <a:pt x="1067" y="301"/>
                    </a:cubicBezTo>
                    <a:cubicBezTo>
                      <a:pt x="1088" y="318"/>
                      <a:pt x="1085" y="344"/>
                      <a:pt x="1091" y="335"/>
                    </a:cubicBezTo>
                    <a:cubicBezTo>
                      <a:pt x="1097" y="326"/>
                      <a:pt x="1080" y="297"/>
                      <a:pt x="1095" y="258"/>
                    </a:cubicBezTo>
                    <a:cubicBezTo>
                      <a:pt x="1110" y="219"/>
                      <a:pt x="1126" y="175"/>
                      <a:pt x="1168" y="141"/>
                    </a:cubicBezTo>
                    <a:cubicBezTo>
                      <a:pt x="1210" y="107"/>
                      <a:pt x="1258" y="55"/>
                      <a:pt x="1290" y="43"/>
                    </a:cubicBezTo>
                    <a:cubicBezTo>
                      <a:pt x="1322" y="31"/>
                      <a:pt x="1358" y="-6"/>
                      <a:pt x="1377" y="1"/>
                    </a:cubicBezTo>
                    <a:cubicBezTo>
                      <a:pt x="1396" y="8"/>
                      <a:pt x="1430" y="43"/>
                      <a:pt x="1458" y="55"/>
                    </a:cubicBezTo>
                    <a:cubicBezTo>
                      <a:pt x="1486" y="67"/>
                      <a:pt x="1522" y="134"/>
                      <a:pt x="1544" y="169"/>
                    </a:cubicBezTo>
                    <a:cubicBezTo>
                      <a:pt x="1566" y="204"/>
                      <a:pt x="1571" y="276"/>
                      <a:pt x="1575" y="320"/>
                    </a:cubicBezTo>
                    <a:cubicBezTo>
                      <a:pt x="1579" y="364"/>
                      <a:pt x="1540" y="431"/>
                      <a:pt x="1553" y="424"/>
                    </a:cubicBezTo>
                    <a:close/>
                  </a:path>
                </a:pathLst>
              </a:custGeom>
              <a:solidFill>
                <a:srgbClr val="195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3" name="椭圆 152"/>
            <p:cNvSpPr/>
            <p:nvPr/>
          </p:nvSpPr>
          <p:spPr>
            <a:xfrm>
              <a:off x="6462" y="2316"/>
              <a:ext cx="636" cy="633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6507" y="3920"/>
              <a:ext cx="437" cy="50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7252" y="3364"/>
              <a:ext cx="367" cy="375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5865" y="2949"/>
              <a:ext cx="153" cy="158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6391" y="3364"/>
              <a:ext cx="271" cy="277"/>
            </a:xfrm>
            <a:prstGeom prst="ellipse">
              <a:avLst/>
            </a:prstGeom>
            <a:solidFill>
              <a:srgbClr val="1570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5" name="星形: 五角 21"/>
          <p:cNvSpPr/>
          <p:nvPr/>
        </p:nvSpPr>
        <p:spPr>
          <a:xfrm rot="20614013">
            <a:off x="10925440" y="967669"/>
            <a:ext cx="704172" cy="699286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630" y="2841113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7" name="星形: 五角 27"/>
          <p:cNvSpPr/>
          <p:nvPr/>
        </p:nvSpPr>
        <p:spPr>
          <a:xfrm rot="20614013">
            <a:off x="11153806" y="3968248"/>
            <a:ext cx="397362" cy="444609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68" name="星形: 五角 37"/>
          <p:cNvSpPr/>
          <p:nvPr/>
        </p:nvSpPr>
        <p:spPr>
          <a:xfrm rot="20614013">
            <a:off x="8179435" y="4418965"/>
            <a:ext cx="384810" cy="36004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69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695" y="573528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0" name="星形: 五角 37"/>
          <p:cNvSpPr/>
          <p:nvPr/>
        </p:nvSpPr>
        <p:spPr>
          <a:xfrm rot="20614013">
            <a:off x="883167" y="308439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1" name="星形: 五角 37"/>
          <p:cNvSpPr/>
          <p:nvPr/>
        </p:nvSpPr>
        <p:spPr>
          <a:xfrm rot="20614013">
            <a:off x="3320297" y="20657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2" name="星形: 五角 27"/>
          <p:cNvSpPr/>
          <p:nvPr/>
        </p:nvSpPr>
        <p:spPr>
          <a:xfrm rot="20614013">
            <a:off x="9532620" y="3075305"/>
            <a:ext cx="340995" cy="336550"/>
          </a:xfrm>
          <a:prstGeom prst="star5">
            <a:avLst/>
          </a:prstGeom>
          <a:solidFill>
            <a:srgbClr val="FFFA9C"/>
          </a:solidFill>
          <a:ln>
            <a:noFill/>
          </a:ln>
          <a:effectLst>
            <a:glow rad="50800">
              <a:srgbClr val="FFFA9C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73" name="星形: 五角 37"/>
          <p:cNvSpPr/>
          <p:nvPr/>
        </p:nvSpPr>
        <p:spPr>
          <a:xfrm rot="20614013">
            <a:off x="464067" y="5710757"/>
            <a:ext cx="639173" cy="598369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50800">
              <a:srgbClr val="CBD5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176" name="Picture 4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660" y="-465332"/>
            <a:ext cx="194310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摄图网_401882640_卡通手绘狮子（非企业商用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00000" flipH="1">
            <a:off x="3925605" y="3061970"/>
            <a:ext cx="3296575" cy="2966624"/>
          </a:xfrm>
          <a:prstGeom prst="rect">
            <a:avLst/>
          </a:prstGeom>
        </p:spPr>
      </p:pic>
      <p:pic>
        <p:nvPicPr>
          <p:cNvPr id="30" name="图片 29" descr="斑马抬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345" y="3679855"/>
            <a:ext cx="5625162" cy="5520357"/>
          </a:xfrm>
          <a:prstGeom prst="rect">
            <a:avLst/>
          </a:prstGeom>
        </p:spPr>
      </p:pic>
      <p:sp>
        <p:nvSpPr>
          <p:cNvPr id="22" name="任意多边形 21"/>
          <p:cNvSpPr/>
          <p:nvPr/>
        </p:nvSpPr>
        <p:spPr>
          <a:xfrm>
            <a:off x="5509586" y="5102249"/>
            <a:ext cx="925439" cy="1114901"/>
          </a:xfrm>
          <a:custGeom>
            <a:avLst/>
            <a:gdLst>
              <a:gd name="connsiteX0" fmla="*/ 278 w 956"/>
              <a:gd name="connsiteY0" fmla="*/ 947 h 1152"/>
              <a:gd name="connsiteX1" fmla="*/ 305 w 956"/>
              <a:gd name="connsiteY1" fmla="*/ 1040 h 1152"/>
              <a:gd name="connsiteX2" fmla="*/ 372 w 956"/>
              <a:gd name="connsiteY2" fmla="*/ 1114 h 1152"/>
              <a:gd name="connsiteX3" fmla="*/ 417 w 956"/>
              <a:gd name="connsiteY3" fmla="*/ 1138 h 1152"/>
              <a:gd name="connsiteX4" fmla="*/ 474 w 956"/>
              <a:gd name="connsiteY4" fmla="*/ 1153 h 1152"/>
              <a:gd name="connsiteX5" fmla="*/ 842 w 956"/>
              <a:gd name="connsiteY5" fmla="*/ 799 h 1152"/>
              <a:gd name="connsiteX6" fmla="*/ 956 w 956"/>
              <a:gd name="connsiteY6" fmla="*/ 530 h 1152"/>
              <a:gd name="connsiteX7" fmla="*/ 852 w 956"/>
              <a:gd name="connsiteY7" fmla="*/ 494 h 1152"/>
              <a:gd name="connsiteX8" fmla="*/ 828 w 956"/>
              <a:gd name="connsiteY8" fmla="*/ 575 h 1152"/>
              <a:gd name="connsiteX9" fmla="*/ 846 w 956"/>
              <a:gd name="connsiteY9" fmla="*/ 497 h 1152"/>
              <a:gd name="connsiteX10" fmla="*/ 789 w 956"/>
              <a:gd name="connsiteY10" fmla="*/ 497 h 1152"/>
              <a:gd name="connsiteX11" fmla="*/ 770 w 956"/>
              <a:gd name="connsiteY11" fmla="*/ 572 h 1152"/>
              <a:gd name="connsiteX12" fmla="*/ 777 w 956"/>
              <a:gd name="connsiteY12" fmla="*/ 524 h 1152"/>
              <a:gd name="connsiteX13" fmla="*/ 710 w 956"/>
              <a:gd name="connsiteY13" fmla="*/ 536 h 1152"/>
              <a:gd name="connsiteX14" fmla="*/ 668 w 956"/>
              <a:gd name="connsiteY14" fmla="*/ 587 h 1152"/>
              <a:gd name="connsiteX15" fmla="*/ 674 w 956"/>
              <a:gd name="connsiteY15" fmla="*/ 689 h 1152"/>
              <a:gd name="connsiteX16" fmla="*/ 616 w 956"/>
              <a:gd name="connsiteY16" fmla="*/ 746 h 1152"/>
              <a:gd name="connsiteX17" fmla="*/ 616 w 956"/>
              <a:gd name="connsiteY17" fmla="*/ 746 h 1152"/>
              <a:gd name="connsiteX18" fmla="*/ 647 w 956"/>
              <a:gd name="connsiteY18" fmla="*/ 728 h 1152"/>
              <a:gd name="connsiteX19" fmla="*/ 674 w 956"/>
              <a:gd name="connsiteY19" fmla="*/ 683 h 1152"/>
              <a:gd name="connsiteX20" fmla="*/ 674 w 956"/>
              <a:gd name="connsiteY20" fmla="*/ 623 h 1152"/>
              <a:gd name="connsiteX21" fmla="*/ 680 w 956"/>
              <a:gd name="connsiteY21" fmla="*/ 560 h 1152"/>
              <a:gd name="connsiteX22" fmla="*/ 707 w 956"/>
              <a:gd name="connsiteY22" fmla="*/ 536 h 1152"/>
              <a:gd name="connsiteX23" fmla="*/ 728 w 956"/>
              <a:gd name="connsiteY23" fmla="*/ 455 h 1152"/>
              <a:gd name="connsiteX24" fmla="*/ 707 w 956"/>
              <a:gd name="connsiteY24" fmla="*/ 258 h 1152"/>
              <a:gd name="connsiteX25" fmla="*/ 580 w 956"/>
              <a:gd name="connsiteY25" fmla="*/ 90 h 1152"/>
              <a:gd name="connsiteX26" fmla="*/ 414 w 956"/>
              <a:gd name="connsiteY26" fmla="*/ 6 h 1152"/>
              <a:gd name="connsiteX27" fmla="*/ 230 w 956"/>
              <a:gd name="connsiteY27" fmla="*/ 27 h 1152"/>
              <a:gd name="connsiteX28" fmla="*/ 97 w 956"/>
              <a:gd name="connsiteY28" fmla="*/ 120 h 1152"/>
              <a:gd name="connsiteX29" fmla="*/ 18 w 956"/>
              <a:gd name="connsiteY29" fmla="*/ 279 h 1152"/>
              <a:gd name="connsiteX30" fmla="*/ 0 w 956"/>
              <a:gd name="connsiteY30" fmla="*/ 491 h 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57" h="1153">
                <a:moveTo>
                  <a:pt x="278" y="947"/>
                </a:moveTo>
                <a:cubicBezTo>
                  <a:pt x="282" y="964"/>
                  <a:pt x="286" y="1006"/>
                  <a:pt x="305" y="1040"/>
                </a:cubicBezTo>
                <a:cubicBezTo>
                  <a:pt x="324" y="1073"/>
                  <a:pt x="349" y="1094"/>
                  <a:pt x="372" y="1114"/>
                </a:cubicBezTo>
                <a:cubicBezTo>
                  <a:pt x="394" y="1134"/>
                  <a:pt x="397" y="1130"/>
                  <a:pt x="417" y="1138"/>
                </a:cubicBezTo>
                <a:cubicBezTo>
                  <a:pt x="437" y="1146"/>
                  <a:pt x="442" y="1148"/>
                  <a:pt x="474" y="1153"/>
                </a:cubicBezTo>
                <a:cubicBezTo>
                  <a:pt x="507" y="1158"/>
                  <a:pt x="791" y="898"/>
                  <a:pt x="842" y="799"/>
                </a:cubicBezTo>
                <a:cubicBezTo>
                  <a:pt x="893" y="700"/>
                  <a:pt x="966" y="562"/>
                  <a:pt x="956" y="530"/>
                </a:cubicBezTo>
                <a:cubicBezTo>
                  <a:pt x="945" y="498"/>
                  <a:pt x="871" y="478"/>
                  <a:pt x="852" y="494"/>
                </a:cubicBezTo>
                <a:cubicBezTo>
                  <a:pt x="833" y="510"/>
                  <a:pt x="829" y="574"/>
                  <a:pt x="828" y="575"/>
                </a:cubicBezTo>
                <a:cubicBezTo>
                  <a:pt x="827" y="576"/>
                  <a:pt x="854" y="513"/>
                  <a:pt x="846" y="497"/>
                </a:cubicBezTo>
                <a:cubicBezTo>
                  <a:pt x="838" y="481"/>
                  <a:pt x="804" y="482"/>
                  <a:pt x="789" y="497"/>
                </a:cubicBezTo>
                <a:cubicBezTo>
                  <a:pt x="774" y="512"/>
                  <a:pt x="773" y="567"/>
                  <a:pt x="770" y="572"/>
                </a:cubicBezTo>
                <a:cubicBezTo>
                  <a:pt x="768" y="577"/>
                  <a:pt x="789" y="531"/>
                  <a:pt x="777" y="524"/>
                </a:cubicBezTo>
                <a:cubicBezTo>
                  <a:pt x="764" y="517"/>
                  <a:pt x="732" y="523"/>
                  <a:pt x="710" y="536"/>
                </a:cubicBezTo>
                <a:cubicBezTo>
                  <a:pt x="688" y="549"/>
                  <a:pt x="675" y="556"/>
                  <a:pt x="668" y="587"/>
                </a:cubicBezTo>
                <a:cubicBezTo>
                  <a:pt x="661" y="618"/>
                  <a:pt x="684" y="657"/>
                  <a:pt x="674" y="689"/>
                </a:cubicBezTo>
                <a:cubicBezTo>
                  <a:pt x="664" y="721"/>
                  <a:pt x="627" y="735"/>
                  <a:pt x="616" y="746"/>
                </a:cubicBezTo>
                <a:cubicBezTo>
                  <a:pt x="605" y="757"/>
                  <a:pt x="610" y="750"/>
                  <a:pt x="616" y="746"/>
                </a:cubicBezTo>
                <a:cubicBezTo>
                  <a:pt x="622" y="742"/>
                  <a:pt x="636" y="741"/>
                  <a:pt x="647" y="728"/>
                </a:cubicBezTo>
                <a:cubicBezTo>
                  <a:pt x="658" y="715"/>
                  <a:pt x="669" y="704"/>
                  <a:pt x="674" y="683"/>
                </a:cubicBezTo>
                <a:cubicBezTo>
                  <a:pt x="679" y="662"/>
                  <a:pt x="673" y="648"/>
                  <a:pt x="674" y="623"/>
                </a:cubicBezTo>
                <a:cubicBezTo>
                  <a:pt x="675" y="598"/>
                  <a:pt x="673" y="577"/>
                  <a:pt x="680" y="560"/>
                </a:cubicBezTo>
                <a:cubicBezTo>
                  <a:pt x="687" y="543"/>
                  <a:pt x="697" y="557"/>
                  <a:pt x="707" y="536"/>
                </a:cubicBezTo>
                <a:cubicBezTo>
                  <a:pt x="717" y="515"/>
                  <a:pt x="728" y="511"/>
                  <a:pt x="728" y="455"/>
                </a:cubicBezTo>
                <a:cubicBezTo>
                  <a:pt x="728" y="399"/>
                  <a:pt x="736" y="331"/>
                  <a:pt x="707" y="258"/>
                </a:cubicBezTo>
                <a:cubicBezTo>
                  <a:pt x="678" y="185"/>
                  <a:pt x="639" y="140"/>
                  <a:pt x="580" y="90"/>
                </a:cubicBezTo>
                <a:cubicBezTo>
                  <a:pt x="522" y="40"/>
                  <a:pt x="484" y="19"/>
                  <a:pt x="414" y="6"/>
                </a:cubicBezTo>
                <a:cubicBezTo>
                  <a:pt x="343" y="-7"/>
                  <a:pt x="293" y="4"/>
                  <a:pt x="230" y="27"/>
                </a:cubicBezTo>
                <a:cubicBezTo>
                  <a:pt x="166" y="50"/>
                  <a:pt x="139" y="70"/>
                  <a:pt x="97" y="120"/>
                </a:cubicBezTo>
                <a:cubicBezTo>
                  <a:pt x="54" y="170"/>
                  <a:pt x="37" y="205"/>
                  <a:pt x="18" y="279"/>
                </a:cubicBezTo>
                <a:cubicBezTo>
                  <a:pt x="-1" y="353"/>
                  <a:pt x="2" y="452"/>
                  <a:pt x="0" y="491"/>
                </a:cubicBezTo>
              </a:path>
            </a:pathLst>
          </a:custGeom>
          <a:gradFill>
            <a:gsLst>
              <a:gs pos="83000">
                <a:schemeClr val="accent1">
                  <a:lumMod val="5000"/>
                  <a:lumOff val="95000"/>
                </a:schemeClr>
              </a:gs>
              <a:gs pos="57000">
                <a:srgbClr val="ED9A2D"/>
              </a:gs>
            </a:gsLst>
            <a:lin ang="2700000" scaled="0"/>
          </a:gradFill>
          <a:ln w="6350">
            <a:solidFill>
              <a:srgbClr val="703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大狮子轻柔咆哮声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868.1181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561" y="-160083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316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 p14:bounceEnd="20000">
                                          <p:cBhvr>
                                            <p:cTn id="7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25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400" tmFilter="0, 0; .2, .5; .8, .5; 1, 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00" autoRev="1" fill="hold"/>
                                            <p:tgtEl>
                                              <p:spTgt spid="1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25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25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400" tmFilter="0, 0; .2, .5; .8, .5; 1, 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00" autoRev="1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25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repeatCount="indefinite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25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316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00234 -0.10255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167" grpId="0" bldLvl="0" animBg="1"/>
          <p:bldP spid="167" grpId="1" bldLvl="0" animBg="1"/>
          <p:bldP spid="168" grpId="0" bldLvl="0" animBg="1"/>
          <p:bldP spid="168" grpId="1" bldLvl="0" animBg="1"/>
          <p:bldP spid="170" grpId="0" bldLvl="0" animBg="1"/>
          <p:bldP spid="170" grpId="1" bldLvl="0" animBg="1"/>
          <p:bldP spid="171" grpId="0" bldLvl="0" animBg="1"/>
          <p:bldP spid="171" grpId="1" bldLvl="0" animBg="1"/>
          <p:bldP spid="172" grpId="0" bldLvl="0" animBg="1"/>
          <p:bldP spid="172" grpId="1" bldLvl="0" animBg="1"/>
          <p:bldP spid="173" grpId="0" bldLvl="0" animBg="1"/>
          <p:bldP spid="173" grpId="1" bldLvl="0" animBg="1"/>
          <p:bldP spid="22" grpId="0" animBg="1"/>
        </p:bldLst>
      </p:timing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3060,&quot;width&quot;:3060}"/>
</p:tagLst>
</file>

<file path=ppt/tags/tag2.xml><?xml version="1.0" encoding="utf-8"?>
<p:tagLst xmlns:p="http://schemas.openxmlformats.org/presentationml/2006/main">
  <p:tag name="KSO_WM_UNIT_PLACING_PICTURE_USER_VIEWPORT" val="{&quot;height&quot;:2249.7045446099087,&quot;width&quot;:1728.1994912329515}"/>
</p:tagLst>
</file>

<file path=ppt/tags/tag3.xml><?xml version="1.0" encoding="utf-8"?>
<p:tagLst xmlns:p="http://schemas.openxmlformats.org/presentationml/2006/main">
  <p:tag name="KSO_WM_UNIT_PLACING_PICTURE_USER_VIEWPORT" val="{&quot;height&quot;:3060,&quot;width&quot;:3060}"/>
</p:tagLst>
</file>

<file path=ppt/tags/tag4.xml><?xml version="1.0" encoding="utf-8"?>
<p:tagLst xmlns:p="http://schemas.openxmlformats.org/presentationml/2006/main">
  <p:tag name="KSO_WM_UNIT_PLACING_PICTURE_USER_VIEWPORT" val="{&quot;height&quot;:9929,&quot;width&quot;:19200}"/>
</p:tagLst>
</file>

<file path=ppt/tags/tag5.xml><?xml version="1.0" encoding="utf-8"?>
<p:tagLst xmlns:p="http://schemas.openxmlformats.org/presentationml/2006/main">
  <p:tag name="COMMONDATA" val="eyJoZGlkIjoiNjliODEwZmRiNDM4OTVhMTE3NTcxOTUzNTVkZDYyNjMifQ=="/>
  <p:tag name="KSO_WPP_MARK_KEY" val="1c3f2c90-3434-4d60-833a-e6f3757f545c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WPS 演示</Application>
  <PresentationFormat>宽屏</PresentationFormat>
  <Paragraphs>18</Paragraphs>
  <Slides>21</Slides>
  <Notes>25</Notes>
  <HiddenSlides>3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站酷快乐体2016修订版</vt:lpstr>
      <vt:lpstr>Calibri</vt:lpstr>
      <vt:lpstr>微软雅黑</vt:lpstr>
      <vt:lpstr>Arial Unicode MS</vt:lpstr>
      <vt:lpstr>.黑体-日本语</vt:lpstr>
      <vt:lpstr>黑体</vt:lpstr>
      <vt:lpstr>Calibri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蝈蝈</dc:creator>
  <cp:lastModifiedBy>我会告诉你我是啊飘吗</cp:lastModifiedBy>
  <cp:revision>226</cp:revision>
  <dcterms:created xsi:type="dcterms:W3CDTF">2021-09-11T13:13:00Z</dcterms:created>
  <dcterms:modified xsi:type="dcterms:W3CDTF">2022-12-04T04:53:13Z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6E4C892026A7490986D547709031C777</vt:lpwstr>
  </property>
  <property fmtid="{D5CDD505-2E9C-101B-9397-08002B2CF9AE}" pid="3" name="KSOProductBuildVer">
    <vt:lpwstr>2052-11.1.0.12763</vt:lpwstr>
  </property>
</Properties>
</file>