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72" r:id="rId3"/>
    <p:sldId id="265" r:id="rId4"/>
    <p:sldId id="270" r:id="rId5"/>
    <p:sldId id="273" r:id="rId6"/>
    <p:sldId id="257" r:id="rId7"/>
    <p:sldId id="267" r:id="rId8"/>
    <p:sldId id="271" r:id="rId9"/>
    <p:sldId id="275" r:id="rId11"/>
    <p:sldId id="276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99FF99"/>
    <a:srgbClr val="FFCC00"/>
    <a:srgbClr val="FF9966"/>
    <a:srgbClr val="FFFFCC"/>
    <a:srgbClr val="66CCFF"/>
    <a:srgbClr val="996633"/>
    <a:srgbClr val="333300"/>
    <a:srgbClr val="FFCCCC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10" autoAdjust="0"/>
  </p:normalViewPr>
  <p:slideViewPr>
    <p:cSldViewPr snapToGrid="0">
      <p:cViewPr varScale="1">
        <p:scale>
          <a:sx n="61" d="100"/>
          <a:sy n="61" d="100"/>
        </p:scale>
        <p:origin x="10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FE29A-4A56-4DE4-B2BA-74C41A2B86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4FA6B-789A-4A67-9A24-6885EB2C4D8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4FA6B-789A-4A67-9A24-6885EB2C4D8F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C261-6FB6-4C48-972E-7A16F5157F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84FD-358A-4F09-B736-8A7D77ACE1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C261-6FB6-4C48-972E-7A16F5157F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84FD-358A-4F09-B736-8A7D77ACE1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C261-6FB6-4C48-972E-7A16F5157F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84FD-358A-4F09-B736-8A7D77ACE1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C261-6FB6-4C48-972E-7A16F5157F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84FD-358A-4F09-B736-8A7D77ACE1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C261-6FB6-4C48-972E-7A16F5157F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84FD-358A-4F09-B736-8A7D77ACE1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C261-6FB6-4C48-972E-7A16F5157F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84FD-358A-4F09-B736-8A7D77ACE1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C261-6FB6-4C48-972E-7A16F5157F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84FD-358A-4F09-B736-8A7D77ACE1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C261-6FB6-4C48-972E-7A16F5157F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84FD-358A-4F09-B736-8A7D77ACE1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C261-6FB6-4C48-972E-7A16F5157F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84FD-358A-4F09-B736-8A7D77ACE1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C261-6FB6-4C48-972E-7A16F5157F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84FD-358A-4F09-B736-8A7D77ACE1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C261-6FB6-4C48-972E-7A16F5157F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84FD-358A-4F09-B736-8A7D77ACE1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4C261-6FB6-4C48-972E-7A16F5157F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484FD-358A-4F09-B736-8A7D77ACE1D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slide" Target="slide8.xml"/><Relationship Id="rId6" Type="http://schemas.openxmlformats.org/officeDocument/2006/relationships/image" Target="../media/image6.png"/><Relationship Id="rId5" Type="http://schemas.openxmlformats.org/officeDocument/2006/relationships/slide" Target="slide7.xml"/><Relationship Id="rId4" Type="http://schemas.openxmlformats.org/officeDocument/2006/relationships/image" Target="../media/image5.png"/><Relationship Id="rId3" Type="http://schemas.openxmlformats.org/officeDocument/2006/relationships/slide" Target="slide6.xml"/><Relationship Id="rId2" Type="http://schemas.openxmlformats.org/officeDocument/2006/relationships/image" Target="../media/image4.png"/><Relationship Id="rId1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slide" Target="slide4.xml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audio" Target="../media/audio1.wav"/><Relationship Id="rId7" Type="http://schemas.openxmlformats.org/officeDocument/2006/relationships/slide" Target="slide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6" Type="http://schemas.openxmlformats.org/officeDocument/2006/relationships/notesSlide" Target="../notesSlides/notesSlide1.xml"/><Relationship Id="rId25" Type="http://schemas.openxmlformats.org/officeDocument/2006/relationships/slideLayout" Target="../slideLayouts/slideLayout7.xml"/><Relationship Id="rId24" Type="http://schemas.openxmlformats.org/officeDocument/2006/relationships/image" Target="../media/image42.png"/><Relationship Id="rId23" Type="http://schemas.openxmlformats.org/officeDocument/2006/relationships/image" Target="../media/image41.png"/><Relationship Id="rId22" Type="http://schemas.openxmlformats.org/officeDocument/2006/relationships/image" Target="../media/image40.png"/><Relationship Id="rId21" Type="http://schemas.openxmlformats.org/officeDocument/2006/relationships/image" Target="../media/image39.png"/><Relationship Id="rId20" Type="http://schemas.openxmlformats.org/officeDocument/2006/relationships/slide" Target="slide4.xml"/><Relationship Id="rId2" Type="http://schemas.openxmlformats.org/officeDocument/2006/relationships/image" Target="../media/image21.png"/><Relationship Id="rId19" Type="http://schemas.openxmlformats.org/officeDocument/2006/relationships/image" Target="../media/image38.png"/><Relationship Id="rId18" Type="http://schemas.openxmlformats.org/officeDocument/2006/relationships/image" Target="../media/image37.png"/><Relationship Id="rId17" Type="http://schemas.openxmlformats.org/officeDocument/2006/relationships/image" Target="../media/image36.png"/><Relationship Id="rId16" Type="http://schemas.openxmlformats.org/officeDocument/2006/relationships/image" Target="../media/image35.png"/><Relationship Id="rId15" Type="http://schemas.openxmlformats.org/officeDocument/2006/relationships/image" Target="../media/image34.png"/><Relationship Id="rId14" Type="http://schemas.openxmlformats.org/officeDocument/2006/relationships/image" Target="../media/image33.png"/><Relationship Id="rId13" Type="http://schemas.openxmlformats.org/officeDocument/2006/relationships/image" Target="../media/image32.png"/><Relationship Id="rId12" Type="http://schemas.openxmlformats.org/officeDocument/2006/relationships/image" Target="../media/image31.png"/><Relationship Id="rId11" Type="http://schemas.openxmlformats.org/officeDocument/2006/relationships/image" Target="../media/image30.png"/><Relationship Id="rId10" Type="http://schemas.openxmlformats.org/officeDocument/2006/relationships/image" Target="../media/image29.png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4.xml"/><Relationship Id="rId1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3575" y="0"/>
            <a:ext cx="7853756" cy="650368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828266" y="2286956"/>
            <a:ext cx="45159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大班数学活动：</a:t>
            </a:r>
            <a:endParaRPr lang="zh-CN" alt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09345" y="3251844"/>
            <a:ext cx="52822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《</a:t>
            </a:r>
            <a:r>
              <a:rPr lang="zh-CN" altLang="en-US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门牌号码</a:t>
            </a:r>
            <a:r>
              <a:rPr lang="en-US" altLang="zh-CN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》</a:t>
            </a:r>
            <a:endParaRPr lang="zh-CN" alt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9002" y="-10821"/>
            <a:ext cx="8060924" cy="6868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l="13857" t="27903" r="16861" b="38078"/>
          <a:stretch>
            <a:fillRect/>
          </a:stretch>
        </p:blipFill>
        <p:spPr>
          <a:xfrm>
            <a:off x="2840853" y="1305016"/>
            <a:ext cx="5948201" cy="2920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74" y="2224240"/>
            <a:ext cx="2024896" cy="3203951"/>
          </a:xfrm>
          <a:prstGeom prst="rect">
            <a:avLst/>
          </a:prstGeom>
        </p:spPr>
      </p:pic>
      <p:pic>
        <p:nvPicPr>
          <p:cNvPr id="3" name="图片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408" y="2224240"/>
            <a:ext cx="2024896" cy="3203951"/>
          </a:xfrm>
          <a:prstGeom prst="rect">
            <a:avLst/>
          </a:prstGeom>
        </p:spPr>
      </p:pic>
      <p:pic>
        <p:nvPicPr>
          <p:cNvPr id="4" name="图片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9437" y="2237055"/>
            <a:ext cx="2024896" cy="3191136"/>
          </a:xfrm>
          <a:prstGeom prst="rect">
            <a:avLst/>
          </a:prstGeom>
        </p:spPr>
      </p:pic>
      <p:sp>
        <p:nvSpPr>
          <p:cNvPr id="5" name="右箭头 4"/>
          <p:cNvSpPr/>
          <p:nvPr/>
        </p:nvSpPr>
        <p:spPr>
          <a:xfrm>
            <a:off x="2873232" y="3794190"/>
            <a:ext cx="702382" cy="5396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>
            <a:off x="5820232" y="3794190"/>
            <a:ext cx="702382" cy="5396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3538" y="2198622"/>
            <a:ext cx="2024896" cy="3191136"/>
          </a:xfrm>
          <a:prstGeom prst="rect">
            <a:avLst/>
          </a:prstGeom>
        </p:spPr>
      </p:pic>
      <p:sp>
        <p:nvSpPr>
          <p:cNvPr id="8" name="右箭头 7"/>
          <p:cNvSpPr/>
          <p:nvPr/>
        </p:nvSpPr>
        <p:spPr>
          <a:xfrm>
            <a:off x="8684333" y="3794190"/>
            <a:ext cx="702382" cy="5396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0040646" y="2876365"/>
            <a:ext cx="939224" cy="79899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0106140" y="2473274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 smtClean="0">
                <a:solidFill>
                  <a:srgbClr val="FF0000"/>
                </a:solidFill>
              </a:rPr>
              <a:t>4</a:t>
            </a:r>
            <a:endParaRPr lang="zh-CN" altLang="en-US" sz="9600" b="1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16936" y="392810"/>
            <a:ext cx="59747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动物王国之旅</a:t>
            </a:r>
            <a:r>
              <a:rPr lang="en-US" altLang="zh-CN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:</a:t>
            </a:r>
            <a:endParaRPr lang="zh-CN" alt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715939" y="5482261"/>
            <a:ext cx="1054100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3283548" y="5446283"/>
            <a:ext cx="1054100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5646147" y="5469561"/>
            <a:ext cx="1054100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7971303" y="5423201"/>
            <a:ext cx="1054100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10269910" y="5410501"/>
            <a:ext cx="1054100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AutoShape 17"/>
          <p:cNvSpPr>
            <a:spLocks noChangeArrowheads="1"/>
          </p:cNvSpPr>
          <p:nvPr/>
        </p:nvSpPr>
        <p:spPr bwMode="auto">
          <a:xfrm rot="16200000">
            <a:off x="669205" y="2978772"/>
            <a:ext cx="1904505" cy="1492757"/>
          </a:xfrm>
          <a:prstGeom prst="flowChartDelay">
            <a:avLst/>
          </a:prstGeom>
          <a:solidFill>
            <a:srgbClr val="FFFF99"/>
          </a:solidFill>
          <a:ln w="57150">
            <a:solidFill>
              <a:srgbClr val="FFFFCC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52693" y="2175730"/>
          <a:ext cx="11914085" cy="2906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817"/>
                <a:gridCol w="2382817"/>
                <a:gridCol w="2382817"/>
                <a:gridCol w="2382817"/>
                <a:gridCol w="2382817"/>
              </a:tblGrid>
              <a:tr h="2906124">
                <a:tc>
                  <a:txBody>
                    <a:bodyPr/>
                    <a:lstStyle/>
                    <a:p>
                      <a:endParaRPr lang="zh-CN" altLang="en-US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762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FFCC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762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762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762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864520" y="5194214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 smtClean="0"/>
              <a:t>1</a:t>
            </a:r>
            <a:endParaRPr lang="zh-CN" altLang="en-US" sz="8800" dirty="0"/>
          </a:p>
        </p:txBody>
      </p:sp>
      <p:sp>
        <p:nvSpPr>
          <p:cNvPr id="9" name="文本框 8"/>
          <p:cNvSpPr txBox="1"/>
          <p:nvPr/>
        </p:nvSpPr>
        <p:spPr>
          <a:xfrm>
            <a:off x="3452548" y="5194214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 smtClean="0"/>
              <a:t>2</a:t>
            </a:r>
            <a:endParaRPr lang="zh-CN" altLang="en-US" sz="8800" dirty="0"/>
          </a:p>
        </p:txBody>
      </p:sp>
      <p:sp>
        <p:nvSpPr>
          <p:cNvPr id="10" name="文本框 9"/>
          <p:cNvSpPr txBox="1"/>
          <p:nvPr/>
        </p:nvSpPr>
        <p:spPr>
          <a:xfrm>
            <a:off x="5783613" y="5208904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 smtClean="0"/>
              <a:t>3</a:t>
            </a:r>
            <a:endParaRPr lang="zh-CN" altLang="en-US" sz="8800" dirty="0"/>
          </a:p>
        </p:txBody>
      </p:sp>
      <p:sp>
        <p:nvSpPr>
          <p:cNvPr id="41" name="文本框 40"/>
          <p:cNvSpPr txBox="1"/>
          <p:nvPr/>
        </p:nvSpPr>
        <p:spPr>
          <a:xfrm>
            <a:off x="10418491" y="5201260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 smtClean="0"/>
              <a:t>5</a:t>
            </a:r>
            <a:endParaRPr lang="zh-CN" altLang="en-US" sz="8800" dirty="0"/>
          </a:p>
        </p:txBody>
      </p:sp>
      <p:sp>
        <p:nvSpPr>
          <p:cNvPr id="42" name="文本框 41"/>
          <p:cNvSpPr txBox="1"/>
          <p:nvPr/>
        </p:nvSpPr>
        <p:spPr>
          <a:xfrm>
            <a:off x="8098294" y="5194214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 smtClean="0"/>
              <a:t>4</a:t>
            </a:r>
            <a:endParaRPr lang="zh-CN" altLang="en-US" sz="8800" dirty="0"/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1"/>
          <a:srcRect l="5243" t="2778" b="2036"/>
          <a:stretch>
            <a:fillRect/>
          </a:stretch>
        </p:blipFill>
        <p:spPr>
          <a:xfrm>
            <a:off x="2651895" y="3007116"/>
            <a:ext cx="2215806" cy="1729748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168" y="2536336"/>
            <a:ext cx="2160499" cy="2465072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3511" y="2747498"/>
            <a:ext cx="2186042" cy="2250043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1995" y="2199275"/>
            <a:ext cx="2289430" cy="2875525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427" y="2724729"/>
            <a:ext cx="2332502" cy="2332502"/>
          </a:xfrm>
          <a:prstGeom prst="rect">
            <a:avLst/>
          </a:prstGeom>
          <a:ln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12" y="1402672"/>
            <a:ext cx="2381040" cy="758505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5126" y="3024020"/>
            <a:ext cx="1670176" cy="204996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8133" y="3011321"/>
            <a:ext cx="1670176" cy="204996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3983" y="3011936"/>
            <a:ext cx="1670176" cy="2049965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1444" y="3011075"/>
            <a:ext cx="1670176" cy="20499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862" y="3000225"/>
            <a:ext cx="1670176" cy="2049965"/>
          </a:xfrm>
          <a:prstGeom prst="rect">
            <a:avLst/>
          </a:prstGeom>
        </p:spPr>
      </p:pic>
      <p:sp>
        <p:nvSpPr>
          <p:cNvPr id="2" name="右箭头 1"/>
          <p:cNvSpPr/>
          <p:nvPr/>
        </p:nvSpPr>
        <p:spPr>
          <a:xfrm>
            <a:off x="126778" y="5355820"/>
            <a:ext cx="881160" cy="16406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动作按钮: 第一张 11">
            <a:hlinkClick r:id="rId8" action="ppaction://hlinksldjump" highlightClick="1"/>
          </p:cNvPr>
          <p:cNvSpPr/>
          <p:nvPr/>
        </p:nvSpPr>
        <p:spPr>
          <a:xfrm>
            <a:off x="11647503" y="6363001"/>
            <a:ext cx="332050" cy="384028"/>
          </a:xfrm>
          <a:prstGeom prst="actionButtonHome">
            <a:avLst/>
          </a:prstGeom>
          <a:solidFill>
            <a:srgbClr val="66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2290" y="1396364"/>
            <a:ext cx="2381040" cy="7585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4735" y="1396363"/>
            <a:ext cx="2381040" cy="75850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5775" y="1396362"/>
            <a:ext cx="2381040" cy="75850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5693" y="1395771"/>
            <a:ext cx="2381040" cy="75850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36716" y="2172575"/>
            <a:ext cx="2372235" cy="291243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2551379" y="2180820"/>
            <a:ext cx="2372235" cy="291243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4921615" y="2172575"/>
            <a:ext cx="2372235" cy="291243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7308078" y="2169421"/>
            <a:ext cx="2372235" cy="291243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9693544" y="2161177"/>
            <a:ext cx="2372235" cy="291243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9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8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9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41" grpId="0"/>
      <p:bldP spid="42" grpId="0"/>
      <p:bldP spid="2" grpId="0" animBg="1"/>
      <p:bldP spid="4" grpId="0" animBg="1"/>
      <p:bldP spid="4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4876563" y="727971"/>
          <a:ext cx="2690921" cy="6005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921"/>
              </a:tblGrid>
              <a:tr h="1201068">
                <a:tc>
                  <a:txBody>
                    <a:bodyPr/>
                    <a:lstStyle/>
                    <a:p>
                      <a:endParaRPr lang="zh-CN" alt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1201068">
                <a:tc>
                  <a:txBody>
                    <a:bodyPr/>
                    <a:lstStyle/>
                    <a:p>
                      <a:endParaRPr lang="zh-CN" alt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1201068">
                <a:tc>
                  <a:txBody>
                    <a:bodyPr/>
                    <a:lstStyle/>
                    <a:p>
                      <a:endParaRPr lang="zh-CN" alt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1201068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1201068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</a:tbl>
          </a:graphicData>
        </a:graphic>
      </p:graphicFrame>
      <p:sp>
        <p:nvSpPr>
          <p:cNvPr id="3" name="等腰三角形 2"/>
          <p:cNvSpPr/>
          <p:nvPr/>
        </p:nvSpPr>
        <p:spPr>
          <a:xfrm>
            <a:off x="4814417" y="74842"/>
            <a:ext cx="2836672" cy="577051"/>
          </a:xfrm>
          <a:prstGeom prst="triangle">
            <a:avLst/>
          </a:prstGeom>
          <a:solidFill>
            <a:srgbClr val="993300"/>
          </a:solidFill>
          <a:ln w="762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8" name="图片 37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99901" y="4533581"/>
            <a:ext cx="989598" cy="935875"/>
          </a:xfrm>
          <a:prstGeom prst="rect">
            <a:avLst/>
          </a:prstGeom>
        </p:spPr>
      </p:pic>
      <p:pic>
        <p:nvPicPr>
          <p:cNvPr id="39" name="图片 38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459" y="866185"/>
            <a:ext cx="994398" cy="992719"/>
          </a:xfrm>
          <a:prstGeom prst="rect">
            <a:avLst/>
          </a:prstGeom>
        </p:spPr>
      </p:pic>
      <p:pic>
        <p:nvPicPr>
          <p:cNvPr id="40" name="图片 39" descr="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6458" y="2068458"/>
            <a:ext cx="971517" cy="996560"/>
          </a:xfrm>
          <a:prstGeom prst="rect">
            <a:avLst/>
          </a:prstGeom>
        </p:spPr>
      </p:pic>
      <p:pic>
        <p:nvPicPr>
          <p:cNvPr id="41" name="图片 40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8410" y="5705998"/>
            <a:ext cx="1001090" cy="968905"/>
          </a:xfrm>
          <a:prstGeom prst="rect">
            <a:avLst/>
          </a:prstGeom>
        </p:spPr>
      </p:pic>
      <p:pic>
        <p:nvPicPr>
          <p:cNvPr id="42" name="图片 41" descr="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4431" y="3305865"/>
            <a:ext cx="1026425" cy="968716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4564" y="734197"/>
            <a:ext cx="1280271" cy="5992887"/>
          </a:xfrm>
          <a:prstGeom prst="rect">
            <a:avLst/>
          </a:prstGeom>
        </p:spPr>
      </p:pic>
      <p:sp>
        <p:nvSpPr>
          <p:cNvPr id="44" name="矩形 43"/>
          <p:cNvSpPr/>
          <p:nvPr/>
        </p:nvSpPr>
        <p:spPr>
          <a:xfrm>
            <a:off x="3459086" y="5668822"/>
            <a:ext cx="1054100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3459086" y="4428275"/>
            <a:ext cx="1054100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3513096" y="3242382"/>
            <a:ext cx="1054100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3480676" y="2024819"/>
            <a:ext cx="1054100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3479505" y="741444"/>
            <a:ext cx="1054100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3607667" y="5380775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 smtClean="0"/>
              <a:t>1</a:t>
            </a:r>
            <a:endParaRPr lang="zh-CN" altLang="en-US" sz="8800" dirty="0"/>
          </a:p>
        </p:txBody>
      </p:sp>
      <p:sp>
        <p:nvSpPr>
          <p:cNvPr id="50" name="文本框 49"/>
          <p:cNvSpPr txBox="1"/>
          <p:nvPr/>
        </p:nvSpPr>
        <p:spPr>
          <a:xfrm>
            <a:off x="3628086" y="4176206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 smtClean="0"/>
              <a:t>2</a:t>
            </a:r>
            <a:endParaRPr lang="zh-CN" altLang="en-US" sz="8800" dirty="0"/>
          </a:p>
        </p:txBody>
      </p:sp>
      <p:sp>
        <p:nvSpPr>
          <p:cNvPr id="51" name="文本框 50"/>
          <p:cNvSpPr txBox="1"/>
          <p:nvPr/>
        </p:nvSpPr>
        <p:spPr>
          <a:xfrm>
            <a:off x="3650562" y="2981725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 smtClean="0"/>
              <a:t>3</a:t>
            </a:r>
            <a:endParaRPr lang="zh-CN" altLang="en-US" sz="8800" dirty="0"/>
          </a:p>
        </p:txBody>
      </p:sp>
      <p:sp>
        <p:nvSpPr>
          <p:cNvPr id="52" name="文本框 51"/>
          <p:cNvSpPr txBox="1"/>
          <p:nvPr/>
        </p:nvSpPr>
        <p:spPr>
          <a:xfrm>
            <a:off x="3628086" y="532203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 smtClean="0"/>
              <a:t>5</a:t>
            </a:r>
            <a:endParaRPr lang="zh-CN" altLang="en-US" sz="8800" dirty="0"/>
          </a:p>
        </p:txBody>
      </p:sp>
      <p:sp>
        <p:nvSpPr>
          <p:cNvPr id="53" name="文本框 52"/>
          <p:cNvSpPr txBox="1"/>
          <p:nvPr/>
        </p:nvSpPr>
        <p:spPr>
          <a:xfrm>
            <a:off x="3607667" y="1795832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 smtClean="0"/>
              <a:t>4</a:t>
            </a:r>
            <a:endParaRPr lang="zh-CN" altLang="en-US" sz="8800" dirty="0"/>
          </a:p>
        </p:txBody>
      </p:sp>
      <p:sp>
        <p:nvSpPr>
          <p:cNvPr id="4" name="上箭头 3"/>
          <p:cNvSpPr/>
          <p:nvPr/>
        </p:nvSpPr>
        <p:spPr>
          <a:xfrm>
            <a:off x="4341636" y="5879231"/>
            <a:ext cx="225560" cy="90956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动作按钮: 第一张 22">
            <a:hlinkClick r:id="rId7" action="ppaction://hlinksldjump" highlightClick="1"/>
          </p:cNvPr>
          <p:cNvSpPr/>
          <p:nvPr/>
        </p:nvSpPr>
        <p:spPr>
          <a:xfrm>
            <a:off x="11647503" y="6363001"/>
            <a:ext cx="332050" cy="384028"/>
          </a:xfrm>
          <a:prstGeom prst="actionButtonHome">
            <a:avLst/>
          </a:prstGeom>
          <a:solidFill>
            <a:srgbClr val="66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4865930" y="5556167"/>
            <a:ext cx="2690921" cy="116959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867924" y="4323310"/>
            <a:ext cx="2690921" cy="116959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865930" y="3133676"/>
            <a:ext cx="2690921" cy="116959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865930" y="1922166"/>
            <a:ext cx="2690921" cy="116959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4872989" y="721594"/>
            <a:ext cx="2690921" cy="116959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6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4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6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敲门三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  <p:bldP spid="4" grpId="0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梯形 2"/>
          <p:cNvSpPr/>
          <p:nvPr/>
        </p:nvSpPr>
        <p:spPr>
          <a:xfrm>
            <a:off x="1307989" y="80544"/>
            <a:ext cx="9056209" cy="754602"/>
          </a:xfrm>
          <a:prstGeom prst="trapezoid">
            <a:avLst>
              <a:gd name="adj" fmla="val 353947"/>
            </a:avLst>
          </a:prstGeom>
          <a:solidFill>
            <a:schemeClr val="bg2">
              <a:lumMod val="75000"/>
            </a:schemeClr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307989" y="914401"/>
          <a:ext cx="9047331" cy="5228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777"/>
                <a:gridCol w="3015777"/>
                <a:gridCol w="3015777"/>
              </a:tblGrid>
              <a:tr h="174298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174298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174298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/>
          <a:srcRect l="16010" t="27639" r="14128" b="27083"/>
          <a:stretch>
            <a:fillRect/>
          </a:stretch>
        </p:blipFill>
        <p:spPr>
          <a:xfrm>
            <a:off x="8301461" y="4830145"/>
            <a:ext cx="1737567" cy="112613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183" y="4914163"/>
            <a:ext cx="1602361" cy="107469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781" y="4669159"/>
            <a:ext cx="1285695" cy="131921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8196" y="2963846"/>
            <a:ext cx="1287962" cy="126819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5873" y="2928927"/>
            <a:ext cx="1356006" cy="146719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4685" y="2852328"/>
            <a:ext cx="1561087" cy="1564989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2411" y="1203691"/>
            <a:ext cx="1120860" cy="126724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7173" y="1170586"/>
            <a:ext cx="1312046" cy="12598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69091" y="4604758"/>
            <a:ext cx="1469263" cy="148145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70539" y="2875112"/>
            <a:ext cx="1469263" cy="148145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69092" y="1129571"/>
            <a:ext cx="1469263" cy="1481456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82985" y="2859092"/>
            <a:ext cx="1469263" cy="1481456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6408" y="4609185"/>
            <a:ext cx="1469263" cy="148145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12635" y="4604758"/>
            <a:ext cx="1469263" cy="1481456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1053" y="2880148"/>
            <a:ext cx="1469263" cy="1481456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78286" y="1142535"/>
            <a:ext cx="1469263" cy="148145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8262" y="1041706"/>
            <a:ext cx="2088940" cy="169261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68627" y="1129571"/>
            <a:ext cx="1469263" cy="1481456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2151257" y="6189180"/>
            <a:ext cx="1054100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257801" y="6215328"/>
            <a:ext cx="1054100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8215119" y="6187137"/>
            <a:ext cx="1054100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2428573" y="6014213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>
                <a:solidFill>
                  <a:prstClr val="black"/>
                </a:solidFill>
              </a:rPr>
              <a:t>1</a:t>
            </a:r>
            <a:endParaRPr lang="zh-CN" altLang="en-US" sz="5400" dirty="0">
              <a:solidFill>
                <a:prstClr val="black"/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5495459" y="6014213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>
                <a:solidFill>
                  <a:prstClr val="black"/>
                </a:solidFill>
              </a:rPr>
              <a:t>2</a:t>
            </a:r>
            <a:endParaRPr lang="zh-CN" altLang="en-US" sz="5400" dirty="0">
              <a:solidFill>
                <a:prstClr val="black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466458" y="6007971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>
                <a:solidFill>
                  <a:prstClr val="black"/>
                </a:solidFill>
              </a:rPr>
              <a:t>3</a:t>
            </a:r>
            <a:endParaRPr lang="zh-CN" altLang="en-US" sz="5400" dirty="0">
              <a:solidFill>
                <a:prstClr val="black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99986" y="4916963"/>
            <a:ext cx="1054100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9386" y="3196476"/>
            <a:ext cx="1054100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34403" y="1411761"/>
            <a:ext cx="1054100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53566" y="4860906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</a:rPr>
              <a:t>1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02123" y="3150936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</a:rPr>
              <a:t>2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549553" y="135288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</a:rPr>
              <a:t>3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  <p:pic>
        <p:nvPicPr>
          <p:cNvPr id="96" name="图片 9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72979" y="4347163"/>
            <a:ext cx="1115665" cy="859611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29239" y="4368382"/>
            <a:ext cx="1115665" cy="859611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53730" y="4340548"/>
            <a:ext cx="1115665" cy="859611"/>
          </a:xfrm>
          <a:prstGeom prst="rect">
            <a:avLst/>
          </a:prstGeom>
        </p:spPr>
      </p:pic>
      <p:pic>
        <p:nvPicPr>
          <p:cNvPr id="99" name="图片 9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75215" y="2611081"/>
            <a:ext cx="1115665" cy="859611"/>
          </a:xfrm>
          <a:prstGeom prst="rect">
            <a:avLst/>
          </a:prstGeom>
        </p:spPr>
      </p:pic>
      <p:pic>
        <p:nvPicPr>
          <p:cNvPr id="100" name="图片 9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92148" y="2626375"/>
            <a:ext cx="1115665" cy="859611"/>
          </a:xfrm>
          <a:prstGeom prst="rect">
            <a:avLst/>
          </a:prstGeom>
        </p:spPr>
      </p:pic>
      <p:pic>
        <p:nvPicPr>
          <p:cNvPr id="101" name="图片 10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29240" y="2611081"/>
            <a:ext cx="1115665" cy="859611"/>
          </a:xfrm>
          <a:prstGeom prst="rect">
            <a:avLst/>
          </a:prstGeom>
        </p:spPr>
      </p:pic>
      <p:pic>
        <p:nvPicPr>
          <p:cNvPr id="102" name="图片 10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12304" y="864827"/>
            <a:ext cx="1115665" cy="859611"/>
          </a:xfrm>
          <a:prstGeom prst="rect">
            <a:avLst/>
          </a:prstGeom>
        </p:spPr>
      </p:pic>
      <p:pic>
        <p:nvPicPr>
          <p:cNvPr id="103" name="图片 10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04807" y="868568"/>
            <a:ext cx="1115665" cy="859611"/>
          </a:xfrm>
          <a:prstGeom prst="rect">
            <a:avLst/>
          </a:prstGeom>
        </p:spPr>
      </p:pic>
      <p:pic>
        <p:nvPicPr>
          <p:cNvPr id="104" name="图片 10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317185" y="875527"/>
            <a:ext cx="1115665" cy="859611"/>
          </a:xfrm>
          <a:prstGeom prst="rect">
            <a:avLst/>
          </a:prstGeom>
        </p:spPr>
      </p:pic>
      <p:sp>
        <p:nvSpPr>
          <p:cNvPr id="57" name="动作按钮: 第一张 56">
            <a:hlinkClick r:id="rId20" action="ppaction://hlinksldjump" highlightClick="1"/>
          </p:cNvPr>
          <p:cNvSpPr/>
          <p:nvPr/>
        </p:nvSpPr>
        <p:spPr>
          <a:xfrm>
            <a:off x="11647503" y="6363001"/>
            <a:ext cx="332050" cy="384028"/>
          </a:xfrm>
          <a:prstGeom prst="actionButtonHome">
            <a:avLst/>
          </a:prstGeom>
          <a:solidFill>
            <a:srgbClr val="66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299111" y="4413882"/>
            <a:ext cx="9047331" cy="1736079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1296373" y="2657970"/>
            <a:ext cx="9047331" cy="1736079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1302828" y="908971"/>
            <a:ext cx="9047331" cy="1736079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1284605" y="941840"/>
            <a:ext cx="3027972" cy="5245297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4313276" y="902636"/>
            <a:ext cx="3027972" cy="5245297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7330086" y="904591"/>
            <a:ext cx="3027972" cy="5245297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文本框 68"/>
          <p:cNvSpPr txBox="1"/>
          <p:nvPr/>
        </p:nvSpPr>
        <p:spPr>
          <a:xfrm>
            <a:off x="10768047" y="3724128"/>
            <a:ext cx="1353256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6000" b="1" dirty="0" smtClean="0">
                <a:solidFill>
                  <a:srgbClr val="FF0000"/>
                </a:solidFill>
              </a:rPr>
              <a:t>1</a:t>
            </a:r>
            <a:r>
              <a:rPr lang="en-US" altLang="zh-CN" sz="6000" b="1" dirty="0" smtClean="0"/>
              <a:t>01</a:t>
            </a:r>
            <a:endParaRPr lang="zh-CN" altLang="en-US" sz="6000" b="1" dirty="0"/>
          </a:p>
        </p:txBody>
      </p:sp>
      <p:sp>
        <p:nvSpPr>
          <p:cNvPr id="70" name="文本框 69"/>
          <p:cNvSpPr txBox="1"/>
          <p:nvPr/>
        </p:nvSpPr>
        <p:spPr>
          <a:xfrm>
            <a:off x="10768047" y="5019760"/>
            <a:ext cx="1353256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6000" b="1" dirty="0" smtClean="0">
                <a:solidFill>
                  <a:srgbClr val="FF0000"/>
                </a:solidFill>
              </a:rPr>
              <a:t>2</a:t>
            </a:r>
            <a:r>
              <a:rPr lang="en-US" altLang="zh-CN" sz="6000" b="1" dirty="0" smtClean="0"/>
              <a:t>03</a:t>
            </a:r>
            <a:endParaRPr lang="zh-CN" altLang="en-US" sz="6000" b="1" dirty="0"/>
          </a:p>
        </p:txBody>
      </p:sp>
      <p:sp>
        <p:nvSpPr>
          <p:cNvPr id="71" name="文本框 70"/>
          <p:cNvSpPr txBox="1"/>
          <p:nvPr/>
        </p:nvSpPr>
        <p:spPr>
          <a:xfrm>
            <a:off x="10768047" y="2456444"/>
            <a:ext cx="1353256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6000" b="1" dirty="0" smtClean="0">
                <a:solidFill>
                  <a:srgbClr val="FF0000"/>
                </a:solidFill>
              </a:rPr>
              <a:t>2</a:t>
            </a:r>
            <a:r>
              <a:rPr lang="en-US" altLang="zh-CN" sz="6000" b="1" dirty="0" smtClean="0"/>
              <a:t>02</a:t>
            </a:r>
            <a:endParaRPr lang="zh-CN" altLang="en-US" sz="6000" b="1" dirty="0"/>
          </a:p>
        </p:txBody>
      </p:sp>
      <p:sp>
        <p:nvSpPr>
          <p:cNvPr id="72" name="文本框 71"/>
          <p:cNvSpPr txBox="1"/>
          <p:nvPr/>
        </p:nvSpPr>
        <p:spPr>
          <a:xfrm>
            <a:off x="10750993" y="1201071"/>
            <a:ext cx="1353256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6000" b="1" dirty="0" smtClean="0">
                <a:solidFill>
                  <a:srgbClr val="FF0000"/>
                </a:solidFill>
              </a:rPr>
              <a:t>3</a:t>
            </a:r>
            <a:r>
              <a:rPr lang="en-US" altLang="zh-CN" sz="6000" b="1" dirty="0" smtClean="0"/>
              <a:t>02</a:t>
            </a:r>
            <a:endParaRPr lang="zh-CN" altLang="en-US" sz="6000" b="1" dirty="0"/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808686" y="1948613"/>
            <a:ext cx="312618" cy="253328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923626" y="3268430"/>
            <a:ext cx="188799" cy="204957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845041" y="4494199"/>
            <a:ext cx="239907" cy="245592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1874649" y="5789831"/>
            <a:ext cx="224969" cy="22496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750993" y="1045257"/>
            <a:ext cx="1423953" cy="1234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10765534" y="2311675"/>
            <a:ext cx="1417894" cy="1234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10768046" y="3624926"/>
            <a:ext cx="1423954" cy="1234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10765534" y="4955932"/>
            <a:ext cx="1417894" cy="1234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285720" y="887214"/>
            <a:ext cx="3099302" cy="1788837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4276842" y="2615128"/>
            <a:ext cx="3099302" cy="1788837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1276793" y="4387444"/>
            <a:ext cx="3099302" cy="1788837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7300230" y="2633716"/>
            <a:ext cx="3099302" cy="1788837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"/>
                            </p:stCondLst>
                            <p:childTnLst>
                              <p:par>
                                <p:cTn id="1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"/>
                            </p:stCondLst>
                            <p:childTnLst>
                              <p:par>
                                <p:cTn id="16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52" grpId="0"/>
      <p:bldP spid="53" grpId="0"/>
      <p:bldP spid="54" grpId="0"/>
      <p:bldP spid="4" grpId="0" animBg="1"/>
      <p:bldP spid="4" grpId="1" animBg="1"/>
      <p:bldP spid="55" grpId="0" animBg="1"/>
      <p:bldP spid="55" grpId="1" animBg="1"/>
      <p:bldP spid="56" grpId="0" animBg="1"/>
      <p:bldP spid="56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5" grpId="0" animBg="1"/>
      <p:bldP spid="61" grpId="0" animBg="1"/>
      <p:bldP spid="62" grpId="0" animBg="1"/>
      <p:bldP spid="63" grpId="0" animBg="1"/>
      <p:bldP spid="6" grpId="0" animBg="1"/>
      <p:bldP spid="6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551710" y="1477814"/>
          <a:ext cx="9057096" cy="5228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1597"/>
                <a:gridCol w="2261833"/>
                <a:gridCol w="2261833"/>
                <a:gridCol w="2261833"/>
              </a:tblGrid>
              <a:tr h="1742982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1742982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1742982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sp>
        <p:nvSpPr>
          <p:cNvPr id="4" name="等腰三角形 3"/>
          <p:cNvSpPr/>
          <p:nvPr/>
        </p:nvSpPr>
        <p:spPr>
          <a:xfrm>
            <a:off x="1717965" y="655781"/>
            <a:ext cx="8774545" cy="757382"/>
          </a:xfrm>
          <a:prstGeom prst="triangle">
            <a:avLst/>
          </a:prstGeom>
          <a:solidFill>
            <a:schemeClr val="bg2"/>
          </a:solidFill>
          <a:ln w="539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928" y="1154921"/>
            <a:ext cx="961342" cy="91153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553" y="2109574"/>
            <a:ext cx="961342" cy="91153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928" y="3039579"/>
            <a:ext cx="961342" cy="91153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541" y="3994232"/>
            <a:ext cx="961342" cy="91153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541" y="4945824"/>
            <a:ext cx="961342" cy="91153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541" y="5897416"/>
            <a:ext cx="961342" cy="911533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391737" y="1540848"/>
            <a:ext cx="5357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101</a:t>
            </a:r>
            <a:endParaRPr lang="zh-CN" altLang="en-US" b="1" dirty="0"/>
          </a:p>
        </p:txBody>
      </p:sp>
      <p:sp>
        <p:nvSpPr>
          <p:cNvPr id="27" name="文本框 26"/>
          <p:cNvSpPr txBox="1"/>
          <p:nvPr/>
        </p:nvSpPr>
        <p:spPr>
          <a:xfrm>
            <a:off x="381362" y="2486974"/>
            <a:ext cx="5357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/>
              <a:t>2</a:t>
            </a:r>
            <a:r>
              <a:rPr lang="en-US" altLang="zh-CN" b="1" dirty="0" smtClean="0"/>
              <a:t>01</a:t>
            </a:r>
            <a:endParaRPr lang="zh-CN" altLang="en-US" b="1" dirty="0"/>
          </a:p>
        </p:txBody>
      </p:sp>
      <p:sp>
        <p:nvSpPr>
          <p:cNvPr id="28" name="文本框 27"/>
          <p:cNvSpPr txBox="1"/>
          <p:nvPr/>
        </p:nvSpPr>
        <p:spPr>
          <a:xfrm>
            <a:off x="391737" y="3448484"/>
            <a:ext cx="5357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301</a:t>
            </a:r>
            <a:endParaRPr lang="zh-CN" altLang="en-US" b="1" dirty="0"/>
          </a:p>
        </p:txBody>
      </p:sp>
      <p:sp>
        <p:nvSpPr>
          <p:cNvPr id="29" name="文本框 28"/>
          <p:cNvSpPr txBox="1"/>
          <p:nvPr/>
        </p:nvSpPr>
        <p:spPr>
          <a:xfrm>
            <a:off x="412350" y="4370266"/>
            <a:ext cx="5357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102</a:t>
            </a:r>
            <a:endParaRPr lang="zh-CN" altLang="en-US" b="1" dirty="0"/>
          </a:p>
        </p:txBody>
      </p:sp>
      <p:sp>
        <p:nvSpPr>
          <p:cNvPr id="30" name="文本框 29"/>
          <p:cNvSpPr txBox="1"/>
          <p:nvPr/>
        </p:nvSpPr>
        <p:spPr>
          <a:xfrm>
            <a:off x="412350" y="5354729"/>
            <a:ext cx="5357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103</a:t>
            </a:r>
            <a:endParaRPr lang="zh-CN" altLang="en-US" b="1" dirty="0"/>
          </a:p>
        </p:txBody>
      </p:sp>
      <p:sp>
        <p:nvSpPr>
          <p:cNvPr id="31" name="文本框 30"/>
          <p:cNvSpPr txBox="1"/>
          <p:nvPr/>
        </p:nvSpPr>
        <p:spPr>
          <a:xfrm>
            <a:off x="412350" y="6266262"/>
            <a:ext cx="5357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104</a:t>
            </a:r>
            <a:endParaRPr lang="zh-CN" altLang="en-US" b="1" dirty="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0777" y="1154921"/>
            <a:ext cx="961342" cy="91153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0402" y="2109574"/>
            <a:ext cx="961342" cy="91153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0777" y="3039579"/>
            <a:ext cx="961342" cy="91153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11390" y="3994232"/>
            <a:ext cx="961342" cy="91153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11390" y="4945824"/>
            <a:ext cx="961342" cy="91153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11390" y="5897416"/>
            <a:ext cx="961342" cy="911533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11203586" y="1540848"/>
            <a:ext cx="5357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202</a:t>
            </a:r>
            <a:endParaRPr lang="zh-CN" altLang="en-US" b="1" dirty="0"/>
          </a:p>
        </p:txBody>
      </p:sp>
      <p:sp>
        <p:nvSpPr>
          <p:cNvPr id="39" name="文本框 38"/>
          <p:cNvSpPr txBox="1"/>
          <p:nvPr/>
        </p:nvSpPr>
        <p:spPr>
          <a:xfrm>
            <a:off x="11193211" y="2486974"/>
            <a:ext cx="5357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203</a:t>
            </a:r>
            <a:endParaRPr lang="zh-CN" altLang="en-US" b="1" dirty="0"/>
          </a:p>
        </p:txBody>
      </p:sp>
      <p:sp>
        <p:nvSpPr>
          <p:cNvPr id="40" name="文本框 39"/>
          <p:cNvSpPr txBox="1"/>
          <p:nvPr/>
        </p:nvSpPr>
        <p:spPr>
          <a:xfrm>
            <a:off x="11203586" y="3448484"/>
            <a:ext cx="5357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204</a:t>
            </a:r>
            <a:endParaRPr lang="zh-CN" altLang="en-US" b="1" dirty="0"/>
          </a:p>
        </p:txBody>
      </p:sp>
      <p:sp>
        <p:nvSpPr>
          <p:cNvPr id="41" name="文本框 40"/>
          <p:cNvSpPr txBox="1"/>
          <p:nvPr/>
        </p:nvSpPr>
        <p:spPr>
          <a:xfrm>
            <a:off x="11224199" y="4370266"/>
            <a:ext cx="5357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302</a:t>
            </a:r>
            <a:endParaRPr lang="zh-CN" altLang="en-US" b="1" dirty="0"/>
          </a:p>
        </p:txBody>
      </p:sp>
      <p:sp>
        <p:nvSpPr>
          <p:cNvPr id="42" name="文本框 41"/>
          <p:cNvSpPr txBox="1"/>
          <p:nvPr/>
        </p:nvSpPr>
        <p:spPr>
          <a:xfrm>
            <a:off x="11224199" y="5354729"/>
            <a:ext cx="5357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303</a:t>
            </a:r>
            <a:endParaRPr lang="zh-CN" altLang="en-US" b="1" dirty="0"/>
          </a:p>
        </p:txBody>
      </p:sp>
      <p:sp>
        <p:nvSpPr>
          <p:cNvPr id="43" name="文本框 42"/>
          <p:cNvSpPr txBox="1"/>
          <p:nvPr/>
        </p:nvSpPr>
        <p:spPr>
          <a:xfrm>
            <a:off x="11224199" y="6266262"/>
            <a:ext cx="5357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304</a:t>
            </a:r>
            <a:endParaRPr lang="zh-CN" altLang="en-US" b="1" dirty="0"/>
          </a:p>
        </p:txBody>
      </p:sp>
      <p:sp>
        <p:nvSpPr>
          <p:cNvPr id="44" name="动作按钮: 第一张 43">
            <a:hlinkClick r:id="rId2" action="ppaction://hlinksldjump" highlightClick="1"/>
          </p:cNvPr>
          <p:cNvSpPr/>
          <p:nvPr/>
        </p:nvSpPr>
        <p:spPr>
          <a:xfrm>
            <a:off x="11941744" y="6635594"/>
            <a:ext cx="250256" cy="222406"/>
          </a:xfrm>
          <a:prstGeom prst="actionButtonHome">
            <a:avLst/>
          </a:prstGeom>
          <a:solidFill>
            <a:srgbClr val="66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41538" y="197774"/>
            <a:ext cx="5862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请小朋友按照门牌号码把礼物送到对应动物的家。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" y="-1"/>
            <a:ext cx="12198019" cy="693346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37161" y="392810"/>
            <a:ext cx="573426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动物王国之旅</a:t>
            </a:r>
            <a:endParaRPr lang="zh-CN" alt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21321" y="2550085"/>
            <a:ext cx="389241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再见！</a:t>
            </a:r>
            <a:endParaRPr lang="zh-CN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ZTEyNjk3M2UyODZlNzJhOTA0ZDY2ODIxMzYwYTE0N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WPS 演示</Application>
  <PresentationFormat>宽屏</PresentationFormat>
  <Paragraphs>80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Arial</vt:lpstr>
      <vt:lpstr>宋体</vt:lpstr>
      <vt:lpstr>Wingdings</vt:lpstr>
      <vt:lpstr>Calibri</vt:lpstr>
      <vt:lpstr>Times New Roman</vt:lpstr>
      <vt:lpstr>Tahoma</vt:lpstr>
      <vt:lpstr>华文隶书</vt:lpstr>
      <vt:lpstr>微软雅黑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XHKJ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XHKJ</dc:creator>
  <cp:lastModifiedBy>佳乙</cp:lastModifiedBy>
  <cp:revision>104</cp:revision>
  <dcterms:created xsi:type="dcterms:W3CDTF">2019-12-11T12:56:00Z</dcterms:created>
  <dcterms:modified xsi:type="dcterms:W3CDTF">2023-09-13T01:18:09Z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E4BF760AF55B46FD8A7D040D99D98BF9_13</vt:lpwstr>
  </property>
  <property fmtid="{D5CDD505-2E9C-101B-9397-08002B2CF9AE}" pid="3" name="KSOProductBuildVer">
    <vt:lpwstr>2052-12.1.0.15374</vt:lpwstr>
  </property>
</Properties>
</file>