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5" r:id="rId3"/>
    <p:sldId id="276" r:id="rId4"/>
    <p:sldId id="258" r:id="rId5"/>
    <p:sldId id="257" r:id="rId6"/>
    <p:sldId id="277" r:id="rId7"/>
    <p:sldId id="278" r:id="rId8"/>
    <p:sldId id="279" r:id="rId9"/>
    <p:sldId id="262" r:id="rId10"/>
    <p:sldId id="263" r:id="rId11"/>
    <p:sldId id="264" r:id="rId12"/>
    <p:sldId id="266" r:id="rId13"/>
    <p:sldId id="281" r:id="rId14"/>
    <p:sldId id="291" r:id="rId15"/>
    <p:sldId id="268" r:id="rId16"/>
    <p:sldId id="270" r:id="rId17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4.png"/><Relationship Id="rId7" Type="http://schemas.openxmlformats.org/officeDocument/2006/relationships/image" Target="../media/image7.png"/><Relationship Id="rId6" Type="http://schemas.microsoft.com/office/2007/relationships/media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&amp;pky901796090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68805" y="1674495"/>
            <a:ext cx="9171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6000"/>
              <a:t>大班语言：蜂蜜失窃谜案</a:t>
            </a:r>
            <a:endParaRPr lang="zh-CN" altLang="zh-CN" sz="6000"/>
          </a:p>
        </p:txBody>
      </p:sp>
      <p:sp>
        <p:nvSpPr>
          <p:cNvPr id="4" name="文本框 3"/>
          <p:cNvSpPr txBox="1"/>
          <p:nvPr/>
        </p:nvSpPr>
        <p:spPr>
          <a:xfrm>
            <a:off x="5059680" y="38309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泸县嘉明镇中心幼儿园</a:t>
            </a:r>
            <a:r>
              <a:rPr lang="en-US" altLang="zh-CN"/>
              <a:t>  </a:t>
            </a:r>
            <a:r>
              <a:rPr lang="zh-CN" altLang="en-US"/>
              <a:t>代和菊</a:t>
            </a:r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微信截图_202204100856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588010"/>
            <a:ext cx="5330825" cy="1605280"/>
          </a:xfrm>
          <a:prstGeom prst="rect">
            <a:avLst/>
          </a:prstGeom>
        </p:spPr>
      </p:pic>
      <p:pic>
        <p:nvPicPr>
          <p:cNvPr id="4" name="图片 3" descr="微信截图_202204100856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2846705"/>
            <a:ext cx="5330825" cy="1724660"/>
          </a:xfrm>
          <a:prstGeom prst="rect">
            <a:avLst/>
          </a:prstGeom>
        </p:spPr>
      </p:pic>
      <p:pic>
        <p:nvPicPr>
          <p:cNvPr id="5" name="图片 4" descr="微信截图_202204100856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5158105"/>
            <a:ext cx="5331460" cy="15284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2415" y="189865"/>
            <a:ext cx="2502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有时候</a:t>
            </a:r>
            <a:r>
              <a:rPr lang="en-US" altLang="zh-CN" sz="2400"/>
              <a:t>......</a:t>
            </a:r>
            <a:endParaRPr lang="en-US" altLang="zh-CN" sz="2400"/>
          </a:p>
        </p:txBody>
      </p:sp>
      <p:sp>
        <p:nvSpPr>
          <p:cNvPr id="7" name="文本框 6"/>
          <p:cNvSpPr txBox="1"/>
          <p:nvPr/>
        </p:nvSpPr>
        <p:spPr>
          <a:xfrm>
            <a:off x="272415" y="2289810"/>
            <a:ext cx="2502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有时候</a:t>
            </a:r>
            <a:r>
              <a:rPr lang="en-US" altLang="zh-CN" sz="2400"/>
              <a:t>......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272415" y="4667885"/>
            <a:ext cx="2502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还有时候</a:t>
            </a:r>
            <a:r>
              <a:rPr lang="en-US" altLang="zh-CN" sz="2400"/>
              <a:t>......</a:t>
            </a:r>
            <a:endParaRPr lang="en-US" altLang="zh-CN" sz="2400"/>
          </a:p>
        </p:txBody>
      </p:sp>
      <p:pic>
        <p:nvPicPr>
          <p:cNvPr id="10" name="图片 9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885" y="31115"/>
            <a:ext cx="6365240" cy="6826885"/>
          </a:xfrm>
          <a:prstGeom prst="rect">
            <a:avLst/>
          </a:prstGeom>
        </p:spPr>
      </p:pic>
      <p:pic>
        <p:nvPicPr>
          <p:cNvPr id="9" name="悬疑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15520" y="31115"/>
            <a:ext cx="619125" cy="619125"/>
          </a:xfrm>
          <a:prstGeom prst="rect">
            <a:avLst/>
          </a:prstGeom>
        </p:spPr>
      </p:pic>
      <p:pic>
        <p:nvPicPr>
          <p:cNvPr id="11" name="图片 10" descr="10"/>
          <p:cNvPicPr>
            <a:picLocks noChangeAspect="1"/>
          </p:cNvPicPr>
          <p:nvPr/>
        </p:nvPicPr>
        <p:blipFill>
          <a:blip r:embed="rId8"/>
          <a:srcRect l="14863" t="24773" r="-323" b="-547"/>
          <a:stretch>
            <a:fillRect/>
          </a:stretch>
        </p:blipFill>
        <p:spPr>
          <a:xfrm>
            <a:off x="8309610" y="1661795"/>
            <a:ext cx="3866515" cy="43954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>
                <p:cTn id="36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截图_20220409132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哨子音效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截图_20220408220201"/>
          <p:cNvPicPr>
            <a:picLocks noChangeAspect="1"/>
          </p:cNvPicPr>
          <p:nvPr/>
        </p:nvPicPr>
        <p:blipFill>
          <a:blip r:embed="rId1"/>
          <a:srcRect l="14550" t="-222" r="14430" b="-556"/>
          <a:stretch>
            <a:fillRect/>
          </a:stretch>
        </p:blipFill>
        <p:spPr>
          <a:xfrm>
            <a:off x="635" y="-27305"/>
            <a:ext cx="12089130" cy="69119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18120000">
            <a:off x="2319655" y="3573780"/>
            <a:ext cx="142875" cy="39630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rot="17940000" flipH="1">
            <a:off x="2347595" y="1223645"/>
            <a:ext cx="117475" cy="38976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17940000" flipH="1">
            <a:off x="5986780" y="-952500"/>
            <a:ext cx="117475" cy="38976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 rot="17760000" flipH="1">
            <a:off x="2137410" y="-894715"/>
            <a:ext cx="117475" cy="38976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17760000" flipH="1">
            <a:off x="9787890" y="1134110"/>
            <a:ext cx="117475" cy="38976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3"/>
          <p:cNvPicPr>
            <a:picLocks noChangeAspect="1"/>
          </p:cNvPicPr>
          <p:nvPr/>
        </p:nvPicPr>
        <p:blipFill>
          <a:blip r:embed="rId1"/>
          <a:srcRect r="42529"/>
          <a:stretch>
            <a:fillRect/>
          </a:stretch>
        </p:blipFill>
        <p:spPr>
          <a:xfrm>
            <a:off x="0" y="0"/>
            <a:ext cx="5777865" cy="6857365"/>
          </a:xfrm>
          <a:prstGeom prst="rect">
            <a:avLst/>
          </a:prstGeom>
        </p:spPr>
      </p:pic>
      <p:pic>
        <p:nvPicPr>
          <p:cNvPr id="2" name="图片 1" descr="13"/>
          <p:cNvPicPr>
            <a:picLocks noChangeAspect="1"/>
          </p:cNvPicPr>
          <p:nvPr/>
        </p:nvPicPr>
        <p:blipFill>
          <a:blip r:embed="rId2"/>
          <a:srcRect l="26346" b="-1169"/>
          <a:stretch>
            <a:fillRect/>
          </a:stretch>
        </p:blipFill>
        <p:spPr>
          <a:xfrm rot="21000000">
            <a:off x="5558790" y="661670"/>
            <a:ext cx="3728085" cy="2581910"/>
          </a:xfrm>
          <a:prstGeom prst="rect">
            <a:avLst/>
          </a:prstGeom>
        </p:spPr>
      </p:pic>
      <p:pic>
        <p:nvPicPr>
          <p:cNvPr id="8" name="图片 7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285" y="2606675"/>
            <a:ext cx="1544955" cy="941070"/>
          </a:xfrm>
          <a:prstGeom prst="rect">
            <a:avLst/>
          </a:prstGeom>
        </p:spPr>
      </p:pic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rcRect l="47167" t="28740" r="20057" b="10465"/>
          <a:stretch>
            <a:fillRect/>
          </a:stretch>
        </p:blipFill>
        <p:spPr>
          <a:xfrm rot="3540000">
            <a:off x="7442835" y="2489200"/>
            <a:ext cx="2165350" cy="225298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10"/>
          <p:cNvPicPr>
            <a:picLocks noChangeAspect="1"/>
          </p:cNvPicPr>
          <p:nvPr/>
        </p:nvPicPr>
        <p:blipFill>
          <a:blip r:embed="rId5"/>
          <a:srcRect l="63117" t="51187" r="19523" b="29702"/>
          <a:stretch>
            <a:fillRect/>
          </a:stretch>
        </p:blipFill>
        <p:spPr>
          <a:xfrm>
            <a:off x="8423275" y="4202430"/>
            <a:ext cx="1516380" cy="921385"/>
          </a:xfrm>
          <a:prstGeom prst="rect">
            <a:avLst/>
          </a:prstGeom>
        </p:spPr>
      </p:pic>
      <p:pic>
        <p:nvPicPr>
          <p:cNvPr id="10" name="图片 9" descr="10"/>
          <p:cNvPicPr>
            <a:picLocks noChangeAspect="1"/>
          </p:cNvPicPr>
          <p:nvPr/>
        </p:nvPicPr>
        <p:blipFill>
          <a:blip r:embed="rId5"/>
          <a:srcRect l="63117" t="51187" r="19523" b="29702"/>
          <a:stretch>
            <a:fillRect/>
          </a:stretch>
        </p:blipFill>
        <p:spPr>
          <a:xfrm>
            <a:off x="9225915" y="4907280"/>
            <a:ext cx="1542415" cy="937260"/>
          </a:xfrm>
          <a:prstGeom prst="rect">
            <a:avLst/>
          </a:prstGeom>
        </p:spPr>
      </p:pic>
      <p:pic>
        <p:nvPicPr>
          <p:cNvPr id="11" name="图片 10" descr="10"/>
          <p:cNvPicPr>
            <a:picLocks noChangeAspect="1"/>
          </p:cNvPicPr>
          <p:nvPr/>
        </p:nvPicPr>
        <p:blipFill>
          <a:blip r:embed="rId5"/>
          <a:srcRect l="63117" t="51187" r="19523" b="29702"/>
          <a:stretch>
            <a:fillRect/>
          </a:stretch>
        </p:blipFill>
        <p:spPr>
          <a:xfrm>
            <a:off x="9939655" y="5615940"/>
            <a:ext cx="1618615" cy="983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截图_202204091404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截图_202204091405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截图_20220408220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815"/>
            <a:ext cx="12192000" cy="67710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16"/>
          <p:cNvPicPr>
            <a:picLocks noChangeAspect="1"/>
          </p:cNvPicPr>
          <p:nvPr/>
        </p:nvPicPr>
        <p:blipFill>
          <a:blip r:embed="rId2"/>
          <a:srcRect l="69224" t="60683" r="11615" b="4244"/>
          <a:stretch>
            <a:fillRect/>
          </a:stretch>
        </p:blipFill>
        <p:spPr>
          <a:xfrm>
            <a:off x="8439785" y="4149725"/>
            <a:ext cx="2336165" cy="2398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截图_20220408220201"/>
          <p:cNvPicPr>
            <a:picLocks noChangeAspect="1"/>
          </p:cNvPicPr>
          <p:nvPr/>
        </p:nvPicPr>
        <p:blipFill>
          <a:blip r:embed="rId1"/>
          <a:srcRect l="14550" t="-222" r="14430" b="-556"/>
          <a:stretch>
            <a:fillRect/>
          </a:stretch>
        </p:blipFill>
        <p:spPr>
          <a:xfrm>
            <a:off x="635" y="-15875"/>
            <a:ext cx="12089130" cy="69119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18120000">
            <a:off x="2319655" y="3573780"/>
            <a:ext cx="142875" cy="39630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rot="17940000" flipH="1">
            <a:off x="2347595" y="1223645"/>
            <a:ext cx="117475" cy="38976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17940000" flipH="1">
            <a:off x="5986780" y="-952500"/>
            <a:ext cx="117475" cy="38976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2000" cy="6846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18"/>
          <p:cNvPicPr>
            <a:picLocks noChangeAspect="1"/>
          </p:cNvPicPr>
          <p:nvPr/>
        </p:nvPicPr>
        <p:blipFill>
          <a:blip r:embed="rId2"/>
          <a:srcRect l="56036" t="36997" r="1208" b="20052"/>
          <a:stretch>
            <a:fillRect/>
          </a:stretch>
        </p:blipFill>
        <p:spPr>
          <a:xfrm>
            <a:off x="6462395" y="2421255"/>
            <a:ext cx="5212715" cy="2940685"/>
          </a:xfrm>
          <a:prstGeom prst="rect">
            <a:avLst/>
          </a:prstGeom>
        </p:spPr>
      </p:pic>
      <p:pic>
        <p:nvPicPr>
          <p:cNvPr id="6" name="悬疑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09805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15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19"/>
          <p:cNvPicPr>
            <a:picLocks noChangeAspect="1"/>
          </p:cNvPicPr>
          <p:nvPr/>
        </p:nvPicPr>
        <p:blipFill>
          <a:blip r:embed="rId1"/>
          <a:srcRect l="53422" t="34296"/>
          <a:stretch>
            <a:fillRect/>
          </a:stretch>
        </p:blipFill>
        <p:spPr>
          <a:xfrm>
            <a:off x="6299200" y="2345690"/>
            <a:ext cx="5678805" cy="4493895"/>
          </a:xfrm>
          <a:prstGeom prst="rect">
            <a:avLst/>
          </a:prstGeom>
        </p:spPr>
      </p:pic>
      <p:pic>
        <p:nvPicPr>
          <p:cNvPr id="4" name="图片 3" descr="20"/>
          <p:cNvPicPr>
            <a:picLocks noChangeAspect="1"/>
          </p:cNvPicPr>
          <p:nvPr/>
        </p:nvPicPr>
        <p:blipFill>
          <a:blip r:embed="rId2"/>
          <a:srcRect l="5000" t="232" r="46708" b="56411"/>
          <a:stretch>
            <a:fillRect/>
          </a:stretch>
        </p:blipFill>
        <p:spPr>
          <a:xfrm>
            <a:off x="395605" y="132080"/>
            <a:ext cx="5887720" cy="296545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2101215" y="1913255"/>
            <a:ext cx="1026795" cy="914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671570" y="2056130"/>
            <a:ext cx="1026795" cy="914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4925"/>
            <a:ext cx="12192000" cy="68230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10"/>
          <p:cNvPicPr>
            <a:picLocks noChangeAspect="1"/>
          </p:cNvPicPr>
          <p:nvPr/>
        </p:nvPicPr>
        <p:blipFill>
          <a:blip r:embed="rId2"/>
          <a:srcRect l="68146" t="10163" r="10937" b="59507"/>
          <a:stretch>
            <a:fillRect/>
          </a:stretch>
        </p:blipFill>
        <p:spPr>
          <a:xfrm>
            <a:off x="8292465" y="710565"/>
            <a:ext cx="2568575" cy="2084705"/>
          </a:xfrm>
          <a:prstGeom prst="rect">
            <a:avLst/>
          </a:prstGeom>
        </p:spPr>
      </p:pic>
      <p:pic>
        <p:nvPicPr>
          <p:cNvPr id="9" name="舞会音乐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914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截图_20220408220201"/>
          <p:cNvPicPr>
            <a:picLocks noChangeAspect="1"/>
          </p:cNvPicPr>
          <p:nvPr/>
        </p:nvPicPr>
        <p:blipFill>
          <a:blip r:embed="rId1"/>
          <a:srcRect l="14550" t="-222" r="14430" b="-556"/>
          <a:stretch>
            <a:fillRect/>
          </a:stretch>
        </p:blipFill>
        <p:spPr>
          <a:xfrm>
            <a:off x="635" y="-15875"/>
            <a:ext cx="12089130" cy="69119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18120000">
            <a:off x="2319655" y="3573780"/>
            <a:ext cx="142875" cy="39630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rot="17940000" flipH="1">
            <a:off x="2347595" y="1223645"/>
            <a:ext cx="117475" cy="38976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17940000" flipH="1">
            <a:off x="5986780" y="-952500"/>
            <a:ext cx="117475" cy="38976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 rot="17760000" flipH="1">
            <a:off x="2137410" y="-894715"/>
            <a:ext cx="117475" cy="38976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微信截图_202204091050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6135" y="1135380"/>
            <a:ext cx="4026535" cy="4362450"/>
          </a:xfrm>
          <a:prstGeom prst="rect">
            <a:avLst/>
          </a:prstGeom>
        </p:spPr>
      </p:pic>
      <p:pic>
        <p:nvPicPr>
          <p:cNvPr id="5" name="图片 4" descr="微信截图_202204100834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300" y="3516630"/>
            <a:ext cx="2019300" cy="1981200"/>
          </a:xfrm>
          <a:prstGeom prst="rect">
            <a:avLst/>
          </a:prstGeom>
        </p:spPr>
      </p:pic>
      <p:pic>
        <p:nvPicPr>
          <p:cNvPr id="7" name="图片 6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030" y="469265"/>
            <a:ext cx="2085975" cy="1952625"/>
          </a:xfrm>
          <a:prstGeom prst="rect">
            <a:avLst/>
          </a:prstGeom>
        </p:spPr>
      </p:pic>
      <p:pic>
        <p:nvPicPr>
          <p:cNvPr id="8" name="图片 7" descr="微信截图_202204100840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425" y="2421890"/>
            <a:ext cx="1099185" cy="848360"/>
          </a:xfrm>
          <a:prstGeom prst="rect">
            <a:avLst/>
          </a:prstGeom>
        </p:spPr>
      </p:pic>
      <p:pic>
        <p:nvPicPr>
          <p:cNvPr id="9" name="图片 8" descr="微信截图_20220410084013"/>
          <p:cNvPicPr>
            <a:picLocks noChangeAspect="1"/>
          </p:cNvPicPr>
          <p:nvPr/>
        </p:nvPicPr>
        <p:blipFill>
          <a:blip r:embed="rId6"/>
          <a:srcRect r="2911" b="21667"/>
          <a:stretch>
            <a:fillRect/>
          </a:stretch>
        </p:blipFill>
        <p:spPr>
          <a:xfrm>
            <a:off x="6715760" y="5876290"/>
            <a:ext cx="1461135" cy="835660"/>
          </a:xfrm>
          <a:prstGeom prst="rect">
            <a:avLst/>
          </a:prstGeom>
        </p:spPr>
      </p:pic>
      <p:pic>
        <p:nvPicPr>
          <p:cNvPr id="10" name="图片 9" descr="1649550912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025" y="3516630"/>
            <a:ext cx="2057400" cy="2113280"/>
          </a:xfrm>
          <a:prstGeom prst="rect">
            <a:avLst/>
          </a:prstGeom>
        </p:spPr>
      </p:pic>
      <p:pic>
        <p:nvPicPr>
          <p:cNvPr id="11" name="图片 10" descr="微信截图_202204100840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6005" y="5753100"/>
            <a:ext cx="1314450" cy="11049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noFill/>
          <a:ln w="139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5355,&quot;width&quot;:6795}"/>
</p:tagLst>
</file>

<file path=ppt/tags/tag2.xml><?xml version="1.0" encoding="utf-8"?>
<p:tagLst xmlns:p="http://schemas.openxmlformats.org/presentationml/2006/main">
  <p:tag name="COMMONDATA" val="eyJoZGlkIjoiZDUwOWI0MTJjZmYxYWE5ZTc0ZWIxZjA0OWU0NzBkZDIifQ=="/>
  <p:tag name="KSO_WPP_MARK_KEY" val="98cfcc2e-f326-4e3d-aa99-690947517d6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WPS 演示</Application>
  <PresentationFormat>宽屏</PresentationFormat>
  <Paragraphs>10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7</cp:revision>
  <dcterms:created xsi:type="dcterms:W3CDTF">2022-04-09T14:13:00Z</dcterms:created>
  <dcterms:modified xsi:type="dcterms:W3CDTF">2013-12-31T17:32:11Z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F20C23347B3B464C9420777CF9AF8DC2</vt:lpwstr>
  </property>
  <property fmtid="{D5CDD505-2E9C-101B-9397-08002B2CF9AE}" pid="3" name="KSOProductBuildVer">
    <vt:lpwstr>2052-11.1.0.14309</vt:lpwstr>
  </property>
</Properties>
</file>