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62" r:id="rId5"/>
    <p:sldId id="267" r:id="rId6"/>
    <p:sldId id="272" r:id="rId7"/>
    <p:sldId id="274" r:id="rId8"/>
    <p:sldId id="273" r:id="rId9"/>
    <p:sldId id="275" r:id="rId10"/>
    <p:sldId id="264" r:id="rId11"/>
    <p:sldId id="279" r:id="rId12"/>
    <p:sldId id="265" r:id="rId13"/>
    <p:sldId id="281" r:id="rId14"/>
    <p:sldId id="285" r:id="rId15"/>
    <p:sldId id="283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27.png"/><Relationship Id="rId7" Type="http://schemas.openxmlformats.org/officeDocument/2006/relationships/image" Target="../media/image6.png"/><Relationship Id="rId6" Type="http://schemas.openxmlformats.org/officeDocument/2006/relationships/image" Target="../media/image21.png"/><Relationship Id="rId5" Type="http://schemas.openxmlformats.org/officeDocument/2006/relationships/image" Target="../media/image66.png"/><Relationship Id="rId4" Type="http://schemas.openxmlformats.org/officeDocument/2006/relationships/image" Target="../media/image17.png"/><Relationship Id="rId3" Type="http://schemas.openxmlformats.org/officeDocument/2006/relationships/image" Target="../media/image64.png"/><Relationship Id="rId2" Type="http://schemas.openxmlformats.org/officeDocument/2006/relationships/image" Target="../media/image43.png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22.png"/><Relationship Id="rId1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74.png"/><Relationship Id="rId7" Type="http://schemas.openxmlformats.org/officeDocument/2006/relationships/image" Target="../media/image73.png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5.png"/><Relationship Id="rId3" Type="http://schemas.openxmlformats.org/officeDocument/2006/relationships/image" Target="../media/image66.png"/><Relationship Id="rId21" Type="http://schemas.openxmlformats.org/officeDocument/2006/relationships/slideLayout" Target="../slideLayouts/slideLayout2.xml"/><Relationship Id="rId20" Type="http://schemas.openxmlformats.org/officeDocument/2006/relationships/audio" Target="../media/audio1.wav"/><Relationship Id="rId2" Type="http://schemas.openxmlformats.org/officeDocument/2006/relationships/image" Target="../media/image64.png"/><Relationship Id="rId19" Type="http://schemas.openxmlformats.org/officeDocument/2006/relationships/image" Target="../media/image6.png"/><Relationship Id="rId18" Type="http://schemas.openxmlformats.org/officeDocument/2006/relationships/image" Target="../media/image83.png"/><Relationship Id="rId17" Type="http://schemas.openxmlformats.org/officeDocument/2006/relationships/image" Target="../media/image82.png"/><Relationship Id="rId16" Type="http://schemas.openxmlformats.org/officeDocument/2006/relationships/image" Target="../media/image81.png"/><Relationship Id="rId15" Type="http://schemas.openxmlformats.org/officeDocument/2006/relationships/image" Target="../media/image80.png"/><Relationship Id="rId14" Type="http://schemas.openxmlformats.org/officeDocument/2006/relationships/image" Target="../media/image79.png"/><Relationship Id="rId13" Type="http://schemas.openxmlformats.org/officeDocument/2006/relationships/image" Target="../media/image78.png"/><Relationship Id="rId12" Type="http://schemas.openxmlformats.org/officeDocument/2006/relationships/image" Target="../media/image77.png"/><Relationship Id="rId11" Type="http://schemas.openxmlformats.org/officeDocument/2006/relationships/image" Target="../media/image76.png"/><Relationship Id="rId10" Type="http://schemas.openxmlformats.org/officeDocument/2006/relationships/image" Target="../media/image75.png"/><Relationship Id="rId1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slideLayout" Target="../slideLayouts/slideLayout1.xml"/><Relationship Id="rId12" Type="http://schemas.openxmlformats.org/officeDocument/2006/relationships/audio" Target="../media/audio1.wav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8" Type="http://schemas.openxmlformats.org/officeDocument/2006/relationships/slideLayout" Target="../slideLayouts/slideLayout2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../media/image27.pn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27.png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1" Type="http://schemas.openxmlformats.org/officeDocument/2006/relationships/slideLayout" Target="../slideLayouts/slideLayout2.xml"/><Relationship Id="rId20" Type="http://schemas.openxmlformats.org/officeDocument/2006/relationships/audio" Target="../media/audio2.wav"/><Relationship Id="rId2" Type="http://schemas.openxmlformats.org/officeDocument/2006/relationships/image" Target="../media/image32.png"/><Relationship Id="rId19" Type="http://schemas.openxmlformats.org/officeDocument/2006/relationships/audio" Target="../media/audio1.wav"/><Relationship Id="rId18" Type="http://schemas.openxmlformats.org/officeDocument/2006/relationships/image" Target="../media/image45.png"/><Relationship Id="rId17" Type="http://schemas.openxmlformats.org/officeDocument/2006/relationships/image" Target="../media/image44.png"/><Relationship Id="rId16" Type="http://schemas.openxmlformats.org/officeDocument/2006/relationships/image" Target="../media/image43.png"/><Relationship Id="rId15" Type="http://schemas.openxmlformats.org/officeDocument/2006/relationships/image" Target="../media/image42.png"/><Relationship Id="rId14" Type="http://schemas.openxmlformats.org/officeDocument/2006/relationships/image" Target="../media/image41.png"/><Relationship Id="rId13" Type="http://schemas.openxmlformats.org/officeDocument/2006/relationships/image" Target="../media/image40.png"/><Relationship Id="rId12" Type="http://schemas.openxmlformats.org/officeDocument/2006/relationships/image" Target="../media/image39.png"/><Relationship Id="rId11" Type="http://schemas.openxmlformats.org/officeDocument/2006/relationships/image" Target="../media/image38.png"/><Relationship Id="rId10" Type="http://schemas.openxmlformats.org/officeDocument/2006/relationships/image" Target="../media/image37.png"/><Relationship Id="rId1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openxmlformats.org/officeDocument/2006/relationships/image" Target="../media/image54.png"/><Relationship Id="rId7" Type="http://schemas.openxmlformats.org/officeDocument/2006/relationships/image" Target="../media/image53.png"/><Relationship Id="rId6" Type="http://schemas.openxmlformats.org/officeDocument/2006/relationships/image" Target="../media/image4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8" Type="http://schemas.openxmlformats.org/officeDocument/2006/relationships/slideLayout" Target="../slideLayouts/slideLayout2.xml"/><Relationship Id="rId17" Type="http://schemas.openxmlformats.org/officeDocument/2006/relationships/audio" Target="../media/audio2.wav"/><Relationship Id="rId16" Type="http://schemas.openxmlformats.org/officeDocument/2006/relationships/audio" Target="../media/audio1.wav"/><Relationship Id="rId15" Type="http://schemas.openxmlformats.org/officeDocument/2006/relationships/image" Target="../media/image60.png"/><Relationship Id="rId14" Type="http://schemas.openxmlformats.org/officeDocument/2006/relationships/image" Target="../media/image42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66.png"/><Relationship Id="rId7" Type="http://schemas.openxmlformats.org/officeDocument/2006/relationships/image" Target="../media/image65.png"/><Relationship Id="rId6" Type="http://schemas.openxmlformats.org/officeDocument/2006/relationships/image" Target="../media/image17.png"/><Relationship Id="rId5" Type="http://schemas.openxmlformats.org/officeDocument/2006/relationships/image" Target="../media/image64.png"/><Relationship Id="rId4" Type="http://schemas.openxmlformats.org/officeDocument/2006/relationships/image" Target="../media/image43.png"/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4" Type="http://schemas.openxmlformats.org/officeDocument/2006/relationships/slideLayout" Target="../slideLayouts/slideLayout2.xml"/><Relationship Id="rId13" Type="http://schemas.openxmlformats.org/officeDocument/2006/relationships/audio" Target="../media/audio1.wav"/><Relationship Id="rId12" Type="http://schemas.openxmlformats.org/officeDocument/2006/relationships/image" Target="../media/image69.png"/><Relationship Id="rId11" Type="http://schemas.openxmlformats.org/officeDocument/2006/relationships/image" Target="../media/image68.png"/><Relationship Id="rId10" Type="http://schemas.openxmlformats.org/officeDocument/2006/relationships/image" Target="../media/image67.pn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2206132124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620"/>
            <a:ext cx="12192000" cy="6850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84300" y="1256665"/>
            <a:ext cx="7807960" cy="231203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r>
              <a:rPr lang="zh-CN" altLang="zh-CN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中班数学</a:t>
            </a:r>
            <a:endParaRPr lang="zh-CN" altLang="zh-CN" sz="400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zh-CN" altLang="zh-CN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altLang="zh-CN" sz="4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          </a:t>
            </a:r>
            <a:endParaRPr lang="en-US" altLang="zh-CN" sz="400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lang="en-US" altLang="zh-CN" sz="54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  </a:t>
            </a:r>
            <a:r>
              <a:rPr lang="zh-CN" altLang="zh-CN" sz="60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《大熊的储藏室》</a:t>
            </a:r>
            <a:endParaRPr lang="zh-CN" altLang="zh-CN" sz="600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70655" y="4144010"/>
            <a:ext cx="4073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2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60900" y="153670"/>
            <a:ext cx="3850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找到里面的水果</a:t>
            </a:r>
            <a:endParaRPr lang="zh-CN" altLang="zh-CN" sz="320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7495" y="3773805"/>
            <a:ext cx="11502390" cy="2978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1565" y="892175"/>
            <a:ext cx="659130" cy="708660"/>
          </a:xfrm>
          <a:prstGeom prst="rect">
            <a:avLst/>
          </a:prstGeom>
        </p:spPr>
      </p:pic>
      <p:pic>
        <p:nvPicPr>
          <p:cNvPr id="18" name="图片 17" descr="24"/>
          <p:cNvPicPr>
            <a:picLocks noChangeAspect="1"/>
          </p:cNvPicPr>
          <p:nvPr/>
        </p:nvPicPr>
        <p:blipFill>
          <a:blip r:embed="rId2"/>
          <a:srcRect l="24857" t="19479" r="19986" b="7779"/>
          <a:stretch>
            <a:fillRect/>
          </a:stretch>
        </p:blipFill>
        <p:spPr>
          <a:xfrm rot="19320000">
            <a:off x="5980430" y="2089150"/>
            <a:ext cx="977900" cy="1508125"/>
          </a:xfrm>
          <a:prstGeom prst="rect">
            <a:avLst/>
          </a:prstGeom>
        </p:spPr>
      </p:pic>
      <p:pic>
        <p:nvPicPr>
          <p:cNvPr id="11" name="图片 10" descr="202206132200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5" y="892175"/>
            <a:ext cx="671830" cy="638810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4"/>
          <a:srcRect l="27905" t="6120" r="52945" b="63333"/>
          <a:stretch>
            <a:fillRect/>
          </a:stretch>
        </p:blipFill>
        <p:spPr>
          <a:xfrm>
            <a:off x="10029825" y="1953895"/>
            <a:ext cx="1228725" cy="1200785"/>
          </a:xfrm>
          <a:prstGeom prst="rect">
            <a:avLst/>
          </a:prstGeom>
        </p:spPr>
      </p:pic>
      <p:pic>
        <p:nvPicPr>
          <p:cNvPr id="7" name="图片 6" descr="202206132200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7055" y="2087245"/>
            <a:ext cx="1183640" cy="977900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6"/>
          <a:srcRect l="78858" t="69787" r="4846" b="4500"/>
          <a:stretch>
            <a:fillRect/>
          </a:stretch>
        </p:blipFill>
        <p:spPr>
          <a:xfrm>
            <a:off x="5287645" y="1001395"/>
            <a:ext cx="976630" cy="874395"/>
          </a:xfrm>
          <a:prstGeom prst="rect">
            <a:avLst/>
          </a:prstGeom>
        </p:spPr>
      </p:pic>
      <p:pic>
        <p:nvPicPr>
          <p:cNvPr id="9" name="图片 8" descr="202206132136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7175" y="737235"/>
            <a:ext cx="894715" cy="1033780"/>
          </a:xfrm>
          <a:prstGeom prst="rect">
            <a:avLst/>
          </a:prstGeom>
        </p:spPr>
      </p:pic>
      <p:pic>
        <p:nvPicPr>
          <p:cNvPr id="26" name="图片 25" descr="18"/>
          <p:cNvPicPr>
            <a:picLocks noChangeAspect="1"/>
          </p:cNvPicPr>
          <p:nvPr/>
        </p:nvPicPr>
        <p:blipFill>
          <a:blip r:embed="rId8"/>
          <a:srcRect l="20444" t="67185" r="62466" b="8120"/>
          <a:stretch>
            <a:fillRect/>
          </a:stretch>
        </p:blipFill>
        <p:spPr>
          <a:xfrm>
            <a:off x="9514205" y="753745"/>
            <a:ext cx="1148080" cy="1017270"/>
          </a:xfrm>
          <a:prstGeom prst="rect">
            <a:avLst/>
          </a:prstGeom>
        </p:spPr>
      </p:pic>
      <p:pic>
        <p:nvPicPr>
          <p:cNvPr id="13" name="图片 12" descr="21"/>
          <p:cNvPicPr>
            <a:picLocks noChangeAspect="1"/>
          </p:cNvPicPr>
          <p:nvPr/>
        </p:nvPicPr>
        <p:blipFill>
          <a:blip r:embed="rId9"/>
          <a:srcRect l="27154" t="37139" r="63127" b="34852"/>
          <a:stretch>
            <a:fillRect/>
          </a:stretch>
        </p:blipFill>
        <p:spPr>
          <a:xfrm>
            <a:off x="1527175" y="1948180"/>
            <a:ext cx="620395" cy="1297305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10"/>
          <a:srcRect l="45432" t="30593" r="34918" b="32574"/>
          <a:stretch>
            <a:fillRect/>
          </a:stretch>
        </p:blipFill>
        <p:spPr>
          <a:xfrm>
            <a:off x="7386320" y="1875790"/>
            <a:ext cx="1124585" cy="129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36979 0.490741 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86979 0.492593 " pathEditMode="relative" ptsTypes="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76562 0.466111 " pathEditMode="relative" ptsTypes="">
                                      <p:cBhvr>
                                        <p:cTn id="1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3229 0.492593 " pathEditMode="relative" ptsTypes="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41927 0.284259 " pathEditMode="relative" ptsTypes="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5474 0.508426 " pathEditMode="relative" ptsTypes="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4948 0.302685 " pathEditMode="relative" rAng="0" ptsTypes="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云形 1"/>
          <p:cNvSpPr/>
          <p:nvPr/>
        </p:nvSpPr>
        <p:spPr>
          <a:xfrm>
            <a:off x="1875790" y="226060"/>
            <a:ext cx="8474075" cy="4188460"/>
          </a:xfrm>
          <a:prstGeom prst="cloud">
            <a:avLst/>
          </a:prstGeom>
          <a:ln w="508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202206132200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985" y="1263650"/>
            <a:ext cx="883285" cy="652780"/>
          </a:xfrm>
          <a:prstGeom prst="rect">
            <a:avLst/>
          </a:prstGeom>
        </p:spPr>
      </p:pic>
      <p:pic>
        <p:nvPicPr>
          <p:cNvPr id="11" name="图片 10" descr="202206132200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480" y="929005"/>
            <a:ext cx="671830" cy="638810"/>
          </a:xfrm>
          <a:prstGeom prst="rect">
            <a:avLst/>
          </a:prstGeom>
        </p:spPr>
      </p:pic>
      <p:pic>
        <p:nvPicPr>
          <p:cNvPr id="7" name="图片 6" descr="202206132200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0685" y="673735"/>
            <a:ext cx="1014095" cy="837565"/>
          </a:xfrm>
          <a:prstGeom prst="rect">
            <a:avLst/>
          </a:prstGeom>
        </p:spPr>
      </p:pic>
      <p:pic>
        <p:nvPicPr>
          <p:cNvPr id="18" name="图片 17" descr="u=4082567497,4091804326&amp;fm=253&amp;fmt=auto&amp;app=120&amp;f=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7555" y="226060"/>
            <a:ext cx="1626235" cy="1222375"/>
          </a:xfrm>
          <a:prstGeom prst="rect">
            <a:avLst/>
          </a:prstGeom>
        </p:spPr>
      </p:pic>
      <p:pic>
        <p:nvPicPr>
          <p:cNvPr id="3" name="图片 2" descr="202206192304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6705" y="846455"/>
            <a:ext cx="915670" cy="803910"/>
          </a:xfrm>
          <a:prstGeom prst="rect">
            <a:avLst/>
          </a:prstGeom>
        </p:spPr>
      </p:pic>
      <p:pic>
        <p:nvPicPr>
          <p:cNvPr id="4" name="图片 3" descr="202206192304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8315" y="2789555"/>
            <a:ext cx="728345" cy="721360"/>
          </a:xfrm>
          <a:prstGeom prst="rect">
            <a:avLst/>
          </a:prstGeom>
        </p:spPr>
      </p:pic>
      <p:pic>
        <p:nvPicPr>
          <p:cNvPr id="5" name="图片 4" descr="202206192304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045" y="2150110"/>
            <a:ext cx="840740" cy="838200"/>
          </a:xfrm>
          <a:prstGeom prst="rect">
            <a:avLst/>
          </a:prstGeom>
        </p:spPr>
      </p:pic>
      <p:pic>
        <p:nvPicPr>
          <p:cNvPr id="6" name="图片 5" descr="202206192304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2480" y="1745615"/>
            <a:ext cx="878205" cy="809625"/>
          </a:xfrm>
          <a:prstGeom prst="rect">
            <a:avLst/>
          </a:prstGeom>
        </p:spPr>
      </p:pic>
      <p:pic>
        <p:nvPicPr>
          <p:cNvPr id="20" name="图片 19" descr="20220613213916"/>
          <p:cNvPicPr>
            <a:picLocks noChangeAspect="1"/>
          </p:cNvPicPr>
          <p:nvPr/>
        </p:nvPicPr>
        <p:blipFill>
          <a:blip r:embed="rId9"/>
          <a:srcRect r="940" b="4337"/>
          <a:stretch>
            <a:fillRect/>
          </a:stretch>
        </p:blipFill>
        <p:spPr>
          <a:xfrm>
            <a:off x="7107555" y="1916430"/>
            <a:ext cx="672465" cy="796290"/>
          </a:xfrm>
          <a:prstGeom prst="rect">
            <a:avLst/>
          </a:prstGeom>
        </p:spPr>
      </p:pic>
      <p:pic>
        <p:nvPicPr>
          <p:cNvPr id="12" name="图片 11" descr="202206132200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020" y="2713355"/>
            <a:ext cx="873760" cy="967740"/>
          </a:xfrm>
          <a:prstGeom prst="rect">
            <a:avLst/>
          </a:prstGeom>
        </p:spPr>
      </p:pic>
      <p:pic>
        <p:nvPicPr>
          <p:cNvPr id="15" name="图片 14" descr="202206132200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3370" y="1650365"/>
            <a:ext cx="932815" cy="705485"/>
          </a:xfrm>
          <a:prstGeom prst="rect">
            <a:avLst/>
          </a:prstGeom>
        </p:spPr>
      </p:pic>
      <p:pic>
        <p:nvPicPr>
          <p:cNvPr id="13" name="图片 12" descr="202206132136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7010" y="2065020"/>
            <a:ext cx="923925" cy="804545"/>
          </a:xfrm>
          <a:prstGeom prst="rect">
            <a:avLst/>
          </a:prstGeom>
        </p:spPr>
      </p:pic>
      <p:pic>
        <p:nvPicPr>
          <p:cNvPr id="10" name="图片 9" descr="2022061923180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7715" y="534035"/>
            <a:ext cx="1031875" cy="85280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05380" y="4519295"/>
            <a:ext cx="4140835" cy="2228215"/>
            <a:chOff x="2153" y="7144"/>
            <a:chExt cx="5874" cy="3509"/>
          </a:xfrm>
        </p:grpSpPr>
        <p:sp>
          <p:nvSpPr>
            <p:cNvPr id="17" name="矩形 16"/>
            <p:cNvSpPr/>
            <p:nvPr/>
          </p:nvSpPr>
          <p:spPr>
            <a:xfrm>
              <a:off x="2153" y="7144"/>
              <a:ext cx="2937" cy="15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090" y="7153"/>
              <a:ext cx="2937" cy="15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2153" y="9071"/>
              <a:ext cx="5874" cy="15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>
              <a:stCxn id="17" idx="2"/>
            </p:cNvCxnSpPr>
            <p:nvPr/>
          </p:nvCxnSpPr>
          <p:spPr>
            <a:xfrm>
              <a:off x="3622" y="8726"/>
              <a:ext cx="0" cy="3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559" y="8750"/>
              <a:ext cx="0" cy="3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6793230" y="4536440"/>
            <a:ext cx="4105910" cy="2228215"/>
            <a:chOff x="2153" y="7144"/>
            <a:chExt cx="5874" cy="3509"/>
          </a:xfrm>
        </p:grpSpPr>
        <p:sp>
          <p:nvSpPr>
            <p:cNvPr id="27" name="矩形 26"/>
            <p:cNvSpPr/>
            <p:nvPr/>
          </p:nvSpPr>
          <p:spPr>
            <a:xfrm>
              <a:off x="2153" y="7144"/>
              <a:ext cx="2937" cy="15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090" y="7153"/>
              <a:ext cx="2937" cy="15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2153" y="9071"/>
              <a:ext cx="5874" cy="15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30" name="直接连接符 29"/>
            <p:cNvCxnSpPr>
              <a:stCxn id="27" idx="2"/>
            </p:cNvCxnSpPr>
            <p:nvPr/>
          </p:nvCxnSpPr>
          <p:spPr>
            <a:xfrm>
              <a:off x="3622" y="8726"/>
              <a:ext cx="0" cy="3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6559" y="8750"/>
              <a:ext cx="0" cy="306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闪电形 31"/>
          <p:cNvSpPr/>
          <p:nvPr/>
        </p:nvSpPr>
        <p:spPr>
          <a:xfrm>
            <a:off x="3234690" y="4641215"/>
            <a:ext cx="412115" cy="843280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3" name="图片 32" descr="202206192327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0775" y="4694555"/>
            <a:ext cx="1407795" cy="784860"/>
          </a:xfrm>
          <a:prstGeom prst="rect">
            <a:avLst/>
          </a:prstGeom>
        </p:spPr>
      </p:pic>
      <p:pic>
        <p:nvPicPr>
          <p:cNvPr id="34" name="图片 33" descr="202206192327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9400" y="4694555"/>
            <a:ext cx="1407795" cy="784860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7475220" y="4694555"/>
            <a:ext cx="690245" cy="66548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6" name="图片 35" descr="202206192329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7165" y="4629785"/>
            <a:ext cx="2228215" cy="2228215"/>
          </a:xfrm>
          <a:prstGeom prst="rect">
            <a:avLst/>
          </a:prstGeom>
        </p:spPr>
      </p:pic>
      <p:pic>
        <p:nvPicPr>
          <p:cNvPr id="38" name="图片 37" descr="微信截图_202206192312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21985" y="2449195"/>
            <a:ext cx="923925" cy="940435"/>
          </a:xfrm>
          <a:prstGeom prst="rect">
            <a:avLst/>
          </a:prstGeom>
        </p:spPr>
      </p:pic>
      <p:pic>
        <p:nvPicPr>
          <p:cNvPr id="8" name="图片 7" descr="微信截图_202206192312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21985" y="2449195"/>
            <a:ext cx="923925" cy="940435"/>
          </a:xfrm>
          <a:prstGeom prst="rect">
            <a:avLst/>
          </a:prstGeom>
        </p:spPr>
      </p:pic>
      <p:pic>
        <p:nvPicPr>
          <p:cNvPr id="39" name="图片 38" descr="微信截图_202206192331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1905" y="2831465"/>
            <a:ext cx="899160" cy="636905"/>
          </a:xfrm>
          <a:prstGeom prst="rect">
            <a:avLst/>
          </a:prstGeom>
        </p:spPr>
      </p:pic>
      <p:pic>
        <p:nvPicPr>
          <p:cNvPr id="37" name="图片 36" descr="微信截图_202206192331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41905" y="2832100"/>
            <a:ext cx="899160" cy="636905"/>
          </a:xfrm>
          <a:prstGeom prst="rect">
            <a:avLst/>
          </a:prstGeom>
        </p:spPr>
      </p:pic>
      <p:pic>
        <p:nvPicPr>
          <p:cNvPr id="41" name="图片 40" descr="202206132200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7010" y="1103630"/>
            <a:ext cx="850900" cy="812800"/>
          </a:xfrm>
          <a:prstGeom prst="rect">
            <a:avLst/>
          </a:prstGeom>
        </p:spPr>
      </p:pic>
      <p:pic>
        <p:nvPicPr>
          <p:cNvPr id="16" name="图片 15" descr="202206132200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7010" y="1103630"/>
            <a:ext cx="850900" cy="812800"/>
          </a:xfrm>
          <a:prstGeom prst="rect">
            <a:avLst/>
          </a:prstGeom>
        </p:spPr>
      </p:pic>
      <p:pic>
        <p:nvPicPr>
          <p:cNvPr id="42" name="图片 41" descr="202206132200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0020" y="2712720"/>
            <a:ext cx="873760" cy="967740"/>
          </a:xfrm>
          <a:prstGeom prst="rect">
            <a:avLst/>
          </a:prstGeom>
        </p:spPr>
      </p:pic>
      <p:pic>
        <p:nvPicPr>
          <p:cNvPr id="43" name="图片 42" descr="图片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02300" y="3390265"/>
            <a:ext cx="843915" cy="975360"/>
          </a:xfrm>
          <a:prstGeom prst="rect">
            <a:avLst/>
          </a:prstGeom>
        </p:spPr>
      </p:pic>
      <p:pic>
        <p:nvPicPr>
          <p:cNvPr id="44" name="图片 43" descr="图片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21985" y="3372485"/>
            <a:ext cx="843915" cy="975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9375 0.466019 " pathEditMode="relative" ptsTypes="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81771 0.497778 " pathEditMode="relative" ptsTypes="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5365 0.693796 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8229 0.483704 " pathEditMode="relative" ptsTypes="">
                                      <p:cBhvr>
                                        <p:cTn id="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03646 0.683241 " pathEditMode="relative" ptsTypes="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10573 0.442593 " pathEditMode="relative" rAng="0" ptsTypes="">
                                      <p:cBhvr>
                                        <p:cTn id="3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2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38542 0.346019 " pathEditMode="relative" ptsTypes="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12" name="图片 11" descr="20220619235008"/>
          <p:cNvPicPr>
            <a:picLocks noChangeAspect="1"/>
          </p:cNvPicPr>
          <p:nvPr/>
        </p:nvPicPr>
        <p:blipFill>
          <a:blip r:embed="rId2"/>
          <a:srcRect l="990" t="53514" r="72296" b="736"/>
          <a:stretch>
            <a:fillRect/>
          </a:stretch>
        </p:blipFill>
        <p:spPr>
          <a:xfrm>
            <a:off x="-85090" y="3795395"/>
            <a:ext cx="1442085" cy="30626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22325" y="565150"/>
            <a:ext cx="6150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终于整理好了， 肯尼松了一口气</a:t>
            </a:r>
            <a:r>
              <a:rPr lang="zh-CN" altLang="en-US" sz="3200">
                <a:solidFill>
                  <a:schemeClr val="accent4">
                    <a:lumMod val="60000"/>
                    <a:lumOff val="40000"/>
                  </a:schemeClr>
                </a:solidFill>
              </a:rPr>
              <a:t>！</a:t>
            </a:r>
            <a:endParaRPr lang="zh-CN" altLang="en-US" sz="320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8" name="图片 7" descr="微信截图_20220620001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</p:spPr>
      </p:pic>
      <p:pic>
        <p:nvPicPr>
          <p:cNvPr id="5" name="图片 4" descr="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" y="2514600"/>
            <a:ext cx="3070860" cy="238887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590" y="2514600"/>
            <a:ext cx="2851785" cy="238887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375" y="2514600"/>
            <a:ext cx="2846705" cy="2389505"/>
          </a:xfrm>
          <a:prstGeom prst="rect">
            <a:avLst/>
          </a:prstGeom>
        </p:spPr>
      </p:pic>
      <p:pic>
        <p:nvPicPr>
          <p:cNvPr id="4" name="图片 3" descr="202206192359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485" y="1913890"/>
            <a:ext cx="4355465" cy="41567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微信截图_202206200011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55745" y="1945005"/>
            <a:ext cx="42735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8000">
                <a:solidFill>
                  <a:schemeClr val="accent4">
                    <a:lumMod val="75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谢谢大家</a:t>
            </a:r>
            <a:endParaRPr lang="zh-CN" altLang="zh-CN" sz="8000">
              <a:solidFill>
                <a:schemeClr val="accent4">
                  <a:lumMod val="75000"/>
                </a:schemeClr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2206131600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pic>
        <p:nvPicPr>
          <p:cNvPr id="3" name="图片 2" descr="202206132136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020" y="428625"/>
            <a:ext cx="1559560" cy="1559560"/>
          </a:xfrm>
          <a:prstGeom prst="rect">
            <a:avLst/>
          </a:prstGeom>
        </p:spPr>
      </p:pic>
      <p:pic>
        <p:nvPicPr>
          <p:cNvPr id="6" name="图片 5" descr="202206132136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80" y="1267460"/>
            <a:ext cx="1748155" cy="1837055"/>
          </a:xfrm>
          <a:prstGeom prst="rect">
            <a:avLst/>
          </a:prstGeom>
        </p:spPr>
      </p:pic>
      <p:pic>
        <p:nvPicPr>
          <p:cNvPr id="7" name="图片 6" descr="202206132136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635" y="1866900"/>
            <a:ext cx="2123440" cy="1592580"/>
          </a:xfrm>
          <a:prstGeom prst="rect">
            <a:avLst/>
          </a:prstGeom>
        </p:spPr>
      </p:pic>
      <p:pic>
        <p:nvPicPr>
          <p:cNvPr id="8" name="图片 7" descr="202206132136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80" y="2987675"/>
            <a:ext cx="1468755" cy="1697990"/>
          </a:xfrm>
          <a:prstGeom prst="rect">
            <a:avLst/>
          </a:prstGeom>
        </p:spPr>
      </p:pic>
      <p:pic>
        <p:nvPicPr>
          <p:cNvPr id="9" name="图片 8" descr="202206132137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080" y="3377565"/>
            <a:ext cx="1713865" cy="1713865"/>
          </a:xfrm>
          <a:prstGeom prst="rect">
            <a:avLst/>
          </a:prstGeom>
        </p:spPr>
      </p:pic>
      <p:pic>
        <p:nvPicPr>
          <p:cNvPr id="10" name="图片 9" descr="2022061321390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820" y="2917825"/>
            <a:ext cx="1656080" cy="1656080"/>
          </a:xfrm>
          <a:prstGeom prst="rect">
            <a:avLst/>
          </a:prstGeom>
        </p:spPr>
      </p:pic>
      <p:pic>
        <p:nvPicPr>
          <p:cNvPr id="11" name="图片 10" descr="202206132136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2690" y="1104900"/>
            <a:ext cx="1999615" cy="1999615"/>
          </a:xfrm>
          <a:prstGeom prst="rect">
            <a:avLst/>
          </a:prstGeom>
        </p:spPr>
      </p:pic>
      <p:pic>
        <p:nvPicPr>
          <p:cNvPr id="12" name="图片 11" descr="20220613213916"/>
          <p:cNvPicPr>
            <a:picLocks noChangeAspect="1"/>
          </p:cNvPicPr>
          <p:nvPr/>
        </p:nvPicPr>
        <p:blipFill>
          <a:blip r:embed="rId9"/>
          <a:srcRect r="1225" b="6238"/>
          <a:stretch>
            <a:fillRect/>
          </a:stretch>
        </p:blipFill>
        <p:spPr>
          <a:xfrm>
            <a:off x="818515" y="4929505"/>
            <a:ext cx="1087120" cy="1265555"/>
          </a:xfrm>
          <a:prstGeom prst="rect">
            <a:avLst/>
          </a:prstGeom>
        </p:spPr>
      </p:pic>
      <p:pic>
        <p:nvPicPr>
          <p:cNvPr id="13" name="图片 12" descr="202206132139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5635" y="4894580"/>
            <a:ext cx="1934845" cy="1934845"/>
          </a:xfrm>
          <a:prstGeom prst="rect">
            <a:avLst/>
          </a:prstGeom>
        </p:spPr>
      </p:pic>
      <p:pic>
        <p:nvPicPr>
          <p:cNvPr id="14" name="图片 13" descr="2022061321390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690" y="4841240"/>
            <a:ext cx="1353820" cy="1353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云形 3"/>
          <p:cNvSpPr/>
          <p:nvPr/>
        </p:nvSpPr>
        <p:spPr>
          <a:xfrm>
            <a:off x="1553210" y="241300"/>
            <a:ext cx="9085580" cy="4329430"/>
          </a:xfrm>
          <a:prstGeom prst="cloud">
            <a:avLst/>
          </a:prstGeom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1246505" y="4753610"/>
            <a:ext cx="9661525" cy="196151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 descr="22"/>
          <p:cNvPicPr>
            <a:picLocks noChangeAspect="1"/>
          </p:cNvPicPr>
          <p:nvPr/>
        </p:nvPicPr>
        <p:blipFill>
          <a:blip r:embed="rId1"/>
          <a:srcRect t="10308" r="68724"/>
          <a:stretch>
            <a:fillRect/>
          </a:stretch>
        </p:blipFill>
        <p:spPr>
          <a:xfrm>
            <a:off x="1395095" y="5074920"/>
            <a:ext cx="2971165" cy="1640205"/>
          </a:xfrm>
          <a:prstGeom prst="rect">
            <a:avLst/>
          </a:prstGeom>
        </p:spPr>
      </p:pic>
      <p:pic>
        <p:nvPicPr>
          <p:cNvPr id="33" name="图片 32" descr="23"/>
          <p:cNvPicPr>
            <a:picLocks noChangeAspect="1"/>
          </p:cNvPicPr>
          <p:nvPr/>
        </p:nvPicPr>
        <p:blipFill>
          <a:blip r:embed="rId2"/>
          <a:srcRect l="34552" t="10823" r="34464" b="1461"/>
          <a:stretch>
            <a:fillRect/>
          </a:stretch>
        </p:blipFill>
        <p:spPr>
          <a:xfrm>
            <a:off x="4450715" y="5083175"/>
            <a:ext cx="2962910" cy="1524000"/>
          </a:xfrm>
          <a:prstGeom prst="rect">
            <a:avLst/>
          </a:prstGeom>
        </p:spPr>
      </p:pic>
      <p:pic>
        <p:nvPicPr>
          <p:cNvPr id="34" name="图片 33" descr="24"/>
          <p:cNvPicPr>
            <a:picLocks noChangeAspect="1"/>
          </p:cNvPicPr>
          <p:nvPr/>
        </p:nvPicPr>
        <p:blipFill>
          <a:blip r:embed="rId3"/>
          <a:srcRect l="70302" t="7197" r="286" b="4085"/>
          <a:stretch>
            <a:fillRect/>
          </a:stretch>
        </p:blipFill>
        <p:spPr>
          <a:xfrm>
            <a:off x="7712075" y="4928235"/>
            <a:ext cx="2776855" cy="1612265"/>
          </a:xfrm>
          <a:prstGeom prst="rect">
            <a:avLst/>
          </a:prstGeom>
        </p:spPr>
      </p:pic>
      <p:pic>
        <p:nvPicPr>
          <p:cNvPr id="2" name="图片 1" descr="10"/>
          <p:cNvPicPr>
            <a:picLocks noChangeAspect="1"/>
          </p:cNvPicPr>
          <p:nvPr/>
        </p:nvPicPr>
        <p:blipFill>
          <a:blip r:embed="rId4"/>
          <a:srcRect l="10168" t="8769" r="71766" b="51685"/>
          <a:stretch>
            <a:fillRect/>
          </a:stretch>
        </p:blipFill>
        <p:spPr>
          <a:xfrm>
            <a:off x="3062605" y="793750"/>
            <a:ext cx="1066165" cy="1430020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5"/>
          <a:srcRect l="27905" t="6120" r="52945" b="63333"/>
          <a:stretch>
            <a:fillRect/>
          </a:stretch>
        </p:blipFill>
        <p:spPr>
          <a:xfrm>
            <a:off x="4551680" y="594995"/>
            <a:ext cx="1405255" cy="1373505"/>
          </a:xfrm>
          <a:prstGeom prst="rect">
            <a:avLst/>
          </a:prstGeom>
        </p:spPr>
      </p:pic>
      <p:pic>
        <p:nvPicPr>
          <p:cNvPr id="8" name="图片 7" descr="12"/>
          <p:cNvPicPr>
            <a:picLocks noChangeAspect="1"/>
          </p:cNvPicPr>
          <p:nvPr/>
        </p:nvPicPr>
        <p:blipFill>
          <a:blip r:embed="rId6"/>
          <a:srcRect l="59606" t="6333" r="27411" b="66824"/>
          <a:stretch>
            <a:fillRect/>
          </a:stretch>
        </p:blipFill>
        <p:spPr>
          <a:xfrm>
            <a:off x="6707505" y="625475"/>
            <a:ext cx="932180" cy="1181100"/>
          </a:xfrm>
          <a:prstGeom prst="rect">
            <a:avLst/>
          </a:prstGeom>
        </p:spPr>
      </p:pic>
      <p:pic>
        <p:nvPicPr>
          <p:cNvPr id="21" name="图片 20" descr="13"/>
          <p:cNvPicPr>
            <a:picLocks noChangeAspect="1"/>
          </p:cNvPicPr>
          <p:nvPr/>
        </p:nvPicPr>
        <p:blipFill>
          <a:blip r:embed="rId7"/>
          <a:srcRect l="79187" t="25194" r="6650" b="51769"/>
          <a:stretch>
            <a:fillRect/>
          </a:stretch>
        </p:blipFill>
        <p:spPr>
          <a:xfrm>
            <a:off x="8390255" y="793750"/>
            <a:ext cx="929005" cy="926465"/>
          </a:xfrm>
          <a:prstGeom prst="rect">
            <a:avLst/>
          </a:prstGeom>
        </p:spPr>
      </p:pic>
      <p:pic>
        <p:nvPicPr>
          <p:cNvPr id="24" name="图片 23" descr="16"/>
          <p:cNvPicPr>
            <a:picLocks noChangeAspect="1"/>
          </p:cNvPicPr>
          <p:nvPr/>
        </p:nvPicPr>
        <p:blipFill>
          <a:blip r:embed="rId8"/>
          <a:srcRect l="67068" t="46648" r="16381" b="25194"/>
          <a:stretch>
            <a:fillRect/>
          </a:stretch>
        </p:blipFill>
        <p:spPr>
          <a:xfrm>
            <a:off x="7328535" y="1720215"/>
            <a:ext cx="1061720" cy="1106805"/>
          </a:xfrm>
          <a:prstGeom prst="rect">
            <a:avLst/>
          </a:prstGeom>
        </p:spPr>
      </p:pic>
      <p:pic>
        <p:nvPicPr>
          <p:cNvPr id="29" name="图片 28" descr="21"/>
          <p:cNvPicPr>
            <a:picLocks noChangeAspect="1"/>
          </p:cNvPicPr>
          <p:nvPr/>
        </p:nvPicPr>
        <p:blipFill>
          <a:blip r:embed="rId9"/>
          <a:srcRect l="78858" t="69787" r="4846" b="4500"/>
          <a:stretch>
            <a:fillRect/>
          </a:stretch>
        </p:blipFill>
        <p:spPr>
          <a:xfrm>
            <a:off x="7861300" y="2827020"/>
            <a:ext cx="976630" cy="874395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10"/>
          <a:srcRect l="45432" t="30593" r="34918" b="32574"/>
          <a:stretch>
            <a:fillRect/>
          </a:stretch>
        </p:blipFill>
        <p:spPr>
          <a:xfrm>
            <a:off x="5582920" y="1830070"/>
            <a:ext cx="1124585" cy="1292225"/>
          </a:xfrm>
          <a:prstGeom prst="rect">
            <a:avLst/>
          </a:prstGeom>
        </p:spPr>
      </p:pic>
      <p:pic>
        <p:nvPicPr>
          <p:cNvPr id="28" name="图片 27" descr="20"/>
          <p:cNvPicPr>
            <a:picLocks noChangeAspect="1"/>
          </p:cNvPicPr>
          <p:nvPr/>
        </p:nvPicPr>
        <p:blipFill>
          <a:blip r:embed="rId11"/>
          <a:srcRect l="55124" t="71907" r="26702" b="7500"/>
          <a:stretch>
            <a:fillRect/>
          </a:stretch>
        </p:blipFill>
        <p:spPr>
          <a:xfrm>
            <a:off x="6309360" y="3122930"/>
            <a:ext cx="1198880" cy="832485"/>
          </a:xfrm>
          <a:prstGeom prst="rect">
            <a:avLst/>
          </a:prstGeom>
        </p:spPr>
      </p:pic>
      <p:pic>
        <p:nvPicPr>
          <p:cNvPr id="27" name="图片 26" descr="19"/>
          <p:cNvPicPr>
            <a:picLocks noChangeAspect="1"/>
          </p:cNvPicPr>
          <p:nvPr/>
        </p:nvPicPr>
        <p:blipFill>
          <a:blip r:embed="rId12"/>
          <a:srcRect l="35803" t="68287" r="44292" b="5907"/>
          <a:stretch>
            <a:fillRect/>
          </a:stretch>
        </p:blipFill>
        <p:spPr>
          <a:xfrm>
            <a:off x="4819015" y="2983865"/>
            <a:ext cx="1387475" cy="1102360"/>
          </a:xfrm>
          <a:prstGeom prst="rect">
            <a:avLst/>
          </a:prstGeom>
        </p:spPr>
      </p:pic>
      <p:pic>
        <p:nvPicPr>
          <p:cNvPr id="22" name="图片 21" descr="14"/>
          <p:cNvPicPr>
            <a:picLocks noChangeAspect="1"/>
          </p:cNvPicPr>
          <p:nvPr/>
        </p:nvPicPr>
        <p:blipFill>
          <a:blip r:embed="rId13"/>
          <a:srcRect l="25562" t="38194" r="58857" b="37861"/>
          <a:stretch>
            <a:fillRect/>
          </a:stretch>
        </p:blipFill>
        <p:spPr>
          <a:xfrm>
            <a:off x="4128770" y="1968500"/>
            <a:ext cx="1078230" cy="1015365"/>
          </a:xfrm>
          <a:prstGeom prst="rect">
            <a:avLst/>
          </a:prstGeom>
        </p:spPr>
      </p:pic>
      <p:pic>
        <p:nvPicPr>
          <p:cNvPr id="25" name="图片 24" descr="17"/>
          <p:cNvPicPr>
            <a:picLocks noChangeAspect="1"/>
          </p:cNvPicPr>
          <p:nvPr/>
        </p:nvPicPr>
        <p:blipFill>
          <a:blip r:embed="rId14"/>
          <a:srcRect l="3711" t="50176" r="79414" b="24843"/>
          <a:stretch>
            <a:fillRect/>
          </a:stretch>
        </p:blipFill>
        <p:spPr>
          <a:xfrm>
            <a:off x="2571750" y="2223770"/>
            <a:ext cx="1181100" cy="1071880"/>
          </a:xfrm>
          <a:prstGeom prst="rect">
            <a:avLst/>
          </a:prstGeom>
        </p:spPr>
      </p:pic>
      <p:pic>
        <p:nvPicPr>
          <p:cNvPr id="26" name="图片 25" descr="18"/>
          <p:cNvPicPr>
            <a:picLocks noChangeAspect="1"/>
          </p:cNvPicPr>
          <p:nvPr/>
        </p:nvPicPr>
        <p:blipFill>
          <a:blip r:embed="rId15"/>
          <a:srcRect l="20444" t="67185" r="62466" b="8120"/>
          <a:stretch>
            <a:fillRect/>
          </a:stretch>
        </p:blipFill>
        <p:spPr>
          <a:xfrm>
            <a:off x="3568065" y="2983865"/>
            <a:ext cx="1148080" cy="1017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53854 0.53685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" y="2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99635 0.607315 " pathEditMode="relative" ptsTypes="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53646 0.607315 " pathEditMode="relative" ptsTypes="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0417 0.591389 " pathEditMode="relative" ptsTypes="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17708 0.4025 " pathEditMode="relative" ptsTypes="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0224 0.414815 " pathEditMode="relative" ptsTypes="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8229 0.400741 " pathEditMode="relative" ptsTypes="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02187 0.474907 " pathEditMode="relative" ptsTypes="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16094 0.264815 " pathEditMode="relative" ptsTypes=""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456771 0.270093 " pathEditMode="relative" ptsTypes="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2656 0.275463 " pathEditMode="relative" ptsTypes="">
                                      <p:cBhvr>
                                        <p:cTn id="8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66146 0.303611 " pathEditMode="relative" ptsTypes=""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" name="圆角矩形 30"/>
          <p:cNvSpPr/>
          <p:nvPr/>
        </p:nvSpPr>
        <p:spPr>
          <a:xfrm>
            <a:off x="1246505" y="4753610"/>
            <a:ext cx="9661525" cy="196151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 descr="22"/>
          <p:cNvPicPr>
            <a:picLocks noChangeAspect="1"/>
          </p:cNvPicPr>
          <p:nvPr/>
        </p:nvPicPr>
        <p:blipFill>
          <a:blip r:embed="rId1"/>
          <a:srcRect t="10308" r="68724"/>
          <a:stretch>
            <a:fillRect/>
          </a:stretch>
        </p:blipFill>
        <p:spPr>
          <a:xfrm>
            <a:off x="1395095" y="5074920"/>
            <a:ext cx="2971165" cy="1640205"/>
          </a:xfrm>
          <a:prstGeom prst="rect">
            <a:avLst/>
          </a:prstGeom>
        </p:spPr>
      </p:pic>
      <p:pic>
        <p:nvPicPr>
          <p:cNvPr id="33" name="图片 32" descr="23"/>
          <p:cNvPicPr>
            <a:picLocks noChangeAspect="1"/>
          </p:cNvPicPr>
          <p:nvPr/>
        </p:nvPicPr>
        <p:blipFill>
          <a:blip r:embed="rId2"/>
          <a:srcRect l="34552" t="10823" r="34464" b="1461"/>
          <a:stretch>
            <a:fillRect/>
          </a:stretch>
        </p:blipFill>
        <p:spPr>
          <a:xfrm>
            <a:off x="4450715" y="5083175"/>
            <a:ext cx="2962910" cy="1524000"/>
          </a:xfrm>
          <a:prstGeom prst="rect">
            <a:avLst/>
          </a:prstGeom>
        </p:spPr>
      </p:pic>
      <p:pic>
        <p:nvPicPr>
          <p:cNvPr id="34" name="图片 33" descr="24"/>
          <p:cNvPicPr>
            <a:picLocks noChangeAspect="1"/>
          </p:cNvPicPr>
          <p:nvPr/>
        </p:nvPicPr>
        <p:blipFill>
          <a:blip r:embed="rId3"/>
          <a:srcRect l="70302" t="7197" r="286" b="4085"/>
          <a:stretch>
            <a:fillRect/>
          </a:stretch>
        </p:blipFill>
        <p:spPr>
          <a:xfrm>
            <a:off x="7712075" y="4928235"/>
            <a:ext cx="2776855" cy="1612265"/>
          </a:xfrm>
          <a:prstGeom prst="rect">
            <a:avLst/>
          </a:prstGeom>
        </p:spPr>
      </p:pic>
      <p:pic>
        <p:nvPicPr>
          <p:cNvPr id="5" name="图片 4" descr="10"/>
          <p:cNvPicPr>
            <a:picLocks noChangeAspect="1"/>
          </p:cNvPicPr>
          <p:nvPr/>
        </p:nvPicPr>
        <p:blipFill>
          <a:blip r:embed="rId4"/>
          <a:srcRect r="65061" b="-1389"/>
          <a:stretch>
            <a:fillRect/>
          </a:stretch>
        </p:blipFill>
        <p:spPr>
          <a:xfrm>
            <a:off x="7945120" y="442595"/>
            <a:ext cx="2497455" cy="4469130"/>
          </a:xfrm>
          <a:prstGeom prst="rect">
            <a:avLst/>
          </a:prstGeom>
        </p:spPr>
      </p:pic>
      <p:pic>
        <p:nvPicPr>
          <p:cNvPr id="6" name="图片 5" descr="11"/>
          <p:cNvPicPr>
            <a:picLocks noChangeAspect="1"/>
          </p:cNvPicPr>
          <p:nvPr/>
        </p:nvPicPr>
        <p:blipFill>
          <a:blip r:embed="rId5"/>
          <a:srcRect l="31816" t="2056" r="33365" b="2074"/>
          <a:stretch>
            <a:fillRect/>
          </a:stretch>
        </p:blipFill>
        <p:spPr>
          <a:xfrm>
            <a:off x="1648460" y="600710"/>
            <a:ext cx="2428240" cy="4152900"/>
          </a:xfrm>
          <a:prstGeom prst="rect">
            <a:avLst/>
          </a:prstGeom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6"/>
          <a:srcRect l="65073" b="639"/>
          <a:stretch>
            <a:fillRect/>
          </a:stretch>
        </p:blipFill>
        <p:spPr>
          <a:xfrm>
            <a:off x="4735195" y="442595"/>
            <a:ext cx="2491105" cy="439483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云形 3"/>
          <p:cNvSpPr/>
          <p:nvPr/>
        </p:nvSpPr>
        <p:spPr>
          <a:xfrm>
            <a:off x="1553210" y="241300"/>
            <a:ext cx="9085580" cy="4329430"/>
          </a:xfrm>
          <a:prstGeom prst="cloud">
            <a:avLst/>
          </a:prstGeom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1246505" y="4753610"/>
            <a:ext cx="9661525" cy="196151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25"/>
          <p:cNvPicPr>
            <a:picLocks noChangeAspect="1"/>
          </p:cNvPicPr>
          <p:nvPr/>
        </p:nvPicPr>
        <p:blipFill>
          <a:blip r:embed="rId1"/>
          <a:srcRect l="1312" t="16616" r="73911" b="-353"/>
          <a:stretch>
            <a:fillRect/>
          </a:stretch>
        </p:blipFill>
        <p:spPr>
          <a:xfrm>
            <a:off x="1602105" y="4909820"/>
            <a:ext cx="2266950" cy="1582420"/>
          </a:xfrm>
          <a:prstGeom prst="rect">
            <a:avLst/>
          </a:prstGeom>
        </p:spPr>
      </p:pic>
      <p:pic>
        <p:nvPicPr>
          <p:cNvPr id="7" name="图片 6" descr="26"/>
          <p:cNvPicPr>
            <a:picLocks noChangeAspect="1"/>
          </p:cNvPicPr>
          <p:nvPr/>
        </p:nvPicPr>
        <p:blipFill>
          <a:blip r:embed="rId2"/>
          <a:srcRect l="39859" t="21760" r="35760" b="9934"/>
          <a:stretch>
            <a:fillRect/>
          </a:stretch>
        </p:blipFill>
        <p:spPr>
          <a:xfrm>
            <a:off x="4841875" y="4994910"/>
            <a:ext cx="2531110" cy="1464945"/>
          </a:xfrm>
          <a:prstGeom prst="rect">
            <a:avLst/>
          </a:prstGeom>
        </p:spPr>
      </p:pic>
      <p:pic>
        <p:nvPicPr>
          <p:cNvPr id="9" name="图片 8" descr="27"/>
          <p:cNvPicPr>
            <a:picLocks noChangeAspect="1"/>
          </p:cNvPicPr>
          <p:nvPr/>
        </p:nvPicPr>
        <p:blipFill>
          <a:blip r:embed="rId3"/>
          <a:srcRect l="73906" b="10363"/>
          <a:stretch>
            <a:fillRect/>
          </a:stretch>
        </p:blipFill>
        <p:spPr>
          <a:xfrm>
            <a:off x="8058150" y="4570730"/>
            <a:ext cx="2580640" cy="1831340"/>
          </a:xfrm>
          <a:prstGeom prst="rect">
            <a:avLst/>
          </a:prstGeom>
        </p:spPr>
      </p:pic>
      <p:pic>
        <p:nvPicPr>
          <p:cNvPr id="5" name="图片 4" descr="10"/>
          <p:cNvPicPr>
            <a:picLocks noChangeAspect="1"/>
          </p:cNvPicPr>
          <p:nvPr/>
        </p:nvPicPr>
        <p:blipFill>
          <a:blip r:embed="rId4"/>
          <a:srcRect l="37994" t="44611" r="49298" b="27009"/>
          <a:stretch>
            <a:fillRect/>
          </a:stretch>
        </p:blipFill>
        <p:spPr>
          <a:xfrm>
            <a:off x="4754880" y="2197100"/>
            <a:ext cx="812800" cy="1145540"/>
          </a:xfrm>
          <a:prstGeom prst="rect">
            <a:avLst/>
          </a:prstGeom>
        </p:spPr>
      </p:pic>
      <p:pic>
        <p:nvPicPr>
          <p:cNvPr id="24" name="图片 23" descr="16"/>
          <p:cNvPicPr>
            <a:picLocks noChangeAspect="1"/>
          </p:cNvPicPr>
          <p:nvPr/>
        </p:nvPicPr>
        <p:blipFill>
          <a:blip r:embed="rId5"/>
          <a:srcRect l="67068" t="46648" r="16381" b="25194"/>
          <a:stretch>
            <a:fillRect/>
          </a:stretch>
        </p:blipFill>
        <p:spPr>
          <a:xfrm>
            <a:off x="2581275" y="2556510"/>
            <a:ext cx="1061720" cy="1106805"/>
          </a:xfrm>
          <a:prstGeom prst="rect">
            <a:avLst/>
          </a:prstGeom>
        </p:spPr>
      </p:pic>
      <p:pic>
        <p:nvPicPr>
          <p:cNvPr id="3" name="图片 2" descr="11"/>
          <p:cNvPicPr>
            <a:picLocks noChangeAspect="1"/>
          </p:cNvPicPr>
          <p:nvPr/>
        </p:nvPicPr>
        <p:blipFill>
          <a:blip r:embed="rId6"/>
          <a:srcRect l="27905" t="6120" r="52945" b="63333"/>
          <a:stretch>
            <a:fillRect/>
          </a:stretch>
        </p:blipFill>
        <p:spPr>
          <a:xfrm>
            <a:off x="3255645" y="3182620"/>
            <a:ext cx="1228725" cy="1200785"/>
          </a:xfrm>
          <a:prstGeom prst="rect">
            <a:avLst/>
          </a:prstGeom>
        </p:spPr>
      </p:pic>
      <p:pic>
        <p:nvPicPr>
          <p:cNvPr id="26" name="图片 25" descr="18"/>
          <p:cNvPicPr>
            <a:picLocks noChangeAspect="1"/>
          </p:cNvPicPr>
          <p:nvPr/>
        </p:nvPicPr>
        <p:blipFill>
          <a:blip r:embed="rId7"/>
          <a:srcRect l="20444" t="67185" r="62466" b="8120"/>
          <a:stretch>
            <a:fillRect/>
          </a:stretch>
        </p:blipFill>
        <p:spPr>
          <a:xfrm>
            <a:off x="9022080" y="951230"/>
            <a:ext cx="1148080" cy="101727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8"/>
          <a:srcRect l="51400" t="63731" r="32655" b="15056"/>
          <a:stretch>
            <a:fillRect/>
          </a:stretch>
        </p:blipFill>
        <p:spPr>
          <a:xfrm>
            <a:off x="5723255" y="2680970"/>
            <a:ext cx="1202055" cy="1160145"/>
          </a:xfrm>
          <a:prstGeom prst="rect">
            <a:avLst/>
          </a:prstGeom>
        </p:spPr>
      </p:pic>
      <p:pic>
        <p:nvPicPr>
          <p:cNvPr id="11" name="图片 10" descr="14"/>
          <p:cNvPicPr>
            <a:picLocks noChangeAspect="1"/>
          </p:cNvPicPr>
          <p:nvPr/>
        </p:nvPicPr>
        <p:blipFill>
          <a:blip r:embed="rId9"/>
          <a:srcRect l="11935" t="41185" r="70495" b="41815"/>
          <a:stretch>
            <a:fillRect/>
          </a:stretch>
        </p:blipFill>
        <p:spPr>
          <a:xfrm>
            <a:off x="2496820" y="1826260"/>
            <a:ext cx="1039495" cy="730250"/>
          </a:xfrm>
          <a:prstGeom prst="rect">
            <a:avLst/>
          </a:prstGeom>
        </p:spPr>
      </p:pic>
      <p:pic>
        <p:nvPicPr>
          <p:cNvPr id="12" name="图片 11" descr="15"/>
          <p:cNvPicPr>
            <a:picLocks noChangeAspect="1"/>
          </p:cNvPicPr>
          <p:nvPr/>
        </p:nvPicPr>
        <p:blipFill>
          <a:blip r:embed="rId10"/>
          <a:srcRect l="71261" t="38907" r="10793" b="37907"/>
          <a:stretch>
            <a:fillRect/>
          </a:stretch>
        </p:blipFill>
        <p:spPr>
          <a:xfrm>
            <a:off x="8511540" y="1793875"/>
            <a:ext cx="1143635" cy="1071880"/>
          </a:xfrm>
          <a:prstGeom prst="rect">
            <a:avLst/>
          </a:prstGeom>
        </p:spPr>
      </p:pic>
      <p:pic>
        <p:nvPicPr>
          <p:cNvPr id="13" name="图片 12" descr="17"/>
          <p:cNvPicPr>
            <a:picLocks noChangeAspect="1"/>
          </p:cNvPicPr>
          <p:nvPr/>
        </p:nvPicPr>
        <p:blipFill>
          <a:blip r:embed="rId11"/>
          <a:srcRect l="65176" t="26843" r="22742" b="53065"/>
          <a:stretch>
            <a:fillRect/>
          </a:stretch>
        </p:blipFill>
        <p:spPr>
          <a:xfrm>
            <a:off x="7797165" y="953135"/>
            <a:ext cx="931545" cy="1124585"/>
          </a:xfrm>
          <a:prstGeom prst="rect">
            <a:avLst/>
          </a:prstGeom>
        </p:spPr>
      </p:pic>
      <p:pic>
        <p:nvPicPr>
          <p:cNvPr id="14" name="图片 13" descr="18"/>
          <p:cNvPicPr>
            <a:picLocks noChangeAspect="1"/>
          </p:cNvPicPr>
          <p:nvPr/>
        </p:nvPicPr>
        <p:blipFill>
          <a:blip r:embed="rId12"/>
          <a:srcRect l="56552" t="10815" r="29619" b="68528"/>
          <a:stretch>
            <a:fillRect/>
          </a:stretch>
        </p:blipFill>
        <p:spPr>
          <a:xfrm>
            <a:off x="6671310" y="631190"/>
            <a:ext cx="1049655" cy="1137285"/>
          </a:xfrm>
          <a:prstGeom prst="rect">
            <a:avLst/>
          </a:prstGeom>
        </p:spPr>
      </p:pic>
      <p:pic>
        <p:nvPicPr>
          <p:cNvPr id="15" name="图片 14" descr="19"/>
          <p:cNvPicPr>
            <a:picLocks noChangeAspect="1"/>
          </p:cNvPicPr>
          <p:nvPr/>
        </p:nvPicPr>
        <p:blipFill>
          <a:blip r:embed="rId13"/>
          <a:srcRect l="32762" t="20426" r="46054" b="59083"/>
          <a:stretch>
            <a:fillRect/>
          </a:stretch>
        </p:blipFill>
        <p:spPr>
          <a:xfrm>
            <a:off x="5146040" y="1180465"/>
            <a:ext cx="1449070" cy="1016635"/>
          </a:xfrm>
          <a:prstGeom prst="rect">
            <a:avLst/>
          </a:prstGeom>
        </p:spPr>
      </p:pic>
      <p:pic>
        <p:nvPicPr>
          <p:cNvPr id="16" name="图片 15" descr="20"/>
          <p:cNvPicPr>
            <a:picLocks noChangeAspect="1"/>
          </p:cNvPicPr>
          <p:nvPr/>
        </p:nvPicPr>
        <p:blipFill>
          <a:blip r:embed="rId14"/>
          <a:srcRect l="23736" t="6056" r="57452" b="70065"/>
          <a:stretch>
            <a:fillRect/>
          </a:stretch>
        </p:blipFill>
        <p:spPr>
          <a:xfrm>
            <a:off x="3987165" y="981710"/>
            <a:ext cx="1158875" cy="1067435"/>
          </a:xfrm>
          <a:prstGeom prst="rect">
            <a:avLst/>
          </a:prstGeom>
        </p:spPr>
      </p:pic>
      <p:pic>
        <p:nvPicPr>
          <p:cNvPr id="17" name="图片 16" descr="21"/>
          <p:cNvPicPr>
            <a:picLocks noChangeAspect="1"/>
          </p:cNvPicPr>
          <p:nvPr/>
        </p:nvPicPr>
        <p:blipFill>
          <a:blip r:embed="rId15"/>
          <a:srcRect l="27154" t="37139" r="63127" b="34852"/>
          <a:stretch>
            <a:fillRect/>
          </a:stretch>
        </p:blipFill>
        <p:spPr>
          <a:xfrm>
            <a:off x="3835400" y="1885315"/>
            <a:ext cx="620395" cy="1297305"/>
          </a:xfrm>
          <a:prstGeom prst="rect">
            <a:avLst/>
          </a:prstGeom>
        </p:spPr>
      </p:pic>
      <p:pic>
        <p:nvPicPr>
          <p:cNvPr id="18" name="图片 17" descr="24"/>
          <p:cNvPicPr>
            <a:picLocks noChangeAspect="1"/>
          </p:cNvPicPr>
          <p:nvPr/>
        </p:nvPicPr>
        <p:blipFill>
          <a:blip r:embed="rId16"/>
          <a:srcRect l="24857" t="19479" r="19986" b="7779"/>
          <a:stretch>
            <a:fillRect/>
          </a:stretch>
        </p:blipFill>
        <p:spPr>
          <a:xfrm rot="19320000">
            <a:off x="6866255" y="1852295"/>
            <a:ext cx="977900" cy="1508125"/>
          </a:xfrm>
          <a:prstGeom prst="rect">
            <a:avLst/>
          </a:prstGeom>
        </p:spPr>
      </p:pic>
      <p:pic>
        <p:nvPicPr>
          <p:cNvPr id="19" name="图片 18" descr="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40675" y="2900680"/>
            <a:ext cx="788035" cy="847090"/>
          </a:xfrm>
          <a:prstGeom prst="rect">
            <a:avLst/>
          </a:prstGeom>
        </p:spPr>
      </p:pic>
      <p:pic>
        <p:nvPicPr>
          <p:cNvPr id="20" name="图片 19" descr="23"/>
          <p:cNvPicPr>
            <a:picLocks noChangeAspect="1"/>
          </p:cNvPicPr>
          <p:nvPr/>
        </p:nvPicPr>
        <p:blipFill>
          <a:blip r:embed="rId18"/>
          <a:srcRect r="-2156" b="21198"/>
          <a:stretch>
            <a:fillRect/>
          </a:stretch>
        </p:blipFill>
        <p:spPr>
          <a:xfrm>
            <a:off x="2604135" y="875665"/>
            <a:ext cx="1287780" cy="8356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46875 0.609074 " pathEditMode="relative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6823 0.61787 " pathEditMode="relative" ptsTypes="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3229 0.554352 " pathEditMode="relative" ptsTypes="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47917 0.466111 " pathEditMode="relative" ptsTypes="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3281 0.377778 " pathEditMode="relative" ptsTypes="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42917 0.254259 " pathEditMode="relative" ptsTypes=""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4688 0.386667 " pathEditMode="relative" ptsTypes="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59844 0.448333 " pathEditMode="relative" ptsTypes="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89063 0.344259 " pathEditMode="relative" ptsTypes="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904167 0.626667 " pathEditMode="relative" ptsTypes=""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58802 0.549074 " pathEditMode="relative" ptsTypes="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89063 0.568426 " pathEditMode="relative" ptsTypes="">
                                      <p:cBhvr>
                                        <p:cTn id="9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8281 0.464352 " pathEditMode="relative" ptsTypes="">
                                      <p:cBhvr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794792 0.316019 " pathEditMode="relative" ptsTypes="">
                                      <p:cBhvr>
                                        <p:cTn id="1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84323 0.398981 " pathEditMode="relative" ptsTypes="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" name="圆角矩形 30"/>
          <p:cNvSpPr/>
          <p:nvPr/>
        </p:nvSpPr>
        <p:spPr>
          <a:xfrm>
            <a:off x="1411605" y="4741545"/>
            <a:ext cx="9661525" cy="196151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25"/>
          <p:cNvPicPr>
            <a:picLocks noChangeAspect="1"/>
          </p:cNvPicPr>
          <p:nvPr/>
        </p:nvPicPr>
        <p:blipFill>
          <a:blip r:embed="rId1"/>
          <a:srcRect l="1312" t="16616" r="73911" b="-353"/>
          <a:stretch>
            <a:fillRect/>
          </a:stretch>
        </p:blipFill>
        <p:spPr>
          <a:xfrm>
            <a:off x="1602105" y="4909820"/>
            <a:ext cx="2266950" cy="1582420"/>
          </a:xfrm>
          <a:prstGeom prst="rect">
            <a:avLst/>
          </a:prstGeom>
        </p:spPr>
      </p:pic>
      <p:pic>
        <p:nvPicPr>
          <p:cNvPr id="3" name="图片 2" descr="26"/>
          <p:cNvPicPr>
            <a:picLocks noChangeAspect="1"/>
          </p:cNvPicPr>
          <p:nvPr/>
        </p:nvPicPr>
        <p:blipFill>
          <a:blip r:embed="rId2"/>
          <a:srcRect l="39859" t="21760" r="35760" b="9934"/>
          <a:stretch>
            <a:fillRect/>
          </a:stretch>
        </p:blipFill>
        <p:spPr>
          <a:xfrm>
            <a:off x="4841875" y="4994910"/>
            <a:ext cx="2531110" cy="1464945"/>
          </a:xfrm>
          <a:prstGeom prst="rect">
            <a:avLst/>
          </a:prstGeom>
        </p:spPr>
      </p:pic>
      <p:pic>
        <p:nvPicPr>
          <p:cNvPr id="9" name="图片 8" descr="27"/>
          <p:cNvPicPr>
            <a:picLocks noChangeAspect="1"/>
          </p:cNvPicPr>
          <p:nvPr/>
        </p:nvPicPr>
        <p:blipFill>
          <a:blip r:embed="rId3"/>
          <a:srcRect l="73906" b="10363"/>
          <a:stretch>
            <a:fillRect/>
          </a:stretch>
        </p:blipFill>
        <p:spPr>
          <a:xfrm>
            <a:off x="8058150" y="4570730"/>
            <a:ext cx="2580640" cy="1831340"/>
          </a:xfrm>
          <a:prstGeom prst="rect">
            <a:avLst/>
          </a:prstGeom>
        </p:spPr>
      </p:pic>
      <p:pic>
        <p:nvPicPr>
          <p:cNvPr id="8" name="图片 7" descr="52"/>
          <p:cNvPicPr>
            <a:picLocks noChangeAspect="1"/>
          </p:cNvPicPr>
          <p:nvPr/>
        </p:nvPicPr>
        <p:blipFill>
          <a:blip r:embed="rId4"/>
          <a:srcRect l="65280" b="824"/>
          <a:stretch>
            <a:fillRect/>
          </a:stretch>
        </p:blipFill>
        <p:spPr>
          <a:xfrm>
            <a:off x="1411605" y="271145"/>
            <a:ext cx="2640330" cy="4470400"/>
          </a:xfrm>
          <a:prstGeom prst="rect">
            <a:avLst/>
          </a:prstGeom>
        </p:spPr>
      </p:pic>
      <p:pic>
        <p:nvPicPr>
          <p:cNvPr id="10" name="图片 9" descr="51"/>
          <p:cNvPicPr>
            <a:picLocks noChangeAspect="1"/>
          </p:cNvPicPr>
          <p:nvPr/>
        </p:nvPicPr>
        <p:blipFill>
          <a:blip r:embed="rId5"/>
          <a:srcRect l="32766" t="1287" r="32514" b="3046"/>
          <a:stretch>
            <a:fillRect/>
          </a:stretch>
        </p:blipFill>
        <p:spPr>
          <a:xfrm>
            <a:off x="8058785" y="384810"/>
            <a:ext cx="2580005" cy="4264025"/>
          </a:xfrm>
          <a:prstGeom prst="rect">
            <a:avLst/>
          </a:prstGeom>
        </p:spPr>
      </p:pic>
      <p:pic>
        <p:nvPicPr>
          <p:cNvPr id="12" name="图片 11" descr="50"/>
          <p:cNvPicPr>
            <a:picLocks noChangeAspect="1"/>
          </p:cNvPicPr>
          <p:nvPr/>
        </p:nvPicPr>
        <p:blipFill>
          <a:blip r:embed="rId6"/>
          <a:srcRect t="398" r="65501"/>
          <a:stretch>
            <a:fillRect/>
          </a:stretch>
        </p:blipFill>
        <p:spPr>
          <a:xfrm>
            <a:off x="4841875" y="384810"/>
            <a:ext cx="2531110" cy="4264025"/>
          </a:xfrm>
          <a:prstGeom prst="rect">
            <a:avLst/>
          </a:prstGeom>
        </p:spPr>
      </p:pic>
      <p:pic>
        <p:nvPicPr>
          <p:cNvPr id="13" name="图片 12" descr="17"/>
          <p:cNvPicPr>
            <a:picLocks noChangeAspect="1"/>
          </p:cNvPicPr>
          <p:nvPr/>
        </p:nvPicPr>
        <p:blipFill>
          <a:blip r:embed="rId7"/>
          <a:srcRect l="65176" t="26843" r="22742" b="53065"/>
          <a:stretch>
            <a:fillRect/>
          </a:stretch>
        </p:blipFill>
        <p:spPr>
          <a:xfrm>
            <a:off x="2997200" y="902970"/>
            <a:ext cx="777875" cy="9391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云形 3"/>
          <p:cNvSpPr/>
          <p:nvPr/>
        </p:nvSpPr>
        <p:spPr>
          <a:xfrm>
            <a:off x="1553210" y="241300"/>
            <a:ext cx="9085580" cy="4329430"/>
          </a:xfrm>
          <a:prstGeom prst="cloud">
            <a:avLst/>
          </a:prstGeom>
          <a:ln w="444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1246505" y="4753610"/>
            <a:ext cx="9661525" cy="196151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 descr="21"/>
          <p:cNvPicPr>
            <a:picLocks noChangeAspect="1"/>
          </p:cNvPicPr>
          <p:nvPr/>
        </p:nvPicPr>
        <p:blipFill>
          <a:blip r:embed="rId1"/>
          <a:srcRect l="78858" t="69787" r="4846" b="4500"/>
          <a:stretch>
            <a:fillRect/>
          </a:stretch>
        </p:blipFill>
        <p:spPr>
          <a:xfrm>
            <a:off x="4915535" y="1614805"/>
            <a:ext cx="976630" cy="874395"/>
          </a:xfrm>
          <a:prstGeom prst="rect">
            <a:avLst/>
          </a:prstGeom>
        </p:spPr>
      </p:pic>
      <p:pic>
        <p:nvPicPr>
          <p:cNvPr id="5" name="图片 4" descr="40"/>
          <p:cNvPicPr>
            <a:picLocks noChangeAspect="1"/>
          </p:cNvPicPr>
          <p:nvPr/>
        </p:nvPicPr>
        <p:blipFill>
          <a:blip r:embed="rId2"/>
          <a:srcRect l="3995" t="14674" r="73438"/>
          <a:stretch>
            <a:fillRect/>
          </a:stretch>
        </p:blipFill>
        <p:spPr>
          <a:xfrm>
            <a:off x="1818640" y="4870450"/>
            <a:ext cx="2037080" cy="1727835"/>
          </a:xfrm>
          <a:prstGeom prst="rect">
            <a:avLst/>
          </a:prstGeom>
        </p:spPr>
      </p:pic>
      <p:pic>
        <p:nvPicPr>
          <p:cNvPr id="6" name="图片 5" descr="41"/>
          <p:cNvPicPr>
            <a:picLocks noChangeAspect="1"/>
          </p:cNvPicPr>
          <p:nvPr/>
        </p:nvPicPr>
        <p:blipFill>
          <a:blip r:embed="rId3"/>
          <a:srcRect l="39005" t="8753" r="38385" b="7267"/>
          <a:stretch>
            <a:fillRect/>
          </a:stretch>
        </p:blipFill>
        <p:spPr>
          <a:xfrm>
            <a:off x="4819015" y="4753610"/>
            <a:ext cx="2003425" cy="166941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4"/>
          <a:srcRect l="72552" t="28372" r="2130" b="21662"/>
          <a:stretch>
            <a:fillRect/>
          </a:stretch>
        </p:blipFill>
        <p:spPr>
          <a:xfrm>
            <a:off x="7508240" y="5056505"/>
            <a:ext cx="3086735" cy="1366520"/>
          </a:xfrm>
          <a:prstGeom prst="rect">
            <a:avLst/>
          </a:prstGeom>
        </p:spPr>
      </p:pic>
      <p:pic>
        <p:nvPicPr>
          <p:cNvPr id="9" name="图片 8" descr="30"/>
          <p:cNvPicPr>
            <a:picLocks noChangeAspect="1"/>
          </p:cNvPicPr>
          <p:nvPr/>
        </p:nvPicPr>
        <p:blipFill>
          <a:blip r:embed="rId5"/>
          <a:srcRect l="10248" t="16843" r="79617" b="51685"/>
          <a:stretch>
            <a:fillRect/>
          </a:stretch>
        </p:blipFill>
        <p:spPr>
          <a:xfrm>
            <a:off x="2579370" y="1075690"/>
            <a:ext cx="813435" cy="1348105"/>
          </a:xfrm>
          <a:prstGeom prst="rect">
            <a:avLst/>
          </a:prstGeom>
        </p:spPr>
      </p:pic>
      <p:pic>
        <p:nvPicPr>
          <p:cNvPr id="19" name="图片 18" descr="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2720" y="1543050"/>
            <a:ext cx="659130" cy="708660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rcRect l="29714" t="10259" r="47573" b="70157"/>
          <a:stretch>
            <a:fillRect/>
          </a:stretch>
        </p:blipFill>
        <p:spPr>
          <a:xfrm>
            <a:off x="5008245" y="852170"/>
            <a:ext cx="1814195" cy="1002030"/>
          </a:xfrm>
          <a:prstGeom prst="rect">
            <a:avLst/>
          </a:prstGeom>
        </p:spPr>
      </p:pic>
      <p:pic>
        <p:nvPicPr>
          <p:cNvPr id="11" name="图片 10" descr="32"/>
          <p:cNvPicPr>
            <a:picLocks noChangeAspect="1"/>
          </p:cNvPicPr>
          <p:nvPr/>
        </p:nvPicPr>
        <p:blipFill>
          <a:blip r:embed="rId8"/>
          <a:srcRect l="59303" t="16028" r="27648" b="69722"/>
          <a:stretch>
            <a:fillRect/>
          </a:stretch>
        </p:blipFill>
        <p:spPr>
          <a:xfrm>
            <a:off x="7786370" y="636905"/>
            <a:ext cx="1223010" cy="906145"/>
          </a:xfrm>
          <a:prstGeom prst="rect">
            <a:avLst/>
          </a:prstGeom>
        </p:spPr>
      </p:pic>
      <p:pic>
        <p:nvPicPr>
          <p:cNvPr id="12" name="图片 11" descr="33"/>
          <p:cNvPicPr>
            <a:picLocks noChangeAspect="1"/>
          </p:cNvPicPr>
          <p:nvPr/>
        </p:nvPicPr>
        <p:blipFill>
          <a:blip r:embed="rId9"/>
          <a:srcRect l="65934" t="26028" r="7272" b="52667"/>
          <a:stretch>
            <a:fillRect/>
          </a:stretch>
        </p:blipFill>
        <p:spPr>
          <a:xfrm>
            <a:off x="8402955" y="1149350"/>
            <a:ext cx="1726565" cy="931545"/>
          </a:xfrm>
          <a:prstGeom prst="rect">
            <a:avLst/>
          </a:prstGeom>
        </p:spPr>
      </p:pic>
      <p:pic>
        <p:nvPicPr>
          <p:cNvPr id="13" name="图片 12" descr="34"/>
          <p:cNvPicPr>
            <a:picLocks noChangeAspect="1"/>
          </p:cNvPicPr>
          <p:nvPr/>
        </p:nvPicPr>
        <p:blipFill>
          <a:blip r:embed="rId10"/>
          <a:srcRect l="68308" t="47407" r="8747" b="30611"/>
          <a:stretch>
            <a:fillRect/>
          </a:stretch>
        </p:blipFill>
        <p:spPr>
          <a:xfrm>
            <a:off x="7786370" y="2251710"/>
            <a:ext cx="1558290" cy="1012825"/>
          </a:xfrm>
          <a:prstGeom prst="rect">
            <a:avLst/>
          </a:prstGeom>
        </p:spPr>
      </p:pic>
      <p:pic>
        <p:nvPicPr>
          <p:cNvPr id="14" name="图片 13" descr="35"/>
          <p:cNvPicPr>
            <a:picLocks noChangeAspect="1"/>
          </p:cNvPicPr>
          <p:nvPr/>
        </p:nvPicPr>
        <p:blipFill>
          <a:blip r:embed="rId11"/>
          <a:srcRect l="55322" t="66167" r="28948" b="13611"/>
          <a:stretch>
            <a:fillRect/>
          </a:stretch>
        </p:blipFill>
        <p:spPr>
          <a:xfrm>
            <a:off x="6412230" y="3264535"/>
            <a:ext cx="1096010" cy="955675"/>
          </a:xfrm>
          <a:prstGeom prst="rect">
            <a:avLst/>
          </a:prstGeom>
        </p:spPr>
      </p:pic>
      <p:pic>
        <p:nvPicPr>
          <p:cNvPr id="15" name="图片 14" descr="37"/>
          <p:cNvPicPr>
            <a:picLocks noChangeAspect="1"/>
          </p:cNvPicPr>
          <p:nvPr/>
        </p:nvPicPr>
        <p:blipFill>
          <a:blip r:embed="rId12"/>
          <a:srcRect l="32276" t="69833" r="47573" b="8361"/>
          <a:stretch>
            <a:fillRect/>
          </a:stretch>
        </p:blipFill>
        <p:spPr>
          <a:xfrm>
            <a:off x="4397375" y="3264535"/>
            <a:ext cx="1217930" cy="894080"/>
          </a:xfrm>
          <a:prstGeom prst="rect">
            <a:avLst/>
          </a:prstGeom>
        </p:spPr>
      </p:pic>
      <p:pic>
        <p:nvPicPr>
          <p:cNvPr id="16" name="图片 15" descr="38"/>
          <p:cNvPicPr>
            <a:picLocks noChangeAspect="1"/>
          </p:cNvPicPr>
          <p:nvPr/>
        </p:nvPicPr>
        <p:blipFill>
          <a:blip r:embed="rId13"/>
          <a:srcRect l="34556" t="55120" r="52402" b="32676"/>
          <a:stretch>
            <a:fillRect/>
          </a:stretch>
        </p:blipFill>
        <p:spPr>
          <a:xfrm>
            <a:off x="4397375" y="2491105"/>
            <a:ext cx="1318895" cy="836930"/>
          </a:xfrm>
          <a:prstGeom prst="rect">
            <a:avLst/>
          </a:prstGeom>
        </p:spPr>
      </p:pic>
      <p:pic>
        <p:nvPicPr>
          <p:cNvPr id="17" name="图片 16" descr="21"/>
          <p:cNvPicPr>
            <a:picLocks noChangeAspect="1"/>
          </p:cNvPicPr>
          <p:nvPr/>
        </p:nvPicPr>
        <p:blipFill>
          <a:blip r:embed="rId14"/>
          <a:srcRect l="27154" t="37139" r="63127" b="34852"/>
          <a:stretch>
            <a:fillRect/>
          </a:stretch>
        </p:blipFill>
        <p:spPr>
          <a:xfrm>
            <a:off x="6923405" y="1614805"/>
            <a:ext cx="620395" cy="1297305"/>
          </a:xfrm>
          <a:prstGeom prst="rect">
            <a:avLst/>
          </a:prstGeom>
        </p:spPr>
      </p:pic>
      <p:pic>
        <p:nvPicPr>
          <p:cNvPr id="18" name="图片 17" descr="39"/>
          <p:cNvPicPr>
            <a:picLocks noChangeAspect="1"/>
          </p:cNvPicPr>
          <p:nvPr/>
        </p:nvPicPr>
        <p:blipFill>
          <a:blip r:embed="rId15"/>
          <a:srcRect l="13501" t="50028" r="71121" b="29361"/>
          <a:stretch>
            <a:fillRect/>
          </a:stretch>
        </p:blipFill>
        <p:spPr>
          <a:xfrm>
            <a:off x="2908300" y="2487930"/>
            <a:ext cx="924560" cy="840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776852 L -0.000989583 -0.0671296 L -0.00197917 -0.0565741 L -0.00197917 -0.0459259 L -0.00197917 -0.0336111 L -0.00197917 -0.0212037 L -0.00197917 -0.0106481 L -0.00197917 0.00175926 L -0.00296875 0.0123148 " pathEditMode="relative" ptsTypes="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989583 -0.0105556 L 0.00296875 -0.0247222 L 0.00395833 -0.037037 L 0.00494792 -0.0494444 L 0.0059375 -0.0617593 L 0.00692708 -0.0723148 L 0.00692708 -0.082963 L 0.00791667 -0.0705556 L 0.00791667 -0.06 L 0.00791667 -0.0494444 L 0.00791667 -0.0387963 L 0.00791667 -0.0282407 L 0.00791667 -0.0175926 L 0.00791667 -0.00703704 " pathEditMode="relative" ptsTypes="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96875 -0.0141667 L 0.00395833 -0.0264815 L 0.00494792 -0.0406481 L 0.0059375 -0.0512037 L 0.00791667 -0.0618519 L 0.00890625 -0.0741667 L 0.00890625 -0.0636111 L 0.00989583 -0.0512037 L 0.0129167 -0.0406481 L 0.0129167 -0.0300926 L 0.0129167 -0.0194444 L 0.0129167 -0.00888889 " pathEditMode="relative" ptsTypes="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0151 0.535 " pathEditMode="relative" ptsTypes="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86458 0.365463 " pathEditMode="relative" ptsTypes="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20208 0.501389 " pathEditMode="relative" ptsTypes="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4271 0.591389 " pathEditMode="relative" ptsTypes="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349 0.674444 " pathEditMode="relative" ptsTypes="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109375 0.549074 " pathEditMode="relative" ptsTypes="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7552 0.483704 " pathEditMode="relative" ptsTypes="">
                                      <p:cBhvr>
                                        <p:cTn id="7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599 0.464259 " pathEditMode="relative" ptsTypes="">
                                      <p:cBhvr>
                                        <p:cTn id="8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9375 0.384815 " pathEditMode="relative" ptsTypes="">
                                      <p:cBhvr>
                                        <p:cTn id="9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55208 0.3725 " pathEditMode="relative" ptsTypes="">
                                      <p:cBhvr>
                                        <p:cTn id="10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5521 0.268333 " pathEditMode="relative" ptsTypes="">
                                      <p:cBhvr>
                                        <p:cTn id="1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40625 0.24537 " pathEditMode="relative" ptsTypes=""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" name="圆角矩形 30"/>
          <p:cNvSpPr/>
          <p:nvPr/>
        </p:nvSpPr>
        <p:spPr>
          <a:xfrm>
            <a:off x="1411605" y="4741545"/>
            <a:ext cx="9661525" cy="1961515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40"/>
          <p:cNvPicPr>
            <a:picLocks noChangeAspect="1"/>
          </p:cNvPicPr>
          <p:nvPr/>
        </p:nvPicPr>
        <p:blipFill>
          <a:blip r:embed="rId1"/>
          <a:srcRect l="3995" t="14674" r="73438"/>
          <a:stretch>
            <a:fillRect/>
          </a:stretch>
        </p:blipFill>
        <p:spPr>
          <a:xfrm>
            <a:off x="1818640" y="4870450"/>
            <a:ext cx="2037080" cy="1727835"/>
          </a:xfrm>
          <a:prstGeom prst="rect">
            <a:avLst/>
          </a:prstGeom>
        </p:spPr>
      </p:pic>
      <p:pic>
        <p:nvPicPr>
          <p:cNvPr id="6" name="图片 5" descr="41"/>
          <p:cNvPicPr>
            <a:picLocks noChangeAspect="1"/>
          </p:cNvPicPr>
          <p:nvPr/>
        </p:nvPicPr>
        <p:blipFill>
          <a:blip r:embed="rId2"/>
          <a:srcRect l="39005" t="8753" r="38385" b="7267"/>
          <a:stretch>
            <a:fillRect/>
          </a:stretch>
        </p:blipFill>
        <p:spPr>
          <a:xfrm>
            <a:off x="4819015" y="4753610"/>
            <a:ext cx="2003425" cy="1669415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3"/>
          <a:srcRect l="72552" t="28372" r="2130" b="21662"/>
          <a:stretch>
            <a:fillRect/>
          </a:stretch>
        </p:blipFill>
        <p:spPr>
          <a:xfrm>
            <a:off x="7508240" y="5056505"/>
            <a:ext cx="3086735" cy="1366520"/>
          </a:xfrm>
          <a:prstGeom prst="rect">
            <a:avLst/>
          </a:prstGeom>
        </p:spPr>
      </p:pic>
      <p:pic>
        <p:nvPicPr>
          <p:cNvPr id="4" name="图片 3" descr="60"/>
          <p:cNvPicPr>
            <a:picLocks noChangeAspect="1"/>
          </p:cNvPicPr>
          <p:nvPr/>
        </p:nvPicPr>
        <p:blipFill>
          <a:blip r:embed="rId4"/>
          <a:srcRect r="62633" b="302"/>
          <a:stretch>
            <a:fillRect/>
          </a:stretch>
        </p:blipFill>
        <p:spPr>
          <a:xfrm>
            <a:off x="1473835" y="398145"/>
            <a:ext cx="2741930" cy="4250690"/>
          </a:xfrm>
          <a:prstGeom prst="rect">
            <a:avLst/>
          </a:prstGeom>
        </p:spPr>
      </p:pic>
      <p:pic>
        <p:nvPicPr>
          <p:cNvPr id="11" name="图片 10" descr="61"/>
          <p:cNvPicPr>
            <a:picLocks noChangeAspect="1"/>
          </p:cNvPicPr>
          <p:nvPr/>
        </p:nvPicPr>
        <p:blipFill>
          <a:blip r:embed="rId5"/>
          <a:srcRect l="33639" t="1093" r="32137" b="787"/>
          <a:stretch>
            <a:fillRect/>
          </a:stretch>
        </p:blipFill>
        <p:spPr>
          <a:xfrm>
            <a:off x="4664075" y="503555"/>
            <a:ext cx="2476500" cy="4039235"/>
          </a:xfrm>
          <a:prstGeom prst="rect">
            <a:avLst/>
          </a:prstGeom>
        </p:spPr>
      </p:pic>
      <p:pic>
        <p:nvPicPr>
          <p:cNvPr id="14" name="图片 13" descr="62"/>
          <p:cNvPicPr>
            <a:picLocks noChangeAspect="1"/>
          </p:cNvPicPr>
          <p:nvPr/>
        </p:nvPicPr>
        <p:blipFill>
          <a:blip r:embed="rId6"/>
          <a:srcRect l="66374" b="-870"/>
          <a:stretch>
            <a:fillRect/>
          </a:stretch>
        </p:blipFill>
        <p:spPr>
          <a:xfrm>
            <a:off x="8082280" y="503555"/>
            <a:ext cx="24180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60900" y="153670"/>
            <a:ext cx="38500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找到里面的蔬菜</a:t>
            </a:r>
            <a:endParaRPr lang="zh-CN" altLang="zh-CN" sz="320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77495" y="3773805"/>
            <a:ext cx="11502390" cy="2978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16"/>
          <p:cNvPicPr>
            <a:picLocks noChangeAspect="1"/>
          </p:cNvPicPr>
          <p:nvPr/>
        </p:nvPicPr>
        <p:blipFill>
          <a:blip r:embed="rId1"/>
          <a:srcRect l="67068" t="46648" r="16381" b="25194"/>
          <a:stretch>
            <a:fillRect/>
          </a:stretch>
        </p:blipFill>
        <p:spPr>
          <a:xfrm>
            <a:off x="1443355" y="2087245"/>
            <a:ext cx="1061720" cy="1106805"/>
          </a:xfrm>
          <a:prstGeom prst="rect">
            <a:avLst/>
          </a:prstGeom>
        </p:spPr>
      </p:pic>
      <p:pic>
        <p:nvPicPr>
          <p:cNvPr id="19" name="图片 18" descr="202206132137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7115" y="451485"/>
            <a:ext cx="1718945" cy="1718945"/>
          </a:xfrm>
          <a:prstGeom prst="rect">
            <a:avLst/>
          </a:prstGeom>
        </p:spPr>
      </p:pic>
      <p:pic>
        <p:nvPicPr>
          <p:cNvPr id="4" name="图片 3" descr="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215" y="888365"/>
            <a:ext cx="659130" cy="708660"/>
          </a:xfrm>
          <a:prstGeom prst="rect">
            <a:avLst/>
          </a:prstGeom>
        </p:spPr>
      </p:pic>
      <p:pic>
        <p:nvPicPr>
          <p:cNvPr id="18" name="图片 17" descr="24"/>
          <p:cNvPicPr>
            <a:picLocks noChangeAspect="1"/>
          </p:cNvPicPr>
          <p:nvPr/>
        </p:nvPicPr>
        <p:blipFill>
          <a:blip r:embed="rId4"/>
          <a:srcRect l="24857" t="19479" r="19986" b="7779"/>
          <a:stretch>
            <a:fillRect/>
          </a:stretch>
        </p:blipFill>
        <p:spPr>
          <a:xfrm rot="19320000">
            <a:off x="6624955" y="2174240"/>
            <a:ext cx="977900" cy="1508125"/>
          </a:xfrm>
          <a:prstGeom prst="rect">
            <a:avLst/>
          </a:prstGeom>
        </p:spPr>
      </p:pic>
      <p:pic>
        <p:nvPicPr>
          <p:cNvPr id="11" name="图片 10" descr="202206132200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095" y="2321560"/>
            <a:ext cx="671830" cy="638810"/>
          </a:xfrm>
          <a:prstGeom prst="rect">
            <a:avLst/>
          </a:prstGeom>
        </p:spPr>
      </p:pic>
      <p:pic>
        <p:nvPicPr>
          <p:cNvPr id="5" name="图片 4" descr="11"/>
          <p:cNvPicPr>
            <a:picLocks noChangeAspect="1"/>
          </p:cNvPicPr>
          <p:nvPr/>
        </p:nvPicPr>
        <p:blipFill>
          <a:blip r:embed="rId6"/>
          <a:srcRect l="27905" t="6120" r="52945" b="63333"/>
          <a:stretch>
            <a:fillRect/>
          </a:stretch>
        </p:blipFill>
        <p:spPr>
          <a:xfrm>
            <a:off x="10182225" y="1993265"/>
            <a:ext cx="1228725" cy="1200785"/>
          </a:xfrm>
          <a:prstGeom prst="rect">
            <a:avLst/>
          </a:prstGeom>
        </p:spPr>
      </p:pic>
      <p:pic>
        <p:nvPicPr>
          <p:cNvPr id="6" name="图片 5" descr="u=4082567497,4091804326&amp;fm=253&amp;fmt=auto&amp;app=120&amp;f=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0900" y="718820"/>
            <a:ext cx="1395095" cy="1049020"/>
          </a:xfrm>
          <a:prstGeom prst="rect">
            <a:avLst/>
          </a:prstGeom>
        </p:spPr>
      </p:pic>
      <p:pic>
        <p:nvPicPr>
          <p:cNvPr id="7" name="图片 6" descr="202206132200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7055" y="2087245"/>
            <a:ext cx="1183640" cy="977900"/>
          </a:xfrm>
          <a:prstGeom prst="rect">
            <a:avLst/>
          </a:prstGeom>
        </p:spPr>
      </p:pic>
      <p:pic>
        <p:nvPicPr>
          <p:cNvPr id="8" name="图片 7" descr="21"/>
          <p:cNvPicPr>
            <a:picLocks noChangeAspect="1"/>
          </p:cNvPicPr>
          <p:nvPr/>
        </p:nvPicPr>
        <p:blipFill>
          <a:blip r:embed="rId9"/>
          <a:srcRect l="27154" t="37139" r="63127" b="34852"/>
          <a:stretch>
            <a:fillRect/>
          </a:stretch>
        </p:blipFill>
        <p:spPr>
          <a:xfrm>
            <a:off x="5048250" y="1896745"/>
            <a:ext cx="620395" cy="1297305"/>
          </a:xfrm>
          <a:prstGeom prst="rect">
            <a:avLst/>
          </a:prstGeom>
        </p:spPr>
      </p:pic>
      <p:pic>
        <p:nvPicPr>
          <p:cNvPr id="13" name="图片 12" descr="10"/>
          <p:cNvPicPr>
            <a:picLocks noChangeAspect="1"/>
          </p:cNvPicPr>
          <p:nvPr/>
        </p:nvPicPr>
        <p:blipFill>
          <a:blip r:embed="rId10"/>
          <a:srcRect l="1570" t="5558" r="71671" b="56961"/>
          <a:stretch>
            <a:fillRect/>
          </a:stretch>
        </p:blipFill>
        <p:spPr>
          <a:xfrm>
            <a:off x="1306830" y="777240"/>
            <a:ext cx="883920" cy="835025"/>
          </a:xfrm>
          <a:prstGeom prst="rect">
            <a:avLst/>
          </a:prstGeom>
        </p:spPr>
      </p:pic>
      <p:pic>
        <p:nvPicPr>
          <p:cNvPr id="20" name="图片 19" descr="13"/>
          <p:cNvPicPr>
            <a:picLocks noChangeAspect="1"/>
          </p:cNvPicPr>
          <p:nvPr/>
        </p:nvPicPr>
        <p:blipFill>
          <a:blip r:embed="rId11"/>
          <a:srcRect t="51458" r="63389"/>
          <a:stretch>
            <a:fillRect/>
          </a:stretch>
        </p:blipFill>
        <p:spPr>
          <a:xfrm>
            <a:off x="6432550" y="919480"/>
            <a:ext cx="1041400" cy="931545"/>
          </a:xfrm>
          <a:prstGeom prst="rect">
            <a:avLst/>
          </a:prstGeom>
        </p:spPr>
      </p:pic>
      <p:pic>
        <p:nvPicPr>
          <p:cNvPr id="23" name="图片 22" descr="14"/>
          <p:cNvPicPr>
            <a:picLocks noChangeAspect="1"/>
          </p:cNvPicPr>
          <p:nvPr/>
        </p:nvPicPr>
        <p:blipFill>
          <a:blip r:embed="rId12"/>
          <a:srcRect l="31163" t="-3190" r="38560" b="56742"/>
          <a:stretch>
            <a:fillRect/>
          </a:stretch>
        </p:blipFill>
        <p:spPr>
          <a:xfrm>
            <a:off x="8201660" y="777240"/>
            <a:ext cx="1007745" cy="10426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4375 0.504907 " pathEditMode="relative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395833 0.510278 " pathEditMode="relative" ptsTypes="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8958 0.511111 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2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09375 0.503148 " pathEditMode="relative" ptsTypes="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7031 0.478426 " pathEditMode="relative" ptsTypes="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24427 0.487222 " pathEditMode="relative" ptsTypes="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NWYxNjM2MTE5ZGRmN2Q0MTY2M2M3ZTBlZTIzNTY2ZT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WPS 演示</Application>
  <PresentationFormat>宽屏</PresentationFormat>
  <Paragraphs>12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Arial</vt:lpstr>
      <vt:lpstr>宋体</vt:lpstr>
      <vt:lpstr>Wingdings</vt:lpstr>
      <vt:lpstr>方正粗黑宋简体</vt:lpstr>
      <vt:lpstr>华文中宋</vt:lpstr>
      <vt:lpstr>微软雅黑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遐妹</cp:lastModifiedBy>
  <cp:revision>15</cp:revision>
  <dcterms:created xsi:type="dcterms:W3CDTF">2022-06-13T13:17:00Z</dcterms:created>
  <dcterms:modified xsi:type="dcterms:W3CDTF">2023-09-21T14:16:29Z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135FC3AAC9FB48CA91E7262C8D7807CB_13</vt:lpwstr>
  </property>
  <property fmtid="{D5CDD505-2E9C-101B-9397-08002B2CF9AE}" pid="3" name="KSOProductBuildVer">
    <vt:lpwstr>2052-12.1.0.15355</vt:lpwstr>
  </property>
</Properties>
</file>