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86" r:id="rId4"/>
    <p:sldId id="28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68" r:id="rId14"/>
    <p:sldId id="289" r:id="rId15"/>
    <p:sldId id="270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5" tIns="45717" rIns="91435" bIns="45717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5" tIns="45717" rIns="91435" bIns="45717"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5" tIns="45717" rIns="91435" bIns="45717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8.png"/><Relationship Id="rId7" Type="http://schemas.openxmlformats.org/officeDocument/2006/relationships/image" Target="../media/image29.png"/><Relationship Id="rId6" Type="http://schemas.microsoft.com/office/2007/relationships/media" Target="file:///E:\&#20248;&#36136;&#35838;&#35270;&#39057;\&#24188;&#20799;&#20248;&#36136;&#35838;\&#21333;&#33410;&#35838;\&#20013;&#29677;&#25968;&#23398;&#12298;&#39318;&#20808;&#26377;&#19968;&#20010;&#33529;&#26524;&#12299;\&#32972;&#26223;&#38899;&#20048;.mp3" TargetMode="External"/><Relationship Id="rId5" Type="http://schemas.openxmlformats.org/officeDocument/2006/relationships/audio" Target="file:///E:\&#20248;&#36136;&#35838;&#35270;&#39057;\&#24188;&#20799;&#20248;&#36136;&#35838;\&#21333;&#33410;&#35838;\&#20013;&#29677;&#25968;&#23398;&#12298;&#39318;&#20808;&#26377;&#19968;&#20010;&#33529;&#26524;&#12299;\&#32972;&#26223;&#38899;&#20048;.mp3" TargetMode="External"/><Relationship Id="rId4" Type="http://schemas.openxmlformats.org/officeDocument/2006/relationships/image" Target="../media/image8.png"/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33793" descr="只有一个苹果001"/>
          <p:cNvPicPr>
            <a:picLocks noChangeAspect="1"/>
          </p:cNvPicPr>
          <p:nvPr/>
        </p:nvPicPr>
        <p:blipFill>
          <a:blip r:embed="rId1"/>
          <a:srcRect l="2316" t="1288" r="919"/>
          <a:stretch>
            <a:fillRect/>
          </a:stretch>
        </p:blipFill>
        <p:spPr>
          <a:xfrm>
            <a:off x="762000" y="533400"/>
            <a:ext cx="7962900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11266" name="文本占位符 15362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11267" name="图片 15364" descr="2010831105321715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152400"/>
            <a:ext cx="91440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368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838200"/>
            <a:ext cx="13716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368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72000"/>
            <a:ext cx="13716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368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1219200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68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828800"/>
            <a:ext cx="881063" cy="104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368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810000"/>
            <a:ext cx="977900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368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990600"/>
            <a:ext cx="13716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图片 368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667000"/>
            <a:ext cx="13716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图片 368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4572000"/>
            <a:ext cx="13716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552 C 0.00468 -0.05667 0.0092 -0.05806 0.01371 -0.06014 C 0.10017 -0.05991 0.1868 -0.05991 0.27291 -0.05875 C 0.28368 -0.05852 0.29323 -0.05089 0.30312 -0.04603 C 0.32656 -0.03539 0.35 -0.01758 0.37413 -0.0111 C 0.37934 -0.00786 0.38472 -0.00439 0.3901 -0.00162 C 0.39774 0.00625 0.40208 0.0192 0.40955 0.02683 C 0.41597 0.04048 0.42534 0.05043 0.43333 0.062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6609E-6 C 0.01597 -0.00047 0.03229 -0.0007 0.04844 -0.00162 C 0.05417 -0.00209 0.05833 -0.00903 0.06354 -0.01111 C 0.08958 -0.02198 0.11632 -0.03054 0.14375 -0.03285 C 0.16215 -0.04002 0.17378 -0.04534 0.19358 -0.04696 C 0.20538 -0.04974 0.21649 -0.05575 0.22813 -0.05968 C 0.23316 -0.06315 0.23837 -0.06408 0.2434 -0.06755 C 0.25139 -0.0731 0.25642 -0.07657 0.26545 -0.08004 C 0.27326 -0.08305 0.27795 -0.09392 0.28767 -0.09716 C 0.29219 -0.10086 0.29635 -0.10155 0.30156 -0.1034 C 0.31059 -0.10687 0.32344 -0.11451 0.33333 -0.11451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70021E-6 C 0.01459 -0.00509 0.02917 -0.01018 0.04341 -0.01712 C 0.04792 -0.0192 0.05192 -0.02313 0.05643 -0.02498 C 0.06667 -0.02891 0.07761 -0.02729 0.0882 -0.02822 C 0.09671 -0.02961 0.10435 -0.03285 0.11285 -0.03446 C 0.12119 -0.03909 0.12987 -0.04349 0.13872 -0.04534 C 0.15244 -0.05228 0.16615 -0.05829 0.18004 -0.0643 C 0.18438 -0.06616 0.18837 -0.06986 0.19289 -0.07055 C 0.20296 -0.0724 0.2132 -0.07263 0.22344 -0.07356 C 0.22917 -0.0768 0.2349 -0.08003 0.24115 -0.08142 C 0.24758 -0.08281 0.24983 -0.08235 0.25521 -0.08466 C 0.25834 -0.08605 0.26146 -0.08767 0.26459 -0.08929 C 0.26702 -0.09044 0.27171 -0.09253 0.27171 -0.09253 C 0.27639 -0.09206 0.28108 -0.09183 0.28577 -0.09091 C 0.28699 -0.09068 0.28942 -0.08929 0.28942 -0.08929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13314" name="文本占位符 16386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13315" name="图片 163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725" y="93663"/>
            <a:ext cx="8718550" cy="667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378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378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5410200" cy="406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15362" name="文本占位符 18434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15363" name="图片 18436" descr="201083115351651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-152400"/>
            <a:ext cx="8763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38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0574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389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1336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38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2766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389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766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38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25908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38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25908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389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2590800"/>
            <a:ext cx="14097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39937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17410" name="文本占位符 39938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17411" name="图片 39939" descr="20109116325189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"/>
            <a:ext cx="8315325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044" name="表格 41043"/>
          <p:cNvGraphicFramePr/>
          <p:nvPr/>
        </p:nvGraphicFramePr>
        <p:xfrm>
          <a:off x="0" y="304800"/>
          <a:ext cx="9067800" cy="6186488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7762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dirty="0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3" name="矩形 41025"/>
          <p:cNvSpPr/>
          <p:nvPr/>
        </p:nvSpPr>
        <p:spPr>
          <a:xfrm>
            <a:off x="8305800" y="3810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4" name="矩形 41028"/>
          <p:cNvSpPr/>
          <p:nvPr/>
        </p:nvSpPr>
        <p:spPr>
          <a:xfrm>
            <a:off x="8305800" y="12192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5" name="矩形 41029"/>
          <p:cNvSpPr/>
          <p:nvPr/>
        </p:nvSpPr>
        <p:spPr>
          <a:xfrm>
            <a:off x="8305800" y="19812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6" name="矩形 41030"/>
          <p:cNvSpPr/>
          <p:nvPr/>
        </p:nvSpPr>
        <p:spPr>
          <a:xfrm>
            <a:off x="8305800" y="27432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7" name="矩形 41031"/>
          <p:cNvSpPr/>
          <p:nvPr/>
        </p:nvSpPr>
        <p:spPr>
          <a:xfrm>
            <a:off x="8305800" y="35052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8" name="矩形 41032"/>
          <p:cNvSpPr/>
          <p:nvPr/>
        </p:nvSpPr>
        <p:spPr>
          <a:xfrm>
            <a:off x="8305800" y="42672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9" name="矩形 41033"/>
          <p:cNvSpPr/>
          <p:nvPr/>
        </p:nvSpPr>
        <p:spPr>
          <a:xfrm>
            <a:off x="8305800" y="5029200"/>
            <a:ext cx="609600" cy="6096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7" name="文本框 41036"/>
          <p:cNvSpPr txBox="1"/>
          <p:nvPr/>
        </p:nvSpPr>
        <p:spPr>
          <a:xfrm>
            <a:off x="1524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8" name="文本框 41037"/>
          <p:cNvSpPr txBox="1"/>
          <p:nvPr/>
        </p:nvSpPr>
        <p:spPr>
          <a:xfrm>
            <a:off x="6096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9" name="文本框 41038"/>
          <p:cNvSpPr txBox="1"/>
          <p:nvPr/>
        </p:nvSpPr>
        <p:spPr>
          <a:xfrm>
            <a:off x="10668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0" name="文本框 41039"/>
          <p:cNvSpPr txBox="1"/>
          <p:nvPr/>
        </p:nvSpPr>
        <p:spPr>
          <a:xfrm>
            <a:off x="16002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1" name="文本框 41040"/>
          <p:cNvSpPr txBox="1"/>
          <p:nvPr/>
        </p:nvSpPr>
        <p:spPr>
          <a:xfrm>
            <a:off x="22098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2" name="文本框 41041"/>
          <p:cNvSpPr txBox="1"/>
          <p:nvPr/>
        </p:nvSpPr>
        <p:spPr>
          <a:xfrm>
            <a:off x="27432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3" name="文本框 41042"/>
          <p:cNvSpPr txBox="1"/>
          <p:nvPr/>
        </p:nvSpPr>
        <p:spPr>
          <a:xfrm>
            <a:off x="3276600" y="58674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endParaRPr lang="en-US" altLang="zh-CN" sz="40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45" name="图片 410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457200"/>
            <a:ext cx="609600" cy="52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6" name="图片 41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60475"/>
            <a:ext cx="83820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7" name="图片 410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83820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8" name="图片 41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81200"/>
            <a:ext cx="762000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9" name="图片 41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200"/>
            <a:ext cx="762000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0" name="图片 410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81200"/>
            <a:ext cx="762000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2" name="图片 410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67000"/>
            <a:ext cx="457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3" name="图片 410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67000"/>
            <a:ext cx="457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4" name="图片 410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667000"/>
            <a:ext cx="457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5" name="图片 410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667000"/>
            <a:ext cx="457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7" name="背景音乐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8" name="图片 410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581400"/>
            <a:ext cx="6858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9" name="图片 410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581400"/>
            <a:ext cx="6858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0" name="图片 410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3581400"/>
            <a:ext cx="6858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1" name="图片 410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3581400"/>
            <a:ext cx="6858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2" name="图片 410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3581400"/>
            <a:ext cx="6858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3" name="图片 410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4267200"/>
            <a:ext cx="3873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4" name="图片 410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4267200"/>
            <a:ext cx="3873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5" name="图片 410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4267200"/>
            <a:ext cx="3873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6" name="图片 410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4267200"/>
            <a:ext cx="3873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7" name="图片 410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4267200"/>
            <a:ext cx="3873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8" name="图片 410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5650" y="4267200"/>
            <a:ext cx="3873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9" name="图片 410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0" name="图片 410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1" name="图片 410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2" name="图片 410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3" name="图片 410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4" name="图片 410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5" name="图片 410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5105400"/>
            <a:ext cx="533400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3814E-6 L 0.89948 -0.80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0" y="-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3814E-6 L 0.84948 -0.684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3814E-6 L 0.79948 -0.572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3814E-6 L 0.74115 -0.46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3814E-6 L 0.67396 -0.350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30442E-6 L 0.61667 -0.23317 " pathEditMode="relative" ptsTypes="AA">
                                      <p:cBhvr>
                                        <p:cTn id="80" dur="2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3814E-6 L 0.56615 -0.128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93870" fill="hold"/>
                                        <p:tgtEl>
                                          <p:spTgt spid="41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7"/>
                  </p:tgtEl>
                </p:cond>
              </p:nextCondLst>
            </p:seq>
            <p:audio>
              <p:cMediaNode>
                <p:cTn id="10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7"/>
                </p:tgtEl>
              </p:cMediaNode>
            </p:audio>
          </p:childTnLst>
        </p:cTn>
      </p:par>
    </p:tnLst>
    <p:bldLst>
      <p:bldP spid="41037" grpId="0"/>
      <p:bldP spid="41038" grpId="0"/>
      <p:bldP spid="41039" grpId="0"/>
      <p:bldP spid="41040" grpId="0"/>
      <p:bldP spid="41041" grpId="0"/>
      <p:bldP spid="41042" grpId="0"/>
      <p:bldP spid="41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41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447800"/>
            <a:ext cx="2533650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419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0"/>
            <a:ext cx="185737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419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86200"/>
            <a:ext cx="2247900" cy="134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21" name="图片 348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457200"/>
            <a:ext cx="2286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图片 348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09600"/>
            <a:ext cx="207645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图片 348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43400"/>
            <a:ext cx="238125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348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657600"/>
            <a:ext cx="1552575" cy="244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文本框 34824"/>
          <p:cNvSpPr txBox="1"/>
          <p:nvPr/>
        </p:nvSpPr>
        <p:spPr>
          <a:xfrm>
            <a:off x="3657600" y="1600200"/>
            <a:ext cx="1597025" cy="3140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00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2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4" name="图片 35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4343400"/>
            <a:ext cx="1533525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358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91000"/>
            <a:ext cx="1371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图片 358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8800"/>
            <a:ext cx="1838325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图片 358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828800"/>
            <a:ext cx="2695575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文本框 35847"/>
          <p:cNvSpPr txBox="1"/>
          <p:nvPr/>
        </p:nvSpPr>
        <p:spPr>
          <a:xfrm>
            <a:off x="7086600" y="3505200"/>
            <a:ext cx="1524000" cy="3140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2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5122" name="文本占位符 8194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5123" name="图片 8196" descr="201083110507134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8591550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05000"/>
            <a:ext cx="1143000" cy="900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6146" name="文本占位符 10242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6147" name="图片 10244" descr="201083110511675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04800"/>
            <a:ext cx="8077200" cy="6056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7170" name="文本占位符 11266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7171" name="图片 11268" descr="201083110511656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763000" cy="6570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8194" name="文本占位符 12290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8195" name="图片 12292" descr="2010831105220417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8534400" cy="678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9218" name="文本占位符 13314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9219" name="图片 13316" descr="2010831105220398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lIns="91435" tIns="45717" rIns="91435" bIns="45717" anchor="ctr" anchorCtr="0"/>
          <a:p>
            <a:endParaRPr dirty="0"/>
          </a:p>
        </p:txBody>
      </p:sp>
      <p:sp>
        <p:nvSpPr>
          <p:cNvPr id="10242" name="文本占位符 14338"/>
          <p:cNvSpPr>
            <a:spLocks noGrp="1"/>
          </p:cNvSpPr>
          <p:nvPr>
            <p:ph idx="1"/>
          </p:nvPr>
        </p:nvSpPr>
        <p:spPr>
          <a:ln/>
        </p:spPr>
        <p:txBody>
          <a:bodyPr lIns="91435" tIns="45717" rIns="91435" bIns="45717" anchor="t" anchorCtr="0"/>
          <a:p>
            <a:endParaRPr dirty="0"/>
          </a:p>
        </p:txBody>
      </p:sp>
      <p:pic>
        <p:nvPicPr>
          <p:cNvPr id="10243" name="图片 14340" descr="201083110532173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8915400" cy="6269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在屏幕上显示</PresentationFormat>
  <Paragraphs>18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泊</cp:lastModifiedBy>
  <cp:revision>45</cp:revision>
  <dcterms:created xsi:type="dcterms:W3CDTF">2015-11-22T14:49:58Z</dcterms:created>
  <dcterms:modified xsi:type="dcterms:W3CDTF">2023-09-22T08:19:09Z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2052-11.1.0.10938</vt:lpwstr>
  </property>
  <property fmtid="{D5CDD505-2E9C-101B-9397-08002B2CF9AE}" pid="4" name="ICV">
    <vt:lpwstr>B470F16EB1694E96B74D463C9730E888</vt:lpwstr>
  </property>
</Properties>
</file>