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76" r:id="rId1"/>
  </p:sldMasterIdLst>
  <p:notesMasterIdLst>
    <p:notesMasterId r:id="rId2"/>
  </p:notesMasterIdLst>
  <p:handoutMasterIdLst>
    <p:handoutMasterId r:id="rId3"/>
  </p:handoutMasterIdLst>
  <p:sldIdLst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</p:sldIdLst>
  <p:sldSz type="screen16x9" cy="5143500" cx="9144000"/>
  <p:notesSz cx="6858000" cy="9144000"/>
  <p:defaultTextStyle>
    <a:defPPr>
      <a:defRPr lang="zh-CN"/>
    </a:defPPr>
    <a:lvl1pPr algn="l" defTabSz="685783" eaLnBrk="1" hangingPunct="1" latinLnBrk="0" marL="0" rtl="0">
      <a:defRPr sz="1400" kern="1200">
        <a:solidFill>
          <a:schemeClr val="tx1"/>
        </a:solidFill>
        <a:latin typeface="+mn-lt"/>
        <a:ea typeface="+mn-ea"/>
        <a:cs typeface="+mn-cs"/>
      </a:defRPr>
    </a:lvl1pPr>
    <a:lvl2pPr algn="l" defTabSz="685783" eaLnBrk="1" hangingPunct="1" latinLnBrk="0" marL="342892" rtl="0">
      <a:defRPr sz="1400" kern="1200">
        <a:solidFill>
          <a:schemeClr val="tx1"/>
        </a:solidFill>
        <a:latin typeface="+mn-lt"/>
        <a:ea typeface="+mn-ea"/>
        <a:cs typeface="+mn-cs"/>
      </a:defRPr>
    </a:lvl2pPr>
    <a:lvl3pPr algn="l" defTabSz="685783" eaLnBrk="1" hangingPunct="1" latinLnBrk="0" marL="685783" rtl="0">
      <a:defRPr sz="1400" kern="1200">
        <a:solidFill>
          <a:schemeClr val="tx1"/>
        </a:solidFill>
        <a:latin typeface="+mn-lt"/>
        <a:ea typeface="+mn-ea"/>
        <a:cs typeface="+mn-cs"/>
      </a:defRPr>
    </a:lvl3pPr>
    <a:lvl4pPr algn="l" defTabSz="685783" eaLnBrk="1" hangingPunct="1" latinLnBrk="0" marL="1028675" rtl="0">
      <a:defRPr sz="1400" kern="1200">
        <a:solidFill>
          <a:schemeClr val="tx1"/>
        </a:solidFill>
        <a:latin typeface="+mn-lt"/>
        <a:ea typeface="+mn-ea"/>
        <a:cs typeface="+mn-cs"/>
      </a:defRPr>
    </a:lvl4pPr>
    <a:lvl5pPr algn="l" defTabSz="685783" eaLnBrk="1" hangingPunct="1" latinLnBrk="0" marL="1371566" rtl="0">
      <a:defRPr sz="1400" kern="1200">
        <a:solidFill>
          <a:schemeClr val="tx1"/>
        </a:solidFill>
        <a:latin typeface="+mn-lt"/>
        <a:ea typeface="+mn-ea"/>
        <a:cs typeface="+mn-cs"/>
      </a:defRPr>
    </a:lvl5pPr>
    <a:lvl6pPr algn="l" defTabSz="685783" eaLnBrk="1" hangingPunct="1" latinLnBrk="0" marL="1714457" rtl="0">
      <a:defRPr sz="1400" kern="1200">
        <a:solidFill>
          <a:schemeClr val="tx1"/>
        </a:solidFill>
        <a:latin typeface="+mn-lt"/>
        <a:ea typeface="+mn-ea"/>
        <a:cs typeface="+mn-cs"/>
      </a:defRPr>
    </a:lvl6pPr>
    <a:lvl7pPr algn="l" defTabSz="685783" eaLnBrk="1" hangingPunct="1" latinLnBrk="0" marL="2057348" rtl="0">
      <a:defRPr sz="1400" kern="1200">
        <a:solidFill>
          <a:schemeClr val="tx1"/>
        </a:solidFill>
        <a:latin typeface="+mn-lt"/>
        <a:ea typeface="+mn-ea"/>
        <a:cs typeface="+mn-cs"/>
      </a:defRPr>
    </a:lvl7pPr>
    <a:lvl8pPr algn="l" defTabSz="685783" eaLnBrk="1" hangingPunct="1" latinLnBrk="0" marL="2400240" rtl="0">
      <a:defRPr sz="1400" kern="1200">
        <a:solidFill>
          <a:schemeClr val="tx1"/>
        </a:solidFill>
        <a:latin typeface="+mn-lt"/>
        <a:ea typeface="+mn-ea"/>
        <a:cs typeface="+mn-cs"/>
      </a:defRPr>
    </a:lvl8pPr>
    <a:lvl9pPr algn="l" defTabSz="685783" eaLnBrk="1" hangingPunct="1" latinLnBrk="0" marL="2743132" rtl="0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3300"/>
    <a:srgbClr val="01621F"/>
    <a:srgbClr val="3B5643"/>
    <a:srgbClr val="01431D"/>
    <a:srgbClr val="1784AD"/>
    <a:srgbClr val="014E6A"/>
    <a:srgbClr val="AE0203"/>
    <a:srgbClr val="711000"/>
    <a:srgbClr val="AF0000"/>
    <a:srgbClr val="DCE7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2" autoAdjust="0"/>
    <p:restoredTop sz="80295" autoAdjust="0"/>
  </p:normalViewPr>
  <p:slideViewPr>
    <p:cSldViewPr snapToGrid="0">
      <p:cViewPr varScale="1">
        <p:scale>
          <a:sx n="117" d="100"/>
          <a:sy n="117" d="100"/>
        </p:scale>
        <p:origin x="1434" y="96"/>
      </p:cViewPr>
      <p:guideLst>
        <p:guide orient="horz" pos="2964"/>
        <p:guide orient="horz" pos="410"/>
        <p:guide pos="516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tableStyles" Target="tableStyles.xml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8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475FAC0-4E78-4B4A-9ADA-EE7413CBA2A2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8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8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2238E8FE-40DA-41DC-AE77-8790382988A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7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44A302A-66E2-45C0-9113-4E5747328F9F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79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908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908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908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A540E3B-F9C0-48B6-A129-4D327DD30658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685783" eaLnBrk="1" hangingPunct="1" latinLnBrk="0" marL="0" rtl="0">
      <a:defRPr sz="900" kern="1200">
        <a:solidFill>
          <a:schemeClr val="tx1"/>
        </a:solidFill>
        <a:latin typeface="+mn-lt"/>
        <a:ea typeface="+mn-ea"/>
        <a:cs typeface="+mn-cs"/>
      </a:defRPr>
    </a:lvl1pPr>
    <a:lvl2pPr algn="l" defTabSz="685783" eaLnBrk="1" hangingPunct="1" latinLnBrk="0" marL="342892" rtl="0">
      <a:defRPr sz="900" kern="1200">
        <a:solidFill>
          <a:schemeClr val="tx1"/>
        </a:solidFill>
        <a:latin typeface="+mn-lt"/>
        <a:ea typeface="+mn-ea"/>
        <a:cs typeface="+mn-cs"/>
      </a:defRPr>
    </a:lvl2pPr>
    <a:lvl3pPr algn="l" defTabSz="685783" eaLnBrk="1" hangingPunct="1" latinLnBrk="0" marL="685783" rtl="0">
      <a:defRPr sz="900" kern="1200">
        <a:solidFill>
          <a:schemeClr val="tx1"/>
        </a:solidFill>
        <a:latin typeface="+mn-lt"/>
        <a:ea typeface="+mn-ea"/>
        <a:cs typeface="+mn-cs"/>
      </a:defRPr>
    </a:lvl3pPr>
    <a:lvl4pPr algn="l" defTabSz="685783" eaLnBrk="1" hangingPunct="1" latinLnBrk="0" marL="1028675" rtl="0">
      <a:defRPr sz="900" kern="1200">
        <a:solidFill>
          <a:schemeClr val="tx1"/>
        </a:solidFill>
        <a:latin typeface="+mn-lt"/>
        <a:ea typeface="+mn-ea"/>
        <a:cs typeface="+mn-cs"/>
      </a:defRPr>
    </a:lvl4pPr>
    <a:lvl5pPr algn="l" defTabSz="685783" eaLnBrk="1" hangingPunct="1" latinLnBrk="0" marL="1371566" rtl="0">
      <a:defRPr sz="900" kern="1200">
        <a:solidFill>
          <a:schemeClr val="tx1"/>
        </a:solidFill>
        <a:latin typeface="+mn-lt"/>
        <a:ea typeface="+mn-ea"/>
        <a:cs typeface="+mn-cs"/>
      </a:defRPr>
    </a:lvl5pPr>
    <a:lvl6pPr algn="l" defTabSz="685783" eaLnBrk="1" hangingPunct="1" latinLnBrk="0" marL="1714457" rtl="0">
      <a:defRPr sz="900" kern="1200">
        <a:solidFill>
          <a:schemeClr val="tx1"/>
        </a:solidFill>
        <a:latin typeface="+mn-lt"/>
        <a:ea typeface="+mn-ea"/>
        <a:cs typeface="+mn-cs"/>
      </a:defRPr>
    </a:lvl6pPr>
    <a:lvl7pPr algn="l" defTabSz="685783" eaLnBrk="1" hangingPunct="1" latinLnBrk="0" marL="2057348" rtl="0">
      <a:defRPr sz="900" kern="1200">
        <a:solidFill>
          <a:schemeClr val="tx1"/>
        </a:solidFill>
        <a:latin typeface="+mn-lt"/>
        <a:ea typeface="+mn-ea"/>
        <a:cs typeface="+mn-cs"/>
      </a:defRPr>
    </a:lvl7pPr>
    <a:lvl8pPr algn="l" defTabSz="685783" eaLnBrk="1" hangingPunct="1" latinLnBrk="0" marL="2400240" rtl="0">
      <a:defRPr sz="900" kern="1200">
        <a:solidFill>
          <a:schemeClr val="tx1"/>
        </a:solidFill>
        <a:latin typeface="+mn-lt"/>
        <a:ea typeface="+mn-ea"/>
        <a:cs typeface="+mn-cs"/>
      </a:defRPr>
    </a:lvl8pPr>
    <a:lvl9pPr algn="l" defTabSz="685783" eaLnBrk="1" hangingPunct="1" latinLnBrk="0" marL="2743132" rtl="0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2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0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_rels/notesSlide3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3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34.xml.rels><?xml version="1.0" encoding="UTF-8" standalone="yes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</file>

<file path=ppt/notesSlides/_rels/notesSlide35.xml.rels><?xml version="1.0" encoding="UTF-8" standalone="yes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</file>

<file path=ppt/notesSlides/_rels/notesSlide36.xml.rels><?xml version="1.0" encoding="UTF-8" standalone="yes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</file>

<file path=ppt/notesSlides/_rels/notesSlide37.xml.rels><?xml version="1.0" encoding="UTF-8" standalone="yes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</file>

<file path=ppt/notesSlides/_rels/notesSlide38.xml.rels><?xml version="1.0" encoding="UTF-8" standalone="yes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</file>

<file path=ppt/notesSlides/_rels/notesSlide39.xml.rels><?xml version="1.0" encoding="UTF-8" standalone="yes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40.xml.rels><?xml version="1.0" encoding="UTF-8" standalone="yes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58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68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68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69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0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71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71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2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72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7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7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6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76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19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6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8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78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9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7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81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8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82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8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3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83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4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84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5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85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86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29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60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87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dirty="0" lang="zh-CN"/>
          </a:p>
        </p:txBody>
      </p:sp>
      <p:sp>
        <p:nvSpPr>
          <p:cNvPr id="104887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9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31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4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94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32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95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33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6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zh-CN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96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7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97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8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98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9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899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99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9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00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900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39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6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4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901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en-US" dirty="0" lang="zh-CN"/>
          </a:p>
        </p:txBody>
      </p:sp>
      <p:sp>
        <p:nvSpPr>
          <p:cNvPr id="10490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40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  <a:p>
            <a:endParaRPr altLang="en-US" dirty="0" lang="zh-CN"/>
          </a:p>
        </p:txBody>
      </p:sp>
      <p:sp>
        <p:nvSpPr>
          <p:cNvPr id="10486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5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64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6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685783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zh-CN" dirty="0" lang="en-US"/>
              <a:t> </a:t>
            </a:r>
            <a:endParaRPr altLang="en-US" dirty="0" lang="zh-CN"/>
          </a:p>
        </p:txBody>
      </p:sp>
      <p:sp>
        <p:nvSpPr>
          <p:cNvPr id="104866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7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67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8</a:t>
            </a:fld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altLang="zh-CN" dirty="0" sz="900" kern="1200" lang="en-US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altLang="zh-CN" dirty="0" sz="900" kern="1200" lang="zh-CN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altLang="en-US" dirty="0" lang="zh-CN"/>
          </a:p>
        </p:txBody>
      </p:sp>
      <p:sp>
        <p:nvSpPr>
          <p:cNvPr id="104867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A540E3B-F9C0-48B6-A129-4D327DD30658}" type="slidenum">
              <a:rPr altLang="en-US" lang="zh-CN" smtClean="0"/>
              <a:t>9</a:t>
            </a:fld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16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10490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1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  <p:pic>
        <p:nvPicPr>
          <p:cNvPr id="2097274" name="图片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本">
    <p:spTree>
      <p:nvGrpSpPr>
        <p:cNvPr id="2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61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6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和文本"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25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28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dirty="0" lang="zh-CN"/>
          </a:p>
        </p:txBody>
      </p:sp>
      <p:sp>
        <p:nvSpPr>
          <p:cNvPr id="1048584" name="标题 1"/>
          <p:cNvSpPr txBox="1"/>
          <p:nvPr userDrawn="1"/>
        </p:nvSpPr>
        <p:spPr>
          <a:xfrm>
            <a:off x="871935" y="546499"/>
            <a:ext cx="5011738" cy="577853"/>
          </a:xfrm>
          <a:prstGeom prst="rect"/>
        </p:spPr>
        <p:txBody>
          <a:bodyPr anchor="b" bIns="34289" lIns="68579" rIns="68579" rtlCol="0" tIns="34289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1" sz="44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altLang="en-US" dirty="0" sz="2400" lang="zh-CN">
                <a:solidFill>
                  <a:schemeClr val="bg1"/>
                </a:solidFill>
              </a:rPr>
              <a:t>小数研修名师工作站</a:t>
            </a:r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14811" y="2122578"/>
            <a:ext cx="307181" cy="350044"/>
          </a:xfrm>
          <a:prstGeom prst="rect"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矩形 1"/>
          <p:cNvSpPr/>
          <p:nvPr userDrawn="1"/>
        </p:nvSpPr>
        <p:spPr>
          <a:xfrm>
            <a:off x="6762751" y="119712"/>
            <a:ext cx="2199698" cy="472786"/>
          </a:xfrm>
          <a:prstGeom prst="rect"/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9" lIns="68579" rIns="68579" rtlCol="0" tIns="34289"/>
          <a:p>
            <a:pPr algn="ctr"/>
            <a:r>
              <a:rPr altLang="en-US" dirty="0" sz="17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小数研修名师工作站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文本框 6"/>
          <p:cNvSpPr txBox="1"/>
          <p:nvPr userDrawn="1"/>
        </p:nvSpPr>
        <p:spPr>
          <a:xfrm>
            <a:off x="323850" y="273845"/>
            <a:ext cx="1600200" cy="288539"/>
          </a:xfrm>
          <a:prstGeom prst="rect"/>
          <a:noFill/>
        </p:spPr>
        <p:txBody>
          <a:bodyPr bIns="34289" lIns="68579" rIns="68579" rtlCol="0" tIns="34289" wrap="square">
            <a:spAutoFit/>
          </a:bodyPr>
          <a:p>
            <a:endParaRPr altLang="en-US" dirty="0" lang="zh-CN"/>
          </a:p>
        </p:txBody>
      </p:sp>
      <p:sp>
        <p:nvSpPr>
          <p:cNvPr id="1048604" name="矩形 1"/>
          <p:cNvSpPr/>
          <p:nvPr userDrawn="1"/>
        </p:nvSpPr>
        <p:spPr>
          <a:xfrm>
            <a:off x="6762751" y="119712"/>
            <a:ext cx="2199698" cy="472786"/>
          </a:xfrm>
          <a:prstGeom prst="rect"/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89" lIns="68579" rIns="68579" rtlCol="0" tIns="34289"/>
          <a:p>
            <a:pPr algn="ctr"/>
            <a:r>
              <a:rPr altLang="en-US" dirty="0" sz="1700" lang="zh-CN">
                <a:latin typeface="微软雅黑" panose="020B0503020204020204" pitchFamily="34" charset="-122"/>
                <a:ea typeface="微软雅黑" panose="020B0503020204020204" pitchFamily="34" charset="-122"/>
              </a:rPr>
              <a:t>小数研修名师工作站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5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5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7AF4F6-40BC-409B-9271-85CBB5914923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5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5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9B972A5-342C-42A4-9F01-84719A708179}" type="slidenum">
              <a:rPr altLang="en-US" lang="zh-CN" smtClean="0"/>
              <a:t>‹#›</a:t>
            </a:fld>
            <a:endParaRPr altLang="en-US" lang="zh-CN"/>
          </a:p>
        </p:txBody>
      </p:sp>
      <p:pic>
        <p:nvPicPr>
          <p:cNvPr id="2097275" name="图片 6" descr="同上一堂课背景-11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/>
        </p:spPr>
      </p:pic>
      <p:pic>
        <p:nvPicPr>
          <p:cNvPr id="2097276" name="图片 11" descr="同上一堂课背景-11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5498"/>
            <a:ext cx="9144000" cy="5143500"/>
          </a:xfrm>
          <a:prstGeom prst="rect"/>
        </p:spPr>
      </p:pic>
      <p:pic>
        <p:nvPicPr>
          <p:cNvPr id="2097277" name="图片 12" descr="同上一堂课色块-绿色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0800000">
            <a:off x="1" y="-11650"/>
            <a:ext cx="9144000" cy="419403"/>
          </a:xfrm>
          <a:prstGeom prst="rect"/>
        </p:spPr>
      </p:pic>
      <p:sp>
        <p:nvSpPr>
          <p:cNvPr id="1049056" name="文本框 13"/>
          <p:cNvSpPr txBox="1"/>
          <p:nvPr/>
        </p:nvSpPr>
        <p:spPr>
          <a:xfrm>
            <a:off x="7092093" y="15498"/>
            <a:ext cx="2526293" cy="307777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1400" lang="en-US">
                <a:solidFill>
                  <a:schemeClr val="bg1"/>
                </a:solidFill>
                <a:latin typeface="Hei"/>
                <a:ea typeface="Hei"/>
                <a:cs typeface="Hei"/>
              </a:rPr>
              <a:t>  </a:t>
            </a:r>
            <a:r>
              <a:rPr altLang="en-US" dirty="0" sz="1400" lang="zh-CN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国家中小学课程资源</a:t>
            </a:r>
          </a:p>
        </p:txBody>
      </p:sp>
      <p:sp>
        <p:nvSpPr>
          <p:cNvPr id="1049057" name="文本框 14"/>
          <p:cNvSpPr txBox="1"/>
          <p:nvPr/>
        </p:nvSpPr>
        <p:spPr>
          <a:xfrm>
            <a:off x="-228206" y="4632779"/>
            <a:ext cx="1653257" cy="30777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1400" kumimoji="1" lang="zh-CN">
                <a:solidFill>
                  <a:srgbClr val="0A4F01"/>
                </a:solidFill>
                <a:latin typeface="汉仪松阳体 W"/>
                <a:ea typeface="汉仪松阳体 W"/>
                <a:cs typeface="汉仪松阳体 W"/>
              </a:rPr>
              <a:t>数学</a:t>
            </a:r>
          </a:p>
        </p:txBody>
      </p:sp>
      <p:sp>
        <p:nvSpPr>
          <p:cNvPr id="1049058" name="云形标注 15"/>
          <p:cNvSpPr/>
          <p:nvPr/>
        </p:nvSpPr>
        <p:spPr>
          <a:xfrm>
            <a:off x="204951" y="4374426"/>
            <a:ext cx="848934" cy="620540"/>
          </a:xfrm>
          <a:prstGeom prst="cloudCallout"/>
          <a:noFill/>
          <a:ln>
            <a:solidFill>
              <a:srgbClr val="0F77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9059" name="文本框 16"/>
          <p:cNvSpPr txBox="1"/>
          <p:nvPr/>
        </p:nvSpPr>
        <p:spPr>
          <a:xfrm>
            <a:off x="130518" y="4454166"/>
            <a:ext cx="997802" cy="30777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1400" kumimoji="1" lang="zh-CN">
                <a:solidFill>
                  <a:srgbClr val="0A4F01"/>
                </a:solidFill>
                <a:latin typeface="汉仪松阳体 W"/>
                <a:ea typeface="汉仪松阳体 W"/>
                <a:cs typeface="汉仪松阳体 W"/>
              </a:rPr>
              <a:t>二年级</a:t>
            </a:r>
          </a:p>
        </p:txBody>
      </p:sp>
      <p:grpSp>
        <p:nvGrpSpPr>
          <p:cNvPr id="247" name="组合 17"/>
          <p:cNvGrpSpPr/>
          <p:nvPr/>
        </p:nvGrpSpPr>
        <p:grpSpPr>
          <a:xfrm>
            <a:off x="261914" y="421247"/>
            <a:ext cx="8507046" cy="4530845"/>
            <a:chOff x="261914" y="416936"/>
            <a:chExt cx="8507046" cy="4530845"/>
          </a:xfrm>
        </p:grpSpPr>
        <p:cxnSp>
          <p:nvCxnSpPr>
            <p:cNvPr id="3145747" name="直线连接符 18"/>
            <p:cNvCxnSpPr>
              <a:cxnSpLocks/>
            </p:cNvCxnSpPr>
            <p:nvPr/>
          </p:nvCxnSpPr>
          <p:spPr>
            <a:xfrm flipV="1">
              <a:off x="2367419" y="416936"/>
              <a:ext cx="6401541" cy="1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48" name="直线连接符 19"/>
            <p:cNvCxnSpPr>
              <a:cxnSpLocks/>
            </p:cNvCxnSpPr>
            <p:nvPr/>
          </p:nvCxnSpPr>
          <p:spPr>
            <a:xfrm>
              <a:off x="263047" y="921920"/>
              <a:ext cx="0" cy="3357990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49" name="直线连接符 20"/>
            <p:cNvCxnSpPr>
              <a:cxnSpLocks/>
            </p:cNvCxnSpPr>
            <p:nvPr/>
          </p:nvCxnSpPr>
          <p:spPr>
            <a:xfrm>
              <a:off x="263047" y="4279910"/>
              <a:ext cx="864295" cy="0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0" name="直线连接符 21"/>
            <p:cNvCxnSpPr>
              <a:cxnSpLocks/>
            </p:cNvCxnSpPr>
            <p:nvPr/>
          </p:nvCxnSpPr>
          <p:spPr>
            <a:xfrm>
              <a:off x="1127342" y="4279910"/>
              <a:ext cx="0" cy="667871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1" name="直线连接符 22"/>
            <p:cNvCxnSpPr>
              <a:cxnSpLocks/>
            </p:cNvCxnSpPr>
            <p:nvPr/>
          </p:nvCxnSpPr>
          <p:spPr>
            <a:xfrm>
              <a:off x="1127342" y="4937343"/>
              <a:ext cx="5561557" cy="0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2" name="直线连接符 23"/>
            <p:cNvCxnSpPr>
              <a:cxnSpLocks/>
            </p:cNvCxnSpPr>
            <p:nvPr/>
          </p:nvCxnSpPr>
          <p:spPr>
            <a:xfrm flipH="1">
              <a:off x="6678460" y="3945699"/>
              <a:ext cx="10439" cy="991644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3" name="直线连接符 24"/>
            <p:cNvCxnSpPr>
              <a:cxnSpLocks/>
            </p:cNvCxnSpPr>
            <p:nvPr/>
          </p:nvCxnSpPr>
          <p:spPr>
            <a:xfrm>
              <a:off x="8768960" y="416936"/>
              <a:ext cx="0" cy="3528763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4" name="直线连接符 25"/>
            <p:cNvCxnSpPr>
              <a:cxnSpLocks/>
            </p:cNvCxnSpPr>
            <p:nvPr/>
          </p:nvCxnSpPr>
          <p:spPr>
            <a:xfrm>
              <a:off x="6678460" y="3945699"/>
              <a:ext cx="2090500" cy="0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5" name="直线连接符 26"/>
            <p:cNvCxnSpPr>
              <a:cxnSpLocks/>
            </p:cNvCxnSpPr>
            <p:nvPr/>
          </p:nvCxnSpPr>
          <p:spPr>
            <a:xfrm>
              <a:off x="261914" y="950181"/>
              <a:ext cx="2105505" cy="0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6" name="直线连接符 27"/>
            <p:cNvCxnSpPr>
              <a:cxnSpLocks/>
            </p:cNvCxnSpPr>
            <p:nvPr/>
          </p:nvCxnSpPr>
          <p:spPr>
            <a:xfrm>
              <a:off x="2378994" y="416936"/>
              <a:ext cx="0" cy="533245"/>
            </a:xfrm>
            <a:prstGeom prst="line"/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5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36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104903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3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3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项内容"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66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67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6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6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70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41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1049042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4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1049044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4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4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47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2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2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2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23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4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50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1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72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第二级</a:t>
            </a:r>
          </a:p>
          <a:p>
            <a:pPr lvl="2"/>
            <a:r>
              <a:rPr altLang="en-US" kumimoji="1" lang="zh-CN"/>
              <a:t>第三级</a:t>
            </a:r>
          </a:p>
          <a:p>
            <a:pPr lvl="3"/>
            <a:r>
              <a:rPr altLang="en-US" kumimoji="1" lang="zh-CN"/>
              <a:t>第四级</a:t>
            </a:r>
          </a:p>
          <a:p>
            <a:pPr lvl="4"/>
            <a:r>
              <a:rPr altLang="en-US" kumimoji="1" lang="zh-CN"/>
              <a:t>第五级</a:t>
            </a:r>
          </a:p>
        </p:txBody>
      </p:sp>
      <p:sp>
        <p:nvSpPr>
          <p:cNvPr id="1049073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104907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7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76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2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9030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kumimoji="1" lang="zh-CN"/>
              <a:t>单击图标添加图片</a:t>
            </a:r>
          </a:p>
        </p:txBody>
      </p:sp>
      <p:sp>
        <p:nvSpPr>
          <p:cNvPr id="1049031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104903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903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9034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altLang="en-US" lang="zh-CN" smtClean="0"/>
              <a:t>2023/9/22</a:t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4572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457200" eaLnBrk="1" hangingPunct="1" indent="-342900" latinLnBrk="0" marL="342900" rtl="0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22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22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32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0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3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image" Target="../media/image33.png"/><Relationship Id="rId4" Type="http://schemas.openxmlformats.org/officeDocument/2006/relationships/audio" Target="../media/media3.mp3"/><Relationship Id="rId5" Type="http://schemas.microsoft.com/office/2007/relationships/media" Target="../media/media3.mp3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34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14.jpeg"/><Relationship Id="rId3" Type="http://schemas.openxmlformats.org/officeDocument/2006/relationships/audio" Target="../media/media4.mp3"/><Relationship Id="rId4" Type="http://schemas.microsoft.com/office/2007/relationships/media" Target="../media/media4.mp3"/><Relationship Id="rId5" Type="http://schemas.openxmlformats.org/officeDocument/2006/relationships/image" Target="../media/image36.png"/><Relationship Id="rId6" Type="http://schemas.openxmlformats.org/officeDocument/2006/relationships/image" Target="../media/image16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Relationship Id="rId9" Type="http://schemas.openxmlformats.org/officeDocument/2006/relationships/image" Target="../media/image33.png"/><Relationship Id="rId10" Type="http://schemas.openxmlformats.org/officeDocument/2006/relationships/slideLayout" Target="../slideLayouts/slideLayout7.xml"/><Relationship Id="rId11" Type="http://schemas.openxmlformats.org/officeDocument/2006/relationships/notesSlide" Target="../notesSlides/notesSlide35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36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4.png"/><Relationship Id="rId3" Type="http://schemas.openxmlformats.org/officeDocument/2006/relationships/image" Target="../media/image33.png"/><Relationship Id="rId4" Type="http://schemas.openxmlformats.org/officeDocument/2006/relationships/audio" Target="../media/media5.mp3"/><Relationship Id="rId5" Type="http://schemas.microsoft.com/office/2007/relationships/media" Target="../media/media5.mp3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3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39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4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audio" Target="../media/media2.mp3"/><Relationship Id="rId2" Type="http://schemas.microsoft.com/office/2007/relationships/media" Target="../media/media2.mp3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 idx="4294967295"/>
          </p:nvPr>
        </p:nvSpPr>
        <p:spPr>
          <a:xfrm>
            <a:off x="0" y="1533525"/>
            <a:ext cx="9144000" cy="754063"/>
          </a:xfrm>
          <a:prstGeom prst="rect"/>
        </p:spPr>
        <p:txBody>
          <a:bodyPr bIns="34289" lIns="68579" rIns="68579" tIns="34289">
            <a:noAutofit/>
          </a:bodyPr>
          <a:p>
            <a:r>
              <a:rPr altLang="zh-CN" b="1" dirty="0" sz="5400" lang="en-US">
                <a:solidFill>
                  <a:srgbClr val="FFC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altLang="en-US" b="1" dirty="0" sz="5400" lang="zh-CN">
                <a:solidFill>
                  <a:srgbClr val="FFCB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以内的减法练习</a:t>
            </a:r>
            <a:endParaRPr altLang="en-US" b="1" dirty="0" sz="4800" lang="zh-CN">
              <a:solidFill>
                <a:srgbClr val="FFCB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10"/>
          <p:cNvGrpSpPr/>
          <p:nvPr/>
        </p:nvGrpSpPr>
        <p:grpSpPr>
          <a:xfrm>
            <a:off x="2401354" y="1075472"/>
            <a:ext cx="2740253" cy="2355236"/>
            <a:chOff x="2401354" y="1075472"/>
            <a:chExt cx="2740253" cy="2355236"/>
          </a:xfrm>
        </p:grpSpPr>
        <p:pic>
          <p:nvPicPr>
            <p:cNvPr id="2097167" name="Picture 2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b="56921"/>
            <a:stretch>
              <a:fillRect/>
            </a:stretch>
          </p:blipFill>
          <p:spPr bwMode="auto">
            <a:xfrm>
              <a:off x="2401354" y="1075472"/>
              <a:ext cx="2740253" cy="2355235"/>
            </a:xfrm>
            <a:prstGeom prst="rect"/>
            <a:noFill/>
            <a:ln>
              <a:noFill/>
            </a:ln>
          </p:spPr>
        </p:pic>
        <p:sp>
          <p:nvSpPr>
            <p:cNvPr id="1048677" name="矩形 15"/>
            <p:cNvSpPr/>
            <p:nvPr/>
          </p:nvSpPr>
          <p:spPr>
            <a:xfrm>
              <a:off x="2430648" y="1075472"/>
              <a:ext cx="2710959" cy="2355236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678" name="圆角矩形 4"/>
          <p:cNvSpPr/>
          <p:nvPr/>
        </p:nvSpPr>
        <p:spPr>
          <a:xfrm>
            <a:off x="3699226" y="1952625"/>
            <a:ext cx="432048" cy="1389450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9" name="圆角矩形 5"/>
          <p:cNvSpPr/>
          <p:nvPr/>
        </p:nvSpPr>
        <p:spPr>
          <a:xfrm>
            <a:off x="3226371" y="1952625"/>
            <a:ext cx="432048" cy="1389449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97" name="组合 18"/>
          <p:cNvGrpSpPr/>
          <p:nvPr/>
        </p:nvGrpSpPr>
        <p:grpSpPr>
          <a:xfrm>
            <a:off x="5389079" y="1170710"/>
            <a:ext cx="1271453" cy="2200931"/>
            <a:chOff x="5854646" y="1350915"/>
            <a:chExt cx="1271453" cy="2200931"/>
          </a:xfrm>
        </p:grpSpPr>
        <p:sp>
          <p:nvSpPr>
            <p:cNvPr id="1048680" name="TextBox 2"/>
            <p:cNvSpPr txBox="1"/>
            <p:nvPr/>
          </p:nvSpPr>
          <p:spPr>
            <a:xfrm flipH="1">
              <a:off x="6080534" y="3054007"/>
              <a:ext cx="792480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小红</a:t>
              </a:r>
            </a:p>
          </p:txBody>
        </p:sp>
        <p:pic>
          <p:nvPicPr>
            <p:cNvPr id="2097168" name="图片 2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 flipH="1">
              <a:off x="5854646" y="1350915"/>
              <a:ext cx="1271453" cy="1726019"/>
            </a:xfrm>
            <a:prstGeom prst="rect"/>
          </p:spPr>
        </p:pic>
      </p:grpSp>
      <p:cxnSp>
        <p:nvCxnSpPr>
          <p:cNvPr id="3145728" name="直接连接符 9"/>
          <p:cNvCxnSpPr>
            <a:cxnSpLocks/>
          </p:cNvCxnSpPr>
          <p:nvPr/>
        </p:nvCxnSpPr>
        <p:spPr>
          <a:xfrm>
            <a:off x="2899420" y="1731209"/>
            <a:ext cx="1944216" cy="0"/>
          </a:xfrm>
          <a:prstGeom prst="line"/>
          <a:ln w="57150">
            <a:solidFill>
              <a:srgbClr val="0000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 animBg="1"/>
      <p:bldP spid="1048678" grpId="1" animBg="1"/>
      <p:bldP spid="1048679" grpId="0" animBg="1"/>
      <p:bldP spid="10486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5"/>
          <p:cNvGrpSpPr/>
          <p:nvPr/>
        </p:nvGrpSpPr>
        <p:grpSpPr>
          <a:xfrm>
            <a:off x="2427116" y="1171346"/>
            <a:ext cx="2745414" cy="2638720"/>
            <a:chOff x="3468516" y="1171346"/>
            <a:chExt cx="2745414" cy="2638720"/>
          </a:xfrm>
        </p:grpSpPr>
        <p:sp>
          <p:nvSpPr>
            <p:cNvPr id="1048684" name="矩形 6"/>
            <p:cNvSpPr/>
            <p:nvPr/>
          </p:nvSpPr>
          <p:spPr>
            <a:xfrm>
              <a:off x="3468516" y="1171346"/>
              <a:ext cx="2745414" cy="2638720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pic>
          <p:nvPicPr>
            <p:cNvPr id="2097169" name="Picture 4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l="3027" r="3903" b="6121"/>
            <a:stretch>
              <a:fillRect/>
            </a:stretch>
          </p:blipFill>
          <p:spPr bwMode="auto">
            <a:xfrm>
              <a:off x="3519004" y="1234978"/>
              <a:ext cx="2637172" cy="2506643"/>
            </a:xfrm>
            <a:prstGeom prst="rect"/>
            <a:noFill/>
            <a:ln>
              <a:noFill/>
            </a:ln>
          </p:spPr>
        </p:pic>
      </p:grpSp>
      <p:grpSp>
        <p:nvGrpSpPr>
          <p:cNvPr id="102" name="组合 11"/>
          <p:cNvGrpSpPr/>
          <p:nvPr/>
        </p:nvGrpSpPr>
        <p:grpSpPr>
          <a:xfrm>
            <a:off x="5833672" y="1390978"/>
            <a:ext cx="1120658" cy="2230816"/>
            <a:chOff x="4217178" y="3859334"/>
            <a:chExt cx="1120658" cy="2230816"/>
          </a:xfrm>
        </p:grpSpPr>
        <p:pic>
          <p:nvPicPr>
            <p:cNvPr id="2097170" name="图片 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4217178" y="3859334"/>
              <a:ext cx="1120658" cy="1732977"/>
            </a:xfrm>
            <a:prstGeom prst="rect"/>
          </p:spPr>
        </p:pic>
        <p:sp>
          <p:nvSpPr>
            <p:cNvPr id="1048685" name="文本框 13"/>
            <p:cNvSpPr txBox="1"/>
            <p:nvPr/>
          </p:nvSpPr>
          <p:spPr>
            <a:xfrm>
              <a:off x="4386245" y="5592311"/>
              <a:ext cx="951591" cy="4978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小明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4"/>
          <p:cNvGrpSpPr/>
          <p:nvPr/>
        </p:nvGrpSpPr>
        <p:grpSpPr>
          <a:xfrm>
            <a:off x="5571002" y="973394"/>
            <a:ext cx="2745414" cy="2638720"/>
            <a:chOff x="3468516" y="1171346"/>
            <a:chExt cx="2745414" cy="2638720"/>
          </a:xfrm>
        </p:grpSpPr>
        <p:sp>
          <p:nvSpPr>
            <p:cNvPr id="1048689" name="矩形 5"/>
            <p:cNvSpPr/>
            <p:nvPr/>
          </p:nvSpPr>
          <p:spPr>
            <a:xfrm>
              <a:off x="3468516" y="1171346"/>
              <a:ext cx="2745414" cy="2638720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pic>
          <p:nvPicPr>
            <p:cNvPr id="2097171" name="Picture 4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l="3027" r="3903" b="6121"/>
            <a:stretch>
              <a:fillRect/>
            </a:stretch>
          </p:blipFill>
          <p:spPr bwMode="auto">
            <a:xfrm>
              <a:off x="3519004" y="1234978"/>
              <a:ext cx="2637172" cy="2506643"/>
            </a:xfrm>
            <a:prstGeom prst="rect"/>
            <a:noFill/>
            <a:ln>
              <a:noFill/>
            </a:ln>
          </p:spPr>
        </p:pic>
      </p:grpSp>
      <p:grpSp>
        <p:nvGrpSpPr>
          <p:cNvPr id="107" name="组合 9"/>
          <p:cNvGrpSpPr/>
          <p:nvPr/>
        </p:nvGrpSpPr>
        <p:grpSpPr>
          <a:xfrm>
            <a:off x="587020" y="2635640"/>
            <a:ext cx="1767073" cy="2067473"/>
            <a:chOff x="981437" y="1288731"/>
            <a:chExt cx="1767073" cy="2067473"/>
          </a:xfrm>
        </p:grpSpPr>
        <p:sp>
          <p:nvSpPr>
            <p:cNvPr id="1048690" name="文本框 93"/>
            <p:cNvSpPr txBox="1"/>
            <p:nvPr/>
          </p:nvSpPr>
          <p:spPr>
            <a:xfrm flipH="1">
              <a:off x="1309982" y="2858365"/>
              <a:ext cx="902383" cy="4978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瑞瑞</a:t>
              </a:r>
            </a:p>
          </p:txBody>
        </p:sp>
        <p:pic>
          <p:nvPicPr>
            <p:cNvPr id="2097172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 flipH="1">
              <a:off x="981437" y="1288731"/>
              <a:ext cx="1767073" cy="156963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矩形 37"/>
          <p:cNvSpPr/>
          <p:nvPr/>
        </p:nvSpPr>
        <p:spPr>
          <a:xfrm>
            <a:off x="277860" y="1309511"/>
            <a:ext cx="5106940" cy="1149073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111" name="组合 1"/>
          <p:cNvGrpSpPr/>
          <p:nvPr/>
        </p:nvGrpSpPr>
        <p:grpSpPr>
          <a:xfrm>
            <a:off x="5571002" y="973394"/>
            <a:ext cx="2745414" cy="2638720"/>
            <a:chOff x="3468516" y="1171346"/>
            <a:chExt cx="2745414" cy="2638720"/>
          </a:xfrm>
        </p:grpSpPr>
        <p:sp>
          <p:nvSpPr>
            <p:cNvPr id="1048695" name="矩形 2"/>
            <p:cNvSpPr/>
            <p:nvPr/>
          </p:nvSpPr>
          <p:spPr>
            <a:xfrm>
              <a:off x="3468516" y="1171346"/>
              <a:ext cx="2745414" cy="2638720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pic>
          <p:nvPicPr>
            <p:cNvPr id="2097173" name="Picture 4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l="3027" r="3903" b="6121"/>
            <a:stretch>
              <a:fillRect/>
            </a:stretch>
          </p:blipFill>
          <p:spPr bwMode="auto">
            <a:xfrm>
              <a:off x="3519004" y="1234978"/>
              <a:ext cx="2637172" cy="2506643"/>
            </a:xfrm>
            <a:prstGeom prst="rect"/>
            <a:noFill/>
            <a:ln>
              <a:noFill/>
            </a:ln>
          </p:spPr>
        </p:pic>
      </p:grpSp>
      <p:pic>
        <p:nvPicPr>
          <p:cNvPr id="2097174" name="图片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325552" y="1598909"/>
            <a:ext cx="516884" cy="928969"/>
          </a:xfrm>
          <a:prstGeom prst="rect"/>
        </p:spPr>
      </p:pic>
      <p:pic>
        <p:nvPicPr>
          <p:cNvPr id="2097175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261055" y="1571312"/>
            <a:ext cx="516884" cy="928969"/>
          </a:xfrm>
          <a:prstGeom prst="rect"/>
        </p:spPr>
      </p:pic>
      <p:pic>
        <p:nvPicPr>
          <p:cNvPr id="2097176" name="图片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395841" y="1587851"/>
            <a:ext cx="516884" cy="928969"/>
          </a:xfrm>
          <a:prstGeom prst="rect"/>
        </p:spPr>
      </p:pic>
      <p:pic>
        <p:nvPicPr>
          <p:cNvPr id="2097177" name="图片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251799" y="1490312"/>
            <a:ext cx="516884" cy="928969"/>
          </a:xfrm>
          <a:prstGeom prst="rect"/>
        </p:spPr>
      </p:pic>
      <p:pic>
        <p:nvPicPr>
          <p:cNvPr id="2097178" name="图片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317586" y="1519641"/>
            <a:ext cx="516884" cy="928969"/>
          </a:xfrm>
          <a:prstGeom prst="rect"/>
        </p:spPr>
      </p:pic>
      <p:pic>
        <p:nvPicPr>
          <p:cNvPr id="2097179" name="图片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388805" y="1508583"/>
            <a:ext cx="516884" cy="928969"/>
          </a:xfrm>
          <a:prstGeom prst="rect"/>
        </p:spPr>
      </p:pic>
      <p:pic>
        <p:nvPicPr>
          <p:cNvPr id="2097180" name="图片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452052" y="1538103"/>
            <a:ext cx="516884" cy="928969"/>
          </a:xfrm>
          <a:prstGeom prst="rect"/>
        </p:spPr>
      </p:pic>
      <p:pic>
        <p:nvPicPr>
          <p:cNvPr id="2097181" name="图片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307021" y="1438641"/>
            <a:ext cx="516884" cy="928969"/>
          </a:xfrm>
          <a:prstGeom prst="rect"/>
        </p:spPr>
      </p:pic>
      <p:pic>
        <p:nvPicPr>
          <p:cNvPr id="2097182" name="图片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377029" y="1427583"/>
            <a:ext cx="516884" cy="928969"/>
          </a:xfrm>
          <a:prstGeom prst="rect"/>
        </p:spPr>
      </p:pic>
      <p:pic>
        <p:nvPicPr>
          <p:cNvPr id="2097183" name="图片 1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58973" t="65058" r="34321" b="16096"/>
          <a:stretch>
            <a:fillRect/>
          </a:stretch>
        </p:blipFill>
        <p:spPr>
          <a:xfrm>
            <a:off x="2441499" y="1459157"/>
            <a:ext cx="516884" cy="928969"/>
          </a:xfrm>
          <a:prstGeom prst="rect"/>
        </p:spPr>
      </p:pic>
      <p:grpSp>
        <p:nvGrpSpPr>
          <p:cNvPr id="112" name="组合 14"/>
          <p:cNvGrpSpPr/>
          <p:nvPr/>
        </p:nvGrpSpPr>
        <p:grpSpPr>
          <a:xfrm>
            <a:off x="2744751" y="1548760"/>
            <a:ext cx="1134638" cy="928971"/>
            <a:chOff x="4185160" y="2825077"/>
            <a:chExt cx="1512848" cy="1238627"/>
          </a:xfrm>
        </p:grpSpPr>
        <p:pic>
          <p:nvPicPr>
            <p:cNvPr id="2097184" name="图片 15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58973" t="65058" r="34321" b="16096"/>
            <a:stretch>
              <a:fillRect/>
            </a:stretch>
          </p:blipFill>
          <p:spPr>
            <a:xfrm>
              <a:off x="4349482" y="2825078"/>
              <a:ext cx="689179" cy="1238625"/>
            </a:xfrm>
            <a:prstGeom prst="rect"/>
          </p:spPr>
        </p:pic>
        <p:pic>
          <p:nvPicPr>
            <p:cNvPr id="2097185" name="图片 16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58973" t="65058" r="34321" b="16096"/>
            <a:stretch>
              <a:fillRect/>
            </a:stretch>
          </p:blipFill>
          <p:spPr>
            <a:xfrm>
              <a:off x="4501355" y="2825079"/>
              <a:ext cx="689179" cy="1238625"/>
            </a:xfrm>
            <a:prstGeom prst="rect"/>
          </p:spPr>
        </p:pic>
        <p:pic>
          <p:nvPicPr>
            <p:cNvPr id="2097186" name="图片 17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58973" t="65058" r="34321" b="16096"/>
            <a:stretch>
              <a:fillRect/>
            </a:stretch>
          </p:blipFill>
          <p:spPr>
            <a:xfrm>
              <a:off x="4666450" y="2825078"/>
              <a:ext cx="689179" cy="1238625"/>
            </a:xfrm>
            <a:prstGeom prst="rect"/>
          </p:spPr>
        </p:pic>
        <p:pic>
          <p:nvPicPr>
            <p:cNvPr id="2097187" name="图片 1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58973" t="65058" r="34321" b="16096"/>
            <a:stretch>
              <a:fillRect/>
            </a:stretch>
          </p:blipFill>
          <p:spPr>
            <a:xfrm>
              <a:off x="4185160" y="2825077"/>
              <a:ext cx="689177" cy="1238624"/>
            </a:xfrm>
            <a:prstGeom prst="rect"/>
          </p:spPr>
        </p:pic>
        <p:pic>
          <p:nvPicPr>
            <p:cNvPr id="2097188" name="图片 19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58973" t="65058" r="34321" b="16096"/>
            <a:stretch>
              <a:fillRect/>
            </a:stretch>
          </p:blipFill>
          <p:spPr>
            <a:xfrm>
              <a:off x="5008829" y="2825078"/>
              <a:ext cx="689179" cy="1238625"/>
            </a:xfrm>
            <a:prstGeom prst="rect"/>
          </p:spPr>
        </p:pic>
        <p:pic>
          <p:nvPicPr>
            <p:cNvPr id="2097189" name="图片 20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58973" t="65058" r="34321" b="16096"/>
            <a:stretch>
              <a:fillRect/>
            </a:stretch>
          </p:blipFill>
          <p:spPr>
            <a:xfrm>
              <a:off x="4835138" y="2825078"/>
              <a:ext cx="689179" cy="1238624"/>
            </a:xfrm>
            <a:prstGeom prst="rect"/>
          </p:spPr>
        </p:pic>
      </p:grpSp>
      <p:grpSp>
        <p:nvGrpSpPr>
          <p:cNvPr id="113" name="组合 21"/>
          <p:cNvGrpSpPr/>
          <p:nvPr/>
        </p:nvGrpSpPr>
        <p:grpSpPr>
          <a:xfrm>
            <a:off x="329556" y="1399550"/>
            <a:ext cx="2079694" cy="1112606"/>
            <a:chOff x="329556" y="1399550"/>
            <a:chExt cx="2079694" cy="1112606"/>
          </a:xfrm>
        </p:grpSpPr>
        <p:pic>
          <p:nvPicPr>
            <p:cNvPr id="2097190" name="图片 2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556" y="1399550"/>
              <a:ext cx="624138" cy="1078179"/>
            </a:xfrm>
            <a:prstGeom prst="rect"/>
          </p:spPr>
        </p:pic>
        <p:pic>
          <p:nvPicPr>
            <p:cNvPr id="2097191" name="图片 2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5943" y="1422101"/>
              <a:ext cx="624138" cy="1078179"/>
            </a:xfrm>
            <a:prstGeom prst="rect"/>
          </p:spPr>
        </p:pic>
        <p:pic>
          <p:nvPicPr>
            <p:cNvPr id="2097192" name="图片 2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09361" y="1433977"/>
              <a:ext cx="624138" cy="1078179"/>
            </a:xfrm>
            <a:prstGeom prst="rect"/>
          </p:spPr>
        </p:pic>
        <p:pic>
          <p:nvPicPr>
            <p:cNvPr id="2097193" name="图片 25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5112" y="1433977"/>
              <a:ext cx="624138" cy="1078179"/>
            </a:xfrm>
            <a:prstGeom prst="rect"/>
          </p:spPr>
        </p:pic>
      </p:grpSp>
      <p:pic>
        <p:nvPicPr>
          <p:cNvPr id="2097194" name="图片 26"/>
          <p:cNvPicPr>
            <a:picLocks noChangeAspect="1"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4309" y="1440371"/>
            <a:ext cx="624138" cy="1078179"/>
          </a:xfrm>
          <a:prstGeom prst="rect"/>
        </p:spPr>
      </p:pic>
      <p:sp>
        <p:nvSpPr>
          <p:cNvPr id="1048696" name="圆角矩形 30"/>
          <p:cNvSpPr/>
          <p:nvPr/>
        </p:nvSpPr>
        <p:spPr>
          <a:xfrm>
            <a:off x="6918447" y="1779663"/>
            <a:ext cx="432048" cy="1634543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p>
            <a:pPr algn="ctr"/>
            <a:endParaRPr altLang="en-US" lang="zh-CN"/>
          </a:p>
        </p:txBody>
      </p:sp>
      <p:grpSp>
        <p:nvGrpSpPr>
          <p:cNvPr id="114" name="组合 31"/>
          <p:cNvGrpSpPr/>
          <p:nvPr/>
        </p:nvGrpSpPr>
        <p:grpSpPr>
          <a:xfrm>
            <a:off x="587020" y="2635640"/>
            <a:ext cx="1767073" cy="2067473"/>
            <a:chOff x="981437" y="1288731"/>
            <a:chExt cx="1767073" cy="2067473"/>
          </a:xfrm>
        </p:grpSpPr>
        <p:sp>
          <p:nvSpPr>
            <p:cNvPr id="1048697" name="文本框 93"/>
            <p:cNvSpPr txBox="1"/>
            <p:nvPr/>
          </p:nvSpPr>
          <p:spPr>
            <a:xfrm flipH="1">
              <a:off x="1309982" y="2858365"/>
              <a:ext cx="902383" cy="4978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瑞瑞</a:t>
              </a:r>
            </a:p>
          </p:txBody>
        </p:sp>
        <p:pic>
          <p:nvPicPr>
            <p:cNvPr id="2097195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 bwMode="auto">
            <a:xfrm flipH="1">
              <a:off x="981437" y="1288731"/>
              <a:ext cx="1767073" cy="156963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32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7.2907E-7 L 0.15087 0.00803 " pathEditMode="relative" rAng="0" ptsTypes="AA">
                                      <p:cBhvr>
                                        <p:cTn dur="2000" fill="hold" id="3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40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0.11471 -3.7037E-7 " pathEditMode="relative" rAng="0" ptsTypes="AA">
                                      <p:cBhvr>
                                        <p:cTn dur="2000" fill="hold" id="35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3.7037E-6 L 0.09297 0.00486 " pathEditMode="relative" rAng="0" ptsTypes="AA">
                                      <p:cBhvr>
                                        <p:cTn dur="2000" fill="hold" id="37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3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44444E-6 L 0.15703 0.00069 " pathEditMode="relative" rAng="0" ptsTypes="AA">
                                      <p:cBhvr>
                                        <p:cTn dur="2000" fill="hold" id="39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2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44444E-6 L 0.07929 0.01944 " pathEditMode="relative" rAng="0" ptsTypes="AA">
                                      <p:cBhvr>
                                        <p:cTn dur="2000" fill="hold" id="41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972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1.11111E-6 L 0.05924 0.01389 " pathEditMode="relative" rAng="0" ptsTypes="AA">
                                      <p:cBhvr>
                                        <p:cTn dur="2000" fill="hold" id="43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69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2.22222E-6 L 0.12292 0.01597 " pathEditMode="relative" rAng="0" ptsTypes="AA">
                                      <p:cBhvr>
                                        <p:cTn dur="2000" fill="hold" id="45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78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4.81481E-6 L 0.028 0.01019 " pathEditMode="relative" rAng="0" ptsTypes="AA">
                                      <p:cBhvr>
                                        <p:cTn dur="2000" fill="hold" id="47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50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0.10377 0.02963 " pathEditMode="relative" rAng="0" ptsTypes="AA">
                                      <p:cBhvr>
                                        <p:cTn dur="2000" fill="hold" id="49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48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2.96296E-6 L 0.14102 0.03171 " pathEditMode="relative" rAng="0" ptsTypes="AA">
                                      <p:cBhvr>
                                        <p:cTn dur="2000" fill="hold" id="51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57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4.44444E-6 L 0.16732 0.02569 " pathEditMode="relative" rAng="0" ptsTypes="AA">
                                      <p:cBhvr>
                                        <p:cTn dur="2000" fill="hold" id="53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27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3532E-7 L 0.04305 0.00772 " pathEditMode="relative" rAng="0" ptsTypes="AA">
                                      <p:cBhvr>
                                        <p:cTn dur="2000" fill="hold" id="5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矩形 14"/>
          <p:cNvSpPr/>
          <p:nvPr/>
        </p:nvSpPr>
        <p:spPr>
          <a:xfrm>
            <a:off x="277860" y="1309511"/>
            <a:ext cx="5106940" cy="1149073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118" name="组合 1"/>
          <p:cNvGrpSpPr/>
          <p:nvPr/>
        </p:nvGrpSpPr>
        <p:grpSpPr>
          <a:xfrm>
            <a:off x="5571002" y="973394"/>
            <a:ext cx="2745414" cy="2638720"/>
            <a:chOff x="3468516" y="1171346"/>
            <a:chExt cx="2745414" cy="2638720"/>
          </a:xfrm>
        </p:grpSpPr>
        <p:sp>
          <p:nvSpPr>
            <p:cNvPr id="1048702" name="矩形 2"/>
            <p:cNvSpPr/>
            <p:nvPr/>
          </p:nvSpPr>
          <p:spPr>
            <a:xfrm>
              <a:off x="3468516" y="1171346"/>
              <a:ext cx="2745414" cy="2638720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pic>
          <p:nvPicPr>
            <p:cNvPr id="2097196" name="Picture 4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l="3027" r="3903" b="6121"/>
            <a:stretch>
              <a:fillRect/>
            </a:stretch>
          </p:blipFill>
          <p:spPr bwMode="auto">
            <a:xfrm>
              <a:off x="3519004" y="1234978"/>
              <a:ext cx="2637172" cy="2506643"/>
            </a:xfrm>
            <a:prstGeom prst="rect"/>
            <a:noFill/>
            <a:ln>
              <a:noFill/>
            </a:ln>
          </p:spPr>
        </p:pic>
      </p:grpSp>
      <p:pic>
        <p:nvPicPr>
          <p:cNvPr id="2097197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6420" t="27417" r="41111" b="52365"/>
          <a:stretch>
            <a:fillRect/>
          </a:stretch>
        </p:blipFill>
        <p:spPr bwMode="auto">
          <a:xfrm>
            <a:off x="587022" y="1410159"/>
            <a:ext cx="4797778" cy="1039889"/>
          </a:xfrm>
          <a:prstGeom prst="rect"/>
          <a:noFill/>
          <a:ln>
            <a:noFill/>
          </a:ln>
        </p:spPr>
      </p:pic>
      <p:sp>
        <p:nvSpPr>
          <p:cNvPr id="1048703" name="流程图: 数据 5"/>
          <p:cNvSpPr/>
          <p:nvPr/>
        </p:nvSpPr>
        <p:spPr>
          <a:xfrm>
            <a:off x="4025753" y="1662026"/>
            <a:ext cx="1266328" cy="767849"/>
          </a:xfrm>
          <a:prstGeom prst="flowChartInputOutput"/>
          <a:noFill/>
          <a:ln w="60325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4" name="流程图: 数据 6"/>
          <p:cNvSpPr/>
          <p:nvPr/>
        </p:nvSpPr>
        <p:spPr>
          <a:xfrm>
            <a:off x="645180" y="1491630"/>
            <a:ext cx="1296143" cy="958418"/>
          </a:xfrm>
          <a:prstGeom prst="flowChartInputOutput"/>
          <a:noFill/>
          <a:ln w="60325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5" name="圆角矩形 10"/>
          <p:cNvSpPr/>
          <p:nvPr/>
        </p:nvSpPr>
        <p:spPr>
          <a:xfrm>
            <a:off x="6918447" y="1779663"/>
            <a:ext cx="432048" cy="1634543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p>
            <a:pPr algn="ctr"/>
            <a:endParaRPr altLang="en-US" lang="zh-CN"/>
          </a:p>
        </p:txBody>
      </p:sp>
      <p:sp>
        <p:nvSpPr>
          <p:cNvPr id="1048706" name="圆角矩形 11"/>
          <p:cNvSpPr/>
          <p:nvPr/>
        </p:nvSpPr>
        <p:spPr>
          <a:xfrm>
            <a:off x="6506478" y="1779662"/>
            <a:ext cx="432048" cy="1634543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9" lIns="91438" rIns="91438" rtlCol="0" tIns="45719"/>
          <a:p>
            <a:pPr algn="ctr"/>
            <a:endParaRPr altLang="en-US" lang="zh-CN"/>
          </a:p>
        </p:txBody>
      </p:sp>
      <p:grpSp>
        <p:nvGrpSpPr>
          <p:cNvPr id="119" name="组合 15"/>
          <p:cNvGrpSpPr/>
          <p:nvPr/>
        </p:nvGrpSpPr>
        <p:grpSpPr>
          <a:xfrm>
            <a:off x="587020" y="2635640"/>
            <a:ext cx="1767073" cy="2067473"/>
            <a:chOff x="981437" y="1288731"/>
            <a:chExt cx="1767073" cy="2067473"/>
          </a:xfrm>
        </p:grpSpPr>
        <p:sp>
          <p:nvSpPr>
            <p:cNvPr id="1048707" name="文本框 93"/>
            <p:cNvSpPr txBox="1"/>
            <p:nvPr/>
          </p:nvSpPr>
          <p:spPr>
            <a:xfrm flipH="1">
              <a:off x="1309982" y="2858365"/>
              <a:ext cx="902383" cy="4978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瑞瑞</a:t>
              </a:r>
            </a:p>
          </p:txBody>
        </p:sp>
        <p:pic>
          <p:nvPicPr>
            <p:cNvPr id="2097198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 flipH="1">
              <a:off x="981437" y="1288731"/>
              <a:ext cx="1767073" cy="156963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0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  <p:bldP spid="1048704" grpId="0" animBg="1"/>
      <p:bldP spid="1048705" grpId="0" animBg="1"/>
      <p:bldP spid="1048706" grpId="0" animBg="1"/>
      <p:bldP spid="104870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矩形 13"/>
          <p:cNvSpPr/>
          <p:nvPr/>
        </p:nvSpPr>
        <p:spPr>
          <a:xfrm>
            <a:off x="277860" y="1309511"/>
            <a:ext cx="5055244" cy="1149073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123" name="组合 9"/>
          <p:cNvGrpSpPr/>
          <p:nvPr/>
        </p:nvGrpSpPr>
        <p:grpSpPr>
          <a:xfrm>
            <a:off x="5571002" y="973394"/>
            <a:ext cx="2745414" cy="2638720"/>
            <a:chOff x="3468516" y="1171346"/>
            <a:chExt cx="2745414" cy="2638720"/>
          </a:xfrm>
        </p:grpSpPr>
        <p:sp>
          <p:nvSpPr>
            <p:cNvPr id="1048712" name="矩形 10"/>
            <p:cNvSpPr/>
            <p:nvPr/>
          </p:nvSpPr>
          <p:spPr>
            <a:xfrm>
              <a:off x="3468516" y="1171346"/>
              <a:ext cx="2745414" cy="2638720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pic>
          <p:nvPicPr>
            <p:cNvPr id="2097199" name="Picture 4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l="3027" r="3903" b="6121"/>
            <a:stretch>
              <a:fillRect/>
            </a:stretch>
          </p:blipFill>
          <p:spPr bwMode="auto">
            <a:xfrm>
              <a:off x="3519004" y="1234978"/>
              <a:ext cx="2637172" cy="2506643"/>
            </a:xfrm>
            <a:prstGeom prst="rect"/>
            <a:noFill/>
            <a:ln>
              <a:noFill/>
            </a:ln>
          </p:spPr>
        </p:pic>
      </p:grpSp>
      <p:cxnSp>
        <p:nvCxnSpPr>
          <p:cNvPr id="3145729" name="直接连接符 12"/>
          <p:cNvCxnSpPr>
            <a:cxnSpLocks/>
          </p:cNvCxnSpPr>
          <p:nvPr/>
        </p:nvCxnSpPr>
        <p:spPr>
          <a:xfrm>
            <a:off x="5652120" y="1563638"/>
            <a:ext cx="2592288" cy="0"/>
          </a:xfrm>
          <a:prstGeom prst="line"/>
          <a:ln w="57150">
            <a:solidFill>
              <a:srgbClr val="0000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组合 14"/>
          <p:cNvGrpSpPr/>
          <p:nvPr/>
        </p:nvGrpSpPr>
        <p:grpSpPr>
          <a:xfrm>
            <a:off x="587022" y="1309511"/>
            <a:ext cx="4797778" cy="1151875"/>
            <a:chOff x="587022" y="1309511"/>
            <a:chExt cx="4797778" cy="1151875"/>
          </a:xfrm>
        </p:grpSpPr>
        <p:pic>
          <p:nvPicPr>
            <p:cNvPr id="2097200" name="Picture 2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/>
            <a:srcRect l="6420" t="25460" r="41111" b="52144"/>
            <a:stretch>
              <a:fillRect/>
            </a:stretch>
          </p:blipFill>
          <p:spPr bwMode="auto">
            <a:xfrm>
              <a:off x="587022" y="1309511"/>
              <a:ext cx="4797778" cy="1151875"/>
            </a:xfrm>
            <a:prstGeom prst="rect"/>
            <a:noFill/>
            <a:ln>
              <a:noFill/>
            </a:ln>
          </p:spPr>
        </p:pic>
        <p:sp>
          <p:nvSpPr>
            <p:cNvPr id="1048713" name="流程图: 数据 16"/>
            <p:cNvSpPr/>
            <p:nvPr/>
          </p:nvSpPr>
          <p:spPr>
            <a:xfrm>
              <a:off x="4025753" y="1662026"/>
              <a:ext cx="1266328" cy="767849"/>
            </a:xfrm>
            <a:prstGeom prst="flowChartInputOutput"/>
            <a:noFill/>
            <a:ln w="60325">
              <a:solidFill>
                <a:srgbClr val="0000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14" name="流程图: 数据 17"/>
            <p:cNvSpPr/>
            <p:nvPr/>
          </p:nvSpPr>
          <p:spPr>
            <a:xfrm>
              <a:off x="645180" y="1491630"/>
              <a:ext cx="1296143" cy="958418"/>
            </a:xfrm>
            <a:prstGeom prst="flowChartInputOutput"/>
            <a:noFill/>
            <a:ln w="60325">
              <a:solidFill>
                <a:srgbClr val="0000C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125" name="组合 18"/>
          <p:cNvGrpSpPr/>
          <p:nvPr/>
        </p:nvGrpSpPr>
        <p:grpSpPr>
          <a:xfrm>
            <a:off x="587020" y="2635640"/>
            <a:ext cx="1767073" cy="2067473"/>
            <a:chOff x="981437" y="1288731"/>
            <a:chExt cx="1767073" cy="2067473"/>
          </a:xfrm>
        </p:grpSpPr>
        <p:sp>
          <p:nvSpPr>
            <p:cNvPr id="1048715" name="文本框 93"/>
            <p:cNvSpPr txBox="1"/>
            <p:nvPr/>
          </p:nvSpPr>
          <p:spPr>
            <a:xfrm flipH="1">
              <a:off x="1309982" y="2858365"/>
              <a:ext cx="902383" cy="4978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瑞瑞</a:t>
              </a:r>
            </a:p>
          </p:txBody>
        </p:sp>
        <p:pic>
          <p:nvPicPr>
            <p:cNvPr id="2097201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 flipH="1">
              <a:off x="981437" y="1288731"/>
              <a:ext cx="1767073" cy="156963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矩形 1"/>
          <p:cNvSpPr/>
          <p:nvPr/>
        </p:nvSpPr>
        <p:spPr>
          <a:xfrm>
            <a:off x="2363955" y="807255"/>
            <a:ext cx="1640695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20" name="矩形 2"/>
          <p:cNvSpPr/>
          <p:nvPr/>
        </p:nvSpPr>
        <p:spPr>
          <a:xfrm>
            <a:off x="2375506" y="1621920"/>
            <a:ext cx="1629144" cy="1310639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21" name="矩形 3"/>
          <p:cNvSpPr/>
          <p:nvPr/>
        </p:nvSpPr>
        <p:spPr>
          <a:xfrm>
            <a:off x="3846501" y="807255"/>
            <a:ext cx="1128978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22" name="矩形 4"/>
          <p:cNvSpPr/>
          <p:nvPr/>
        </p:nvSpPr>
        <p:spPr>
          <a:xfrm>
            <a:off x="3895359" y="1623590"/>
            <a:ext cx="1128978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9" name="组合 5"/>
          <p:cNvGrpSpPr/>
          <p:nvPr/>
        </p:nvGrpSpPr>
        <p:grpSpPr>
          <a:xfrm>
            <a:off x="3876651" y="2476841"/>
            <a:ext cx="2211804" cy="2022233"/>
            <a:chOff x="3468516" y="1171346"/>
            <a:chExt cx="2758704" cy="2638720"/>
          </a:xfrm>
        </p:grpSpPr>
        <p:pic>
          <p:nvPicPr>
            <p:cNvPr id="2097202" name="Picture 4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l="3027" r="3903" b="6121"/>
            <a:stretch>
              <a:fillRect/>
            </a:stretch>
          </p:blipFill>
          <p:spPr bwMode="auto">
            <a:xfrm>
              <a:off x="3519004" y="1234979"/>
              <a:ext cx="2708216" cy="2574170"/>
            </a:xfrm>
            <a:prstGeom prst="rect"/>
            <a:noFill/>
            <a:ln>
              <a:noFill/>
            </a:ln>
          </p:spPr>
        </p:pic>
        <p:sp>
          <p:nvSpPr>
            <p:cNvPr id="1048723" name="矩形 7"/>
            <p:cNvSpPr/>
            <p:nvPr/>
          </p:nvSpPr>
          <p:spPr>
            <a:xfrm>
              <a:off x="3468516" y="1171346"/>
              <a:ext cx="2745414" cy="2638720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130" name="组合 8"/>
          <p:cNvGrpSpPr/>
          <p:nvPr/>
        </p:nvGrpSpPr>
        <p:grpSpPr>
          <a:xfrm>
            <a:off x="1340475" y="2476138"/>
            <a:ext cx="2227700" cy="2022233"/>
            <a:chOff x="2123728" y="2565038"/>
            <a:chExt cx="2227700" cy="2022233"/>
          </a:xfrm>
        </p:grpSpPr>
        <p:pic>
          <p:nvPicPr>
            <p:cNvPr id="2097203" name="Picture 2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 cstate="print"/>
            <a:srcRect t="2082" b="56922"/>
            <a:stretch>
              <a:fillRect/>
            </a:stretch>
          </p:blipFill>
          <p:spPr bwMode="auto">
            <a:xfrm>
              <a:off x="2123728" y="2565038"/>
              <a:ext cx="2227700" cy="2022233"/>
            </a:xfrm>
            <a:prstGeom prst="rect"/>
            <a:noFill/>
            <a:ln>
              <a:noFill/>
            </a:ln>
          </p:spPr>
        </p:pic>
        <p:sp>
          <p:nvSpPr>
            <p:cNvPr id="1048724" name="矩形 10"/>
            <p:cNvSpPr/>
            <p:nvPr/>
          </p:nvSpPr>
          <p:spPr>
            <a:xfrm>
              <a:off x="2148308" y="2565038"/>
              <a:ext cx="2203120" cy="2022233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1" grpId="0" animBg="1"/>
      <p:bldP spid="10487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矩形 1"/>
          <p:cNvSpPr/>
          <p:nvPr/>
        </p:nvSpPr>
        <p:spPr>
          <a:xfrm>
            <a:off x="2363955" y="807255"/>
            <a:ext cx="1640695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29" name="矩形 2"/>
          <p:cNvSpPr/>
          <p:nvPr/>
        </p:nvSpPr>
        <p:spPr>
          <a:xfrm>
            <a:off x="2375506" y="1621920"/>
            <a:ext cx="1629144" cy="1310639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30" name="矩形 3"/>
          <p:cNvSpPr/>
          <p:nvPr/>
        </p:nvSpPr>
        <p:spPr>
          <a:xfrm>
            <a:off x="3846501" y="807255"/>
            <a:ext cx="1128978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31" name="矩形 4"/>
          <p:cNvSpPr/>
          <p:nvPr/>
        </p:nvSpPr>
        <p:spPr>
          <a:xfrm>
            <a:off x="3895359" y="1623590"/>
            <a:ext cx="1128978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4" name="组合 5"/>
          <p:cNvGrpSpPr/>
          <p:nvPr/>
        </p:nvGrpSpPr>
        <p:grpSpPr>
          <a:xfrm>
            <a:off x="3876651" y="2476841"/>
            <a:ext cx="2211804" cy="2022233"/>
            <a:chOff x="3468516" y="1171346"/>
            <a:chExt cx="2758704" cy="2638720"/>
          </a:xfrm>
        </p:grpSpPr>
        <p:pic>
          <p:nvPicPr>
            <p:cNvPr id="2097204" name="Picture 4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l="3027" r="3903" b="6121"/>
            <a:stretch>
              <a:fillRect/>
            </a:stretch>
          </p:blipFill>
          <p:spPr bwMode="auto">
            <a:xfrm>
              <a:off x="3519004" y="1234979"/>
              <a:ext cx="2708216" cy="2574170"/>
            </a:xfrm>
            <a:prstGeom prst="rect"/>
            <a:noFill/>
            <a:ln>
              <a:noFill/>
            </a:ln>
          </p:spPr>
        </p:pic>
        <p:sp>
          <p:nvSpPr>
            <p:cNvPr id="1048732" name="矩形 7"/>
            <p:cNvSpPr/>
            <p:nvPr/>
          </p:nvSpPr>
          <p:spPr>
            <a:xfrm>
              <a:off x="3468516" y="1171346"/>
              <a:ext cx="2745414" cy="2638720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135" name="组合 8"/>
          <p:cNvGrpSpPr/>
          <p:nvPr/>
        </p:nvGrpSpPr>
        <p:grpSpPr>
          <a:xfrm>
            <a:off x="1340475" y="2476138"/>
            <a:ext cx="2227700" cy="2022233"/>
            <a:chOff x="2123728" y="2565038"/>
            <a:chExt cx="2227700" cy="2022233"/>
          </a:xfrm>
        </p:grpSpPr>
        <p:pic>
          <p:nvPicPr>
            <p:cNvPr id="2097205" name="Picture 2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 cstate="print"/>
            <a:srcRect t="2082" b="56922"/>
            <a:stretch>
              <a:fillRect/>
            </a:stretch>
          </p:blipFill>
          <p:spPr bwMode="auto">
            <a:xfrm>
              <a:off x="2123728" y="2565038"/>
              <a:ext cx="2227700" cy="2022233"/>
            </a:xfrm>
            <a:prstGeom prst="rect"/>
            <a:noFill/>
            <a:ln>
              <a:noFill/>
            </a:ln>
          </p:spPr>
        </p:pic>
        <p:sp>
          <p:nvSpPr>
            <p:cNvPr id="1048733" name="矩形 10"/>
            <p:cNvSpPr/>
            <p:nvPr/>
          </p:nvSpPr>
          <p:spPr>
            <a:xfrm>
              <a:off x="2148308" y="2565038"/>
              <a:ext cx="2203120" cy="2022233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734" name="矩形 24"/>
          <p:cNvSpPr/>
          <p:nvPr/>
        </p:nvSpPr>
        <p:spPr>
          <a:xfrm>
            <a:off x="2363955" y="807255"/>
            <a:ext cx="1640695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35" name="矩形 25"/>
          <p:cNvSpPr/>
          <p:nvPr/>
        </p:nvSpPr>
        <p:spPr>
          <a:xfrm>
            <a:off x="2375506" y="1621920"/>
            <a:ext cx="1607326" cy="1310639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36" name="矩形 26"/>
          <p:cNvSpPr/>
          <p:nvPr/>
        </p:nvSpPr>
        <p:spPr>
          <a:xfrm>
            <a:off x="3846501" y="807255"/>
            <a:ext cx="1128978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37" name="矩形 27"/>
          <p:cNvSpPr/>
          <p:nvPr/>
        </p:nvSpPr>
        <p:spPr>
          <a:xfrm>
            <a:off x="3895359" y="1623590"/>
            <a:ext cx="1128978" cy="13106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r>
              <a:rPr altLang="en-US" b="1" dirty="0" sz="36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altLang="zh-CN" b="1" dirty="0" sz="3600" lang="en-US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endParaRPr altLang="en-US" b="1" dirty="0" sz="36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38" name="TextBox 28"/>
          <p:cNvSpPr txBox="1"/>
          <p:nvPr/>
        </p:nvSpPr>
        <p:spPr>
          <a:xfrm>
            <a:off x="2360250" y="809975"/>
            <a:ext cx="462279" cy="7010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6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6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39" name="TextBox 29"/>
          <p:cNvSpPr txBox="1"/>
          <p:nvPr/>
        </p:nvSpPr>
        <p:spPr>
          <a:xfrm>
            <a:off x="2372959" y="1621919"/>
            <a:ext cx="462279" cy="7010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6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6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40" name="TextBox 30"/>
          <p:cNvSpPr txBox="1"/>
          <p:nvPr/>
        </p:nvSpPr>
        <p:spPr>
          <a:xfrm>
            <a:off x="3283010" y="806383"/>
            <a:ext cx="436879" cy="701039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6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b="1" dirty="0" sz="36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41" name="TextBox 31"/>
          <p:cNvSpPr txBox="1"/>
          <p:nvPr/>
        </p:nvSpPr>
        <p:spPr>
          <a:xfrm>
            <a:off x="3292627" y="1619855"/>
            <a:ext cx="436879" cy="701039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6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b="1" dirty="0" sz="36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42" name="TextBox 32"/>
          <p:cNvSpPr txBox="1"/>
          <p:nvPr/>
        </p:nvSpPr>
        <p:spPr>
          <a:xfrm>
            <a:off x="4307628" y="799759"/>
            <a:ext cx="449580" cy="701039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6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b="1" dirty="0" sz="36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43" name="TextBox 33"/>
          <p:cNvSpPr txBox="1"/>
          <p:nvPr/>
        </p:nvSpPr>
        <p:spPr>
          <a:xfrm>
            <a:off x="4353928" y="1624470"/>
            <a:ext cx="436879" cy="7010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6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b="1" dirty="0" sz="36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44" name="Freeform 35"/>
          <p:cNvSpPr/>
          <p:nvPr/>
        </p:nvSpPr>
        <p:spPr bwMode="auto">
          <a:xfrm>
            <a:off x="2831421" y="606326"/>
            <a:ext cx="968780" cy="332365"/>
          </a:xfrm>
          <a:custGeom>
            <a:avLst/>
            <a:gdLst>
              <a:gd name="T0" fmla="*/ 0 w 544"/>
              <a:gd name="T1" fmla="*/ 181 h 181"/>
              <a:gd name="T2" fmla="*/ 272 w 544"/>
              <a:gd name="T3" fmla="*/ 0 h 181"/>
              <a:gd name="T4" fmla="*/ 544 w 544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81">
                <a:moveTo>
                  <a:pt x="0" y="181"/>
                </a:moveTo>
                <a:cubicBezTo>
                  <a:pt x="90" y="90"/>
                  <a:pt x="181" y="0"/>
                  <a:pt x="272" y="0"/>
                </a:cubicBezTo>
                <a:cubicBezTo>
                  <a:pt x="363" y="0"/>
                  <a:pt x="499" y="151"/>
                  <a:pt x="544" y="181"/>
                </a:cubicBezTo>
              </a:path>
            </a:pathLst>
          </a:custGeom>
          <a:noFill/>
          <a:ln w="57150">
            <a:solidFill>
              <a:srgbClr val="A64D4A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altLang="en-US" lang="zh-CN"/>
          </a:p>
        </p:txBody>
      </p:sp>
      <p:sp>
        <p:nvSpPr>
          <p:cNvPr id="1048745" name="Freeform 35"/>
          <p:cNvSpPr/>
          <p:nvPr/>
        </p:nvSpPr>
        <p:spPr bwMode="auto">
          <a:xfrm rot="10800000" flipH="1">
            <a:off x="2831421" y="2184948"/>
            <a:ext cx="908645" cy="293585"/>
          </a:xfrm>
          <a:custGeom>
            <a:avLst/>
            <a:gdLst>
              <a:gd name="T0" fmla="*/ 0 w 544"/>
              <a:gd name="T1" fmla="*/ 181 h 181"/>
              <a:gd name="T2" fmla="*/ 272 w 544"/>
              <a:gd name="T3" fmla="*/ 0 h 181"/>
              <a:gd name="T4" fmla="*/ 544 w 544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181">
                <a:moveTo>
                  <a:pt x="0" y="181"/>
                </a:moveTo>
                <a:cubicBezTo>
                  <a:pt x="90" y="90"/>
                  <a:pt x="181" y="0"/>
                  <a:pt x="272" y="0"/>
                </a:cubicBezTo>
                <a:cubicBezTo>
                  <a:pt x="363" y="0"/>
                  <a:pt x="499" y="151"/>
                  <a:pt x="544" y="181"/>
                </a:cubicBezTo>
              </a:path>
            </a:pathLst>
          </a:custGeom>
          <a:noFill/>
          <a:ln w="57150">
            <a:solidFill>
              <a:srgbClr val="A64D4A"/>
            </a:solidFill>
            <a:round/>
            <a:headEnd/>
            <a:tailEnd type="triangle" w="med" len="med"/>
          </a:ln>
          <a:effectLst/>
        </p:spPr>
        <p:txBody>
          <a:bodyPr/>
          <a:p>
            <a:endParaRPr altLang="en-US" lang="zh-CN"/>
          </a:p>
        </p:txBody>
      </p:sp>
      <p:sp>
        <p:nvSpPr>
          <p:cNvPr id="1048746" name="椭圆 36"/>
          <p:cNvSpPr/>
          <p:nvPr/>
        </p:nvSpPr>
        <p:spPr>
          <a:xfrm flipH="1">
            <a:off x="2565071" y="1713698"/>
            <a:ext cx="45719" cy="34289"/>
          </a:xfrm>
          <a:prstGeom prst="ellipse"/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rgbClr val="FF00FF"/>
              </a:solidFill>
            </a:endParaRPr>
          </a:p>
        </p:txBody>
      </p:sp>
      <p:grpSp>
        <p:nvGrpSpPr>
          <p:cNvPr id="136" name="组合 37"/>
          <p:cNvGrpSpPr/>
          <p:nvPr/>
        </p:nvGrpSpPr>
        <p:grpSpPr>
          <a:xfrm>
            <a:off x="5536252" y="772508"/>
            <a:ext cx="1708888" cy="2331130"/>
            <a:chOff x="6439641" y="512661"/>
            <a:chExt cx="1708888" cy="2331130"/>
          </a:xfrm>
        </p:grpSpPr>
        <p:sp>
          <p:nvSpPr>
            <p:cNvPr id="1048747" name="TextBox 38"/>
            <p:cNvSpPr txBox="1"/>
            <p:nvPr/>
          </p:nvSpPr>
          <p:spPr>
            <a:xfrm>
              <a:off x="7068962" y="2345952"/>
              <a:ext cx="792481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小丽</a:t>
              </a:r>
            </a:p>
          </p:txBody>
        </p:sp>
        <p:pic>
          <p:nvPicPr>
            <p:cNvPr id="2097206" name="Picture 2" descr="C:\Users\Administrator\Desktop\2022国家资源录课\1.下发资料整理版\二年级4个人物\小丽1.png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3"/>
            <a:srcRect b="4282"/>
            <a:stretch>
              <a:fillRect/>
            </a:stretch>
          </p:blipFill>
          <p:spPr bwMode="auto">
            <a:xfrm>
              <a:off x="6439641" y="512661"/>
              <a:ext cx="1708888" cy="1847429"/>
            </a:xfrm>
            <a:prstGeom prst="rect"/>
            <a:noFill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after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8" grpId="0"/>
      <p:bldP spid="1048739" grpId="0"/>
      <p:bldP spid="1048740" grpId="0"/>
      <p:bldP spid="1048741" grpId="0"/>
      <p:bldP spid="1048742" grpId="0"/>
      <p:bldP spid="1048743" grpId="0"/>
      <p:bldP spid="1048744" grpId="0" animBg="1"/>
      <p:bldP spid="1048745" grpId="0" animBg="1"/>
      <p:bldP spid="10487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图片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7726" t="13272" r="35263" b="25732"/>
          <a:stretch>
            <a:fillRect/>
          </a:stretch>
        </p:blipFill>
        <p:spPr>
          <a:xfrm>
            <a:off x="456798" y="1056056"/>
            <a:ext cx="2386567" cy="2212439"/>
          </a:xfrm>
          <a:prstGeom prst="rect"/>
        </p:spPr>
      </p:pic>
      <p:pic>
        <p:nvPicPr>
          <p:cNvPr id="2097208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6714" t="13071" r="35579" b="25779"/>
          <a:stretch>
            <a:fillRect/>
          </a:stretch>
        </p:blipFill>
        <p:spPr>
          <a:xfrm>
            <a:off x="2978474" y="1056056"/>
            <a:ext cx="2425319" cy="2212439"/>
          </a:xfrm>
          <a:prstGeom prst="rect"/>
        </p:spPr>
      </p:pic>
      <p:pic>
        <p:nvPicPr>
          <p:cNvPr id="2097209" name="图片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6873" t="12595" r="34580" b="23512"/>
          <a:stretch>
            <a:fillRect/>
          </a:stretch>
        </p:blipFill>
        <p:spPr>
          <a:xfrm>
            <a:off x="5538902" y="1038319"/>
            <a:ext cx="2464985" cy="2298272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2"/>
          <p:cNvGrpSpPr/>
          <p:nvPr/>
        </p:nvGrpSpPr>
        <p:grpSpPr>
          <a:xfrm>
            <a:off x="2616308" y="811759"/>
            <a:ext cx="3192966" cy="2864203"/>
            <a:chOff x="2616308" y="811759"/>
            <a:chExt cx="3192966" cy="2864203"/>
          </a:xfrm>
        </p:grpSpPr>
        <p:sp>
          <p:nvSpPr>
            <p:cNvPr id="1048754" name="竖卷形 9"/>
            <p:cNvSpPr/>
            <p:nvPr/>
          </p:nvSpPr>
          <p:spPr>
            <a:xfrm>
              <a:off x="2616308" y="811759"/>
              <a:ext cx="3192966" cy="2864203"/>
            </a:xfrm>
            <a:prstGeom prst="verticalScroll"/>
            <a:solidFill>
              <a:schemeClr val="bg1"/>
            </a:solidFill>
            <a:ln w="381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755" name="TextBox 2"/>
            <p:cNvSpPr txBox="1"/>
            <p:nvPr/>
          </p:nvSpPr>
          <p:spPr>
            <a:xfrm>
              <a:off x="3077570" y="1882798"/>
              <a:ext cx="1122680" cy="624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zh-CN" b="1" dirty="0" sz="3200" lang="en-US">
                  <a:latin typeface="+mn-ea"/>
                </a:rPr>
                <a:t>   </a:t>
              </a:r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3 4</a:t>
              </a:r>
            </a:p>
          </p:txBody>
        </p:sp>
        <p:cxnSp>
          <p:nvCxnSpPr>
            <p:cNvPr id="3145730" name="直接连接符 3"/>
            <p:cNvCxnSpPr>
              <a:cxnSpLocks/>
            </p:cNvCxnSpPr>
            <p:nvPr/>
          </p:nvCxnSpPr>
          <p:spPr>
            <a:xfrm>
              <a:off x="3140902" y="3032819"/>
              <a:ext cx="1759140" cy="0"/>
            </a:xfrm>
            <a:prstGeom prst="line"/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56" name="TextBox 4"/>
            <p:cNvSpPr txBox="1"/>
            <p:nvPr/>
          </p:nvSpPr>
          <p:spPr>
            <a:xfrm>
              <a:off x="2692268" y="2384747"/>
              <a:ext cx="1198880" cy="624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altLang="en-US" b="1" dirty="0" sz="3200" lang="zh-CN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 1 1</a:t>
              </a:r>
            </a:p>
          </p:txBody>
        </p:sp>
        <p:sp>
          <p:nvSpPr>
            <p:cNvPr id="1048757" name="矩形 5"/>
            <p:cNvSpPr/>
            <p:nvPr/>
          </p:nvSpPr>
          <p:spPr>
            <a:xfrm>
              <a:off x="4139778" y="3036104"/>
              <a:ext cx="424180" cy="624840"/>
            </a:xfrm>
            <a:prstGeom prst="rect"/>
          </p:spPr>
          <p:txBody>
            <a:bodyPr wrap="none">
              <a:spAutoFit/>
            </a:bodyPr>
            <a:p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48758" name="矩形 6"/>
            <p:cNvSpPr/>
            <p:nvPr/>
          </p:nvSpPr>
          <p:spPr>
            <a:xfrm>
              <a:off x="3067328" y="1203598"/>
              <a:ext cx="1808480" cy="624839"/>
            </a:xfrm>
            <a:prstGeom prst="rect"/>
            <a:noFill/>
          </p:spPr>
          <p:txBody>
            <a:bodyPr wrap="none">
              <a:spAutoFit/>
            </a:bodyPr>
            <a:p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34</a:t>
              </a:r>
              <a:r>
                <a:rPr altLang="en-US" b="1" dirty="0" sz="3200" lang="zh-CN"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11</a:t>
              </a:r>
              <a:r>
                <a:rPr altLang="en-US" b="1" dirty="0" sz="3200" lang="zh-CN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sp>
          <p:nvSpPr>
            <p:cNvPr id="1048759" name="矩形 7"/>
            <p:cNvSpPr/>
            <p:nvPr/>
          </p:nvSpPr>
          <p:spPr>
            <a:xfrm>
              <a:off x="4800121" y="1203597"/>
              <a:ext cx="665480" cy="624840"/>
            </a:xfrm>
            <a:prstGeom prst="rect"/>
          </p:spPr>
          <p:txBody>
            <a:bodyPr wrap="none">
              <a:spAutoFit/>
            </a:bodyPr>
            <a:p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45</a:t>
              </a:r>
              <a:endPara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48760" name="矩形 8"/>
            <p:cNvSpPr/>
            <p:nvPr/>
          </p:nvSpPr>
          <p:spPr>
            <a:xfrm>
              <a:off x="3093160" y="2378876"/>
              <a:ext cx="589280" cy="624840"/>
            </a:xfrm>
            <a:prstGeom prst="rect"/>
          </p:spPr>
          <p:txBody>
            <a:bodyPr wrap="none">
              <a:spAutoFit/>
            </a:bodyPr>
            <a:p>
              <a:r>
                <a:rPr altLang="en-US" b="1" dirty="0" sz="3200" lang="zh-CN"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</a:p>
          </p:txBody>
        </p:sp>
        <p:sp>
          <p:nvSpPr>
            <p:cNvPr id="1048761" name="矩形 10"/>
            <p:cNvSpPr/>
            <p:nvPr/>
          </p:nvSpPr>
          <p:spPr>
            <a:xfrm>
              <a:off x="3715400" y="3032819"/>
              <a:ext cx="424180" cy="624840"/>
            </a:xfrm>
            <a:prstGeom prst="rect"/>
          </p:spPr>
          <p:txBody>
            <a:bodyPr wrap="none">
              <a:spAutoFit/>
            </a:bodyPr>
            <a:p>
              <a:r>
                <a:rPr altLang="zh-CN" b="1" dirty="0" sz="3200" lang="en-US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4" name="组合 17"/>
          <p:cNvGrpSpPr/>
          <p:nvPr/>
        </p:nvGrpSpPr>
        <p:grpSpPr>
          <a:xfrm>
            <a:off x="548001" y="1289264"/>
            <a:ext cx="1721333" cy="2571612"/>
            <a:chOff x="900407" y="1971905"/>
            <a:chExt cx="1721333" cy="2571612"/>
          </a:xfrm>
        </p:grpSpPr>
        <p:sp>
          <p:nvSpPr>
            <p:cNvPr id="1048762" name="TextBox 18"/>
            <p:cNvSpPr txBox="1"/>
            <p:nvPr/>
          </p:nvSpPr>
          <p:spPr>
            <a:xfrm>
              <a:off x="1139877" y="4045677"/>
              <a:ext cx="792481" cy="4978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小亮</a:t>
              </a:r>
            </a:p>
          </p:txBody>
        </p:sp>
        <p:pic>
          <p:nvPicPr>
            <p:cNvPr id="2097210" name="Picture 2" descr="C:\Users\Administrator\Desktop\2022国家资源录课\1.下发资料整理版\二年级4个人物\小亮1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 flipH="1">
              <a:off x="900407" y="1971905"/>
              <a:ext cx="1721333" cy="2151063"/>
            </a:xfrm>
            <a:prstGeom prst="rect"/>
            <a:noFill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椭圆 27"/>
          <p:cNvSpPr/>
          <p:nvPr/>
        </p:nvSpPr>
        <p:spPr>
          <a:xfrm>
            <a:off x="1385020" y="3027087"/>
            <a:ext cx="789095" cy="742259"/>
          </a:xfrm>
          <a:prstGeom prst="ellipse"/>
          <a:solidFill>
            <a:srgbClr val="E8C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p>
            <a:pPr algn="ctr"/>
            <a:endParaRPr altLang="en-US" kumimoji="1" lang="zh-CN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65" name="组合 2"/>
          <p:cNvGrpSpPr/>
          <p:nvPr/>
        </p:nvGrpSpPr>
        <p:grpSpPr>
          <a:xfrm>
            <a:off x="1753898" y="1240389"/>
            <a:ext cx="806151" cy="806151"/>
            <a:chOff x="1703190" y="1707351"/>
            <a:chExt cx="1074868" cy="1074868"/>
          </a:xfrm>
        </p:grpSpPr>
        <p:sp>
          <p:nvSpPr>
            <p:cNvPr id="1048592" name="椭圆 1"/>
            <p:cNvSpPr/>
            <p:nvPr/>
          </p:nvSpPr>
          <p:spPr>
            <a:xfrm>
              <a:off x="1703190" y="1707351"/>
              <a:ext cx="1074868" cy="1074868"/>
            </a:xfrm>
            <a:prstGeom prst="ellipse"/>
            <a:solidFill>
              <a:srgbClr val="E097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kumimoji="1" lang="zh-CN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48593" name="矩形 77"/>
            <p:cNvSpPr/>
            <p:nvPr/>
          </p:nvSpPr>
          <p:spPr>
            <a:xfrm>
              <a:off x="1815186" y="1880076"/>
              <a:ext cx="802640" cy="850053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altLang="en-US" b="1" dirty="0" sz="3300" lang="zh-CN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algn="bl" dir="4560000" dist="50800" rotWithShape="0" sx="104000" sy="104000">
                      <a:schemeClr val="accent3">
                        <a:lumMod val="50000"/>
                      </a:schemeClr>
                    </a:outerShdw>
                  </a:effectLst>
                  <a:latin typeface="汉仪松阳体 W" panose="00020600040101010101" pitchFamily="18" charset="-122"/>
                  <a:ea typeface="汉仪松阳体 W" panose="00020600040101010101" pitchFamily="18" charset="-122"/>
                </a:rPr>
                <a:t>课</a:t>
              </a:r>
            </a:p>
          </p:txBody>
        </p:sp>
      </p:grpSp>
      <p:sp>
        <p:nvSpPr>
          <p:cNvPr id="1048594" name="椭圆 21"/>
          <p:cNvSpPr/>
          <p:nvPr/>
        </p:nvSpPr>
        <p:spPr>
          <a:xfrm>
            <a:off x="1279987" y="1802882"/>
            <a:ext cx="769687" cy="714539"/>
          </a:xfrm>
          <a:prstGeom prst="ellipse"/>
          <a:solidFill>
            <a:srgbClr val="BACF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p>
            <a:pPr algn="ctr"/>
            <a:endParaRPr altLang="en-US" kumimoji="1" lang="zh-CN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595" name="椭圆 24"/>
          <p:cNvSpPr/>
          <p:nvPr/>
        </p:nvSpPr>
        <p:spPr>
          <a:xfrm>
            <a:off x="1634762" y="2377415"/>
            <a:ext cx="828804" cy="770640"/>
          </a:xfrm>
          <a:prstGeom prst="ellipse"/>
          <a:solidFill>
            <a:srgbClr val="93C8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p>
            <a:pPr algn="ctr"/>
            <a:endParaRPr altLang="en-US" kumimoji="1" lang="zh-CN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596" name="矩形 3"/>
          <p:cNvSpPr/>
          <p:nvPr/>
        </p:nvSpPr>
        <p:spPr>
          <a:xfrm>
            <a:off x="1386090" y="1898458"/>
            <a:ext cx="556261" cy="614679"/>
          </a:xfrm>
          <a:prstGeom prst="rect"/>
          <a:noFill/>
        </p:spPr>
        <p:txBody>
          <a:bodyPr bIns="34290" lIns="68580" rIns="68580" tIns="34290" wrap="none">
            <a:spAutoFit/>
          </a:bodyPr>
          <a:p>
            <a:pPr algn="ctr"/>
            <a:r>
              <a:rPr altLang="en-US" b="1" dirty="0" sz="3300" lang="zh-CN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algn="bl" dir="4560000" dist="50800" rotWithShape="0" sx="104000" sy="104000">
                    <a:schemeClr val="accent3">
                      <a:lumMod val="50000"/>
                    </a:schemeClr>
                  </a:outerShdw>
                </a:effectLst>
                <a:latin typeface="汉仪松阳体 W" panose="00020600040101010101" pitchFamily="18" charset="-122"/>
                <a:ea typeface="汉仪松阳体 W" panose="00020600040101010101" pitchFamily="18" charset="-122"/>
              </a:rPr>
              <a:t>前</a:t>
            </a:r>
          </a:p>
        </p:txBody>
      </p:sp>
      <p:sp>
        <p:nvSpPr>
          <p:cNvPr id="1048597" name="矩形 15"/>
          <p:cNvSpPr/>
          <p:nvPr/>
        </p:nvSpPr>
        <p:spPr>
          <a:xfrm>
            <a:off x="1760035" y="2472915"/>
            <a:ext cx="556261" cy="614679"/>
          </a:xfrm>
          <a:prstGeom prst="rect"/>
          <a:noFill/>
        </p:spPr>
        <p:txBody>
          <a:bodyPr bIns="34290" lIns="68580" rIns="68580" tIns="34290" wrap="none">
            <a:spAutoFit/>
          </a:bodyPr>
          <a:p>
            <a:pPr algn="ctr"/>
            <a:r>
              <a:rPr altLang="en-US" b="1" dirty="0" sz="3300" lang="zh-CN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algn="bl" dir="4560000" dist="50800" rotWithShape="0" sx="104000" sy="104000">
                    <a:schemeClr val="accent3">
                      <a:lumMod val="50000"/>
                    </a:schemeClr>
                  </a:outerShdw>
                </a:effectLst>
                <a:latin typeface="汉仪松阳体 W" panose="00020600040101010101" pitchFamily="18" charset="-122"/>
                <a:ea typeface="汉仪松阳体 W" panose="00020600040101010101" pitchFamily="18" charset="-122"/>
              </a:rPr>
              <a:t>准</a:t>
            </a:r>
          </a:p>
        </p:txBody>
      </p:sp>
      <p:sp>
        <p:nvSpPr>
          <p:cNvPr id="1048598" name="矩形 16"/>
          <p:cNvSpPr/>
          <p:nvPr/>
        </p:nvSpPr>
        <p:spPr>
          <a:xfrm>
            <a:off x="1489742" y="3131635"/>
            <a:ext cx="561693" cy="614679"/>
          </a:xfrm>
          <a:prstGeom prst="rect"/>
          <a:noFill/>
        </p:spPr>
        <p:txBody>
          <a:bodyPr bIns="34290" lIns="68580" rIns="68580" tIns="34290" wrap="square">
            <a:spAutoFit/>
          </a:bodyPr>
          <a:p>
            <a:pPr algn="ctr"/>
            <a:r>
              <a:rPr altLang="en-US" b="1" dirty="0" sz="3300" lang="zh-CN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algn="bl" dir="4560000" dist="50800" rotWithShape="0" sx="104000" sy="104000">
                    <a:schemeClr val="accent3">
                      <a:lumMod val="50000"/>
                    </a:schemeClr>
                  </a:outerShdw>
                </a:effectLst>
                <a:latin typeface="汉仪松阳体 W" panose="00020600040101010101" pitchFamily="18" charset="-122"/>
                <a:ea typeface="汉仪松阳体 W" panose="00020600040101010101" pitchFamily="18" charset="-122"/>
              </a:rPr>
              <a:t>备</a:t>
            </a:r>
          </a:p>
        </p:txBody>
      </p:sp>
      <p:sp>
        <p:nvSpPr>
          <p:cNvPr id="1048599" name="Rectangle 7"/>
          <p:cNvSpPr>
            <a:spLocks noChangeArrowheads="1"/>
          </p:cNvSpPr>
          <p:nvPr/>
        </p:nvSpPr>
        <p:spPr bwMode="auto">
          <a:xfrm>
            <a:off x="3318814" y="2236576"/>
            <a:ext cx="4687329" cy="601978"/>
          </a:xfrm>
          <a:prstGeom prst="rect"/>
          <a:noFill/>
          <a:ln>
            <a:noFill/>
          </a:ln>
          <a:effectLst/>
        </p:spPr>
        <p:txBody>
          <a:bodyPr bIns="34289" lIns="68579" rIns="68579" tIns="34289" wrap="square">
            <a:spAutoFit/>
          </a:bodyPr>
          <a:lstStyle>
            <a:lvl1pPr eaLnBrk="0" hangingPunct="0"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eaLnBrk="0" hangingPunct="0" indent="-285750" marL="742950"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eaLnBrk="0" hangingPunct="0" indent="-228600" marL="1143000"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eaLnBrk="0" hangingPunct="0" indent="-228600" marL="1600200"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eaLnBrk="0" hangingPunct="0" indent="-228600" marL="2057400"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eaLnBrk="0" fontAlgn="base" hangingPunct="0" indent="-228600" marL="25146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eaLnBrk="0" fontAlgn="base" hangingPunct="0" indent="-228600" marL="29718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eaLnBrk="0" fontAlgn="base" hangingPunct="0" indent="-228600" marL="34290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eaLnBrk="0" fontAlgn="base" hangingPunct="0" indent="-228600" marL="38862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b="1" sz="20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/>
            <a:r>
              <a:rPr altLang="en-US" b="0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几张白纸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竖卷形 20"/>
          <p:cNvSpPr/>
          <p:nvPr/>
        </p:nvSpPr>
        <p:spPr>
          <a:xfrm>
            <a:off x="2616308" y="811759"/>
            <a:ext cx="3192966" cy="2864203"/>
          </a:xfrm>
          <a:prstGeom prst="verticalScroll"/>
          <a:solidFill>
            <a:schemeClr val="bg1"/>
          </a:solidFill>
          <a:ln w="38100">
            <a:solidFill>
              <a:srgbClr val="014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67" name="TextBox 2"/>
          <p:cNvSpPr txBox="1"/>
          <p:nvPr/>
        </p:nvSpPr>
        <p:spPr>
          <a:xfrm>
            <a:off x="3077570" y="1882798"/>
            <a:ext cx="11226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200" lang="en-US">
                <a:latin typeface="+mn-ea"/>
              </a:rPr>
              <a:t>   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3 4</a:t>
            </a:r>
          </a:p>
        </p:txBody>
      </p:sp>
      <p:cxnSp>
        <p:nvCxnSpPr>
          <p:cNvPr id="3145731" name="直接连接符 3"/>
          <p:cNvCxnSpPr>
            <a:cxnSpLocks/>
          </p:cNvCxnSpPr>
          <p:nvPr/>
        </p:nvCxnSpPr>
        <p:spPr>
          <a:xfrm>
            <a:off x="3140902" y="3032819"/>
            <a:ext cx="1759140" cy="0"/>
          </a:xfrm>
          <a:prstGeom prst="line"/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68" name="TextBox 4"/>
          <p:cNvSpPr txBox="1"/>
          <p:nvPr/>
        </p:nvSpPr>
        <p:spPr>
          <a:xfrm>
            <a:off x="2692268" y="2384747"/>
            <a:ext cx="11988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 1 1</a:t>
            </a:r>
          </a:p>
        </p:txBody>
      </p:sp>
      <p:sp>
        <p:nvSpPr>
          <p:cNvPr id="1048769" name="矩形 5"/>
          <p:cNvSpPr/>
          <p:nvPr/>
        </p:nvSpPr>
        <p:spPr>
          <a:xfrm>
            <a:off x="4139778" y="3036104"/>
            <a:ext cx="4241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70" name="矩形 6"/>
          <p:cNvSpPr/>
          <p:nvPr/>
        </p:nvSpPr>
        <p:spPr>
          <a:xfrm>
            <a:off x="3067328" y="1203598"/>
            <a:ext cx="1808480" cy="624840"/>
          </a:xfrm>
          <a:prstGeom prst="rect"/>
          <a:noFill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1048771" name="矩形 7"/>
          <p:cNvSpPr/>
          <p:nvPr/>
        </p:nvSpPr>
        <p:spPr>
          <a:xfrm>
            <a:off x="4800121" y="1203597"/>
            <a:ext cx="665480" cy="624839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72" name="矩形 8"/>
          <p:cNvSpPr/>
          <p:nvPr/>
        </p:nvSpPr>
        <p:spPr>
          <a:xfrm>
            <a:off x="3093160" y="2378876"/>
            <a:ext cx="589280" cy="624839"/>
          </a:xfrm>
          <a:prstGeom prst="rect"/>
        </p:spPr>
        <p:txBody>
          <a:bodyPr wrap="none">
            <a:spAutoFit/>
          </a:bodyPr>
          <a:p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</a:p>
        </p:txBody>
      </p:sp>
      <p:sp>
        <p:nvSpPr>
          <p:cNvPr id="1048773" name="矩形 9"/>
          <p:cNvSpPr/>
          <p:nvPr/>
        </p:nvSpPr>
        <p:spPr>
          <a:xfrm>
            <a:off x="3102053" y="2395873"/>
            <a:ext cx="589281" cy="624840"/>
          </a:xfrm>
          <a:prstGeom prst="rect"/>
        </p:spPr>
        <p:txBody>
          <a:bodyPr wrap="none">
            <a:spAutoFit/>
          </a:bodyPr>
          <a:p>
            <a:r>
              <a:rPr altLang="en-US" b="1" dirty="0" sz="3200" lang="zh-CN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</a:p>
        </p:txBody>
      </p:sp>
      <p:sp>
        <p:nvSpPr>
          <p:cNvPr id="1048774" name="矩形 10"/>
          <p:cNvSpPr/>
          <p:nvPr/>
        </p:nvSpPr>
        <p:spPr>
          <a:xfrm>
            <a:off x="3715400" y="3032819"/>
            <a:ext cx="4241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75" name="矩形 11"/>
          <p:cNvSpPr/>
          <p:nvPr/>
        </p:nvSpPr>
        <p:spPr>
          <a:xfrm>
            <a:off x="4139778" y="3038075"/>
            <a:ext cx="424180" cy="624839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76" name="矩形 12"/>
          <p:cNvSpPr/>
          <p:nvPr/>
        </p:nvSpPr>
        <p:spPr>
          <a:xfrm>
            <a:off x="3720722" y="3043945"/>
            <a:ext cx="4114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77" name="矩形 13"/>
          <p:cNvSpPr/>
          <p:nvPr/>
        </p:nvSpPr>
        <p:spPr>
          <a:xfrm>
            <a:off x="4800121" y="1203598"/>
            <a:ext cx="642213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8" name="组合 17"/>
          <p:cNvGrpSpPr/>
          <p:nvPr/>
        </p:nvGrpSpPr>
        <p:grpSpPr>
          <a:xfrm>
            <a:off x="548001" y="1289264"/>
            <a:ext cx="1721333" cy="2571612"/>
            <a:chOff x="900407" y="1971905"/>
            <a:chExt cx="1721333" cy="2571612"/>
          </a:xfrm>
        </p:grpSpPr>
        <p:sp>
          <p:nvSpPr>
            <p:cNvPr id="1048778" name="TextBox 18"/>
            <p:cNvSpPr txBox="1"/>
            <p:nvPr/>
          </p:nvSpPr>
          <p:spPr>
            <a:xfrm>
              <a:off x="1139877" y="4045677"/>
              <a:ext cx="792481" cy="4978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小亮</a:t>
              </a:r>
            </a:p>
          </p:txBody>
        </p:sp>
        <p:pic>
          <p:nvPicPr>
            <p:cNvPr id="2097211" name="Picture 2" descr="C:\Users\Administrator\Desktop\2022国家资源录课\1.下发资料整理版\二年级4个人物\小亮1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 flipH="1">
              <a:off x="900407" y="1971905"/>
              <a:ext cx="1721333" cy="2151063"/>
            </a:xfrm>
            <a:prstGeom prst="rect"/>
            <a:noFill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9" grpId="0"/>
      <p:bldP spid="1048771" grpId="0"/>
      <p:bldP spid="1048772" grpId="0"/>
      <p:bldP spid="1048773" grpId="0"/>
      <p:bldP spid="1048774" grpId="0"/>
      <p:bldP spid="1048775" grpId="0"/>
      <p:bldP spid="1048776" grpId="0"/>
      <p:bldP spid="10487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竖卷形 20"/>
          <p:cNvSpPr/>
          <p:nvPr/>
        </p:nvSpPr>
        <p:spPr>
          <a:xfrm>
            <a:off x="2616308" y="811759"/>
            <a:ext cx="3192966" cy="2864203"/>
          </a:xfrm>
          <a:prstGeom prst="verticalScroll"/>
          <a:solidFill>
            <a:schemeClr val="bg1"/>
          </a:solidFill>
          <a:ln w="38100">
            <a:solidFill>
              <a:srgbClr val="014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83" name="TextBox 2"/>
          <p:cNvSpPr txBox="1"/>
          <p:nvPr/>
        </p:nvSpPr>
        <p:spPr>
          <a:xfrm>
            <a:off x="3077570" y="1882798"/>
            <a:ext cx="10972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200" lang="en-US">
                <a:latin typeface="+mn-ea"/>
              </a:rPr>
              <a:t>   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7 9</a:t>
            </a:r>
          </a:p>
        </p:txBody>
      </p:sp>
      <p:cxnSp>
        <p:nvCxnSpPr>
          <p:cNvPr id="3145732" name="直接连接符 3"/>
          <p:cNvCxnSpPr>
            <a:cxnSpLocks/>
          </p:cNvCxnSpPr>
          <p:nvPr/>
        </p:nvCxnSpPr>
        <p:spPr>
          <a:xfrm>
            <a:off x="3140902" y="3032819"/>
            <a:ext cx="1759140" cy="0"/>
          </a:xfrm>
          <a:prstGeom prst="line"/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4" name="TextBox 4"/>
          <p:cNvSpPr txBox="1"/>
          <p:nvPr/>
        </p:nvSpPr>
        <p:spPr>
          <a:xfrm>
            <a:off x="2692268" y="2384747"/>
            <a:ext cx="9956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200" lang="en-US">
                <a:latin typeface="+mn-ea"/>
              </a:rPr>
              <a:t>  </a:t>
            </a:r>
            <a:r>
              <a:rPr altLang="en-US" b="1" dirty="0" sz="3200" lang="zh-CN">
                <a:latin typeface="+mn-ea"/>
              </a:rPr>
              <a:t>  </a:t>
            </a:r>
            <a:r>
              <a:rPr altLang="zh-CN" b="1" dirty="0" sz="3200" lang="en-US">
                <a:latin typeface="+mn-ea"/>
              </a:rPr>
              <a:t> 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1048785" name="矩形 5"/>
          <p:cNvSpPr/>
          <p:nvPr/>
        </p:nvSpPr>
        <p:spPr>
          <a:xfrm>
            <a:off x="4139778" y="3036104"/>
            <a:ext cx="4241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86" name="矩形 6"/>
          <p:cNvSpPr/>
          <p:nvPr/>
        </p:nvSpPr>
        <p:spPr>
          <a:xfrm>
            <a:off x="3067328" y="1203598"/>
            <a:ext cx="1694179" cy="624840"/>
          </a:xfrm>
          <a:prstGeom prst="rect"/>
          <a:noFill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79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1048787" name="矩形 7"/>
          <p:cNvSpPr/>
          <p:nvPr/>
        </p:nvSpPr>
        <p:spPr>
          <a:xfrm>
            <a:off x="4579497" y="1203597"/>
            <a:ext cx="652780" cy="624839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88" name="矩形 8"/>
          <p:cNvSpPr/>
          <p:nvPr/>
        </p:nvSpPr>
        <p:spPr>
          <a:xfrm>
            <a:off x="3093160" y="2378876"/>
            <a:ext cx="589280" cy="624839"/>
          </a:xfrm>
          <a:prstGeom prst="rect"/>
        </p:spPr>
        <p:txBody>
          <a:bodyPr wrap="none">
            <a:spAutoFit/>
          </a:bodyPr>
          <a:p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</a:p>
        </p:txBody>
      </p:sp>
      <p:sp>
        <p:nvSpPr>
          <p:cNvPr id="1048789" name="矩形 9"/>
          <p:cNvSpPr/>
          <p:nvPr/>
        </p:nvSpPr>
        <p:spPr>
          <a:xfrm>
            <a:off x="3715400" y="3032819"/>
            <a:ext cx="4114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90" name="矩形 10"/>
          <p:cNvSpPr/>
          <p:nvPr/>
        </p:nvSpPr>
        <p:spPr>
          <a:xfrm>
            <a:off x="4109119" y="3026838"/>
            <a:ext cx="4241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91" name="矩形 11"/>
          <p:cNvSpPr/>
          <p:nvPr/>
        </p:nvSpPr>
        <p:spPr>
          <a:xfrm>
            <a:off x="3709964" y="3029812"/>
            <a:ext cx="398780" cy="624839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92" name="矩形 12"/>
          <p:cNvSpPr/>
          <p:nvPr/>
        </p:nvSpPr>
        <p:spPr>
          <a:xfrm>
            <a:off x="4600921" y="1194887"/>
            <a:ext cx="61081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93" name="TextBox 13"/>
          <p:cNvSpPr txBox="1"/>
          <p:nvPr/>
        </p:nvSpPr>
        <p:spPr>
          <a:xfrm>
            <a:off x="4114019" y="2390451"/>
            <a:ext cx="4241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grpSp>
        <p:nvGrpSpPr>
          <p:cNvPr id="152" name="组合 21"/>
          <p:cNvGrpSpPr/>
          <p:nvPr/>
        </p:nvGrpSpPr>
        <p:grpSpPr>
          <a:xfrm>
            <a:off x="1340499" y="1030308"/>
            <a:ext cx="1553385" cy="1914836"/>
            <a:chOff x="5771541" y="1363858"/>
            <a:chExt cx="1553385" cy="1914836"/>
          </a:xfrm>
        </p:grpSpPr>
        <p:sp>
          <p:nvSpPr>
            <p:cNvPr id="1048794" name="文本框 62"/>
            <p:cNvSpPr txBox="1"/>
            <p:nvPr/>
          </p:nvSpPr>
          <p:spPr>
            <a:xfrm>
              <a:off x="5973157" y="2780854"/>
              <a:ext cx="936143" cy="4978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小雅</a:t>
              </a:r>
            </a:p>
          </p:txBody>
        </p:sp>
        <p:pic>
          <p:nvPicPr>
            <p:cNvPr id="2097212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 flipH="1">
              <a:off x="5771541" y="1363858"/>
              <a:ext cx="1553385" cy="1524000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4" grpId="0"/>
      <p:bldP spid="1048785" grpId="0"/>
      <p:bldP spid="1048787" grpId="0"/>
      <p:bldP spid="1048789" grpId="0"/>
      <p:bldP spid="1048790" grpId="0"/>
      <p:bldP spid="1048791" grpId="0"/>
      <p:bldP spid="1048792" grpId="0"/>
      <p:bldP spid="10487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竖卷形 27"/>
          <p:cNvSpPr/>
          <p:nvPr/>
        </p:nvSpPr>
        <p:spPr>
          <a:xfrm>
            <a:off x="2616308" y="811759"/>
            <a:ext cx="3192966" cy="2864203"/>
          </a:xfrm>
          <a:prstGeom prst="verticalScroll"/>
          <a:solidFill>
            <a:schemeClr val="bg1"/>
          </a:solidFill>
          <a:ln w="38100">
            <a:solidFill>
              <a:srgbClr val="0143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99" name="TextBox 2"/>
          <p:cNvSpPr txBox="1"/>
          <p:nvPr/>
        </p:nvSpPr>
        <p:spPr>
          <a:xfrm>
            <a:off x="3077570" y="1882798"/>
            <a:ext cx="11353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200" lang="en-US">
                <a:latin typeface="+mn-ea"/>
              </a:rPr>
              <a:t>   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4 0</a:t>
            </a:r>
          </a:p>
        </p:txBody>
      </p:sp>
      <p:cxnSp>
        <p:nvCxnSpPr>
          <p:cNvPr id="3145733" name="直接连接符 3"/>
          <p:cNvCxnSpPr>
            <a:cxnSpLocks/>
          </p:cNvCxnSpPr>
          <p:nvPr/>
        </p:nvCxnSpPr>
        <p:spPr>
          <a:xfrm>
            <a:off x="3140902" y="3032819"/>
            <a:ext cx="1759140" cy="0"/>
          </a:xfrm>
          <a:prstGeom prst="line"/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00" name="TextBox 4"/>
          <p:cNvSpPr txBox="1"/>
          <p:nvPr/>
        </p:nvSpPr>
        <p:spPr>
          <a:xfrm>
            <a:off x="2692268" y="2384747"/>
            <a:ext cx="13512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b="1" dirty="0" sz="3200" lang="en-US">
                <a:latin typeface="+mn-ea"/>
              </a:rPr>
              <a:t>  </a:t>
            </a:r>
            <a:r>
              <a:rPr altLang="en-US" b="1" dirty="0" sz="3200" lang="zh-CN">
                <a:latin typeface="+mn-ea"/>
              </a:rPr>
              <a:t>  </a:t>
            </a:r>
            <a:r>
              <a:rPr altLang="zh-CN" b="1" dirty="0" sz="3200" lang="en-US">
                <a:latin typeface="+mn-ea"/>
              </a:rPr>
              <a:t> 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2 8</a:t>
            </a:r>
          </a:p>
        </p:txBody>
      </p:sp>
      <p:sp>
        <p:nvSpPr>
          <p:cNvPr id="1048801" name="矩形 5"/>
          <p:cNvSpPr/>
          <p:nvPr/>
        </p:nvSpPr>
        <p:spPr>
          <a:xfrm>
            <a:off x="4139778" y="3024815"/>
            <a:ext cx="411480" cy="624839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02" name="矩形 6"/>
          <p:cNvSpPr/>
          <p:nvPr/>
        </p:nvSpPr>
        <p:spPr>
          <a:xfrm>
            <a:off x="3067328" y="1203598"/>
            <a:ext cx="1973579" cy="624840"/>
          </a:xfrm>
          <a:prstGeom prst="rect"/>
          <a:noFill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1048803" name="矩形 7"/>
          <p:cNvSpPr/>
          <p:nvPr/>
        </p:nvSpPr>
        <p:spPr>
          <a:xfrm>
            <a:off x="4726403" y="1203597"/>
            <a:ext cx="640080" cy="624839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04" name="矩形 8"/>
          <p:cNvSpPr/>
          <p:nvPr/>
        </p:nvSpPr>
        <p:spPr>
          <a:xfrm>
            <a:off x="3145211" y="2427734"/>
            <a:ext cx="589280" cy="624840"/>
          </a:xfrm>
          <a:prstGeom prst="rect"/>
        </p:spPr>
        <p:txBody>
          <a:bodyPr wrap="none">
            <a:spAutoFit/>
          </a:bodyPr>
          <a:p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</a:p>
        </p:txBody>
      </p:sp>
      <p:sp>
        <p:nvSpPr>
          <p:cNvPr id="1048805" name="矩形 9"/>
          <p:cNvSpPr/>
          <p:nvPr/>
        </p:nvSpPr>
        <p:spPr>
          <a:xfrm>
            <a:off x="3715400" y="3021530"/>
            <a:ext cx="411480" cy="624839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06" name="矩形 10"/>
          <p:cNvSpPr/>
          <p:nvPr/>
        </p:nvSpPr>
        <p:spPr>
          <a:xfrm>
            <a:off x="3733416" y="3027117"/>
            <a:ext cx="3479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07" name="矩形 11"/>
          <p:cNvSpPr/>
          <p:nvPr/>
        </p:nvSpPr>
        <p:spPr>
          <a:xfrm>
            <a:off x="4735087" y="1203598"/>
            <a:ext cx="576580" cy="624840"/>
          </a:xfrm>
          <a:prstGeom prst="rect"/>
        </p:spPr>
        <p:txBody>
          <a:bodyPr wrap="none">
            <a:spAutoFit/>
          </a:bodyPr>
          <a:p>
            <a:r>
              <a:rPr altLang="zh-CN" b="1" dirty="0" sz="3200" lang="en-US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altLang="en-US" b="1" dirty="0" sz="3200" lang="zh-CN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08" name="椭圆 18"/>
          <p:cNvSpPr/>
          <p:nvPr/>
        </p:nvSpPr>
        <p:spPr>
          <a:xfrm flipH="1">
            <a:off x="3882566" y="1961397"/>
            <a:ext cx="45719" cy="34289"/>
          </a:xfrm>
          <a:prstGeom prst="ellipse"/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213" name="图片 19" descr="636a77402b4cdba3280305cd9395d0d7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20240821">
            <a:off x="4358929" y="2165254"/>
            <a:ext cx="347319" cy="557030"/>
          </a:xfrm>
          <a:prstGeom prst="rect"/>
        </p:spPr>
      </p:pic>
      <p:pic>
        <p:nvPicPr>
          <p:cNvPr id="2097214" name="图片 20" descr="636a77402b4cdba3280305cd9395d0d7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20240821">
            <a:off x="3933194" y="2184909"/>
            <a:ext cx="347319" cy="557030"/>
          </a:xfrm>
          <a:prstGeom prst="rect"/>
        </p:spPr>
      </p:pic>
      <p:grpSp>
        <p:nvGrpSpPr>
          <p:cNvPr id="156" name="组合 24"/>
          <p:cNvGrpSpPr/>
          <p:nvPr/>
        </p:nvGrpSpPr>
        <p:grpSpPr>
          <a:xfrm>
            <a:off x="6111348" y="1024548"/>
            <a:ext cx="1708888" cy="2331130"/>
            <a:chOff x="6439641" y="512661"/>
            <a:chExt cx="1708888" cy="2331130"/>
          </a:xfrm>
        </p:grpSpPr>
        <p:sp>
          <p:nvSpPr>
            <p:cNvPr id="1048809" name="TextBox 25"/>
            <p:cNvSpPr txBox="1"/>
            <p:nvPr/>
          </p:nvSpPr>
          <p:spPr>
            <a:xfrm>
              <a:off x="7068962" y="2345952"/>
              <a:ext cx="792481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小丽</a:t>
              </a:r>
            </a:p>
          </p:txBody>
        </p:sp>
        <p:pic>
          <p:nvPicPr>
            <p:cNvPr id="2097215" name="Picture 2" descr="C:\Users\Administrator\Desktop\2022国家资源录课\1.下发资料整理版\二年级4个人物\小丽1.png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/>
            <a:srcRect b="4282"/>
            <a:stretch>
              <a:fillRect/>
            </a:stretch>
          </p:blipFill>
          <p:spPr bwMode="auto">
            <a:xfrm>
              <a:off x="6439641" y="512661"/>
              <a:ext cx="1708888" cy="1847429"/>
            </a:xfrm>
            <a:prstGeom prst="rect"/>
            <a:noFill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15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3000" fill="hold" id="16"/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26" nodeType="click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dur="3000" fill="hold" id="27"/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3" grpId="0"/>
      <p:bldP spid="1048805" grpId="0"/>
      <p:bldP spid="1048806" grpId="0"/>
      <p:bldP spid="1048807" grpId="0"/>
      <p:bldP spid="10488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图片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7922" t="12699" r="34903" b="25253"/>
          <a:stretch>
            <a:fillRect/>
          </a:stretch>
        </p:blipFill>
        <p:spPr>
          <a:xfrm>
            <a:off x="243191" y="1157592"/>
            <a:ext cx="2227634" cy="2091447"/>
          </a:xfrm>
          <a:prstGeom prst="rect"/>
        </p:spPr>
      </p:pic>
      <p:pic>
        <p:nvPicPr>
          <p:cNvPr id="2097217" name="图片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7567" t="13107" r="35111" b="24738"/>
          <a:stretch>
            <a:fillRect/>
          </a:stretch>
        </p:blipFill>
        <p:spPr>
          <a:xfrm>
            <a:off x="2658826" y="1171793"/>
            <a:ext cx="2243913" cy="2077246"/>
          </a:xfrm>
          <a:prstGeom prst="rect"/>
        </p:spPr>
      </p:pic>
      <p:pic>
        <p:nvPicPr>
          <p:cNvPr id="2097218" name="图片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27810" t="13074" r="35868" b="25409"/>
          <a:stretch>
            <a:fillRect/>
          </a:stretch>
        </p:blipFill>
        <p:spPr>
          <a:xfrm>
            <a:off x="5121365" y="1138137"/>
            <a:ext cx="2215692" cy="2110901"/>
          </a:xfrm>
          <a:prstGeom prst="rect"/>
        </p:spPr>
      </p:pic>
      <p:grpSp>
        <p:nvGrpSpPr>
          <p:cNvPr id="160" name="组合 10"/>
          <p:cNvGrpSpPr/>
          <p:nvPr/>
        </p:nvGrpSpPr>
        <p:grpSpPr>
          <a:xfrm flipH="1">
            <a:off x="6620120" y="2443718"/>
            <a:ext cx="1809345" cy="2067473"/>
            <a:chOff x="813875" y="1288731"/>
            <a:chExt cx="1934635" cy="2067473"/>
          </a:xfrm>
        </p:grpSpPr>
        <p:sp>
          <p:nvSpPr>
            <p:cNvPr id="1048813" name="文本框 93"/>
            <p:cNvSpPr txBox="1"/>
            <p:nvPr/>
          </p:nvSpPr>
          <p:spPr>
            <a:xfrm flipH="1">
              <a:off x="1153964" y="2858365"/>
              <a:ext cx="902383" cy="4978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瑞瑞</a:t>
              </a:r>
            </a:p>
          </p:txBody>
        </p:sp>
        <p:pic>
          <p:nvPicPr>
            <p:cNvPr id="2097219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 bwMode="auto">
            <a:xfrm flipH="1">
              <a:off x="813875" y="1288731"/>
              <a:ext cx="1934635" cy="156963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矩形 1"/>
          <p:cNvSpPr/>
          <p:nvPr/>
        </p:nvSpPr>
        <p:spPr>
          <a:xfrm>
            <a:off x="2780483" y="1851670"/>
            <a:ext cx="3535679" cy="12090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altLang="en-US" b="1" dirty="0" sz="6600" lang="zh-CN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游戏时</a:t>
            </a:r>
            <a:r>
              <a:rPr altLang="en-US" b="1" dirty="0" sz="6600" lang="zh-CN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endParaRPr altLang="en-US" 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extBox 11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22" name="TextBox 12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34" name="直接连接符 13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23" name="TextBox 16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24" name="TextBox 17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25" name="TextBox 19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220" name="图片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21" name="图片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6218" t="43327" r="18605" b="46763"/>
          <a:stretch>
            <a:fillRect/>
          </a:stretch>
        </p:blipFill>
        <p:spPr>
          <a:xfrm>
            <a:off x="4520119" y="1560438"/>
            <a:ext cx="893671" cy="962412"/>
          </a:xfrm>
          <a:prstGeom prst="rect"/>
        </p:spPr>
      </p:pic>
      <p:pic>
        <p:nvPicPr>
          <p:cNvPr id="2097222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TextBox 10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30" name="TextBox 11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35" name="直接连接符 12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31" name="TextBox 15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32" name="TextBox 16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33" name="TextBox 18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34" name="TextBox 19"/>
          <p:cNvSpPr txBox="1"/>
          <p:nvPr/>
        </p:nvSpPr>
        <p:spPr>
          <a:xfrm>
            <a:off x="4716016" y="1548863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A64D4A"/>
                  </a:solidFill>
                  <a:prstDash val="solid"/>
                </a:ln>
                <a:solidFill>
                  <a:srgbClr val="A64D4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97223" name="图片 1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24" name="图片 2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图片 1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26" name="图片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  <p:sp>
        <p:nvSpPr>
          <p:cNvPr id="1048838" name="TextBox 12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39" name="TextBox 13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36" name="直接连接符 14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40" name="TextBox 17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41" name="TextBox 18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42" name="TextBox 20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43" name="TextBox 21"/>
          <p:cNvSpPr txBox="1"/>
          <p:nvPr/>
        </p:nvSpPr>
        <p:spPr>
          <a:xfrm>
            <a:off x="4716016" y="1548863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A64D4A"/>
                  </a:solidFill>
                  <a:prstDash val="solid"/>
                </a:ln>
                <a:solidFill>
                  <a:srgbClr val="A64D4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44" name="TextBox 8"/>
          <p:cNvSpPr txBox="1"/>
          <p:nvPr/>
        </p:nvSpPr>
        <p:spPr>
          <a:xfrm>
            <a:off x="3740216" y="712099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45" name="TextBox 9"/>
          <p:cNvSpPr txBox="1"/>
          <p:nvPr/>
        </p:nvSpPr>
        <p:spPr>
          <a:xfrm>
            <a:off x="3785819" y="2519697"/>
            <a:ext cx="64807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4" grpId="0"/>
      <p:bldP spid="10488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图片 1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28" name="图片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  <p:sp>
        <p:nvSpPr>
          <p:cNvPr id="1048849" name="TextBox 12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50" name="TextBox 13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37" name="直接连接符 14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51" name="TextBox 17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52" name="TextBox 18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53" name="TextBox 20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54" name="TextBox 21"/>
          <p:cNvSpPr txBox="1"/>
          <p:nvPr/>
        </p:nvSpPr>
        <p:spPr>
          <a:xfrm>
            <a:off x="4716016" y="1548863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A64D4A"/>
                  </a:solidFill>
                  <a:prstDash val="solid"/>
                </a:ln>
                <a:solidFill>
                  <a:srgbClr val="A64D4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55" name="TextBox 8"/>
          <p:cNvSpPr txBox="1"/>
          <p:nvPr/>
        </p:nvSpPr>
        <p:spPr>
          <a:xfrm>
            <a:off x="3740216" y="712099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56" name="TextBox 9"/>
          <p:cNvSpPr txBox="1"/>
          <p:nvPr/>
        </p:nvSpPr>
        <p:spPr>
          <a:xfrm>
            <a:off x="3785819" y="2519697"/>
            <a:ext cx="64807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5" grpId="0"/>
      <p:bldP spid="10488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TextBox 10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61" name="TextBox 11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38" name="直接连接符 12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62" name="TextBox 15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63" name="TextBox 16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64" name="TextBox 18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65" name="TextBox 19"/>
          <p:cNvSpPr txBox="1"/>
          <p:nvPr/>
        </p:nvSpPr>
        <p:spPr>
          <a:xfrm>
            <a:off x="4716016" y="1548863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A64D4A"/>
                  </a:solidFill>
                  <a:prstDash val="solid"/>
                </a:ln>
                <a:solidFill>
                  <a:srgbClr val="A64D4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97229" name="图片 1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30" name="图片 2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Administrator\Desktop\2022国家资源录课\1.下发资料整理版\二年级4个人物\小红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92424" y="959769"/>
            <a:ext cx="1141366" cy="1563175"/>
          </a:xfrm>
          <a:prstGeom prst="rect"/>
          <a:noFill/>
        </p:spPr>
      </p:pic>
      <p:pic>
        <p:nvPicPr>
          <p:cNvPr id="2097154" name="Picture 6" descr="C:\Users\Administrator\Desktop\2022国家资源录课\1.下发资料整理版\二年级4个人物\小亮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268209" y="2522944"/>
            <a:ext cx="968781" cy="1988092"/>
          </a:xfrm>
          <a:prstGeom prst="rect"/>
          <a:noFill/>
        </p:spPr>
      </p:pic>
      <p:pic>
        <p:nvPicPr>
          <p:cNvPr id="2097155" name="Picture 3" descr="C:\Users\Administrator\Desktop\2022国家资源录课\1.下发资料整理版\二年级4个人物\小丽1.pn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b="4673"/>
          <a:stretch>
            <a:fillRect/>
          </a:stretch>
        </p:blipFill>
        <p:spPr bwMode="auto">
          <a:xfrm>
            <a:off x="5771578" y="1178094"/>
            <a:ext cx="1656219" cy="1783172"/>
          </a:xfrm>
          <a:prstGeom prst="rect"/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组合 14"/>
          <p:cNvGrpSpPr/>
          <p:nvPr/>
        </p:nvGrpSpPr>
        <p:grpSpPr>
          <a:xfrm>
            <a:off x="906451" y="2139702"/>
            <a:ext cx="1721333" cy="2571612"/>
            <a:chOff x="900407" y="1971905"/>
            <a:chExt cx="1721333" cy="2571612"/>
          </a:xfrm>
        </p:grpSpPr>
        <p:sp>
          <p:nvSpPr>
            <p:cNvPr id="1048869" name="TextBox 15"/>
            <p:cNvSpPr txBox="1"/>
            <p:nvPr/>
          </p:nvSpPr>
          <p:spPr>
            <a:xfrm>
              <a:off x="1139877" y="4045677"/>
              <a:ext cx="792481" cy="4978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小亮</a:t>
              </a:r>
            </a:p>
          </p:txBody>
        </p:sp>
        <p:pic>
          <p:nvPicPr>
            <p:cNvPr id="2097231" name="Picture 2" descr="C:\Users\Administrator\Desktop\2022国家资源录课\1.下发资料整理版\二年级4个人物\小亮1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 flipH="1">
              <a:off x="900407" y="1971905"/>
              <a:ext cx="1721333" cy="2151063"/>
            </a:xfrm>
            <a:prstGeom prst="rect"/>
            <a:noFill/>
          </p:spPr>
        </p:pic>
      </p:grpSp>
      <p:sp>
        <p:nvSpPr>
          <p:cNvPr id="1048870" name="TextBox 17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71" name="TextBox 18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39" name="直接连接符 19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72" name="TextBox 22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73" name="TextBox 23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74" name="云形标注 24"/>
          <p:cNvSpPr/>
          <p:nvPr/>
        </p:nvSpPr>
        <p:spPr>
          <a:xfrm>
            <a:off x="511547" y="927508"/>
            <a:ext cx="2675531" cy="969820"/>
          </a:xfrm>
          <a:prstGeom prst="cloudCallout">
            <a:avLst>
              <a:gd name="adj1" fmla="val 65647"/>
              <a:gd name="adj2" fmla="val -29576"/>
            </a:avLst>
          </a:prstGeom>
          <a:solidFill>
            <a:schemeClr val="bg1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048875" name="TextBox 25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76" name="TextBox 26"/>
          <p:cNvSpPr txBox="1"/>
          <p:nvPr/>
        </p:nvSpPr>
        <p:spPr>
          <a:xfrm>
            <a:off x="4716016" y="1548863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A64D4A"/>
                  </a:solidFill>
                  <a:prstDash val="solid"/>
                </a:ln>
                <a:solidFill>
                  <a:srgbClr val="A64D4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97232" name="图片 2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33" name="图片 2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TextBox 1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81" name="TextBox 2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40" name="直接连接符 3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2" name="TextBox 6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83" name="TextBox 7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884" name="云形标注 8"/>
          <p:cNvSpPr/>
          <p:nvPr/>
        </p:nvSpPr>
        <p:spPr>
          <a:xfrm>
            <a:off x="511547" y="927508"/>
            <a:ext cx="2675531" cy="969820"/>
          </a:xfrm>
          <a:prstGeom prst="cloudCallout">
            <a:avLst>
              <a:gd name="adj1" fmla="val 65647"/>
              <a:gd name="adj2" fmla="val -29576"/>
            </a:avLst>
          </a:prstGeom>
          <a:solidFill>
            <a:schemeClr val="bg1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86" name="组合 9"/>
          <p:cNvGrpSpPr/>
          <p:nvPr/>
        </p:nvGrpSpPr>
        <p:grpSpPr>
          <a:xfrm>
            <a:off x="2483768" y="3468774"/>
            <a:ext cx="576064" cy="1137026"/>
            <a:chOff x="2483768" y="3733182"/>
            <a:chExt cx="576064" cy="1137026"/>
          </a:xfrm>
        </p:grpSpPr>
        <p:sp>
          <p:nvSpPr>
            <p:cNvPr id="1048885" name="矩形 10"/>
            <p:cNvSpPr/>
            <p:nvPr/>
          </p:nvSpPr>
          <p:spPr>
            <a:xfrm>
              <a:off x="2483768" y="430169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886" name="矩形 11"/>
            <p:cNvSpPr/>
            <p:nvPr/>
          </p:nvSpPr>
          <p:spPr>
            <a:xfrm>
              <a:off x="2483768" y="3733182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187" name="组合 14"/>
          <p:cNvGrpSpPr/>
          <p:nvPr/>
        </p:nvGrpSpPr>
        <p:grpSpPr>
          <a:xfrm>
            <a:off x="3068769" y="3467021"/>
            <a:ext cx="576064" cy="1137026"/>
            <a:chOff x="1124000" y="3307765"/>
            <a:chExt cx="576064" cy="1137026"/>
          </a:xfrm>
        </p:grpSpPr>
        <p:sp>
          <p:nvSpPr>
            <p:cNvPr id="1048887" name="矩形 15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888" name="矩形 16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889" name="TextBox 17"/>
          <p:cNvSpPr txBox="1"/>
          <p:nvPr/>
        </p:nvSpPr>
        <p:spPr>
          <a:xfrm>
            <a:off x="3118224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90" name="TextBox 18"/>
          <p:cNvSpPr txBox="1"/>
          <p:nvPr/>
        </p:nvSpPr>
        <p:spPr>
          <a:xfrm>
            <a:off x="3104773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8" name="组合 19"/>
          <p:cNvGrpSpPr/>
          <p:nvPr/>
        </p:nvGrpSpPr>
        <p:grpSpPr>
          <a:xfrm>
            <a:off x="3657793" y="3468774"/>
            <a:ext cx="576064" cy="1137026"/>
            <a:chOff x="1124000" y="3307765"/>
            <a:chExt cx="576064" cy="1137026"/>
          </a:xfrm>
        </p:grpSpPr>
        <p:sp>
          <p:nvSpPr>
            <p:cNvPr id="1048891" name="矩形 20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892" name="矩形 21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893" name="TextBox 22"/>
          <p:cNvSpPr txBox="1"/>
          <p:nvPr/>
        </p:nvSpPr>
        <p:spPr>
          <a:xfrm>
            <a:off x="3708212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94" name="TextBox 23"/>
          <p:cNvSpPr txBox="1"/>
          <p:nvPr/>
        </p:nvSpPr>
        <p:spPr>
          <a:xfrm>
            <a:off x="3694761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9" name="组合 24"/>
          <p:cNvGrpSpPr/>
          <p:nvPr/>
        </p:nvGrpSpPr>
        <p:grpSpPr>
          <a:xfrm>
            <a:off x="4223645" y="3468774"/>
            <a:ext cx="576064" cy="1137026"/>
            <a:chOff x="1124000" y="3307765"/>
            <a:chExt cx="576064" cy="1137026"/>
          </a:xfrm>
        </p:grpSpPr>
        <p:sp>
          <p:nvSpPr>
            <p:cNvPr id="1048895" name="矩形 25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896" name="矩形 26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897" name="TextBox 27"/>
          <p:cNvSpPr txBox="1"/>
          <p:nvPr/>
        </p:nvSpPr>
        <p:spPr>
          <a:xfrm>
            <a:off x="4284276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98" name="TextBox 28"/>
          <p:cNvSpPr txBox="1"/>
          <p:nvPr/>
        </p:nvSpPr>
        <p:spPr>
          <a:xfrm>
            <a:off x="4270825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0" name="组合 29"/>
          <p:cNvGrpSpPr/>
          <p:nvPr/>
        </p:nvGrpSpPr>
        <p:grpSpPr>
          <a:xfrm>
            <a:off x="4801751" y="3468774"/>
            <a:ext cx="576064" cy="1137026"/>
            <a:chOff x="1124000" y="3307765"/>
            <a:chExt cx="576064" cy="1137026"/>
          </a:xfrm>
        </p:grpSpPr>
        <p:sp>
          <p:nvSpPr>
            <p:cNvPr id="1048899" name="矩形 30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00" name="矩形 31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901" name="TextBox 32"/>
          <p:cNvSpPr txBox="1"/>
          <p:nvPr/>
        </p:nvSpPr>
        <p:spPr>
          <a:xfrm>
            <a:off x="4864619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02" name="TextBox 33"/>
          <p:cNvSpPr txBox="1"/>
          <p:nvPr/>
        </p:nvSpPr>
        <p:spPr>
          <a:xfrm>
            <a:off x="4851168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1" name="组合 34"/>
          <p:cNvGrpSpPr/>
          <p:nvPr/>
        </p:nvGrpSpPr>
        <p:grpSpPr>
          <a:xfrm>
            <a:off x="5377815" y="3467021"/>
            <a:ext cx="576064" cy="1137026"/>
            <a:chOff x="1124000" y="3307765"/>
            <a:chExt cx="576064" cy="1137026"/>
          </a:xfrm>
        </p:grpSpPr>
        <p:sp>
          <p:nvSpPr>
            <p:cNvPr id="1048903" name="矩形 35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04" name="矩形 36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905" name="TextBox 37"/>
          <p:cNvSpPr txBox="1"/>
          <p:nvPr/>
        </p:nvSpPr>
        <p:spPr>
          <a:xfrm>
            <a:off x="5441840" y="3467021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06" name="TextBox 38"/>
          <p:cNvSpPr txBox="1"/>
          <p:nvPr/>
        </p:nvSpPr>
        <p:spPr>
          <a:xfrm>
            <a:off x="5428389" y="4058180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07" name="TextBox 39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08" name="TextBox 40"/>
          <p:cNvSpPr txBox="1"/>
          <p:nvPr/>
        </p:nvSpPr>
        <p:spPr>
          <a:xfrm>
            <a:off x="4716016" y="1548863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A64D4A"/>
                  </a:solidFill>
                  <a:prstDash val="solid"/>
                </a:ln>
                <a:solidFill>
                  <a:srgbClr val="A64D4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97234" name="图片 4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35" name="图片 4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  <p:pic>
        <p:nvPicPr>
          <p:cNvPr id="2097236" name="图片 4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2510835" y="3472886"/>
            <a:ext cx="549951" cy="524952"/>
          </a:xfrm>
          <a:prstGeom prst="rect"/>
        </p:spPr>
      </p:pic>
      <p:pic>
        <p:nvPicPr>
          <p:cNvPr id="2097237" name="图片 4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2525664" y="4087895"/>
            <a:ext cx="488249" cy="51615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9" grpId="0"/>
      <p:bldP spid="1048890" grpId="0"/>
      <p:bldP spid="1048893" grpId="0"/>
      <p:bldP spid="1048894" grpId="0"/>
      <p:bldP spid="1048897" grpId="0"/>
      <p:bldP spid="1048898" grpId="0"/>
      <p:bldP spid="1048901" grpId="0"/>
      <p:bldP spid="1048902" grpId="0"/>
      <p:bldP spid="1048905" grpId="0"/>
      <p:bldP spid="10489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TextBox 47"/>
          <p:cNvSpPr txBox="1"/>
          <p:nvPr/>
        </p:nvSpPr>
        <p:spPr>
          <a:xfrm>
            <a:off x="3746375" y="703416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13" name="TextBox 48"/>
          <p:cNvSpPr txBox="1"/>
          <p:nvPr/>
        </p:nvSpPr>
        <p:spPr>
          <a:xfrm>
            <a:off x="3456086" y="1677218"/>
            <a:ext cx="10690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41" name="直接连接符 49"/>
          <p:cNvCxnSpPr>
            <a:cxnSpLocks/>
          </p:cNvCxnSpPr>
          <p:nvPr/>
        </p:nvCxnSpPr>
        <p:spPr>
          <a:xfrm>
            <a:off x="2657923" y="2497663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14" name="TextBox 52"/>
          <p:cNvSpPr txBox="1"/>
          <p:nvPr/>
        </p:nvSpPr>
        <p:spPr>
          <a:xfrm>
            <a:off x="3746375" y="1482000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15" name="TextBox 53"/>
          <p:cNvSpPr txBox="1"/>
          <p:nvPr/>
        </p:nvSpPr>
        <p:spPr>
          <a:xfrm>
            <a:off x="2627784" y="1560438"/>
            <a:ext cx="111859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916" name="云形标注 54"/>
          <p:cNvSpPr/>
          <p:nvPr/>
        </p:nvSpPr>
        <p:spPr>
          <a:xfrm>
            <a:off x="511547" y="927508"/>
            <a:ext cx="2675531" cy="969820"/>
          </a:xfrm>
          <a:prstGeom prst="cloudCallout">
            <a:avLst>
              <a:gd name="adj1" fmla="val 65647"/>
              <a:gd name="adj2" fmla="val -29576"/>
            </a:avLst>
          </a:prstGeom>
          <a:solidFill>
            <a:schemeClr val="bg1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95" name="组合 55"/>
          <p:cNvGrpSpPr/>
          <p:nvPr/>
        </p:nvGrpSpPr>
        <p:grpSpPr>
          <a:xfrm>
            <a:off x="2483768" y="3468774"/>
            <a:ext cx="576064" cy="1137026"/>
            <a:chOff x="2483768" y="3733182"/>
            <a:chExt cx="576064" cy="1137026"/>
          </a:xfrm>
        </p:grpSpPr>
        <p:sp>
          <p:nvSpPr>
            <p:cNvPr id="1048917" name="矩形 56"/>
            <p:cNvSpPr/>
            <p:nvPr/>
          </p:nvSpPr>
          <p:spPr>
            <a:xfrm>
              <a:off x="2483768" y="430169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18" name="矩形 57"/>
            <p:cNvSpPr/>
            <p:nvPr/>
          </p:nvSpPr>
          <p:spPr>
            <a:xfrm>
              <a:off x="2483768" y="3733182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196" name="组合 60"/>
          <p:cNvGrpSpPr/>
          <p:nvPr/>
        </p:nvGrpSpPr>
        <p:grpSpPr>
          <a:xfrm>
            <a:off x="3068769" y="3467021"/>
            <a:ext cx="576064" cy="1137026"/>
            <a:chOff x="1124000" y="3307765"/>
            <a:chExt cx="576064" cy="1137026"/>
          </a:xfrm>
        </p:grpSpPr>
        <p:sp>
          <p:nvSpPr>
            <p:cNvPr id="1048919" name="矩形 61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20" name="矩形 62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921" name="TextBox 63"/>
          <p:cNvSpPr txBox="1"/>
          <p:nvPr/>
        </p:nvSpPr>
        <p:spPr>
          <a:xfrm>
            <a:off x="3118224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22" name="TextBox 64"/>
          <p:cNvSpPr txBox="1"/>
          <p:nvPr/>
        </p:nvSpPr>
        <p:spPr>
          <a:xfrm>
            <a:off x="3104773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7" name="组合 65"/>
          <p:cNvGrpSpPr/>
          <p:nvPr/>
        </p:nvGrpSpPr>
        <p:grpSpPr>
          <a:xfrm>
            <a:off x="3657793" y="3468774"/>
            <a:ext cx="576064" cy="1137026"/>
            <a:chOff x="1124000" y="3307765"/>
            <a:chExt cx="576064" cy="1137026"/>
          </a:xfrm>
        </p:grpSpPr>
        <p:sp>
          <p:nvSpPr>
            <p:cNvPr id="1048923" name="矩形 66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24" name="矩形 67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925" name="TextBox 68"/>
          <p:cNvSpPr txBox="1"/>
          <p:nvPr/>
        </p:nvSpPr>
        <p:spPr>
          <a:xfrm>
            <a:off x="3708212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26" name="TextBox 69"/>
          <p:cNvSpPr txBox="1"/>
          <p:nvPr/>
        </p:nvSpPr>
        <p:spPr>
          <a:xfrm>
            <a:off x="3694761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8" name="组合 70"/>
          <p:cNvGrpSpPr/>
          <p:nvPr/>
        </p:nvGrpSpPr>
        <p:grpSpPr>
          <a:xfrm>
            <a:off x="4223645" y="3468774"/>
            <a:ext cx="576064" cy="1137026"/>
            <a:chOff x="1124000" y="3307765"/>
            <a:chExt cx="576064" cy="1137026"/>
          </a:xfrm>
        </p:grpSpPr>
        <p:sp>
          <p:nvSpPr>
            <p:cNvPr id="1048927" name="矩形 71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28" name="矩形 72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929" name="TextBox 73"/>
          <p:cNvSpPr txBox="1"/>
          <p:nvPr/>
        </p:nvSpPr>
        <p:spPr>
          <a:xfrm>
            <a:off x="4284276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30" name="TextBox 74"/>
          <p:cNvSpPr txBox="1"/>
          <p:nvPr/>
        </p:nvSpPr>
        <p:spPr>
          <a:xfrm>
            <a:off x="4270825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9" name="组合 75"/>
          <p:cNvGrpSpPr/>
          <p:nvPr/>
        </p:nvGrpSpPr>
        <p:grpSpPr>
          <a:xfrm>
            <a:off x="4801751" y="3468774"/>
            <a:ext cx="576064" cy="1137026"/>
            <a:chOff x="1124000" y="3307765"/>
            <a:chExt cx="576064" cy="1137026"/>
          </a:xfrm>
        </p:grpSpPr>
        <p:sp>
          <p:nvSpPr>
            <p:cNvPr id="1048931" name="矩形 76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32" name="矩形 77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933" name="TextBox 78"/>
          <p:cNvSpPr txBox="1"/>
          <p:nvPr/>
        </p:nvSpPr>
        <p:spPr>
          <a:xfrm>
            <a:off x="4864619" y="3468774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34" name="TextBox 79"/>
          <p:cNvSpPr txBox="1"/>
          <p:nvPr/>
        </p:nvSpPr>
        <p:spPr>
          <a:xfrm>
            <a:off x="4851168" y="4059933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0" name="组合 80"/>
          <p:cNvGrpSpPr/>
          <p:nvPr/>
        </p:nvGrpSpPr>
        <p:grpSpPr>
          <a:xfrm>
            <a:off x="5377815" y="3467021"/>
            <a:ext cx="576064" cy="1137026"/>
            <a:chOff x="1124000" y="3307765"/>
            <a:chExt cx="576064" cy="1137026"/>
          </a:xfrm>
        </p:grpSpPr>
        <p:sp>
          <p:nvSpPr>
            <p:cNvPr id="1048935" name="矩形 81"/>
            <p:cNvSpPr/>
            <p:nvPr/>
          </p:nvSpPr>
          <p:spPr>
            <a:xfrm>
              <a:off x="1124000" y="3876278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  <p:sp>
          <p:nvSpPr>
            <p:cNvPr id="1048936" name="矩形 82"/>
            <p:cNvSpPr/>
            <p:nvPr/>
          </p:nvSpPr>
          <p:spPr>
            <a:xfrm>
              <a:off x="1124000" y="3307765"/>
              <a:ext cx="576064" cy="568513"/>
            </a:xfrm>
            <a:prstGeom prst="rect"/>
            <a:noFill/>
            <a:ln w="60325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sp>
        <p:nvSpPr>
          <p:cNvPr id="1048937" name="TextBox 83"/>
          <p:cNvSpPr txBox="1"/>
          <p:nvPr/>
        </p:nvSpPr>
        <p:spPr>
          <a:xfrm>
            <a:off x="5441840" y="3467021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38" name="TextBox 84"/>
          <p:cNvSpPr txBox="1"/>
          <p:nvPr/>
        </p:nvSpPr>
        <p:spPr>
          <a:xfrm>
            <a:off x="5428389" y="4058180"/>
            <a:ext cx="504056" cy="5613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dirty="0" sz="28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altLang="en-US" dirty="0" sz="28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39" name="TextBox 85"/>
          <p:cNvSpPr txBox="1"/>
          <p:nvPr/>
        </p:nvSpPr>
        <p:spPr>
          <a:xfrm>
            <a:off x="4738050" y="2442691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40" name="TextBox 86"/>
          <p:cNvSpPr txBox="1"/>
          <p:nvPr/>
        </p:nvSpPr>
        <p:spPr>
          <a:xfrm>
            <a:off x="4716016" y="1548863"/>
            <a:ext cx="64807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A64D4A"/>
                  </a:solidFill>
                  <a:prstDash val="solid"/>
                </a:ln>
                <a:solidFill>
                  <a:srgbClr val="A64D4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97238" name="图片 8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3665283" y="2614443"/>
            <a:ext cx="754109" cy="797205"/>
          </a:xfrm>
          <a:prstGeom prst="rect"/>
        </p:spPr>
      </p:pic>
      <p:pic>
        <p:nvPicPr>
          <p:cNvPr id="2097239" name="图片 8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650761" y="768940"/>
            <a:ext cx="869358" cy="829841"/>
          </a:xfrm>
          <a:prstGeom prst="rect"/>
        </p:spPr>
      </p:pic>
      <p:pic>
        <p:nvPicPr>
          <p:cNvPr id="2097240" name="图片 8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2510835" y="3472886"/>
            <a:ext cx="549951" cy="524952"/>
          </a:xfrm>
          <a:prstGeom prst="rect"/>
        </p:spPr>
      </p:pic>
      <p:pic>
        <p:nvPicPr>
          <p:cNvPr id="2097241" name="图片 9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2525664" y="4087895"/>
            <a:ext cx="488249" cy="516152"/>
          </a:xfrm>
          <a:prstGeom prst="rect"/>
        </p:spPr>
      </p:pic>
      <p:grpSp>
        <p:nvGrpSpPr>
          <p:cNvPr id="201" name="组合 91"/>
          <p:cNvGrpSpPr/>
          <p:nvPr/>
        </p:nvGrpSpPr>
        <p:grpSpPr>
          <a:xfrm>
            <a:off x="5854646" y="1350915"/>
            <a:ext cx="1271453" cy="2200931"/>
            <a:chOff x="5854646" y="1350915"/>
            <a:chExt cx="1271453" cy="2200931"/>
          </a:xfrm>
        </p:grpSpPr>
        <p:sp>
          <p:nvSpPr>
            <p:cNvPr id="1048941" name="TextBox 2"/>
            <p:cNvSpPr txBox="1"/>
            <p:nvPr/>
          </p:nvSpPr>
          <p:spPr>
            <a:xfrm flipH="1">
              <a:off x="6080534" y="3054007"/>
              <a:ext cx="792480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小红</a:t>
              </a:r>
            </a:p>
          </p:txBody>
        </p:sp>
        <p:pic>
          <p:nvPicPr>
            <p:cNvPr id="2097242" name="图片 93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 flipH="1">
              <a:off x="5854646" y="1350915"/>
              <a:ext cx="1271453" cy="1726019"/>
            </a:xfrm>
            <a:prstGeom prst="rect"/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组合 1"/>
          <p:cNvGrpSpPr/>
          <p:nvPr/>
        </p:nvGrpSpPr>
        <p:grpSpPr>
          <a:xfrm>
            <a:off x="2407444" y="922640"/>
            <a:ext cx="3202668" cy="2900566"/>
            <a:chOff x="2627784" y="922640"/>
            <a:chExt cx="3202668" cy="2900566"/>
          </a:xfrm>
        </p:grpSpPr>
        <p:grpSp>
          <p:nvGrpSpPr>
            <p:cNvPr id="206" name="组合 2"/>
            <p:cNvGrpSpPr/>
            <p:nvPr/>
          </p:nvGrpSpPr>
          <p:grpSpPr>
            <a:xfrm>
              <a:off x="2657923" y="922640"/>
              <a:ext cx="3172529" cy="2900566"/>
              <a:chOff x="3055655" y="922640"/>
              <a:chExt cx="3172529" cy="2900566"/>
            </a:xfrm>
          </p:grpSpPr>
          <p:sp>
            <p:nvSpPr>
              <p:cNvPr id="1048945" name="TextBox 4"/>
              <p:cNvSpPr txBox="1"/>
              <p:nvPr/>
            </p:nvSpPr>
            <p:spPr>
              <a:xfrm>
                <a:off x="4144107" y="922640"/>
                <a:ext cx="1547489" cy="21234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b="1" dirty="0" sz="6000" lang="en-US">
                    <a:ln w="12700">
                      <a:solidFill>
                        <a:schemeClr val="tx1"/>
                      </a:solidFill>
                      <a:prstDash val="solid"/>
                    </a:ln>
                    <a:effectLst>
                      <a:outerShdw algn="tl" blurRad="41275" dir="1800000" dist="20320" rotWithShape="0">
                        <a:srgbClr val="000000">
                          <a:alpha val="40000"/>
                        </a:srgb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</a:t>
                </a:r>
                <a:r>
                  <a:rPr altLang="zh-CN" dirty="0" sz="6000" lang="en-US">
                    <a:ln w="12700">
                      <a:solidFill>
                        <a:schemeClr val="tx1"/>
                      </a:solidFill>
                      <a:prstDash val="solid"/>
                    </a:ln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altLang="en-US" dirty="0" sz="6000" lang="zh-CN">
                  <a:ln w="12700">
                    <a:solidFill>
                      <a:schemeClr val="tx1"/>
                    </a:solidFill>
                    <a:prstDash val="solid"/>
                  </a:ln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946" name="TextBox 5"/>
              <p:cNvSpPr txBox="1"/>
              <p:nvPr/>
            </p:nvSpPr>
            <p:spPr>
              <a:xfrm>
                <a:off x="3853818" y="1919592"/>
                <a:ext cx="1069019" cy="11074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b="1" dirty="0" sz="6000" lang="en-US">
                    <a:ln w="12700">
                      <a:solidFill>
                        <a:schemeClr val="tx1"/>
                      </a:solidFill>
                      <a:prstDash val="solid"/>
                    </a:ln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</a:t>
                </a:r>
                <a:endParaRPr altLang="en-US" b="1" dirty="0" sz="6000" lang="zh-CN">
                  <a:ln w="12700">
                    <a:solidFill>
                      <a:schemeClr val="tx1"/>
                    </a:solidFill>
                    <a:prstDash val="solid"/>
                  </a:ln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3145742" name="直接连接符 6"/>
              <p:cNvCxnSpPr>
                <a:cxnSpLocks/>
              </p:cNvCxnSpPr>
              <p:nvPr/>
            </p:nvCxnSpPr>
            <p:spPr>
              <a:xfrm>
                <a:off x="3055655" y="2740037"/>
                <a:ext cx="3172529" cy="0"/>
              </a:xfrm>
              <a:prstGeom prst="line"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947" name="TextBox 10"/>
              <p:cNvSpPr txBox="1"/>
              <p:nvPr/>
            </p:nvSpPr>
            <p:spPr>
              <a:xfrm>
                <a:off x="4144107" y="1724374"/>
                <a:ext cx="773744" cy="11074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dirty="0" sz="6000" lang="en-US">
                    <a:ln w="12700">
                      <a:solidFill>
                        <a:schemeClr val="tx1"/>
                      </a:solidFill>
                      <a:prstDash val="solid"/>
                    </a:ln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altLang="en-US" dirty="0" sz="6000" lang="zh-CN">
                  <a:ln w="12700">
                    <a:solidFill>
                      <a:schemeClr val="tx1"/>
                    </a:solidFill>
                    <a:prstDash val="solid"/>
                  </a:ln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48948" name="TextBox 11"/>
              <p:cNvSpPr txBox="1"/>
              <p:nvPr/>
            </p:nvSpPr>
            <p:spPr>
              <a:xfrm>
                <a:off x="4195579" y="2715766"/>
                <a:ext cx="773744" cy="1107440"/>
              </a:xfrm>
              <a:prstGeom prst="rect"/>
              <a:noFill/>
            </p:spPr>
            <p:txBody>
              <a:bodyPr rtlCol="0" wrap="square">
                <a:spAutoFit/>
              </a:bodyPr>
              <a:p>
                <a:r>
                  <a:rPr altLang="zh-CN" dirty="0" sz="6000" lang="en-US">
                    <a:ln w="12700">
                      <a:solidFill>
                        <a:schemeClr val="tx1"/>
                      </a:solidFill>
                      <a:prstDash val="solid"/>
                    </a:ln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altLang="en-US" dirty="0" sz="6000" lang="zh-CN">
                  <a:ln w="12700">
                    <a:solidFill>
                      <a:schemeClr val="tx1"/>
                    </a:solidFill>
                    <a:prstDash val="solid"/>
                  </a:ln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048949" name="TextBox 3"/>
            <p:cNvSpPr txBox="1"/>
            <p:nvPr/>
          </p:nvSpPr>
          <p:spPr>
            <a:xfrm>
              <a:off x="2627784" y="1802812"/>
              <a:ext cx="1897321" cy="11074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6000" lang="zh-CN">
                  <a:ln w="12700">
                    <a:solidFill>
                      <a:schemeClr val="tx1"/>
                    </a:solidFill>
                    <a:prstDash val="solid"/>
                  </a:ln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r>
                <a:rPr altLang="zh-CN" b="1" dirty="0" sz="6000" lang="en-US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</a:t>
              </a:r>
              <a:endParaRPr altLang="en-US" b="1" dirty="0" sz="6000" lang="zh-CN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097243" name="图片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4429825" y="1895096"/>
            <a:ext cx="754109" cy="797205"/>
          </a:xfrm>
          <a:prstGeom prst="rect"/>
        </p:spPr>
      </p:pic>
      <p:pic>
        <p:nvPicPr>
          <p:cNvPr id="2097244" name="图片 1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390988" y="1018383"/>
            <a:ext cx="869358" cy="829841"/>
          </a:xfrm>
          <a:prstGeom prst="rect"/>
        </p:spPr>
      </p:pic>
      <p:pic>
        <p:nvPicPr>
          <p:cNvPr id="2097245" name="图片 1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76218" t="43327" r="18605" b="46763"/>
          <a:stretch>
            <a:fillRect/>
          </a:stretch>
        </p:blipFill>
        <p:spPr>
          <a:xfrm>
            <a:off x="4356051" y="2789696"/>
            <a:ext cx="893671" cy="962412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6" name="图片 1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4429825" y="1895096"/>
            <a:ext cx="754109" cy="797205"/>
          </a:xfrm>
          <a:prstGeom prst="rect"/>
        </p:spPr>
      </p:pic>
      <p:pic>
        <p:nvPicPr>
          <p:cNvPr id="2097247" name="图片 2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390988" y="1018383"/>
            <a:ext cx="869358" cy="829841"/>
          </a:xfrm>
          <a:prstGeom prst="rect"/>
        </p:spPr>
      </p:pic>
      <p:pic>
        <p:nvPicPr>
          <p:cNvPr id="2097248" name="图片 2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76218" t="43327" r="18605" b="46763"/>
          <a:stretch>
            <a:fillRect/>
          </a:stretch>
        </p:blipFill>
        <p:spPr>
          <a:xfrm>
            <a:off x="4356051" y="2789696"/>
            <a:ext cx="893671" cy="962412"/>
          </a:xfrm>
          <a:prstGeom prst="rect"/>
        </p:spPr>
      </p:pic>
      <p:sp>
        <p:nvSpPr>
          <p:cNvPr id="1048953" name="TextBox 4"/>
          <p:cNvSpPr txBox="1"/>
          <p:nvPr/>
        </p:nvSpPr>
        <p:spPr>
          <a:xfrm>
            <a:off x="3526035" y="922640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54" name="TextBox 5"/>
          <p:cNvSpPr txBox="1"/>
          <p:nvPr/>
        </p:nvSpPr>
        <p:spPr>
          <a:xfrm>
            <a:off x="3356104" y="1919592"/>
            <a:ext cx="94866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43" name="直接连接符 6"/>
          <p:cNvCxnSpPr>
            <a:cxnSpLocks/>
          </p:cNvCxnSpPr>
          <p:nvPr/>
        </p:nvCxnSpPr>
        <p:spPr>
          <a:xfrm>
            <a:off x="2437583" y="2740037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55" name="TextBox 10"/>
          <p:cNvSpPr txBox="1"/>
          <p:nvPr/>
        </p:nvSpPr>
        <p:spPr>
          <a:xfrm>
            <a:off x="3526035" y="1724374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56" name="TextBox 11"/>
          <p:cNvSpPr txBox="1"/>
          <p:nvPr/>
        </p:nvSpPr>
        <p:spPr>
          <a:xfrm>
            <a:off x="3577507" y="2715766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57" name="TextBox 12"/>
          <p:cNvSpPr txBox="1"/>
          <p:nvPr/>
        </p:nvSpPr>
        <p:spPr>
          <a:xfrm>
            <a:off x="3487564" y="930110"/>
            <a:ext cx="648071" cy="1107439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958" name="云形标注 13"/>
          <p:cNvSpPr/>
          <p:nvPr/>
        </p:nvSpPr>
        <p:spPr>
          <a:xfrm>
            <a:off x="5073524" y="875979"/>
            <a:ext cx="2868293" cy="1108983"/>
          </a:xfrm>
          <a:prstGeom prst="cloudCallout">
            <a:avLst>
              <a:gd name="adj1" fmla="val -43293"/>
              <a:gd name="adj2" fmla="val 80077"/>
            </a:avLst>
          </a:prstGeom>
          <a:solidFill>
            <a:schemeClr val="bg1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048959" name="TextBox 14"/>
          <p:cNvSpPr txBox="1"/>
          <p:nvPr/>
        </p:nvSpPr>
        <p:spPr>
          <a:xfrm>
            <a:off x="2407444" y="1802812"/>
            <a:ext cx="189732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97249" name="涛涛8.27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9378079" y="2143182"/>
            <a:ext cx="609600" cy="609600"/>
          </a:xfrm>
          <a:prstGeom prst="rect"/>
        </p:spPr>
      </p:pic>
      <p:grpSp>
        <p:nvGrpSpPr>
          <p:cNvPr id="210" name="组合 22"/>
          <p:cNvGrpSpPr/>
          <p:nvPr/>
        </p:nvGrpSpPr>
        <p:grpSpPr>
          <a:xfrm>
            <a:off x="349695" y="1481459"/>
            <a:ext cx="2057748" cy="2369135"/>
            <a:chOff x="981437" y="1288731"/>
            <a:chExt cx="1767073" cy="1987222"/>
          </a:xfrm>
        </p:grpSpPr>
        <p:sp>
          <p:nvSpPr>
            <p:cNvPr id="1048960" name="文本框 93"/>
            <p:cNvSpPr txBox="1"/>
            <p:nvPr/>
          </p:nvSpPr>
          <p:spPr>
            <a:xfrm flipH="1">
              <a:off x="1309982" y="2858365"/>
              <a:ext cx="902383" cy="417588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瑞瑞</a:t>
              </a:r>
            </a:p>
          </p:txBody>
        </p:sp>
        <p:pic>
          <p:nvPicPr>
            <p:cNvPr id="2097250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7"/>
            <a:srcRect/>
            <a:stretch>
              <a:fillRect/>
            </a:stretch>
          </p:blipFill>
          <p:spPr bwMode="auto">
            <a:xfrm flipH="1">
              <a:off x="981437" y="1288731"/>
              <a:ext cx="1767073" cy="156963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3563" fill="hold" id="6"/>
                                        <p:tgtEl>
                                          <p:spTgt spid="2097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" presetSubtype="0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3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9"/>
                </p:tgtEl>
              </p:cMediaNode>
            </p:audio>
          </p:childTnLst>
        </p:cTn>
      </p:par>
    </p:tnLst>
    <p:bldLst>
      <p:bldP spid="1048957" grpId="0"/>
      <p:bldP spid="10489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流程图: 可选过程 15"/>
          <p:cNvSpPr/>
          <p:nvPr/>
        </p:nvSpPr>
        <p:spPr>
          <a:xfrm>
            <a:off x="1996155" y="4321720"/>
            <a:ext cx="4275138" cy="269875"/>
          </a:xfrm>
          <a:prstGeom prst="flowChartAlternateProcess"/>
          <a:noFill/>
          <a:ln w="60325" cap="flat" cmpd="sng" algn="ctr">
            <a:solidFill>
              <a:srgbClr val="F439BD"/>
            </a:solidFill>
            <a:prstDash val="solid"/>
            <a:miter lim="800000"/>
          </a:ln>
          <a:effectLst/>
        </p:spPr>
        <p:txBody>
          <a:bodyPr anchor="ctr" rtlCol="0"/>
          <a:p>
            <a:pPr algn="ctr" fontAlgn="base"/>
            <a:endParaRPr altLang="en-US" lang="zh-CN" noProof="1" strike="noStrike"/>
          </a:p>
        </p:txBody>
      </p:sp>
      <p:pic>
        <p:nvPicPr>
          <p:cNvPr id="2097251" name="图片 16" descr="tim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96472" y="3735297"/>
            <a:ext cx="848360" cy="586740"/>
          </a:xfrm>
          <a:prstGeom prst="rect"/>
        </p:spPr>
      </p:pic>
      <p:sp>
        <p:nvSpPr>
          <p:cNvPr id="1048965" name="矩形 17"/>
          <p:cNvSpPr/>
          <p:nvPr/>
        </p:nvSpPr>
        <p:spPr>
          <a:xfrm>
            <a:off x="2018697" y="4341722"/>
            <a:ext cx="4229100" cy="228600"/>
          </a:xfrm>
          <a:prstGeom prst="rect"/>
          <a:blipFill rotWithShape="1">
            <a:blip xmlns:r="http://schemas.openxmlformats.org/officeDocument/2006/relationships" r:embed="rId2"/>
            <a:srcRect/>
            <a:stretch>
              <a:fillRect/>
            </a:stretch>
          </a:blip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anchor="ctr" bIns="50800" forceAA="0" horzOverflow="overflow" lIns="50800" numCol="1" rIns="50800" rot="0" rtlCol="0" spcCol="38100" tIns="50800" vert="horz" vertOverflow="overflow" wrap="square">
            <a:spAutoFit/>
          </a:bodyPr>
          <a:p>
            <a:pPr algn="ctr" defTabSz="825500" fontAlgn="auto" hangingPunct="0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4400" i="0" kumimoji="0" lang="zh-CN" normalizeH="0" spc="0" strike="noStrike" u="none">
              <a:ln>
                <a:noFill/>
              </a:ln>
              <a:solidFill>
                <a:srgbClr val="F3F1DF"/>
              </a:solidFill>
              <a:effectLst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pic>
        <p:nvPicPr>
          <p:cNvPr id="2097252" name="丽丽_0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9324528" y="1419574"/>
            <a:ext cx="609600" cy="609600"/>
          </a:xfrm>
          <a:prstGeom prst="rect"/>
        </p:spPr>
      </p:pic>
      <p:grpSp>
        <p:nvGrpSpPr>
          <p:cNvPr id="214" name="组合 31"/>
          <p:cNvGrpSpPr/>
          <p:nvPr/>
        </p:nvGrpSpPr>
        <p:grpSpPr>
          <a:xfrm>
            <a:off x="671166" y="1331876"/>
            <a:ext cx="1736278" cy="2171329"/>
            <a:chOff x="5771541" y="1363858"/>
            <a:chExt cx="1553385" cy="1838534"/>
          </a:xfrm>
        </p:grpSpPr>
        <p:sp>
          <p:nvSpPr>
            <p:cNvPr id="1048966" name="文本框 62"/>
            <p:cNvSpPr txBox="1"/>
            <p:nvPr/>
          </p:nvSpPr>
          <p:spPr>
            <a:xfrm>
              <a:off x="5973157" y="2780854"/>
              <a:ext cx="936143" cy="421538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小雅</a:t>
              </a:r>
            </a:p>
          </p:txBody>
        </p:sp>
        <p:pic>
          <p:nvPicPr>
            <p:cNvPr id="2097253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6"/>
            <a:srcRect/>
            <a:stretch>
              <a:fillRect/>
            </a:stretch>
          </p:blipFill>
          <p:spPr bwMode="auto">
            <a:xfrm flipH="1">
              <a:off x="5771541" y="1363858"/>
              <a:ext cx="1553385" cy="1524000"/>
            </a:xfrm>
            <a:prstGeom prst="rect"/>
            <a:noFill/>
            <a:ln>
              <a:noFill/>
            </a:ln>
          </p:spPr>
        </p:pic>
      </p:grpSp>
      <p:sp>
        <p:nvSpPr>
          <p:cNvPr id="1048967" name="TextBox 1"/>
          <p:cNvSpPr txBox="1"/>
          <p:nvPr/>
        </p:nvSpPr>
        <p:spPr>
          <a:xfrm>
            <a:off x="3526035" y="922640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68" name="TextBox 2"/>
          <p:cNvSpPr txBox="1"/>
          <p:nvPr/>
        </p:nvSpPr>
        <p:spPr>
          <a:xfrm>
            <a:off x="2407444" y="1802812"/>
            <a:ext cx="189732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44" name="直接连接符 24"/>
          <p:cNvCxnSpPr>
            <a:cxnSpLocks/>
          </p:cNvCxnSpPr>
          <p:nvPr/>
        </p:nvCxnSpPr>
        <p:spPr>
          <a:xfrm>
            <a:off x="2437583" y="2740037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69" name="TextBox 6"/>
          <p:cNvSpPr txBox="1"/>
          <p:nvPr/>
        </p:nvSpPr>
        <p:spPr>
          <a:xfrm>
            <a:off x="3526035" y="1724374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70" name="TextBox 7"/>
          <p:cNvSpPr txBox="1"/>
          <p:nvPr/>
        </p:nvSpPr>
        <p:spPr>
          <a:xfrm>
            <a:off x="3577507" y="2715766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254" name="图片 2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7"/>
          <a:srcRect l="73937" t="29008" r="22062" b="63472"/>
          <a:stretch>
            <a:fillRect/>
          </a:stretch>
        </p:blipFill>
        <p:spPr>
          <a:xfrm>
            <a:off x="4429825" y="1895096"/>
            <a:ext cx="754109" cy="797205"/>
          </a:xfrm>
          <a:prstGeom prst="rect"/>
        </p:spPr>
      </p:pic>
      <p:pic>
        <p:nvPicPr>
          <p:cNvPr id="2097255" name="图片 2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8"/>
          <a:srcRect l="72188" t="44142" r="23316" b="48228"/>
          <a:stretch>
            <a:fillRect/>
          </a:stretch>
        </p:blipFill>
        <p:spPr>
          <a:xfrm>
            <a:off x="3390988" y="1018383"/>
            <a:ext cx="869358" cy="829841"/>
          </a:xfrm>
          <a:prstGeom prst="rect"/>
        </p:spPr>
      </p:pic>
      <p:pic>
        <p:nvPicPr>
          <p:cNvPr id="2097256" name="图片 2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9"/>
          <a:srcRect l="76218" t="43327" r="18605" b="46763"/>
          <a:stretch>
            <a:fillRect/>
          </a:stretch>
        </p:blipFill>
        <p:spPr>
          <a:xfrm>
            <a:off x="4356051" y="2789696"/>
            <a:ext cx="893671" cy="96241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8555" fill="hold" id="6"/>
                                        <p:tgtEl>
                                          <p:spTgt spid="2097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1.63838E-6 L 0.36909 -0.00339 " pathEditMode="relative" rAng="0" ptsTypes="AA">
                                      <p:cBhvr>
                                        <p:cTn dur="5000" fill="hold" id="12"/>
                                        <p:tgtEl>
                                          <p:spTgt spid="2097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18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5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0" id="17"/>
                                        <p:tgtEl>
                                          <p:spTgt spid="104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5500"/>
                            </p:stCondLst>
                            <p:childTnLst>
                              <p:par>
                                <p:cTn fill="hold" id="19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25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2"/>
                </p:tgtEl>
              </p:cMediaNode>
            </p:audio>
          </p:childTnLst>
        </p:cTn>
      </p:par>
    </p:tnLst>
    <p:bldLst>
      <p:bldP spid="1048964" grpId="0" bldLvl="0" animBg="1"/>
      <p:bldP spid="1048964" grpId="1" animBg="1"/>
      <p:bldP spid="1048965" grpId="0" animBg="1"/>
      <p:bldP spid="104896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TextBox 1"/>
          <p:cNvSpPr txBox="1"/>
          <p:nvPr/>
        </p:nvSpPr>
        <p:spPr>
          <a:xfrm>
            <a:off x="3526035" y="922640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75" name="TextBox 2"/>
          <p:cNvSpPr txBox="1"/>
          <p:nvPr/>
        </p:nvSpPr>
        <p:spPr>
          <a:xfrm>
            <a:off x="2407444" y="1802812"/>
            <a:ext cx="1897321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145745" name="直接连接符 3"/>
          <p:cNvCxnSpPr>
            <a:cxnSpLocks/>
          </p:cNvCxnSpPr>
          <p:nvPr/>
        </p:nvCxnSpPr>
        <p:spPr>
          <a:xfrm>
            <a:off x="2437583" y="2740037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76" name="TextBox 6"/>
          <p:cNvSpPr txBox="1"/>
          <p:nvPr/>
        </p:nvSpPr>
        <p:spPr>
          <a:xfrm>
            <a:off x="3526035" y="1724374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77" name="TextBox 7"/>
          <p:cNvSpPr txBox="1"/>
          <p:nvPr/>
        </p:nvSpPr>
        <p:spPr>
          <a:xfrm>
            <a:off x="3577507" y="2715766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78" name="云形标注 8"/>
          <p:cNvSpPr/>
          <p:nvPr/>
        </p:nvSpPr>
        <p:spPr>
          <a:xfrm>
            <a:off x="5285583" y="963434"/>
            <a:ext cx="3166568" cy="974869"/>
          </a:xfrm>
          <a:prstGeom prst="cloudCallout">
            <a:avLst>
              <a:gd name="adj1" fmla="val -49154"/>
              <a:gd name="adj2" fmla="val 80652"/>
            </a:avLst>
          </a:prstGeom>
          <a:solidFill>
            <a:schemeClr val="bg1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097257" name="图片 1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4429825" y="1895096"/>
            <a:ext cx="754109" cy="797205"/>
          </a:xfrm>
          <a:prstGeom prst="rect"/>
        </p:spPr>
      </p:pic>
      <p:pic>
        <p:nvPicPr>
          <p:cNvPr id="2097258" name="图片 1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390988" y="1018383"/>
            <a:ext cx="869358" cy="829841"/>
          </a:xfrm>
          <a:prstGeom prst="rect"/>
        </p:spPr>
      </p:pic>
      <p:pic>
        <p:nvPicPr>
          <p:cNvPr id="2097259" name="图片 1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76218" t="43327" r="18605" b="46763"/>
          <a:stretch>
            <a:fillRect/>
          </a:stretch>
        </p:blipFill>
        <p:spPr>
          <a:xfrm>
            <a:off x="4356051" y="2789696"/>
            <a:ext cx="893671" cy="962412"/>
          </a:xfrm>
          <a:prstGeom prst="rect"/>
        </p:spPr>
      </p:pic>
      <p:grpSp>
        <p:nvGrpSpPr>
          <p:cNvPr id="218" name="组合 23"/>
          <p:cNvGrpSpPr/>
          <p:nvPr/>
        </p:nvGrpSpPr>
        <p:grpSpPr>
          <a:xfrm flipH="1">
            <a:off x="1136251" y="1331527"/>
            <a:ext cx="1151643" cy="2173106"/>
            <a:chOff x="4217178" y="3859334"/>
            <a:chExt cx="1120658" cy="2247967"/>
          </a:xfrm>
        </p:grpSpPr>
        <p:pic>
          <p:nvPicPr>
            <p:cNvPr id="2097260" name="图片 2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>
              <a:off x="4217178" y="3859334"/>
              <a:ext cx="1120658" cy="1732977"/>
            </a:xfrm>
            <a:prstGeom prst="rect"/>
          </p:spPr>
        </p:pic>
        <p:sp>
          <p:nvSpPr>
            <p:cNvPr id="1048979" name="文本框 30"/>
            <p:cNvSpPr txBox="1"/>
            <p:nvPr/>
          </p:nvSpPr>
          <p:spPr>
            <a:xfrm>
              <a:off x="4386245" y="5592311"/>
              <a:ext cx="951591" cy="51499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小明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7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1" name="图片 2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3937" t="29008" r="22062" b="63472"/>
          <a:stretch>
            <a:fillRect/>
          </a:stretch>
        </p:blipFill>
        <p:spPr>
          <a:xfrm>
            <a:off x="4429825" y="1895096"/>
            <a:ext cx="754109" cy="797205"/>
          </a:xfrm>
          <a:prstGeom prst="rect"/>
        </p:spPr>
      </p:pic>
      <p:pic>
        <p:nvPicPr>
          <p:cNvPr id="2097262" name="图片 2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72188" t="44142" r="23316" b="48228"/>
          <a:stretch>
            <a:fillRect/>
          </a:stretch>
        </p:blipFill>
        <p:spPr>
          <a:xfrm>
            <a:off x="3390988" y="1018383"/>
            <a:ext cx="869358" cy="829841"/>
          </a:xfrm>
          <a:prstGeom prst="rect"/>
        </p:spPr>
      </p:pic>
      <p:pic>
        <p:nvPicPr>
          <p:cNvPr id="2097263" name="图片 2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76218" t="43327" r="18605" b="46763"/>
          <a:stretch>
            <a:fillRect/>
          </a:stretch>
        </p:blipFill>
        <p:spPr>
          <a:xfrm>
            <a:off x="4356051" y="2789696"/>
            <a:ext cx="893671" cy="962412"/>
          </a:xfrm>
          <a:prstGeom prst="rect"/>
        </p:spPr>
      </p:pic>
      <p:sp>
        <p:nvSpPr>
          <p:cNvPr id="1048983" name="TextBox 2"/>
          <p:cNvSpPr txBox="1"/>
          <p:nvPr/>
        </p:nvSpPr>
        <p:spPr>
          <a:xfrm>
            <a:off x="3526035" y="922640"/>
            <a:ext cx="1547489" cy="2123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145746" name="直接连接符 3"/>
          <p:cNvCxnSpPr>
            <a:cxnSpLocks/>
          </p:cNvCxnSpPr>
          <p:nvPr/>
        </p:nvCxnSpPr>
        <p:spPr>
          <a:xfrm>
            <a:off x="2437583" y="2740037"/>
            <a:ext cx="3172529" cy="0"/>
          </a:xfrm>
          <a:prstGeom prst="line"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84" name="TextBox 6"/>
          <p:cNvSpPr txBox="1"/>
          <p:nvPr/>
        </p:nvSpPr>
        <p:spPr>
          <a:xfrm>
            <a:off x="3526035" y="1724374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85" name="TextBox 7"/>
          <p:cNvSpPr txBox="1"/>
          <p:nvPr/>
        </p:nvSpPr>
        <p:spPr>
          <a:xfrm>
            <a:off x="3577507" y="2715766"/>
            <a:ext cx="773744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6000" lang="en-US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altLang="en-US" dirty="0" sz="6000" lang="zh-CN">
              <a:ln w="12700">
                <a:solidFill>
                  <a:schemeClr val="tx1"/>
                </a:solidFill>
                <a:prstDash val="solid"/>
              </a:ln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86" name="TextBox 8"/>
          <p:cNvSpPr txBox="1"/>
          <p:nvPr/>
        </p:nvSpPr>
        <p:spPr>
          <a:xfrm>
            <a:off x="2407444" y="1802812"/>
            <a:ext cx="1080119" cy="11074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6000" lang="zh-CN">
                <a:ln w="12700">
                  <a:solidFill>
                    <a:schemeClr val="tx1"/>
                  </a:solidFill>
                  <a:prstDash val="solid"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6000" lang="en-US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altLang="en-US" b="1" dirty="0" sz="6000" lang="zh-CN">
              <a:ln w="12700">
                <a:solidFill>
                  <a:schemeClr val="tx1"/>
                </a:solidFill>
                <a:prstDash val="solid"/>
              </a:ln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987" name="椭圆 13"/>
          <p:cNvSpPr/>
          <p:nvPr/>
        </p:nvSpPr>
        <p:spPr>
          <a:xfrm>
            <a:off x="3804862" y="869846"/>
            <a:ext cx="60960" cy="45720"/>
          </a:xfrm>
          <a:prstGeom prst="ellipse"/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222" name="组合 14"/>
          <p:cNvGrpSpPr/>
          <p:nvPr/>
        </p:nvGrpSpPr>
        <p:grpSpPr>
          <a:xfrm>
            <a:off x="3559573" y="915566"/>
            <a:ext cx="648071" cy="1107440"/>
            <a:chOff x="6041137" y="3489545"/>
            <a:chExt cx="648071" cy="1107440"/>
          </a:xfrm>
        </p:grpSpPr>
        <p:sp>
          <p:nvSpPr>
            <p:cNvPr id="1048988" name="TextBox 15"/>
            <p:cNvSpPr txBox="1"/>
            <p:nvPr/>
          </p:nvSpPr>
          <p:spPr>
            <a:xfrm>
              <a:off x="6041137" y="3489545"/>
              <a:ext cx="648071" cy="11074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zh-CN" dirty="0" sz="6000" lang="en-US">
                  <a:ln w="12700">
                    <a:solidFill>
                      <a:srgbClr val="0000CC"/>
                    </a:solidFill>
                    <a:prstDash val="solid"/>
                  </a:ln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altLang="zh-CN" b="1" dirty="0" sz="6000" lang="en-US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algn="tl" blurRad="41275" dir="1800000" dist="20320" rotWithShape="0">
                      <a:srgbClr val="000000">
                        <a:alpha val="40000"/>
                      </a:srgb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altLang="en-US" b="1" dirty="0" sz="6000" lang="zh-CN">
                <a:ln w="12700">
                  <a:solidFill>
                    <a:schemeClr val="tx1"/>
                  </a:solidFill>
                  <a:prstDash val="solid"/>
                </a:ln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48989" name="椭圆 16"/>
            <p:cNvSpPr/>
            <p:nvPr/>
          </p:nvSpPr>
          <p:spPr>
            <a:xfrm>
              <a:off x="6288291" y="3605714"/>
              <a:ext cx="60960" cy="45720"/>
            </a:xfrm>
            <a:prstGeom prst="ellipse"/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pic>
        <p:nvPicPr>
          <p:cNvPr id="2097264" name="晶晶8.28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9324528" y="1308223"/>
            <a:ext cx="609600" cy="609600"/>
          </a:xfrm>
          <a:prstGeom prst="rect"/>
        </p:spPr>
      </p:pic>
      <p:sp>
        <p:nvSpPr>
          <p:cNvPr id="1048990" name="云形标注 21"/>
          <p:cNvSpPr/>
          <p:nvPr/>
        </p:nvSpPr>
        <p:spPr>
          <a:xfrm>
            <a:off x="5285583" y="963434"/>
            <a:ext cx="3166568" cy="974869"/>
          </a:xfrm>
          <a:prstGeom prst="cloudCallout">
            <a:avLst>
              <a:gd name="adj1" fmla="val -49154"/>
              <a:gd name="adj2" fmla="val 80652"/>
            </a:avLst>
          </a:prstGeom>
          <a:solidFill>
            <a:schemeClr val="bg1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altLang="zh-CN" b="1" dirty="0" sz="2800" 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altLang="en-US" b="1" dirty="0" sz="2800"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23" name="组合 25"/>
          <p:cNvGrpSpPr/>
          <p:nvPr/>
        </p:nvGrpSpPr>
        <p:grpSpPr>
          <a:xfrm flipH="1">
            <a:off x="950580" y="915566"/>
            <a:ext cx="1590301" cy="2100297"/>
            <a:chOff x="6636617" y="512661"/>
            <a:chExt cx="1511913" cy="2100297"/>
          </a:xfrm>
        </p:grpSpPr>
        <p:sp>
          <p:nvSpPr>
            <p:cNvPr id="1048991" name="TextBox 26"/>
            <p:cNvSpPr txBox="1"/>
            <p:nvPr/>
          </p:nvSpPr>
          <p:spPr>
            <a:xfrm>
              <a:off x="7068962" y="2115119"/>
              <a:ext cx="753419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小丽</a:t>
              </a:r>
            </a:p>
          </p:txBody>
        </p:sp>
        <p:pic>
          <p:nvPicPr>
            <p:cNvPr id="2097265" name="Picture 2" descr="C:\Users\Administrator\Desktop\2022国家资源录课\1.下发资料整理版\二年级4个人物\小丽1.png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7"/>
            <a:srcRect b="4282"/>
            <a:stretch>
              <a:fillRect/>
            </a:stretch>
          </p:blipFill>
          <p:spPr bwMode="auto">
            <a:xfrm>
              <a:off x="6636617" y="512661"/>
              <a:ext cx="1511913" cy="1634485"/>
            </a:xfrm>
            <a:prstGeom prst="rect"/>
            <a:noFill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50068" fill="hold" id="6"/>
                                        <p:tgtEl>
                                          <p:spTgt spid="2097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xit" presetID="1" presetSubtype="0">
                                  <p:stCondLst>
                                    <p:cond delay="48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exit" presetID="1" presetSubtype="0">
                                  <p:stCondLst>
                                    <p:cond delay="48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49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5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64"/>
                </p:tgtEl>
              </p:cMediaNode>
            </p:audio>
          </p:childTnLst>
        </p:cTn>
      </p:par>
    </p:tnLst>
    <p:bldLst>
      <p:bldP spid="1048987" grpId="0" animBg="1"/>
      <p:bldP spid="104898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6" name="图片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5000" t="12720" r="11305" b="28115"/>
          <a:stretch>
            <a:fillRect/>
          </a:stretch>
        </p:blipFill>
        <p:spPr>
          <a:xfrm>
            <a:off x="401592" y="1312591"/>
            <a:ext cx="3711945" cy="2088233"/>
          </a:xfrm>
          <a:prstGeom prst="rect"/>
          <a:ln w="60325">
            <a:solidFill>
              <a:srgbClr val="003300"/>
            </a:solidFill>
          </a:ln>
        </p:spPr>
      </p:pic>
      <p:pic>
        <p:nvPicPr>
          <p:cNvPr id="2097267" name="图片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4618" t="13732" r="6186" b="27087"/>
          <a:stretch>
            <a:fillRect/>
          </a:stretch>
        </p:blipFill>
        <p:spPr>
          <a:xfrm>
            <a:off x="4624640" y="1312590"/>
            <a:ext cx="3709232" cy="2088233"/>
          </a:xfrm>
          <a:prstGeom prst="rect"/>
          <a:ln w="60325">
            <a:solidFill>
              <a:srgbClr val="003300"/>
            </a:solidFill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8" name="图片 1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6023" t="13386" r="31981" b="28787"/>
          <a:stretch>
            <a:fillRect/>
          </a:stretch>
        </p:blipFill>
        <p:spPr>
          <a:xfrm>
            <a:off x="1834999" y="1355834"/>
            <a:ext cx="2372078" cy="1980402"/>
          </a:xfrm>
          <a:prstGeom prst="rect"/>
        </p:spPr>
      </p:pic>
      <p:pic>
        <p:nvPicPr>
          <p:cNvPr id="2097269" name="图片 1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4648" t="17089" r="35493" b="28075"/>
          <a:stretch>
            <a:fillRect/>
          </a:stretch>
        </p:blipFill>
        <p:spPr>
          <a:xfrm>
            <a:off x="4462061" y="1272099"/>
            <a:ext cx="2237899" cy="1934023"/>
          </a:xfrm>
          <a:prstGeom prst="rect"/>
        </p:spPr>
      </p:pic>
      <p:grpSp>
        <p:nvGrpSpPr>
          <p:cNvPr id="230" name="组合 17"/>
          <p:cNvGrpSpPr/>
          <p:nvPr/>
        </p:nvGrpSpPr>
        <p:grpSpPr>
          <a:xfrm flipH="1">
            <a:off x="488421" y="1104789"/>
            <a:ext cx="1561907" cy="2075214"/>
            <a:chOff x="6654364" y="395930"/>
            <a:chExt cx="1484918" cy="2075214"/>
          </a:xfrm>
        </p:grpSpPr>
        <p:sp>
          <p:nvSpPr>
            <p:cNvPr id="1048998" name="TextBox 18"/>
            <p:cNvSpPr txBox="1"/>
            <p:nvPr/>
          </p:nvSpPr>
          <p:spPr>
            <a:xfrm>
              <a:off x="7170691" y="1973305"/>
              <a:ext cx="753418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小丽</a:t>
              </a:r>
            </a:p>
          </p:txBody>
        </p:sp>
        <p:pic>
          <p:nvPicPr>
            <p:cNvPr id="2097270" name="Picture 2" descr="C:\Users\Administrator\Desktop\2022国家资源录课\1.下发资料整理版\二年级4个人物\小丽1.png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3"/>
            <a:srcRect b="4282"/>
            <a:stretch>
              <a:fillRect/>
            </a:stretch>
          </p:blipFill>
          <p:spPr bwMode="auto">
            <a:xfrm>
              <a:off x="6654364" y="395930"/>
              <a:ext cx="1484918" cy="1605302"/>
            </a:xfrm>
            <a:prstGeom prst="rect"/>
            <a:noFill/>
          </p:spPr>
        </p:pic>
      </p:grpSp>
      <p:grpSp>
        <p:nvGrpSpPr>
          <p:cNvPr id="231" name="组合 6"/>
          <p:cNvGrpSpPr/>
          <p:nvPr/>
        </p:nvGrpSpPr>
        <p:grpSpPr>
          <a:xfrm flipH="1">
            <a:off x="6244823" y="1880052"/>
            <a:ext cx="1809345" cy="2067473"/>
            <a:chOff x="813875" y="1288731"/>
            <a:chExt cx="1934635" cy="2067473"/>
          </a:xfrm>
        </p:grpSpPr>
        <p:sp>
          <p:nvSpPr>
            <p:cNvPr id="1048999" name="文本框 93"/>
            <p:cNvSpPr txBox="1"/>
            <p:nvPr/>
          </p:nvSpPr>
          <p:spPr>
            <a:xfrm flipH="1">
              <a:off x="1153964" y="2858365"/>
              <a:ext cx="902383" cy="497839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瑞瑞</a:t>
              </a:r>
            </a:p>
          </p:txBody>
        </p:sp>
        <p:pic>
          <p:nvPicPr>
            <p:cNvPr id="2097271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 bwMode="auto">
            <a:xfrm flipH="1">
              <a:off x="813875" y="1288731"/>
              <a:ext cx="1934635" cy="1569634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矩形 10"/>
          <p:cNvSpPr/>
          <p:nvPr/>
        </p:nvSpPr>
        <p:spPr>
          <a:xfrm>
            <a:off x="2606328" y="2517077"/>
            <a:ext cx="1364476" cy="6248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95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altLang="zh-CN" b="1" dirty="0" sz="3200" lang="en-US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3200" lang="zh-CN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609" name="矩形 11"/>
          <p:cNvSpPr/>
          <p:nvPr/>
        </p:nvSpPr>
        <p:spPr>
          <a:xfrm>
            <a:off x="2385612" y="1406651"/>
            <a:ext cx="1528782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10" name="矩形 12"/>
          <p:cNvSpPr/>
          <p:nvPr/>
        </p:nvSpPr>
        <p:spPr>
          <a:xfrm>
            <a:off x="4347790" y="2069680"/>
            <a:ext cx="14020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11" name="矩形 13"/>
          <p:cNvSpPr/>
          <p:nvPr/>
        </p:nvSpPr>
        <p:spPr>
          <a:xfrm>
            <a:off x="4894584" y="3101852"/>
            <a:ext cx="15163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12" name="矩形 14"/>
          <p:cNvSpPr/>
          <p:nvPr/>
        </p:nvSpPr>
        <p:spPr>
          <a:xfrm>
            <a:off x="3288566" y="3529067"/>
            <a:ext cx="15671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13" name="矩形 15"/>
          <p:cNvSpPr/>
          <p:nvPr/>
        </p:nvSpPr>
        <p:spPr>
          <a:xfrm>
            <a:off x="4458990" y="1114264"/>
            <a:ext cx="1343072" cy="6248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79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56" name="Picture 2" descr="C:\Users\Administrator\Desktop\2022国家资源录课\1.下发资料整理版\二年级4个人物\小红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92424" y="959769"/>
            <a:ext cx="1141366" cy="1563175"/>
          </a:xfrm>
          <a:prstGeom prst="rect"/>
          <a:noFill/>
        </p:spPr>
      </p:pic>
      <p:pic>
        <p:nvPicPr>
          <p:cNvPr id="2097157" name="Picture 3" descr="C:\Users\Administrator\Desktop\2022国家资源录课\1.下发资料整理版\二年级4个人物\小丽1.pn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b="4673"/>
          <a:stretch>
            <a:fillRect/>
          </a:stretch>
        </p:blipFill>
        <p:spPr bwMode="auto">
          <a:xfrm>
            <a:off x="5771578" y="1178094"/>
            <a:ext cx="1656219" cy="1783172"/>
          </a:xfrm>
          <a:prstGeom prst="rect"/>
          <a:noFill/>
        </p:spPr>
      </p:pic>
      <p:pic>
        <p:nvPicPr>
          <p:cNvPr id="2097158" name="Picture 6" descr="C:\Users\Administrator\Desktop\2022国家资源录课\1.下发资料整理版\二年级4个人物\小亮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268209" y="2522944"/>
            <a:ext cx="968781" cy="1988092"/>
          </a:xfrm>
          <a:prstGeom prst="rect"/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3" name="椭圆 27"/>
          <p:cNvSpPr/>
          <p:nvPr/>
        </p:nvSpPr>
        <p:spPr>
          <a:xfrm>
            <a:off x="1385021" y="3027088"/>
            <a:ext cx="789095" cy="742259"/>
          </a:xfrm>
          <a:prstGeom prst="ellipse"/>
          <a:solidFill>
            <a:srgbClr val="E8C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89" lIns="68579" rIns="68579" rtlCol="0" tIns="34289"/>
          <a:p>
            <a:pPr algn="ctr"/>
            <a:endParaRPr altLang="en-US" kumimoji="1" lang="zh-CN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35" name="组合 2"/>
          <p:cNvGrpSpPr/>
          <p:nvPr/>
        </p:nvGrpSpPr>
        <p:grpSpPr>
          <a:xfrm>
            <a:off x="1753898" y="1240390"/>
            <a:ext cx="806151" cy="806151"/>
            <a:chOff x="1703190" y="1707351"/>
            <a:chExt cx="1074868" cy="1074868"/>
          </a:xfrm>
        </p:grpSpPr>
        <p:sp>
          <p:nvSpPr>
            <p:cNvPr id="1049004" name="椭圆 1"/>
            <p:cNvSpPr/>
            <p:nvPr/>
          </p:nvSpPr>
          <p:spPr>
            <a:xfrm>
              <a:off x="1703190" y="1707351"/>
              <a:ext cx="1074868" cy="1074868"/>
            </a:xfrm>
            <a:prstGeom prst="ellipse"/>
            <a:solidFill>
              <a:srgbClr val="E097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kumimoji="1" lang="zh-CN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49005" name="矩形 77"/>
            <p:cNvSpPr/>
            <p:nvPr/>
          </p:nvSpPr>
          <p:spPr>
            <a:xfrm>
              <a:off x="1815186" y="1880076"/>
              <a:ext cx="802640" cy="850053"/>
            </a:xfrm>
            <a:prstGeom prst="rect"/>
            <a:noFill/>
          </p:spPr>
          <p:txBody>
            <a:bodyPr bIns="45720" lIns="91440" rIns="91440" tIns="45720" wrap="none">
              <a:spAutoFit/>
            </a:bodyPr>
            <a:p>
              <a:pPr algn="ctr"/>
              <a:r>
                <a:rPr altLang="en-US" b="1" dirty="0" sz="3300" lang="zh-CN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algn="bl" dir="4560000" dist="50800" rotWithShape="0" sx="104000" sy="104000">
                      <a:schemeClr val="accent3">
                        <a:lumMod val="50000"/>
                      </a:schemeClr>
                    </a:outerShdw>
                  </a:effectLst>
                  <a:latin typeface="汉仪松阳体 W" panose="00020600040101010101" pitchFamily="18" charset="-122"/>
                  <a:ea typeface="汉仪松阳体 W" panose="00020600040101010101" pitchFamily="18" charset="-122"/>
                </a:rPr>
                <a:t>课</a:t>
              </a:r>
            </a:p>
          </p:txBody>
        </p:sp>
      </p:grpSp>
      <p:sp>
        <p:nvSpPr>
          <p:cNvPr id="1049006" name="椭圆 21"/>
          <p:cNvSpPr/>
          <p:nvPr/>
        </p:nvSpPr>
        <p:spPr>
          <a:xfrm>
            <a:off x="1279988" y="1802883"/>
            <a:ext cx="769687" cy="714539"/>
          </a:xfrm>
          <a:prstGeom prst="ellipse"/>
          <a:solidFill>
            <a:srgbClr val="BACF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89" lIns="68579" rIns="68579" rtlCol="0" tIns="34289"/>
          <a:p>
            <a:pPr algn="ctr"/>
            <a:endParaRPr altLang="en-US" kumimoji="1" lang="zh-CN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9007" name="椭圆 24"/>
          <p:cNvSpPr/>
          <p:nvPr/>
        </p:nvSpPr>
        <p:spPr>
          <a:xfrm>
            <a:off x="1634762" y="2377415"/>
            <a:ext cx="828804" cy="770640"/>
          </a:xfrm>
          <a:prstGeom prst="ellipse"/>
          <a:solidFill>
            <a:srgbClr val="93C8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34289" lIns="68579" rIns="68579" rtlCol="0" tIns="34289"/>
          <a:p>
            <a:pPr algn="ctr"/>
            <a:endParaRPr altLang="en-US" kumimoji="1" lang="zh-CN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9008" name="矩形 3"/>
          <p:cNvSpPr/>
          <p:nvPr/>
        </p:nvSpPr>
        <p:spPr>
          <a:xfrm>
            <a:off x="1383613" y="1898459"/>
            <a:ext cx="556259" cy="614677"/>
          </a:xfrm>
          <a:prstGeom prst="rect"/>
          <a:noFill/>
        </p:spPr>
        <p:txBody>
          <a:bodyPr bIns="34289" lIns="68579" rIns="68579" tIns="34289" wrap="none">
            <a:spAutoFit/>
          </a:bodyPr>
          <a:p>
            <a:pPr algn="ctr"/>
            <a:r>
              <a:rPr altLang="en-US" b="1" dirty="0" sz="3300" lang="zh-CN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algn="bl" dir="4560000" dist="50800" rotWithShape="0" sx="104000" sy="104000">
                    <a:schemeClr val="accent3">
                      <a:lumMod val="50000"/>
                    </a:schemeClr>
                  </a:outerShdw>
                </a:effectLst>
                <a:latin typeface="汉仪松阳体 W" panose="00020600040101010101" pitchFamily="18" charset="-122"/>
                <a:ea typeface="汉仪松阳体 W" panose="00020600040101010101" pitchFamily="18" charset="-122"/>
              </a:rPr>
              <a:t>后</a:t>
            </a:r>
          </a:p>
        </p:txBody>
      </p:sp>
      <p:sp>
        <p:nvSpPr>
          <p:cNvPr id="1049009" name="矩形 15"/>
          <p:cNvSpPr/>
          <p:nvPr/>
        </p:nvSpPr>
        <p:spPr>
          <a:xfrm>
            <a:off x="1759321" y="2472916"/>
            <a:ext cx="556258" cy="614677"/>
          </a:xfrm>
          <a:prstGeom prst="rect"/>
          <a:noFill/>
        </p:spPr>
        <p:txBody>
          <a:bodyPr bIns="34289" lIns="68579" rIns="68579" tIns="34289" wrap="none">
            <a:spAutoFit/>
          </a:bodyPr>
          <a:p>
            <a:pPr algn="ctr"/>
            <a:r>
              <a:rPr altLang="en-US" b="1" dirty="0" sz="3300" lang="zh-CN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algn="bl" dir="4560000" dist="50800" rotWithShape="0" sx="104000" sy="104000">
                    <a:schemeClr val="accent3">
                      <a:lumMod val="50000"/>
                    </a:schemeClr>
                  </a:outerShdw>
                </a:effectLst>
                <a:latin typeface="汉仪松阳体 W" panose="00020600040101010101" pitchFamily="18" charset="-122"/>
                <a:ea typeface="汉仪松阳体 W" panose="00020600040101010101" pitchFamily="18" charset="-122"/>
              </a:rPr>
              <a:t>活</a:t>
            </a:r>
          </a:p>
        </p:txBody>
      </p:sp>
      <p:sp>
        <p:nvSpPr>
          <p:cNvPr id="1049010" name="矩形 16"/>
          <p:cNvSpPr/>
          <p:nvPr/>
        </p:nvSpPr>
        <p:spPr>
          <a:xfrm>
            <a:off x="1489742" y="3131636"/>
            <a:ext cx="561693" cy="614678"/>
          </a:xfrm>
          <a:prstGeom prst="rect"/>
          <a:noFill/>
        </p:spPr>
        <p:txBody>
          <a:bodyPr bIns="34289" lIns="68579" rIns="68579" tIns="34289" wrap="square">
            <a:spAutoFit/>
          </a:bodyPr>
          <a:p>
            <a:pPr algn="ctr"/>
            <a:r>
              <a:rPr altLang="en-US" b="1" dirty="0" sz="3300" lang="zh-CN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algn="bl" dir="4560000" dist="50800" rotWithShape="0" sx="104000" sy="104000">
                    <a:schemeClr val="accent3">
                      <a:lumMod val="50000"/>
                    </a:schemeClr>
                  </a:outerShdw>
                </a:effectLst>
                <a:latin typeface="汉仪松阳体 W" panose="00020600040101010101" pitchFamily="18" charset="-122"/>
                <a:ea typeface="汉仪松阳体 W" panose="00020600040101010101" pitchFamily="18" charset="-122"/>
              </a:rPr>
              <a:t>动</a:t>
            </a:r>
          </a:p>
        </p:txBody>
      </p:sp>
      <p:sp>
        <p:nvSpPr>
          <p:cNvPr id="1049011" name="矩形 11"/>
          <p:cNvSpPr/>
          <p:nvPr/>
        </p:nvSpPr>
        <p:spPr>
          <a:xfrm>
            <a:off x="2712244" y="2288317"/>
            <a:ext cx="5112568" cy="508797"/>
          </a:xfrm>
          <a:prstGeom prst="rect"/>
        </p:spPr>
        <p:txBody>
          <a:bodyPr bIns="51199" lIns="102398" rIns="102398" tIns="51199" wrap="square">
            <a:spAutoFit/>
          </a:bodyPr>
          <a:p>
            <a:r>
              <a:rPr altLang="en-US" b="1" dirty="0" sz="2400" lang="zh-CN">
                <a:latin typeface="楷体" panose="02010609060101010101" pitchFamily="49" charset="-122"/>
                <a:ea typeface="楷体" panose="02010609060101010101" pitchFamily="49" charset="-122"/>
              </a:rPr>
              <a:t>把这节课学到的本领和家人说一说</a:t>
            </a:r>
            <a:r>
              <a:rPr altLang="zh-CN" b="1" dirty="0" sz="2400" lang="zh-CN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altLang="en-US" b="1" dirty="0" sz="24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矩形 4"/>
          <p:cNvSpPr/>
          <p:nvPr/>
        </p:nvSpPr>
        <p:spPr>
          <a:xfrm>
            <a:off x="1200760" y="1806165"/>
            <a:ext cx="1364476" cy="6248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95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18" name="矩形 5"/>
          <p:cNvSpPr/>
          <p:nvPr/>
        </p:nvSpPr>
        <p:spPr>
          <a:xfrm>
            <a:off x="3619389" y="985623"/>
            <a:ext cx="1528782" cy="624839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19" name="矩形 6"/>
          <p:cNvSpPr/>
          <p:nvPr/>
        </p:nvSpPr>
        <p:spPr>
          <a:xfrm>
            <a:off x="3630853" y="1846595"/>
            <a:ext cx="14020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20" name="矩形 7"/>
          <p:cNvSpPr/>
          <p:nvPr/>
        </p:nvSpPr>
        <p:spPr>
          <a:xfrm>
            <a:off x="3619389" y="2748341"/>
            <a:ext cx="15163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21" name="矩形 8"/>
          <p:cNvSpPr/>
          <p:nvPr/>
        </p:nvSpPr>
        <p:spPr>
          <a:xfrm>
            <a:off x="3619389" y="3637913"/>
            <a:ext cx="1567180" cy="624839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22" name="矩形 9"/>
          <p:cNvSpPr/>
          <p:nvPr/>
        </p:nvSpPr>
        <p:spPr>
          <a:xfrm>
            <a:off x="1200760" y="2702547"/>
            <a:ext cx="1364476" cy="6248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79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23" name="圆角矩形 10"/>
          <p:cNvSpPr/>
          <p:nvPr/>
        </p:nvSpPr>
        <p:spPr>
          <a:xfrm>
            <a:off x="986371" y="1491630"/>
            <a:ext cx="1793255" cy="2146284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24" name="圆角矩形 11"/>
          <p:cNvSpPr/>
          <p:nvPr/>
        </p:nvSpPr>
        <p:spPr>
          <a:xfrm>
            <a:off x="3309024" y="838200"/>
            <a:ext cx="2016224" cy="3492500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76" name="组合 1"/>
          <p:cNvGrpSpPr/>
          <p:nvPr/>
        </p:nvGrpSpPr>
        <p:grpSpPr>
          <a:xfrm>
            <a:off x="5854646" y="1350915"/>
            <a:ext cx="1271453" cy="2200931"/>
            <a:chOff x="5854646" y="1350915"/>
            <a:chExt cx="1271453" cy="2200931"/>
          </a:xfrm>
        </p:grpSpPr>
        <p:sp>
          <p:nvSpPr>
            <p:cNvPr id="1048625" name="TextBox 2"/>
            <p:cNvSpPr txBox="1"/>
            <p:nvPr/>
          </p:nvSpPr>
          <p:spPr>
            <a:xfrm flipH="1">
              <a:off x="6080534" y="3054007"/>
              <a:ext cx="792480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小红</a:t>
              </a:r>
            </a:p>
          </p:txBody>
        </p:sp>
        <p:pic>
          <p:nvPicPr>
            <p:cNvPr id="2097159" name="图片 1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 flipH="1">
              <a:off x="5854646" y="1350915"/>
              <a:ext cx="1271453" cy="1726019"/>
            </a:xfrm>
            <a:prstGeom prst="rect"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矩形 4"/>
          <p:cNvSpPr/>
          <p:nvPr/>
        </p:nvSpPr>
        <p:spPr>
          <a:xfrm>
            <a:off x="1200760" y="1806165"/>
            <a:ext cx="1364476" cy="6248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95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0" name="矩形 5"/>
          <p:cNvSpPr/>
          <p:nvPr/>
        </p:nvSpPr>
        <p:spPr>
          <a:xfrm>
            <a:off x="3619389" y="985623"/>
            <a:ext cx="1528782" cy="624839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1" name="矩形 6"/>
          <p:cNvSpPr/>
          <p:nvPr/>
        </p:nvSpPr>
        <p:spPr>
          <a:xfrm>
            <a:off x="3630853" y="1846595"/>
            <a:ext cx="14020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2" name="矩形 7"/>
          <p:cNvSpPr/>
          <p:nvPr/>
        </p:nvSpPr>
        <p:spPr>
          <a:xfrm>
            <a:off x="3619389" y="2748341"/>
            <a:ext cx="15163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3" name="矩形 8"/>
          <p:cNvSpPr/>
          <p:nvPr/>
        </p:nvSpPr>
        <p:spPr>
          <a:xfrm>
            <a:off x="3619389" y="3637913"/>
            <a:ext cx="1567180" cy="624839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4" name="矩形 9"/>
          <p:cNvSpPr/>
          <p:nvPr/>
        </p:nvSpPr>
        <p:spPr>
          <a:xfrm>
            <a:off x="1200760" y="2702547"/>
            <a:ext cx="1364476" cy="6248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79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5" name="圆角矩形 10"/>
          <p:cNvSpPr/>
          <p:nvPr/>
        </p:nvSpPr>
        <p:spPr>
          <a:xfrm>
            <a:off x="986371" y="1491630"/>
            <a:ext cx="1793255" cy="2146284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6" name="TextBox 12"/>
          <p:cNvSpPr txBox="1"/>
          <p:nvPr/>
        </p:nvSpPr>
        <p:spPr>
          <a:xfrm>
            <a:off x="2102919" y="2707333"/>
            <a:ext cx="424179" cy="6248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7" name="TextBox 13"/>
          <p:cNvSpPr txBox="1"/>
          <p:nvPr/>
        </p:nvSpPr>
        <p:spPr>
          <a:xfrm>
            <a:off x="2102919" y="1805542"/>
            <a:ext cx="424179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8" name="TextBox 14"/>
          <p:cNvSpPr txBox="1"/>
          <p:nvPr/>
        </p:nvSpPr>
        <p:spPr>
          <a:xfrm>
            <a:off x="4446801" y="984566"/>
            <a:ext cx="639782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39" name="TextBox 15"/>
          <p:cNvSpPr txBox="1"/>
          <p:nvPr/>
        </p:nvSpPr>
        <p:spPr>
          <a:xfrm>
            <a:off x="4455209" y="1841839"/>
            <a:ext cx="513081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40" name="TextBox 16"/>
          <p:cNvSpPr txBox="1"/>
          <p:nvPr/>
        </p:nvSpPr>
        <p:spPr>
          <a:xfrm>
            <a:off x="4437861" y="2748340"/>
            <a:ext cx="627379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41" name="TextBox 17"/>
          <p:cNvSpPr txBox="1"/>
          <p:nvPr/>
        </p:nvSpPr>
        <p:spPr>
          <a:xfrm>
            <a:off x="4446125" y="3644914"/>
            <a:ext cx="665480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60" name="欣欣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223454" y="882030"/>
            <a:ext cx="609600" cy="609600"/>
          </a:xfrm>
          <a:prstGeom prst="rect"/>
        </p:spPr>
      </p:pic>
      <p:sp>
        <p:nvSpPr>
          <p:cNvPr id="1048642" name="圆角矩形 19"/>
          <p:cNvSpPr/>
          <p:nvPr/>
        </p:nvSpPr>
        <p:spPr>
          <a:xfrm>
            <a:off x="3309024" y="838200"/>
            <a:ext cx="2016224" cy="3492500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grpSp>
        <p:nvGrpSpPr>
          <p:cNvPr id="80" name="组合 20"/>
          <p:cNvGrpSpPr/>
          <p:nvPr/>
        </p:nvGrpSpPr>
        <p:grpSpPr>
          <a:xfrm>
            <a:off x="5854646" y="1350915"/>
            <a:ext cx="1271453" cy="2200931"/>
            <a:chOff x="5854646" y="1350915"/>
            <a:chExt cx="1271453" cy="2200931"/>
          </a:xfrm>
        </p:grpSpPr>
        <p:sp>
          <p:nvSpPr>
            <p:cNvPr id="1048643" name="TextBox 2"/>
            <p:cNvSpPr txBox="1"/>
            <p:nvPr/>
          </p:nvSpPr>
          <p:spPr>
            <a:xfrm flipH="1">
              <a:off x="6080534" y="3054007"/>
              <a:ext cx="792480" cy="497839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小红</a:t>
              </a:r>
            </a:p>
          </p:txBody>
        </p:sp>
        <p:pic>
          <p:nvPicPr>
            <p:cNvPr id="2097161" name="图片 2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4"/>
            <a:stretch>
              <a:fillRect/>
            </a:stretch>
          </p:blipFill>
          <p:spPr>
            <a:xfrm flipH="1">
              <a:off x="5854646" y="1350915"/>
              <a:ext cx="1271453" cy="1726019"/>
            </a:xfrm>
            <a:prstGeom prst="rect"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3331" fill="hold" id="6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9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</p:childTnLst>
        </p:cTn>
      </p:par>
    </p:tnLst>
    <p:bldLst>
      <p:bldP spid="1048636" grpId="0"/>
      <p:bldP spid="1048637" grpId="0"/>
      <p:bldP spid="1048638" grpId="0"/>
      <p:bldP spid="1048639" grpId="0"/>
      <p:bldP spid="1048640" grpId="0"/>
      <p:bldP spid="10486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矩形 4"/>
          <p:cNvSpPr/>
          <p:nvPr/>
        </p:nvSpPr>
        <p:spPr>
          <a:xfrm>
            <a:off x="5136776" y="1306051"/>
            <a:ext cx="1364476" cy="624839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95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altLang="zh-CN" b="1" dirty="0" sz="3200" lang="en-US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altLang="en-US" b="1" dirty="0" sz="3200" lang="zh-CN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48648" name="矩形 5"/>
          <p:cNvSpPr/>
          <p:nvPr/>
        </p:nvSpPr>
        <p:spPr>
          <a:xfrm>
            <a:off x="2865052" y="1327704"/>
            <a:ext cx="1528782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49" name="矩形 6"/>
          <p:cNvSpPr/>
          <p:nvPr/>
        </p:nvSpPr>
        <p:spPr>
          <a:xfrm>
            <a:off x="2877631" y="3097328"/>
            <a:ext cx="1402080" cy="624839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0" name="矩形 7"/>
          <p:cNvSpPr/>
          <p:nvPr/>
        </p:nvSpPr>
        <p:spPr>
          <a:xfrm>
            <a:off x="5148130" y="2229227"/>
            <a:ext cx="1516379" cy="624839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1" name="矩形 8"/>
          <p:cNvSpPr/>
          <p:nvPr/>
        </p:nvSpPr>
        <p:spPr>
          <a:xfrm>
            <a:off x="5148130" y="3097327"/>
            <a:ext cx="1567179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2" name="矩形 9"/>
          <p:cNvSpPr/>
          <p:nvPr/>
        </p:nvSpPr>
        <p:spPr>
          <a:xfrm>
            <a:off x="2865052" y="2225862"/>
            <a:ext cx="1423788" cy="624840"/>
          </a:xfrm>
          <a:prstGeom prst="rect"/>
          <a:solidFill>
            <a:srgbClr val="CEEAB0"/>
          </a:solidFill>
        </p:spPr>
        <p:txBody>
          <a:bodyPr wrap="square">
            <a:spAutoFit/>
          </a:bodyPr>
          <a:p>
            <a:pPr algn="ctr"/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79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3" name="圆角矩形 10"/>
          <p:cNvSpPr/>
          <p:nvPr/>
        </p:nvSpPr>
        <p:spPr>
          <a:xfrm>
            <a:off x="2650662" y="995838"/>
            <a:ext cx="1793255" cy="2999889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4" name="圆角矩形 11"/>
          <p:cNvSpPr/>
          <p:nvPr/>
        </p:nvSpPr>
        <p:spPr>
          <a:xfrm>
            <a:off x="4928430" y="995836"/>
            <a:ext cx="1793255" cy="2999889"/>
          </a:xfrm>
          <a:prstGeom prst="roundRect"/>
          <a:noFill/>
          <a:ln w="603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5" name="TextBox 12"/>
          <p:cNvSpPr txBox="1"/>
          <p:nvPr/>
        </p:nvSpPr>
        <p:spPr>
          <a:xfrm>
            <a:off x="3070764" y="1323890"/>
            <a:ext cx="1008380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6   4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6" name="TextBox 13"/>
          <p:cNvSpPr txBox="1"/>
          <p:nvPr/>
        </p:nvSpPr>
        <p:spPr>
          <a:xfrm>
            <a:off x="3168979" y="2228628"/>
            <a:ext cx="894080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9  5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7" name="TextBox 14"/>
          <p:cNvSpPr txBox="1"/>
          <p:nvPr/>
        </p:nvSpPr>
        <p:spPr>
          <a:xfrm>
            <a:off x="3082816" y="3097328"/>
            <a:ext cx="932181" cy="624839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4   1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5425541" y="1275227"/>
            <a:ext cx="894080" cy="6248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5  6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59" name="TextBox 16"/>
          <p:cNvSpPr txBox="1"/>
          <p:nvPr/>
        </p:nvSpPr>
        <p:spPr>
          <a:xfrm>
            <a:off x="5353623" y="2232357"/>
            <a:ext cx="982980" cy="6248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6   7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60" name="TextBox 17"/>
          <p:cNvSpPr txBox="1"/>
          <p:nvPr/>
        </p:nvSpPr>
        <p:spPr>
          <a:xfrm>
            <a:off x="5347527" y="3094302"/>
            <a:ext cx="1033780" cy="624840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zh-CN" b="1" dirty="0" sz="3200" lang="en-US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0   8</a:t>
            </a:r>
            <a:endParaRPr altLang="en-US" b="1" dirty="0" sz="3200" lang="zh-CN">
              <a:solidFill>
                <a:srgbClr val="0000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162" name="强强8.2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468544" y="1467025"/>
            <a:ext cx="609600" cy="609600"/>
          </a:xfrm>
          <a:prstGeom prst="rect"/>
        </p:spPr>
      </p:pic>
      <p:grpSp>
        <p:nvGrpSpPr>
          <p:cNvPr id="84" name="组合 19"/>
          <p:cNvGrpSpPr/>
          <p:nvPr/>
        </p:nvGrpSpPr>
        <p:grpSpPr>
          <a:xfrm>
            <a:off x="814792" y="1420250"/>
            <a:ext cx="1721333" cy="2571612"/>
            <a:chOff x="900407" y="1971905"/>
            <a:chExt cx="1721333" cy="2571612"/>
          </a:xfrm>
        </p:grpSpPr>
        <p:sp>
          <p:nvSpPr>
            <p:cNvPr id="1048661" name="TextBox 3"/>
            <p:cNvSpPr txBox="1"/>
            <p:nvPr/>
          </p:nvSpPr>
          <p:spPr>
            <a:xfrm>
              <a:off x="1139877" y="4045677"/>
              <a:ext cx="792481" cy="4978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altLang="en-US" dirty="0" sz="2400" lang="zh-CN">
                  <a:latin typeface="楷体" panose="02010609060101010101" pitchFamily="49" charset="-122"/>
                  <a:ea typeface="楷体" panose="02010609060101010101" pitchFamily="49" charset="-122"/>
                </a:rPr>
                <a:t>小亮</a:t>
              </a:r>
            </a:p>
          </p:txBody>
        </p:sp>
        <p:pic>
          <p:nvPicPr>
            <p:cNvPr id="2097163" name="Picture 2" descr="C:\Users\Administrator\Desktop\2022国家资源录课\1.下发资料整理版\二年级4个人物\小亮1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/>
            <a:stretch>
              <a:fillRect/>
            </a:stretch>
          </p:blipFill>
          <p:spPr bwMode="auto">
            <a:xfrm flipH="1">
              <a:off x="900407" y="1971905"/>
              <a:ext cx="1721333" cy="2151063"/>
            </a:xfrm>
            <a:prstGeom prst="rect"/>
            <a:noFill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43896" fill="hold" id="6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32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9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</p:childTnLst>
        </p:cTn>
      </p:par>
    </p:tnLst>
    <p:bldLst>
      <p:bldP spid="1048655" grpId="0"/>
      <p:bldP spid="1048656" grpId="0"/>
      <p:bldP spid="1048657" grpId="0"/>
      <p:bldP spid="1048658" grpId="0"/>
      <p:bldP spid="1048659" grpId="0"/>
      <p:bldP spid="10486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矩形 2"/>
          <p:cNvSpPr/>
          <p:nvPr/>
        </p:nvSpPr>
        <p:spPr>
          <a:xfrm>
            <a:off x="3864352" y="1271124"/>
            <a:ext cx="1528782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66" name="矩形 3"/>
          <p:cNvSpPr/>
          <p:nvPr/>
        </p:nvSpPr>
        <p:spPr>
          <a:xfrm>
            <a:off x="3848882" y="2355726"/>
            <a:ext cx="1516380" cy="624840"/>
          </a:xfrm>
          <a:prstGeom prst="rect"/>
          <a:solidFill>
            <a:srgbClr val="CEEAB0"/>
          </a:solidFill>
        </p:spPr>
        <p:txBody>
          <a:bodyPr wrap="none">
            <a:spAutoFit/>
          </a:bodyPr>
          <a:p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56</a:t>
            </a:r>
            <a:r>
              <a:rPr altLang="en-US" b="1" dirty="0" sz="3200" lang="zh-CN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altLang="zh-CN" b="1" dirty="0" sz="3200" lang="en-US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endParaRPr altLang="en-US" b="1" dirty="0" sz="3200" lang="zh-CN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667" name="流程图: 可选过程 4"/>
          <p:cNvSpPr/>
          <p:nvPr/>
        </p:nvSpPr>
        <p:spPr>
          <a:xfrm>
            <a:off x="2542040" y="4202012"/>
            <a:ext cx="4275138" cy="269875"/>
          </a:xfrm>
          <a:prstGeom prst="flowChartAlternateProcess"/>
          <a:noFill/>
          <a:ln w="44450" cap="flat" cmpd="sng" algn="ctr">
            <a:solidFill>
              <a:srgbClr val="F5719D"/>
            </a:solidFill>
            <a:prstDash val="solid"/>
            <a:miter lim="800000"/>
          </a:ln>
          <a:effectLst/>
        </p:spPr>
        <p:txBody>
          <a:bodyPr anchor="ctr" rtlCol="0"/>
          <a:p>
            <a:pPr algn="ctr" fontAlgn="base"/>
            <a:endParaRPr altLang="en-US" lang="zh-CN" noProof="1" strike="noStrike"/>
          </a:p>
        </p:txBody>
      </p:sp>
      <p:pic>
        <p:nvPicPr>
          <p:cNvPr id="2097164" name="图片 5" descr="bcd344ed53fdfbd8d8cebf8e45fd7e43_副本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40427" y="3627337"/>
            <a:ext cx="979488" cy="574675"/>
          </a:xfrm>
          <a:prstGeom prst="rect"/>
          <a:noFill/>
          <a:ln w="9525">
            <a:noFill/>
          </a:ln>
        </p:spPr>
      </p:pic>
      <p:sp>
        <p:nvSpPr>
          <p:cNvPr id="1048668" name="流程图: 可选过程 6"/>
          <p:cNvSpPr/>
          <p:nvPr/>
        </p:nvSpPr>
        <p:spPr>
          <a:xfrm>
            <a:off x="2508702" y="4201694"/>
            <a:ext cx="4292600" cy="269875"/>
          </a:xfrm>
          <a:prstGeom prst="flowChartAlternateProcess"/>
          <a:blipFill rotWithShape="1">
            <a:blip xmlns:r="http://schemas.openxmlformats.org/officeDocument/2006/relationships" r:embed="rId2"/>
            <a:stretch>
              <a:fillRect l="1000"/>
            </a:stretch>
          </a:blipFill>
          <a:ln w="44450" cap="flat" cmpd="sng" algn="ctr">
            <a:noFill/>
            <a:prstDash val="solid"/>
            <a:miter lim="800000"/>
          </a:ln>
          <a:effectLst/>
        </p:spPr>
        <p:txBody>
          <a:bodyPr anchor="ctr" rtlCol="0"/>
          <a:p>
            <a:pPr algn="ctr" fontAlgn="base"/>
            <a:endParaRPr altLang="en-US" lang="zh-CN" noProof="1" strike="noStrike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0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10000" id="11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1.22298E-6 L 0.37725 0.00494 " pathEditMode="relative" rAng="0" ptsTypes="AA">
                                      <p:cBhvr>
                                        <p:cTn dur="10000" fill="hold" id="13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1000"/>
                            </p:stCondLst>
                            <p:childTnLst>
                              <p:par>
                                <p:cTn fill="hold" id="15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 bldLvl="0" animBg="1"/>
      <p:bldP spid="1048667" grpId="1" animBg="1"/>
      <p:bldP spid="1048668" grpId="0" bldLvl="0" animBg="1"/>
      <p:bldP spid="104866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2"/>
          <p:cNvGrpSpPr/>
          <p:nvPr/>
        </p:nvGrpSpPr>
        <p:grpSpPr>
          <a:xfrm>
            <a:off x="2401354" y="1075472"/>
            <a:ext cx="2740253" cy="2355236"/>
            <a:chOff x="2401354" y="1075472"/>
            <a:chExt cx="2740253" cy="2355236"/>
          </a:xfrm>
        </p:grpSpPr>
        <p:pic>
          <p:nvPicPr>
            <p:cNvPr id="2097165" name="Picture 2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 cstate="print"/>
            <a:srcRect b="56921"/>
            <a:stretch>
              <a:fillRect/>
            </a:stretch>
          </p:blipFill>
          <p:spPr bwMode="auto">
            <a:xfrm>
              <a:off x="2401354" y="1075472"/>
              <a:ext cx="2740253" cy="2355235"/>
            </a:xfrm>
            <a:prstGeom prst="rect"/>
            <a:noFill/>
            <a:ln>
              <a:noFill/>
            </a:ln>
          </p:spPr>
        </p:pic>
        <p:sp>
          <p:nvSpPr>
            <p:cNvPr id="1048672" name="矩形 7"/>
            <p:cNvSpPr/>
            <p:nvPr/>
          </p:nvSpPr>
          <p:spPr>
            <a:xfrm>
              <a:off x="2430648" y="1075472"/>
              <a:ext cx="2710959" cy="2355236"/>
            </a:xfrm>
            <a:prstGeom prst="rect"/>
            <a:noFill/>
            <a:ln w="603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altLang="en-US" lang="zh-CN"/>
            </a:p>
          </p:txBody>
        </p:sp>
      </p:grpSp>
      <p:grpSp>
        <p:nvGrpSpPr>
          <p:cNvPr id="92" name="组合 1"/>
          <p:cNvGrpSpPr/>
          <p:nvPr/>
        </p:nvGrpSpPr>
        <p:grpSpPr>
          <a:xfrm>
            <a:off x="986436" y="1075472"/>
            <a:ext cx="1553385" cy="1914836"/>
            <a:chOff x="5771541" y="1363858"/>
            <a:chExt cx="1553385" cy="1914836"/>
          </a:xfrm>
        </p:grpSpPr>
        <p:sp>
          <p:nvSpPr>
            <p:cNvPr id="1048673" name="文本框 62"/>
            <p:cNvSpPr txBox="1"/>
            <p:nvPr/>
          </p:nvSpPr>
          <p:spPr>
            <a:xfrm>
              <a:off x="5973157" y="2780854"/>
              <a:ext cx="936143" cy="497840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altLang="en-US" dirty="0" sz="2400" lang="zh-CN">
                  <a:latin typeface="华文楷体" panose="02010600040101010101" pitchFamily="2" charset="-122"/>
                  <a:ea typeface="华文楷体" panose="02010600040101010101" pitchFamily="2" charset="-122"/>
                </a:rPr>
                <a:t>小雅</a:t>
              </a:r>
            </a:p>
          </p:txBody>
        </p:sp>
        <p:pic>
          <p:nvPicPr>
            <p:cNvPr id="2097166" name="Picture 2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 flipH="1">
              <a:off x="5771541" y="1363858"/>
              <a:ext cx="1553385" cy="1524000"/>
            </a:xfrm>
            <a:prstGeom prst="rect"/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办公室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陈伟玲</dc:creator>
  <cp:lastModifiedBy>admin</cp:lastModifiedBy>
  <dcterms:created xsi:type="dcterms:W3CDTF">2020-02-04T19:17:00Z</dcterms:created>
  <dcterms:modified xsi:type="dcterms:W3CDTF">2023-09-23T09:08:54Z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E279E458783844D68F59551637BDC4DF</vt:lpwstr>
  </property>
  <property fmtid="{D5CDD505-2E9C-101B-9397-08002B2CF9AE}" pid="3" name="KSOProductBuildVer">
    <vt:lpwstr>2052-11.1.0.12302</vt:lpwstr>
  </property>
</Properties>
</file>