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2"/>
  </p:handoutMasterIdLst>
  <p:sldIdLst>
    <p:sldId id="306" r:id="rId3"/>
    <p:sldId id="307" r:id="rId5"/>
    <p:sldId id="383" r:id="rId6"/>
    <p:sldId id="352" r:id="rId7"/>
    <p:sldId id="400" r:id="rId8"/>
    <p:sldId id="401" r:id="rId9"/>
    <p:sldId id="356" r:id="rId10"/>
    <p:sldId id="355" r:id="rId11"/>
    <p:sldId id="311" r:id="rId12"/>
    <p:sldId id="357" r:id="rId13"/>
    <p:sldId id="374" r:id="rId14"/>
    <p:sldId id="375" r:id="rId15"/>
    <p:sldId id="376" r:id="rId16"/>
    <p:sldId id="362" r:id="rId17"/>
    <p:sldId id="363" r:id="rId18"/>
    <p:sldId id="366" r:id="rId19"/>
    <p:sldId id="323" r:id="rId20"/>
    <p:sldId id="378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7F9"/>
    <a:srgbClr val="FDE7E6"/>
    <a:srgbClr val="E0F2F8"/>
    <a:srgbClr val="E9F1F6"/>
    <a:srgbClr val="E6F1F7"/>
    <a:srgbClr val="F29895"/>
    <a:srgbClr val="FAEBEC"/>
    <a:srgbClr val="FAEBED"/>
    <a:srgbClr val="F39795"/>
    <a:srgbClr val="F79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59101" autoAdjust="0"/>
  </p:normalViewPr>
  <p:slideViewPr>
    <p:cSldViewPr snapToGrid="0">
      <p:cViewPr varScale="1">
        <p:scale>
          <a:sx n="65" d="100"/>
          <a:sy n="65" d="100"/>
        </p:scale>
        <p:origin x="1458" y="66"/>
      </p:cViewPr>
      <p:guideLst>
        <p:guide orient="horz" pos="3972"/>
        <p:guide pos="702"/>
        <p:guide pos="7012"/>
        <p:guide orient="horz" pos="52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40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FAC0-4E78-4B4A-9ADA-EE7413CBA2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E8FE-40DA-41DC-AE77-8790382988A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页面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统一为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16:9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宽幅画面比例尺寸；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统一格式为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PPTX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 smtClean="0"/>
              <a:t>中文：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dirty="0" smtClean="0"/>
              <a:t>1. </a:t>
            </a:r>
            <a:r>
              <a:rPr lang="zh-CN" altLang="en-US" dirty="0" smtClean="0"/>
              <a:t>课名：微软雅黑</a:t>
            </a:r>
            <a:r>
              <a:rPr lang="en-US" altLang="zh-CN" dirty="0" smtClean="0"/>
              <a:t>48</a:t>
            </a:r>
            <a:r>
              <a:rPr lang="zh-CN" altLang="en-US" dirty="0" smtClean="0"/>
              <a:t>号字；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sz="1200" b="0" dirty="0" smtClean="0"/>
              <a:t>（第一课时）</a:t>
            </a:r>
            <a:r>
              <a:rPr lang="zh-CN" altLang="en-US" dirty="0" smtClean="0"/>
              <a:t>：微软雅黑</a:t>
            </a:r>
            <a:r>
              <a:rPr lang="en-US" altLang="zh-CN" dirty="0" smtClean="0"/>
              <a:t>32</a:t>
            </a:r>
            <a:r>
              <a:rPr lang="zh-CN" altLang="en-US" dirty="0" smtClean="0"/>
              <a:t>号字；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3.</a:t>
            </a:r>
            <a:r>
              <a:rPr lang="zh-CN" altLang="en-US" dirty="0" smtClean="0"/>
              <a:t>学校名称：请填写全称；</a:t>
            </a:r>
            <a:endParaRPr lang="en-US" altLang="zh-CN" b="1" dirty="0" smtClean="0"/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学科、年级、主讲人、学校：华文楷体</a:t>
            </a:r>
            <a:r>
              <a:rPr lang="en-US" altLang="zh-CN" dirty="0" smtClean="0"/>
              <a:t>28</a:t>
            </a:r>
            <a:r>
              <a:rPr lang="zh-CN" altLang="en-US" dirty="0" smtClean="0"/>
              <a:t>号字（具体根据文字量可适当调整）。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英文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1.</a:t>
            </a:r>
            <a:r>
              <a:rPr lang="zh-CN" altLang="en-US" dirty="0" smtClean="0"/>
              <a:t>课名：字体以</a:t>
            </a:r>
            <a:r>
              <a:rPr lang="en-US" altLang="zh-CN" dirty="0" smtClean="0"/>
              <a:t>Times New Roman</a:t>
            </a:r>
            <a:r>
              <a:rPr lang="zh-CN" altLang="en-US" dirty="0" smtClean="0"/>
              <a:t>为主，字号一般使用</a:t>
            </a:r>
            <a:r>
              <a:rPr lang="en-US" altLang="zh-CN" dirty="0" smtClean="0"/>
              <a:t>32—36</a:t>
            </a:r>
            <a:r>
              <a:rPr lang="zh-CN" altLang="en-US" dirty="0" smtClean="0"/>
              <a:t>号，特别强调可以用</a:t>
            </a:r>
            <a:r>
              <a:rPr lang="en-US" altLang="zh-CN" dirty="0" smtClean="0"/>
              <a:t>40</a:t>
            </a:r>
            <a:r>
              <a:rPr lang="zh-CN" altLang="en-US" dirty="0" smtClean="0"/>
              <a:t>号；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（</a:t>
            </a:r>
            <a:r>
              <a:rPr lang="en-US" altLang="zh-CN" dirty="0" smtClean="0"/>
              <a:t>Period</a:t>
            </a:r>
            <a:r>
              <a:rPr lang="en-US" altLang="zh-CN" baseline="0" dirty="0" smtClean="0"/>
              <a:t> 1</a:t>
            </a:r>
            <a:r>
              <a:rPr lang="zh-CN" altLang="en-US" dirty="0" smtClean="0"/>
              <a:t>）：字体使用</a:t>
            </a:r>
            <a:r>
              <a:rPr lang="en-US" altLang="zh-CN" dirty="0" smtClean="0"/>
              <a:t>Arial</a:t>
            </a:r>
            <a:r>
              <a:rPr lang="zh-CN" altLang="en-US" dirty="0" smtClean="0"/>
              <a:t>，字号为</a:t>
            </a:r>
            <a:r>
              <a:rPr lang="en-US" altLang="zh-CN" dirty="0" smtClean="0"/>
              <a:t>28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正文一般用</a:t>
            </a:r>
            <a:r>
              <a:rPr lang="en-US" altLang="zh-CN" dirty="0" smtClean="0"/>
              <a:t>24—28</a:t>
            </a:r>
            <a:r>
              <a:rPr lang="zh-CN" altLang="en-US" dirty="0" smtClean="0"/>
              <a:t>号，特别强调可用</a:t>
            </a:r>
            <a:r>
              <a:rPr lang="en-US" altLang="zh-CN" dirty="0" smtClean="0"/>
              <a:t>32</a:t>
            </a:r>
            <a:r>
              <a:rPr lang="zh-CN" altLang="en-US" dirty="0" smtClean="0"/>
              <a:t>号。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注意标点的规范（例如：中文省略号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……，可用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Shift+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数字键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打出中文省略号，英文省略号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15" Type="http://schemas.openxmlformats.org/officeDocument/2006/relationships/tags" Target="../tags/tag167.xml"/><Relationship Id="rId14" Type="http://schemas.openxmlformats.org/officeDocument/2006/relationships/tags" Target="../tags/tag166.xml"/><Relationship Id="rId13" Type="http://schemas.openxmlformats.org/officeDocument/2006/relationships/tags" Target="../tags/tag165.xml"/><Relationship Id="rId12" Type="http://schemas.openxmlformats.org/officeDocument/2006/relationships/tags" Target="../tags/tag164.xml"/><Relationship Id="rId11" Type="http://schemas.openxmlformats.org/officeDocument/2006/relationships/tags" Target="../tags/tag163.xml"/><Relationship Id="rId10" Type="http://schemas.openxmlformats.org/officeDocument/2006/relationships/tags" Target="../tags/tag162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1" Type="http://schemas.openxmlformats.org/officeDocument/2006/relationships/tags" Target="../tags/tag178.xml"/><Relationship Id="rId10" Type="http://schemas.openxmlformats.org/officeDocument/2006/relationships/tags" Target="../tags/tag177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 flip="none" rotWithShape="1">
          <a:gsLst>
            <a:gs pos="0">
              <a:schemeClr val="tx2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4"/>
          <p:cNvSpPr/>
          <p:nvPr>
            <p:custDataLst>
              <p:tags r:id="rId2"/>
            </p:custDataLst>
          </p:nvPr>
        </p:nvSpPr>
        <p:spPr>
          <a:xfrm>
            <a:off x="5392960" y="3624961"/>
            <a:ext cx="1406081" cy="50711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baseline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8" name="等腰三角形 7"/>
          <p:cNvSpPr/>
          <p:nvPr>
            <p:custDataLst>
              <p:tags r:id="rId3"/>
            </p:custDataLst>
          </p:nvPr>
        </p:nvSpPr>
        <p:spPr>
          <a:xfrm flipV="1">
            <a:off x="3644900" y="1195334"/>
            <a:ext cx="4902200" cy="4226034"/>
          </a:xfrm>
          <a:prstGeom prst="triangl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lt1"/>
              </a:solidFill>
              <a:latin typeface="Arial" panose="020B0604020202020204" pitchFamily="34" charset="0"/>
            </a:endParaRPr>
          </a:p>
        </p:txBody>
      </p:sp>
      <p:sp>
        <p:nvSpPr>
          <p:cNvPr id="9" name="等腰三角形 8"/>
          <p:cNvSpPr/>
          <p:nvPr>
            <p:custDataLst>
              <p:tags r:id="rId4"/>
            </p:custDataLst>
          </p:nvPr>
        </p:nvSpPr>
        <p:spPr>
          <a:xfrm flipV="1">
            <a:off x="3644900" y="1898279"/>
            <a:ext cx="4902200" cy="4226034"/>
          </a:xfrm>
          <a:prstGeom prst="triangl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lt1"/>
              </a:solidFill>
              <a:latin typeface="Arial" panose="020B0604020202020204" pitchFamily="34" charset="0"/>
            </a:endParaRPr>
          </a:p>
        </p:txBody>
      </p:sp>
      <p:sp>
        <p:nvSpPr>
          <p:cNvPr id="10" name="等腰三角形 9"/>
          <p:cNvSpPr/>
          <p:nvPr>
            <p:custDataLst>
              <p:tags r:id="rId5"/>
            </p:custDataLst>
          </p:nvPr>
        </p:nvSpPr>
        <p:spPr>
          <a:xfrm rot="2315082">
            <a:off x="10343515" y="1211848"/>
            <a:ext cx="533400" cy="459828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>
            <p:custDataLst>
              <p:tags r:id="rId6"/>
            </p:custDataLst>
          </p:nvPr>
        </p:nvSpPr>
        <p:spPr>
          <a:xfrm rot="17631882" flipV="1">
            <a:off x="11435715" y="900332"/>
            <a:ext cx="533400" cy="459828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12" name="等腰三角形 11"/>
          <p:cNvSpPr/>
          <p:nvPr>
            <p:custDataLst>
              <p:tags r:id="rId7"/>
            </p:custDataLst>
          </p:nvPr>
        </p:nvSpPr>
        <p:spPr>
          <a:xfrm flipV="1">
            <a:off x="10091266" y="2199225"/>
            <a:ext cx="322734" cy="278218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13" name="等腰三角形 12"/>
          <p:cNvSpPr/>
          <p:nvPr>
            <p:custDataLst>
              <p:tags r:id="rId8"/>
            </p:custDataLst>
          </p:nvPr>
        </p:nvSpPr>
        <p:spPr>
          <a:xfrm rot="2315082">
            <a:off x="2841068" y="4091262"/>
            <a:ext cx="533400" cy="459828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>
            <p:custDataLst>
              <p:tags r:id="rId9"/>
            </p:custDataLst>
          </p:nvPr>
        </p:nvSpPr>
        <p:spPr>
          <a:xfrm rot="2644620">
            <a:off x="624917" y="4983437"/>
            <a:ext cx="533400" cy="459828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15" name="等腰三角形 14"/>
          <p:cNvSpPr/>
          <p:nvPr>
            <p:custDataLst>
              <p:tags r:id="rId10"/>
            </p:custDataLst>
          </p:nvPr>
        </p:nvSpPr>
        <p:spPr>
          <a:xfrm rot="19428006" flipV="1">
            <a:off x="1688015" y="5074067"/>
            <a:ext cx="322734" cy="278218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19" name="等腰三角形 18"/>
          <p:cNvSpPr/>
          <p:nvPr>
            <p:custDataLst>
              <p:tags r:id="rId11"/>
            </p:custDataLst>
          </p:nvPr>
        </p:nvSpPr>
        <p:spPr>
          <a:xfrm rot="17425212" flipV="1">
            <a:off x="1927397" y="4328667"/>
            <a:ext cx="322734" cy="278218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2019277" y="2013337"/>
            <a:ext cx="8153446" cy="1474112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660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5289442" y="3624961"/>
            <a:ext cx="1589823" cy="507111"/>
          </a:xfrm>
        </p:spPr>
        <p:txBody>
          <a:bodyPr lIns="90000" tIns="46800" rIns="90000" bIns="46800" anchor="ctr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261175" y="304800"/>
            <a:ext cx="11626025" cy="6248400"/>
            <a:chOff x="261175" y="304800"/>
            <a:chExt cx="11626025" cy="6248400"/>
          </a:xfrm>
        </p:grpSpPr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>
              <a:off x="304800" y="304800"/>
              <a:ext cx="11582400" cy="6248400"/>
            </a:xfrm>
            <a:prstGeom prst="rect">
              <a:avLst/>
            </a:prstGeom>
            <a:gradFill flip="none" rotWithShape="1">
              <a:gsLst>
                <a:gs pos="40000">
                  <a:schemeClr val="bg2"/>
                </a:gs>
                <a:gs pos="92000">
                  <a:schemeClr val="tx2"/>
                </a:gs>
              </a:gsLst>
              <a:lin ang="2700000" scaled="0"/>
              <a:tileRect/>
            </a:gradFill>
            <a:ln>
              <a:noFill/>
            </a:ln>
            <a:effectLst>
              <a:outerShdw blurRad="342900" sx="106000" sy="106000" algn="ctr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 dirty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2" name="组合 11"/>
            <p:cNvGrpSpPr/>
            <p:nvPr userDrawn="1"/>
          </p:nvGrpSpPr>
          <p:grpSpPr>
            <a:xfrm>
              <a:off x="261175" y="597763"/>
              <a:ext cx="11327050" cy="5883697"/>
              <a:chOff x="261175" y="597763"/>
              <a:chExt cx="11327050" cy="5883697"/>
            </a:xfrm>
          </p:grpSpPr>
          <p:sp>
            <p:nvSpPr>
              <p:cNvPr id="13" name="等腰三角形 12"/>
              <p:cNvSpPr/>
              <p:nvPr userDrawn="1">
                <p:custDataLst>
                  <p:tags r:id="rId4"/>
                </p:custDataLst>
              </p:nvPr>
            </p:nvSpPr>
            <p:spPr>
              <a:xfrm rot="2315082">
                <a:off x="261175" y="6021632"/>
                <a:ext cx="533400" cy="45982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等腰三角形 13"/>
              <p:cNvSpPr/>
              <p:nvPr userDrawn="1">
                <p:custDataLst>
                  <p:tags r:id="rId5"/>
                </p:custDataLst>
              </p:nvPr>
            </p:nvSpPr>
            <p:spPr>
              <a:xfrm rot="2015744" flipV="1">
                <a:off x="11265491" y="597763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261175" y="180644"/>
            <a:ext cx="11740482" cy="6300816"/>
            <a:chOff x="261175" y="180644"/>
            <a:chExt cx="11740482" cy="6300816"/>
          </a:xfrm>
        </p:grpSpPr>
        <p:sp>
          <p:nvSpPr>
            <p:cNvPr id="8" name="等腰三角形 7"/>
            <p:cNvSpPr/>
            <p:nvPr userDrawn="1">
              <p:custDataLst>
                <p:tags r:id="rId3"/>
              </p:custDataLst>
            </p:nvPr>
          </p:nvSpPr>
          <p:spPr>
            <a:xfrm rot="2315082">
              <a:off x="261175" y="6021632"/>
              <a:ext cx="533400" cy="45982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9" name="组合 8"/>
            <p:cNvGrpSpPr/>
            <p:nvPr userDrawn="1"/>
          </p:nvGrpSpPr>
          <p:grpSpPr>
            <a:xfrm rot="1322092">
              <a:off x="11233066" y="180644"/>
              <a:ext cx="768591" cy="666134"/>
              <a:chOff x="11216987" y="376430"/>
              <a:chExt cx="768591" cy="666134"/>
            </a:xfrm>
          </p:grpSpPr>
          <p:sp>
            <p:nvSpPr>
              <p:cNvPr id="10" name="等腰三角形 9"/>
              <p:cNvSpPr/>
              <p:nvPr userDrawn="1">
                <p:custDataLst>
                  <p:tags r:id="rId4"/>
                </p:custDataLst>
              </p:nvPr>
            </p:nvSpPr>
            <p:spPr>
              <a:xfrm rot="693652" flipV="1">
                <a:off x="11216987" y="764346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等腰三角形 10"/>
              <p:cNvSpPr/>
              <p:nvPr userDrawn="1">
                <p:custDataLst>
                  <p:tags r:id="rId5"/>
                </p:custDataLst>
              </p:nvPr>
            </p:nvSpPr>
            <p:spPr>
              <a:xfrm rot="18492899" flipV="1">
                <a:off x="11685102" y="398688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1009650" y="850900"/>
            <a:ext cx="10172700" cy="51562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2726807" y="2146286"/>
            <a:ext cx="6738386" cy="2565428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 userDrawn="1">
            <p:custDataLst>
              <p:tags r:id="rId2"/>
            </p:custDataLst>
          </p:nvPr>
        </p:nvSpPr>
        <p:spPr>
          <a:xfrm rot="2315082">
            <a:off x="260985" y="6021705"/>
            <a:ext cx="533400" cy="459740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12" name="等腰三角形 11"/>
            <p:cNvSpPr/>
            <p:nvPr userDrawn="1">
              <p:custDataLst>
                <p:tags r:id="rId4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等腰三角形 12"/>
            <p:cNvSpPr/>
            <p:nvPr userDrawn="1">
              <p:custDataLst>
                <p:tags r:id="rId5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304800" y="304800"/>
            <a:ext cx="11582400" cy="6248400"/>
          </a:xfrm>
          <a:prstGeom prst="rect">
            <a:avLst/>
          </a:prstGeom>
          <a:gradFill flip="none" rotWithShape="1">
            <a:gsLst>
              <a:gs pos="40000">
                <a:schemeClr val="bg2"/>
              </a:gs>
              <a:gs pos="92000">
                <a:schemeClr val="tx2"/>
              </a:gs>
            </a:gsLst>
            <a:lin ang="2700000" scaled="0"/>
            <a:tileRect/>
          </a:gradFill>
          <a:ln>
            <a:noFill/>
          </a:ln>
          <a:effectLst>
            <a:outerShdw blurRad="342900" sx="106000" sy="106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 userDrawn="1">
            <p:custDataLst>
              <p:tags r:id="rId3"/>
            </p:custDataLst>
          </p:nvPr>
        </p:nvSpPr>
        <p:spPr>
          <a:xfrm rot="2315082">
            <a:off x="260985" y="6021705"/>
            <a:ext cx="533400" cy="459740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13" name="等腰三角形 12"/>
          <p:cNvSpPr/>
          <p:nvPr userDrawn="1">
            <p:custDataLst>
              <p:tags r:id="rId4"/>
            </p:custDataLst>
          </p:nvPr>
        </p:nvSpPr>
        <p:spPr>
          <a:xfrm rot="2015744" flipV="1">
            <a:off x="11265535" y="597535"/>
            <a:ext cx="322580" cy="278130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2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1"/>
            <a:ext cx="4823460" cy="685800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2700000" scaled="0"/>
          </a:gradFill>
          <a:ln>
            <a:noFill/>
          </a:ln>
          <a:effectLst>
            <a:outerShdw blurRad="342900" sx="106000" sy="106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zh-CN" sz="1600" baseline="0" dirty="0">
              <a:solidFill>
                <a:schemeClr val="accent3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18" name="等腰三角形 17"/>
          <p:cNvSpPr/>
          <p:nvPr userDrawn="1">
            <p:custDataLst>
              <p:tags r:id="rId3"/>
            </p:custDataLst>
          </p:nvPr>
        </p:nvSpPr>
        <p:spPr>
          <a:xfrm rot="2315082">
            <a:off x="260985" y="6021705"/>
            <a:ext cx="533400" cy="459740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 userDrawn="1">
            <p:custDataLst>
              <p:tags r:id="rId4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20" name="等腰三角形 19"/>
            <p:cNvSpPr/>
            <p:nvPr userDrawn="1">
              <p:custDataLst>
                <p:tags r:id="rId5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等腰三角形 20"/>
            <p:cNvSpPr/>
            <p:nvPr userDrawn="1">
              <p:custDataLst>
                <p:tags r:id="rId6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gradFill flip="none" rotWithShape="1">
            <a:gsLst>
              <a:gs pos="40000">
                <a:schemeClr val="bg2"/>
              </a:gs>
              <a:gs pos="92000">
                <a:schemeClr val="tx2"/>
              </a:gs>
            </a:gsLst>
            <a:lin ang="2700000" scaled="0"/>
            <a:tileRect/>
          </a:gradFill>
          <a:ln>
            <a:noFill/>
          </a:ln>
          <a:effectLst>
            <a:outerShdw blurRad="342900" sx="106000" sy="106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zh-CN" sz="1600" baseline="0">
              <a:solidFill>
                <a:schemeClr val="accent3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16" name="等腰三角形 15"/>
          <p:cNvSpPr/>
          <p:nvPr userDrawn="1">
            <p:custDataLst>
              <p:tags r:id="rId3"/>
            </p:custDataLst>
          </p:nvPr>
        </p:nvSpPr>
        <p:spPr>
          <a:xfrm rot="2315082">
            <a:off x="260985" y="6021705"/>
            <a:ext cx="533400" cy="459740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 userDrawn="1">
            <p:custDataLst>
              <p:tags r:id="rId4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18" name="等腰三角形 17"/>
            <p:cNvSpPr/>
            <p:nvPr userDrawn="1">
              <p:custDataLst>
                <p:tags r:id="rId5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等腰三角形 18"/>
            <p:cNvSpPr/>
            <p:nvPr userDrawn="1">
              <p:custDataLst>
                <p:tags r:id="rId6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gradFill flip="none" rotWithShape="1">
            <a:gsLst>
              <a:gs pos="40000">
                <a:schemeClr val="bg2"/>
              </a:gs>
              <a:gs pos="92000">
                <a:schemeClr val="tx2"/>
              </a:gs>
            </a:gsLst>
            <a:lin ang="2700000" scaled="0"/>
            <a:tileRect/>
          </a:gradFill>
          <a:ln>
            <a:noFill/>
          </a:ln>
          <a:effectLst>
            <a:outerShdw blurRad="342900" sx="106000" sy="106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zh-CN" sz="1600" baseline="0">
              <a:solidFill>
                <a:schemeClr val="accent3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17" name="等腰三角形 16"/>
          <p:cNvSpPr/>
          <p:nvPr userDrawn="1">
            <p:custDataLst>
              <p:tags r:id="rId3"/>
            </p:custDataLst>
          </p:nvPr>
        </p:nvSpPr>
        <p:spPr>
          <a:xfrm rot="2315082">
            <a:off x="260985" y="6021705"/>
            <a:ext cx="533400" cy="459740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 userDrawn="1">
            <p:custDataLst>
              <p:tags r:id="rId4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19" name="等腰三角形 18"/>
            <p:cNvSpPr/>
            <p:nvPr userDrawn="1">
              <p:custDataLst>
                <p:tags r:id="rId5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等腰三角形 19"/>
            <p:cNvSpPr/>
            <p:nvPr userDrawn="1">
              <p:custDataLst>
                <p:tags r:id="rId6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gradFill>
            <a:gsLst>
              <a:gs pos="100000">
                <a:schemeClr val="tx2"/>
              </a:gs>
              <a:gs pos="53000">
                <a:schemeClr val="bg2"/>
              </a:gs>
            </a:gsLst>
            <a:lin ang="0" scaled="1"/>
          </a:gradFill>
          <a:ln>
            <a:noFill/>
          </a:ln>
          <a:effectLst>
            <a:outerShdw blurRad="342900" sx="106000" sy="106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zh-CN" sz="1600" baseline="0">
              <a:solidFill>
                <a:schemeClr val="accent3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19" name="等腰三角形 18"/>
          <p:cNvSpPr/>
          <p:nvPr userDrawn="1">
            <p:custDataLst>
              <p:tags r:id="rId3"/>
            </p:custDataLst>
          </p:nvPr>
        </p:nvSpPr>
        <p:spPr>
          <a:xfrm rot="2315082">
            <a:off x="260985" y="6021705"/>
            <a:ext cx="533400" cy="459740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 userDrawn="1">
            <p:custDataLst>
              <p:tags r:id="rId4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21" name="等腰三角形 20"/>
            <p:cNvSpPr/>
            <p:nvPr userDrawn="1">
              <p:custDataLst>
                <p:tags r:id="rId5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等腰三角形 21"/>
            <p:cNvSpPr/>
            <p:nvPr userDrawn="1">
              <p:custDataLst>
                <p:tags r:id="rId6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" name="等腰三角形 11"/>
          <p:cNvSpPr/>
          <p:nvPr userDrawn="1">
            <p:custDataLst>
              <p:tags r:id="rId7"/>
            </p:custDataLst>
          </p:nvPr>
        </p:nvSpPr>
        <p:spPr>
          <a:xfrm rot="2315082">
            <a:off x="11583673" y="6292840"/>
            <a:ext cx="409674" cy="353168"/>
          </a:xfrm>
          <a:prstGeom prst="triangle">
            <a:avLst/>
          </a:prstGeom>
          <a:noFill/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等腰三角形 13"/>
          <p:cNvSpPr/>
          <p:nvPr userDrawn="1">
            <p:custDataLst>
              <p:tags r:id="rId8"/>
            </p:custDataLst>
          </p:nvPr>
        </p:nvSpPr>
        <p:spPr>
          <a:xfrm rot="17631882" flipV="1">
            <a:off x="11607142" y="5636809"/>
            <a:ext cx="533400" cy="459828"/>
          </a:xfrm>
          <a:prstGeom prst="triangle">
            <a:avLst/>
          </a:prstGeom>
          <a:noFill/>
          <a:ln w="635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/>
          <p:cNvSpPr/>
          <p:nvPr userDrawn="1">
            <p:custDataLst>
              <p:tags r:id="rId2"/>
            </p:custDataLst>
          </p:nvPr>
        </p:nvSpPr>
        <p:spPr>
          <a:xfrm rot="2315082">
            <a:off x="260985" y="6021705"/>
            <a:ext cx="533400" cy="459740"/>
          </a:xfrm>
          <a:prstGeom prst="triangle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 userDrawn="1">
            <p:custDataLst>
              <p:tags r:id="rId3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20" name="等腰三角形 19"/>
            <p:cNvSpPr/>
            <p:nvPr userDrawn="1">
              <p:custDataLst>
                <p:tags r:id="rId4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等腰三角形 20"/>
            <p:cNvSpPr/>
            <p:nvPr userDrawn="1">
              <p:custDataLst>
                <p:tags r:id="rId5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gradFill flip="none" rotWithShape="1">
            <a:gsLst>
              <a:gs pos="69000">
                <a:schemeClr val="bg2"/>
              </a:gs>
              <a:gs pos="92000">
                <a:schemeClr val="tx2"/>
              </a:gs>
            </a:gsLst>
            <a:lin ang="2700000" scaled="0"/>
            <a:tileRect/>
          </a:gradFill>
          <a:ln>
            <a:noFill/>
          </a:ln>
          <a:effectLst>
            <a:outerShdw blurRad="342900" sx="106000" sy="106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zh-CN" sz="1600" baseline="0" dirty="0">
              <a:solidFill>
                <a:schemeClr val="accent3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>
            <p:custDataLst>
              <p:tags r:id="rId2"/>
            </p:custDataLst>
          </p:nvPr>
        </p:nvGrpSpPr>
        <p:grpSpPr>
          <a:xfrm>
            <a:off x="261175" y="305272"/>
            <a:ext cx="11651124" cy="6176188"/>
            <a:chOff x="261175" y="305272"/>
            <a:chExt cx="11651124" cy="6176188"/>
          </a:xfrm>
        </p:grpSpPr>
        <p:sp>
          <p:nvSpPr>
            <p:cNvPr id="8" name="等腰三角形 7"/>
            <p:cNvSpPr/>
            <p:nvPr userDrawn="1">
              <p:custDataLst>
                <p:tags r:id="rId3"/>
              </p:custDataLst>
            </p:nvPr>
          </p:nvSpPr>
          <p:spPr>
            <a:xfrm rot="2315082">
              <a:off x="261175" y="6021632"/>
              <a:ext cx="533400" cy="45982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4" name="组合 13"/>
            <p:cNvGrpSpPr/>
            <p:nvPr userDrawn="1"/>
          </p:nvGrpSpPr>
          <p:grpSpPr>
            <a:xfrm rot="1322092">
              <a:off x="11131937" y="305272"/>
              <a:ext cx="780362" cy="670898"/>
              <a:chOff x="11170458" y="527508"/>
              <a:chExt cx="780362" cy="670898"/>
            </a:xfrm>
          </p:grpSpPr>
          <p:sp>
            <p:nvSpPr>
              <p:cNvPr id="9" name="等腰三角形 8"/>
              <p:cNvSpPr/>
              <p:nvPr userDrawn="1">
                <p:custDataLst>
                  <p:tags r:id="rId4"/>
                </p:custDataLst>
              </p:nvPr>
            </p:nvSpPr>
            <p:spPr>
              <a:xfrm rot="693652" flipV="1">
                <a:off x="11170458" y="920188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等腰三角形 12"/>
              <p:cNvSpPr/>
              <p:nvPr userDrawn="1">
                <p:custDataLst>
                  <p:tags r:id="rId5"/>
                </p:custDataLst>
              </p:nvPr>
            </p:nvSpPr>
            <p:spPr>
              <a:xfrm rot="18492899" flipV="1">
                <a:off x="11650344" y="549766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 userDrawn="1">
            <p:ph idx="1"/>
            <p:custDataLst>
              <p:tags r:id="rId7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261175" y="305272"/>
            <a:ext cx="11651124" cy="6176188"/>
            <a:chOff x="261175" y="305272"/>
            <a:chExt cx="11651124" cy="6176188"/>
          </a:xfrm>
        </p:grpSpPr>
        <p:sp>
          <p:nvSpPr>
            <p:cNvPr id="12" name="等腰三角形 11"/>
            <p:cNvSpPr/>
            <p:nvPr userDrawn="1">
              <p:custDataLst>
                <p:tags r:id="rId3"/>
              </p:custDataLst>
            </p:nvPr>
          </p:nvSpPr>
          <p:spPr>
            <a:xfrm rot="2315082">
              <a:off x="261175" y="6021632"/>
              <a:ext cx="533400" cy="45982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3" name="组合 12"/>
            <p:cNvGrpSpPr/>
            <p:nvPr userDrawn="1"/>
          </p:nvGrpSpPr>
          <p:grpSpPr>
            <a:xfrm rot="1322092">
              <a:off x="11131937" y="305272"/>
              <a:ext cx="780362" cy="670898"/>
              <a:chOff x="11170458" y="527508"/>
              <a:chExt cx="780362" cy="670898"/>
            </a:xfrm>
          </p:grpSpPr>
          <p:sp>
            <p:nvSpPr>
              <p:cNvPr id="14" name="等腰三角形 13"/>
              <p:cNvSpPr/>
              <p:nvPr userDrawn="1">
                <p:custDataLst>
                  <p:tags r:id="rId4"/>
                </p:custDataLst>
              </p:nvPr>
            </p:nvSpPr>
            <p:spPr>
              <a:xfrm rot="693652" flipV="1">
                <a:off x="11170458" y="920188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等腰三角形 14"/>
              <p:cNvSpPr/>
              <p:nvPr userDrawn="1">
                <p:custDataLst>
                  <p:tags r:id="rId5"/>
                </p:custDataLst>
              </p:nvPr>
            </p:nvSpPr>
            <p:spPr>
              <a:xfrm rot="18492899" flipV="1">
                <a:off x="11650344" y="549766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2311672" y="1854199"/>
            <a:ext cx="7568657" cy="281940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</a:endParaRPr>
          </a:p>
        </p:txBody>
      </p:sp>
      <p:sp>
        <p:nvSpPr>
          <p:cNvPr id="10" name="矩形: 圆角 4"/>
          <p:cNvSpPr/>
          <p:nvPr userDrawn="1">
            <p:custDataLst>
              <p:tags r:id="rId7"/>
            </p:custDataLst>
          </p:nvPr>
        </p:nvSpPr>
        <p:spPr>
          <a:xfrm>
            <a:off x="5392960" y="1600644"/>
            <a:ext cx="1406081" cy="50711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  <a:tileRect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baseline="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>
            <p:custDataLst>
              <p:tags r:id="rId8"/>
            </p:custDataLst>
          </p:nvPr>
        </p:nvCxnSpPr>
        <p:spPr>
          <a:xfrm>
            <a:off x="5759450" y="3365500"/>
            <a:ext cx="6731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3198091" y="3492500"/>
            <a:ext cx="5795818" cy="800102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261175" y="305272"/>
            <a:ext cx="11651124" cy="6176188"/>
            <a:chOff x="261175" y="305272"/>
            <a:chExt cx="11651124" cy="6176188"/>
          </a:xfrm>
        </p:grpSpPr>
        <p:sp>
          <p:nvSpPr>
            <p:cNvPr id="12" name="等腰三角形 11"/>
            <p:cNvSpPr/>
            <p:nvPr userDrawn="1">
              <p:custDataLst>
                <p:tags r:id="rId3"/>
              </p:custDataLst>
            </p:nvPr>
          </p:nvSpPr>
          <p:spPr>
            <a:xfrm rot="2315082">
              <a:off x="261175" y="6021632"/>
              <a:ext cx="533400" cy="45982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3" name="组合 12"/>
            <p:cNvGrpSpPr/>
            <p:nvPr userDrawn="1"/>
          </p:nvGrpSpPr>
          <p:grpSpPr>
            <a:xfrm rot="1322092">
              <a:off x="11131937" y="305272"/>
              <a:ext cx="780362" cy="670898"/>
              <a:chOff x="11170458" y="527508"/>
              <a:chExt cx="780362" cy="670898"/>
            </a:xfrm>
          </p:grpSpPr>
          <p:sp>
            <p:nvSpPr>
              <p:cNvPr id="14" name="等腰三角形 13"/>
              <p:cNvSpPr/>
              <p:nvPr userDrawn="1">
                <p:custDataLst>
                  <p:tags r:id="rId4"/>
                </p:custDataLst>
              </p:nvPr>
            </p:nvSpPr>
            <p:spPr>
              <a:xfrm rot="693652" flipV="1">
                <a:off x="11170458" y="920188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等腰三角形 14"/>
              <p:cNvSpPr/>
              <p:nvPr userDrawn="1">
                <p:custDataLst>
                  <p:tags r:id="rId5"/>
                </p:custDataLst>
              </p:nvPr>
            </p:nvSpPr>
            <p:spPr>
              <a:xfrm rot="18492899" flipV="1">
                <a:off x="11650344" y="549766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20000"/>
              </a:lnSpc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2"/>
            </p:custDataLst>
          </p:nvPr>
        </p:nvGrpSpPr>
        <p:grpSpPr>
          <a:xfrm>
            <a:off x="261175" y="305272"/>
            <a:ext cx="11651124" cy="6176188"/>
            <a:chOff x="261175" y="305272"/>
            <a:chExt cx="11651124" cy="6176188"/>
          </a:xfrm>
        </p:grpSpPr>
        <p:sp>
          <p:nvSpPr>
            <p:cNvPr id="14" name="等腰三角形 13"/>
            <p:cNvSpPr/>
            <p:nvPr userDrawn="1">
              <p:custDataLst>
                <p:tags r:id="rId3"/>
              </p:custDataLst>
            </p:nvPr>
          </p:nvSpPr>
          <p:spPr>
            <a:xfrm rot="2315082">
              <a:off x="261175" y="6021632"/>
              <a:ext cx="533400" cy="45982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 userDrawn="1"/>
          </p:nvGrpSpPr>
          <p:grpSpPr>
            <a:xfrm rot="1322092">
              <a:off x="11131937" y="305272"/>
              <a:ext cx="780362" cy="670898"/>
              <a:chOff x="11170458" y="527508"/>
              <a:chExt cx="780362" cy="670898"/>
            </a:xfrm>
          </p:grpSpPr>
          <p:sp>
            <p:nvSpPr>
              <p:cNvPr id="16" name="等腰三角形 15"/>
              <p:cNvSpPr/>
              <p:nvPr userDrawn="1">
                <p:custDataLst>
                  <p:tags r:id="rId4"/>
                </p:custDataLst>
              </p:nvPr>
            </p:nvSpPr>
            <p:spPr>
              <a:xfrm rot="693652" flipV="1">
                <a:off x="11170458" y="920188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等腰三角形 16"/>
              <p:cNvSpPr/>
              <p:nvPr userDrawn="1">
                <p:custDataLst>
                  <p:tags r:id="rId5"/>
                </p:custDataLst>
              </p:nvPr>
            </p:nvSpPr>
            <p:spPr>
              <a:xfrm rot="18492899" flipV="1">
                <a:off x="11650344" y="549766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2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9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0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261175" y="305272"/>
            <a:ext cx="11651124" cy="6176188"/>
            <a:chOff x="261175" y="305272"/>
            <a:chExt cx="11651124" cy="6176188"/>
          </a:xfrm>
        </p:grpSpPr>
        <p:sp>
          <p:nvSpPr>
            <p:cNvPr id="9" name="等腰三角形 8"/>
            <p:cNvSpPr/>
            <p:nvPr userDrawn="1">
              <p:custDataLst>
                <p:tags r:id="rId3"/>
              </p:custDataLst>
            </p:nvPr>
          </p:nvSpPr>
          <p:spPr>
            <a:xfrm rot="2315082">
              <a:off x="261175" y="6021632"/>
              <a:ext cx="533400" cy="45982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0" name="组合 9"/>
            <p:cNvGrpSpPr/>
            <p:nvPr userDrawn="1"/>
          </p:nvGrpSpPr>
          <p:grpSpPr>
            <a:xfrm rot="1322092">
              <a:off x="11131937" y="305272"/>
              <a:ext cx="780362" cy="670898"/>
              <a:chOff x="11170458" y="527508"/>
              <a:chExt cx="780362" cy="670898"/>
            </a:xfrm>
          </p:grpSpPr>
          <p:sp>
            <p:nvSpPr>
              <p:cNvPr id="11" name="等腰三角形 10"/>
              <p:cNvSpPr/>
              <p:nvPr userDrawn="1">
                <p:custDataLst>
                  <p:tags r:id="rId4"/>
                </p:custDataLst>
              </p:nvPr>
            </p:nvSpPr>
            <p:spPr>
              <a:xfrm rot="693652" flipV="1">
                <a:off x="11170458" y="920188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等腰三角形 11"/>
              <p:cNvSpPr/>
              <p:nvPr userDrawn="1">
                <p:custDataLst>
                  <p:tags r:id="rId5"/>
                </p:custDataLst>
              </p:nvPr>
            </p:nvSpPr>
            <p:spPr>
              <a:xfrm rot="18492899" flipV="1">
                <a:off x="11650344" y="549766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261175" y="305272"/>
            <a:ext cx="11651124" cy="6176188"/>
            <a:chOff x="261175" y="305272"/>
            <a:chExt cx="11651124" cy="6176188"/>
          </a:xfrm>
        </p:grpSpPr>
        <p:sp>
          <p:nvSpPr>
            <p:cNvPr id="12" name="等腰三角形 11"/>
            <p:cNvSpPr/>
            <p:nvPr userDrawn="1">
              <p:custDataLst>
                <p:tags r:id="rId3"/>
              </p:custDataLst>
            </p:nvPr>
          </p:nvSpPr>
          <p:spPr>
            <a:xfrm rot="2315082">
              <a:off x="261175" y="6021632"/>
              <a:ext cx="533400" cy="459828"/>
            </a:xfrm>
            <a:prstGeom prst="triangl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tx2"/>
                </a:gs>
              </a:gsLst>
              <a:lin ang="0" scaled="0"/>
              <a:tileRect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3" name="组合 12"/>
            <p:cNvGrpSpPr/>
            <p:nvPr userDrawn="1"/>
          </p:nvGrpSpPr>
          <p:grpSpPr>
            <a:xfrm rot="1322092">
              <a:off x="11131937" y="305272"/>
              <a:ext cx="780362" cy="670898"/>
              <a:chOff x="11170458" y="527508"/>
              <a:chExt cx="780362" cy="670898"/>
            </a:xfrm>
          </p:grpSpPr>
          <p:sp>
            <p:nvSpPr>
              <p:cNvPr id="14" name="等腰三角形 13"/>
              <p:cNvSpPr/>
              <p:nvPr userDrawn="1">
                <p:custDataLst>
                  <p:tags r:id="rId4"/>
                </p:custDataLst>
              </p:nvPr>
            </p:nvSpPr>
            <p:spPr>
              <a:xfrm rot="693652" flipV="1">
                <a:off x="11170458" y="920188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等腰三角形 14"/>
              <p:cNvSpPr/>
              <p:nvPr userDrawn="1">
                <p:custDataLst>
                  <p:tags r:id="rId5"/>
                </p:custDataLst>
              </p:nvPr>
            </p:nvSpPr>
            <p:spPr>
              <a:xfrm rot="18492899" flipV="1">
                <a:off x="11650344" y="549766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261175" y="304800"/>
            <a:ext cx="11626025" cy="6248400"/>
            <a:chOff x="261175" y="304800"/>
            <a:chExt cx="11626025" cy="6248400"/>
          </a:xfrm>
        </p:grpSpPr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>
              <a:off x="304800" y="304800"/>
              <a:ext cx="11582400" cy="6248400"/>
            </a:xfrm>
            <a:prstGeom prst="rect">
              <a:avLst/>
            </a:prstGeom>
            <a:gradFill flip="none" rotWithShape="1">
              <a:gsLst>
                <a:gs pos="40000">
                  <a:schemeClr val="bg2"/>
                </a:gs>
                <a:gs pos="92000">
                  <a:schemeClr val="tx2"/>
                </a:gs>
              </a:gsLst>
              <a:lin ang="2700000" scaled="0"/>
              <a:tileRect/>
            </a:gradFill>
            <a:ln>
              <a:noFill/>
            </a:ln>
            <a:effectLst>
              <a:outerShdw blurRad="342900" sx="106000" sy="106000" algn="ctr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 dirty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2" name="组合 11"/>
            <p:cNvGrpSpPr/>
            <p:nvPr userDrawn="1"/>
          </p:nvGrpSpPr>
          <p:grpSpPr>
            <a:xfrm>
              <a:off x="261175" y="597763"/>
              <a:ext cx="11327050" cy="5883697"/>
              <a:chOff x="261175" y="597763"/>
              <a:chExt cx="11327050" cy="5883697"/>
            </a:xfrm>
          </p:grpSpPr>
          <p:sp>
            <p:nvSpPr>
              <p:cNvPr id="13" name="等腰三角形 12"/>
              <p:cNvSpPr/>
              <p:nvPr userDrawn="1">
                <p:custDataLst>
                  <p:tags r:id="rId4"/>
                </p:custDataLst>
              </p:nvPr>
            </p:nvSpPr>
            <p:spPr>
              <a:xfrm rot="2315082">
                <a:off x="261175" y="6021632"/>
                <a:ext cx="533400" cy="45982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等腰三角形 13"/>
              <p:cNvSpPr/>
              <p:nvPr userDrawn="1">
                <p:custDataLst>
                  <p:tags r:id="rId5"/>
                </p:custDataLst>
              </p:nvPr>
            </p:nvSpPr>
            <p:spPr>
              <a:xfrm rot="2015744" flipV="1">
                <a:off x="11265491" y="597763"/>
                <a:ext cx="322734" cy="27821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bg2"/>
                  </a:gs>
                  <a:gs pos="100000">
                    <a:schemeClr val="tx2"/>
                  </a:gs>
                </a:gsLst>
                <a:lin ang="0" scaled="0"/>
                <a:tileRect/>
              </a:gradFill>
              <a:ln>
                <a:noFill/>
              </a:ln>
              <a:effectLst>
                <a:outerShdw blurRad="342900" sx="114000" sy="114000" algn="ctr" rotWithShape="0">
                  <a:schemeClr val="accent1">
                    <a:lumMod val="5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zh-CN" altLang="en-US" sz="1600" baseline="0">
                  <a:solidFill>
                    <a:schemeClr val="accent3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marL="514350" indent="-2857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971550" indent="-2857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428750" indent="-2857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885950" indent="-2857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343150" indent="-2857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84.xml"/><Relationship Id="rId24" Type="http://schemas.openxmlformats.org/officeDocument/2006/relationships/tags" Target="../tags/tag183.xml"/><Relationship Id="rId23" Type="http://schemas.openxmlformats.org/officeDocument/2006/relationships/tags" Target="../tags/tag182.xml"/><Relationship Id="rId22" Type="http://schemas.openxmlformats.org/officeDocument/2006/relationships/tags" Target="../tags/tag181.xml"/><Relationship Id="rId21" Type="http://schemas.openxmlformats.org/officeDocument/2006/relationships/tags" Target="../tags/tag180.xml"/><Relationship Id="rId20" Type="http://schemas.openxmlformats.org/officeDocument/2006/relationships/tags" Target="../tags/tag179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88.xml"/><Relationship Id="rId4" Type="http://schemas.openxmlformats.org/officeDocument/2006/relationships/image" Target="../media/image1.png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297.xml"/><Relationship Id="rId7" Type="http://schemas.openxmlformats.org/officeDocument/2006/relationships/image" Target="../media/image6.png"/><Relationship Id="rId6" Type="http://schemas.openxmlformats.org/officeDocument/2006/relationships/tags" Target="../tags/tag296.xml"/><Relationship Id="rId5" Type="http://schemas.openxmlformats.org/officeDocument/2006/relationships/tags" Target="../tags/tag295.xml"/><Relationship Id="rId4" Type="http://schemas.openxmlformats.org/officeDocument/2006/relationships/tags" Target="../tags/tag294.xml"/><Relationship Id="rId3" Type="http://schemas.openxmlformats.org/officeDocument/2006/relationships/tags" Target="../tags/tag293.xml"/><Relationship Id="rId2" Type="http://schemas.openxmlformats.org/officeDocument/2006/relationships/image" Target="../media/image1.png"/><Relationship Id="rId18" Type="http://schemas.openxmlformats.org/officeDocument/2006/relationships/notesSlide" Target="../notesSlides/notesSlide8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304.xml"/><Relationship Id="rId15" Type="http://schemas.openxmlformats.org/officeDocument/2006/relationships/tags" Target="../tags/tag303.xml"/><Relationship Id="rId14" Type="http://schemas.openxmlformats.org/officeDocument/2006/relationships/tags" Target="../tags/tag302.xml"/><Relationship Id="rId13" Type="http://schemas.openxmlformats.org/officeDocument/2006/relationships/tags" Target="../tags/tag301.xml"/><Relationship Id="rId12" Type="http://schemas.openxmlformats.org/officeDocument/2006/relationships/tags" Target="../tags/tag300.xml"/><Relationship Id="rId11" Type="http://schemas.openxmlformats.org/officeDocument/2006/relationships/tags" Target="../tags/tag299.xml"/><Relationship Id="rId10" Type="http://schemas.openxmlformats.org/officeDocument/2006/relationships/tags" Target="../tags/tag298.xml"/><Relationship Id="rId1" Type="http://schemas.openxmlformats.org/officeDocument/2006/relationships/tags" Target="../tags/tag29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13.xml"/><Relationship Id="rId8" Type="http://schemas.openxmlformats.org/officeDocument/2006/relationships/tags" Target="../tags/tag312.xml"/><Relationship Id="rId7" Type="http://schemas.openxmlformats.org/officeDocument/2006/relationships/tags" Target="../tags/tag311.xml"/><Relationship Id="rId6" Type="http://schemas.openxmlformats.org/officeDocument/2006/relationships/tags" Target="../tags/tag310.xml"/><Relationship Id="rId5" Type="http://schemas.openxmlformats.org/officeDocument/2006/relationships/tags" Target="../tags/tag309.xml"/><Relationship Id="rId4" Type="http://schemas.openxmlformats.org/officeDocument/2006/relationships/tags" Target="../tags/tag308.xml"/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5" Type="http://schemas.openxmlformats.org/officeDocument/2006/relationships/notesSlide" Target="../notesSlides/notesSlide9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316.xml"/><Relationship Id="rId12" Type="http://schemas.openxmlformats.org/officeDocument/2006/relationships/image" Target="../media/image1.png"/><Relationship Id="rId11" Type="http://schemas.openxmlformats.org/officeDocument/2006/relationships/tags" Target="../tags/tag315.xml"/><Relationship Id="rId10" Type="http://schemas.openxmlformats.org/officeDocument/2006/relationships/tags" Target="../tags/tag314.xml"/><Relationship Id="rId1" Type="http://schemas.openxmlformats.org/officeDocument/2006/relationships/tags" Target="../tags/tag30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24.xml"/><Relationship Id="rId8" Type="http://schemas.openxmlformats.org/officeDocument/2006/relationships/tags" Target="../tags/tag323.xml"/><Relationship Id="rId7" Type="http://schemas.openxmlformats.org/officeDocument/2006/relationships/tags" Target="../tags/tag322.xml"/><Relationship Id="rId6" Type="http://schemas.openxmlformats.org/officeDocument/2006/relationships/tags" Target="../tags/tag321.xml"/><Relationship Id="rId5" Type="http://schemas.openxmlformats.org/officeDocument/2006/relationships/tags" Target="../tags/tag320.xml"/><Relationship Id="rId4" Type="http://schemas.openxmlformats.org/officeDocument/2006/relationships/tags" Target="../tags/tag319.xml"/><Relationship Id="rId3" Type="http://schemas.openxmlformats.org/officeDocument/2006/relationships/tags" Target="../tags/tag318.xml"/><Relationship Id="rId27" Type="http://schemas.openxmlformats.org/officeDocument/2006/relationships/notesSlide" Target="../notesSlides/notesSlide10.xml"/><Relationship Id="rId26" Type="http://schemas.openxmlformats.org/officeDocument/2006/relationships/slideLayout" Target="../slideLayouts/slideLayout7.xml"/><Relationship Id="rId25" Type="http://schemas.openxmlformats.org/officeDocument/2006/relationships/tags" Target="../tags/tag340.xml"/><Relationship Id="rId24" Type="http://schemas.openxmlformats.org/officeDocument/2006/relationships/tags" Target="../tags/tag339.xml"/><Relationship Id="rId23" Type="http://schemas.openxmlformats.org/officeDocument/2006/relationships/tags" Target="../tags/tag338.xml"/><Relationship Id="rId22" Type="http://schemas.openxmlformats.org/officeDocument/2006/relationships/tags" Target="../tags/tag337.xml"/><Relationship Id="rId21" Type="http://schemas.openxmlformats.org/officeDocument/2006/relationships/tags" Target="../tags/tag336.xml"/><Relationship Id="rId20" Type="http://schemas.openxmlformats.org/officeDocument/2006/relationships/tags" Target="../tags/tag335.xml"/><Relationship Id="rId2" Type="http://schemas.openxmlformats.org/officeDocument/2006/relationships/image" Target="../media/image1.png"/><Relationship Id="rId19" Type="http://schemas.openxmlformats.org/officeDocument/2006/relationships/tags" Target="../tags/tag334.xml"/><Relationship Id="rId18" Type="http://schemas.openxmlformats.org/officeDocument/2006/relationships/tags" Target="../tags/tag333.xml"/><Relationship Id="rId17" Type="http://schemas.openxmlformats.org/officeDocument/2006/relationships/tags" Target="../tags/tag332.xml"/><Relationship Id="rId16" Type="http://schemas.openxmlformats.org/officeDocument/2006/relationships/tags" Target="../tags/tag331.xml"/><Relationship Id="rId15" Type="http://schemas.openxmlformats.org/officeDocument/2006/relationships/tags" Target="../tags/tag330.xml"/><Relationship Id="rId14" Type="http://schemas.openxmlformats.org/officeDocument/2006/relationships/tags" Target="../tags/tag329.xml"/><Relationship Id="rId13" Type="http://schemas.openxmlformats.org/officeDocument/2006/relationships/tags" Target="../tags/tag328.xml"/><Relationship Id="rId12" Type="http://schemas.openxmlformats.org/officeDocument/2006/relationships/tags" Target="../tags/tag327.xml"/><Relationship Id="rId11" Type="http://schemas.openxmlformats.org/officeDocument/2006/relationships/tags" Target="../tags/tag326.xml"/><Relationship Id="rId10" Type="http://schemas.openxmlformats.org/officeDocument/2006/relationships/tags" Target="../tags/tag325.xml"/><Relationship Id="rId1" Type="http://schemas.openxmlformats.org/officeDocument/2006/relationships/tags" Target="../tags/tag31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48.xml"/><Relationship Id="rId8" Type="http://schemas.openxmlformats.org/officeDocument/2006/relationships/tags" Target="../tags/tag347.xml"/><Relationship Id="rId7" Type="http://schemas.openxmlformats.org/officeDocument/2006/relationships/tags" Target="../tags/tag346.xml"/><Relationship Id="rId6" Type="http://schemas.openxmlformats.org/officeDocument/2006/relationships/tags" Target="../tags/tag345.xml"/><Relationship Id="rId5" Type="http://schemas.openxmlformats.org/officeDocument/2006/relationships/tags" Target="../tags/tag344.xml"/><Relationship Id="rId4" Type="http://schemas.openxmlformats.org/officeDocument/2006/relationships/tags" Target="../tags/tag343.xml"/><Relationship Id="rId3" Type="http://schemas.openxmlformats.org/officeDocument/2006/relationships/tags" Target="../tags/tag342.xml"/><Relationship Id="rId2" Type="http://schemas.openxmlformats.org/officeDocument/2006/relationships/image" Target="../media/image1.png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349.xml"/><Relationship Id="rId1" Type="http://schemas.openxmlformats.org/officeDocument/2006/relationships/tags" Target="../tags/tag34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57.xml"/><Relationship Id="rId8" Type="http://schemas.openxmlformats.org/officeDocument/2006/relationships/image" Target="../media/image8.png"/><Relationship Id="rId7" Type="http://schemas.openxmlformats.org/officeDocument/2006/relationships/tags" Target="../tags/tag356.xml"/><Relationship Id="rId6" Type="http://schemas.openxmlformats.org/officeDocument/2006/relationships/tags" Target="../tags/tag355.xml"/><Relationship Id="rId5" Type="http://schemas.openxmlformats.org/officeDocument/2006/relationships/tags" Target="../tags/tag354.xml"/><Relationship Id="rId4" Type="http://schemas.openxmlformats.org/officeDocument/2006/relationships/tags" Target="../tags/tag353.xml"/><Relationship Id="rId3" Type="http://schemas.openxmlformats.org/officeDocument/2006/relationships/tags" Target="../tags/tag352.xml"/><Relationship Id="rId21" Type="http://schemas.openxmlformats.org/officeDocument/2006/relationships/notesSlide" Target="../notesSlides/notesSlide12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351.xml"/><Relationship Id="rId19" Type="http://schemas.openxmlformats.org/officeDocument/2006/relationships/tags" Target="../tags/tag366.xml"/><Relationship Id="rId18" Type="http://schemas.openxmlformats.org/officeDocument/2006/relationships/image" Target="../media/image1.png"/><Relationship Id="rId17" Type="http://schemas.openxmlformats.org/officeDocument/2006/relationships/tags" Target="../tags/tag365.xml"/><Relationship Id="rId16" Type="http://schemas.openxmlformats.org/officeDocument/2006/relationships/tags" Target="../tags/tag364.xml"/><Relationship Id="rId15" Type="http://schemas.openxmlformats.org/officeDocument/2006/relationships/tags" Target="../tags/tag363.xml"/><Relationship Id="rId14" Type="http://schemas.openxmlformats.org/officeDocument/2006/relationships/tags" Target="../tags/tag362.xml"/><Relationship Id="rId13" Type="http://schemas.openxmlformats.org/officeDocument/2006/relationships/tags" Target="../tags/tag361.xml"/><Relationship Id="rId12" Type="http://schemas.openxmlformats.org/officeDocument/2006/relationships/tags" Target="../tags/tag360.xml"/><Relationship Id="rId11" Type="http://schemas.openxmlformats.org/officeDocument/2006/relationships/tags" Target="../tags/tag359.xml"/><Relationship Id="rId10" Type="http://schemas.openxmlformats.org/officeDocument/2006/relationships/tags" Target="../tags/tag358.xml"/><Relationship Id="rId1" Type="http://schemas.openxmlformats.org/officeDocument/2006/relationships/tags" Target="../tags/tag35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74.xml"/><Relationship Id="rId8" Type="http://schemas.openxmlformats.org/officeDocument/2006/relationships/image" Target="../media/image9.GIF"/><Relationship Id="rId7" Type="http://schemas.openxmlformats.org/officeDocument/2006/relationships/tags" Target="../tags/tag373.xml"/><Relationship Id="rId6" Type="http://schemas.openxmlformats.org/officeDocument/2006/relationships/tags" Target="../tags/tag372.xml"/><Relationship Id="rId5" Type="http://schemas.openxmlformats.org/officeDocument/2006/relationships/tags" Target="../tags/tag371.xml"/><Relationship Id="rId4" Type="http://schemas.openxmlformats.org/officeDocument/2006/relationships/tags" Target="../tags/tag370.xml"/><Relationship Id="rId3" Type="http://schemas.openxmlformats.org/officeDocument/2006/relationships/tags" Target="../tags/tag369.xml"/><Relationship Id="rId2" Type="http://schemas.openxmlformats.org/officeDocument/2006/relationships/tags" Target="../tags/tag368.xml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375.xml"/><Relationship Id="rId10" Type="http://schemas.openxmlformats.org/officeDocument/2006/relationships/image" Target="../media/image1.png"/><Relationship Id="rId1" Type="http://schemas.openxmlformats.org/officeDocument/2006/relationships/tags" Target="../tags/tag36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83.xml"/><Relationship Id="rId8" Type="http://schemas.openxmlformats.org/officeDocument/2006/relationships/tags" Target="../tags/tag382.xml"/><Relationship Id="rId7" Type="http://schemas.openxmlformats.org/officeDocument/2006/relationships/tags" Target="../tags/tag381.xml"/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tags" Target="../tags/tag378.xml"/><Relationship Id="rId3" Type="http://schemas.openxmlformats.org/officeDocument/2006/relationships/tags" Target="../tags/tag377.xml"/><Relationship Id="rId2" Type="http://schemas.openxmlformats.org/officeDocument/2006/relationships/image" Target="../media/image1.png"/><Relationship Id="rId16" Type="http://schemas.openxmlformats.org/officeDocument/2006/relationships/notesSlide" Target="../notesSlides/notesSlide14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387.xml"/><Relationship Id="rId13" Type="http://schemas.openxmlformats.org/officeDocument/2006/relationships/tags" Target="../tags/tag386.xml"/><Relationship Id="rId12" Type="http://schemas.openxmlformats.org/officeDocument/2006/relationships/tags" Target="../tags/tag385.xml"/><Relationship Id="rId11" Type="http://schemas.openxmlformats.org/officeDocument/2006/relationships/tags" Target="../tags/tag384.xml"/><Relationship Id="rId10" Type="http://schemas.openxmlformats.org/officeDocument/2006/relationships/image" Target="../media/image9.GIF"/><Relationship Id="rId1" Type="http://schemas.openxmlformats.org/officeDocument/2006/relationships/tags" Target="../tags/tag37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1.wav"/><Relationship Id="rId7" Type="http://schemas.openxmlformats.org/officeDocument/2006/relationships/tags" Target="../tags/tag393.xml"/><Relationship Id="rId6" Type="http://schemas.openxmlformats.org/officeDocument/2006/relationships/image" Target="../media/image1.png"/><Relationship Id="rId5" Type="http://schemas.openxmlformats.org/officeDocument/2006/relationships/tags" Target="../tags/tag392.xml"/><Relationship Id="rId4" Type="http://schemas.openxmlformats.org/officeDocument/2006/relationships/tags" Target="../tags/tag391.xml"/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0" Type="http://schemas.openxmlformats.org/officeDocument/2006/relationships/notesSlide" Target="../notesSlides/notesSlide15.xml"/><Relationship Id="rId1" Type="http://schemas.openxmlformats.org/officeDocument/2006/relationships/tags" Target="../tags/tag388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400.xml"/><Relationship Id="rId7" Type="http://schemas.openxmlformats.org/officeDocument/2006/relationships/image" Target="../media/image1.png"/><Relationship Id="rId6" Type="http://schemas.openxmlformats.org/officeDocument/2006/relationships/tags" Target="../tags/tag399.xml"/><Relationship Id="rId5" Type="http://schemas.openxmlformats.org/officeDocument/2006/relationships/tags" Target="../tags/tag398.xml"/><Relationship Id="rId4" Type="http://schemas.openxmlformats.org/officeDocument/2006/relationships/tags" Target="../tags/tag397.xml"/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0" Type="http://schemas.openxmlformats.org/officeDocument/2006/relationships/notesSlide" Target="../notesSlides/notesSlide16.xml"/><Relationship Id="rId1" Type="http://schemas.openxmlformats.org/officeDocument/2006/relationships/tags" Target="../tags/tag39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8" Type="http://schemas.openxmlformats.org/officeDocument/2006/relationships/notesSlide" Target="../notesSlides/notesSlide2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203.xml"/><Relationship Id="rId15" Type="http://schemas.openxmlformats.org/officeDocument/2006/relationships/tags" Target="../tags/tag202.xml"/><Relationship Id="rId14" Type="http://schemas.openxmlformats.org/officeDocument/2006/relationships/tags" Target="../tags/tag201.xml"/><Relationship Id="rId13" Type="http://schemas.openxmlformats.org/officeDocument/2006/relationships/tags" Target="../tags/tag200.xml"/><Relationship Id="rId12" Type="http://schemas.openxmlformats.org/officeDocument/2006/relationships/tags" Target="../tags/tag199.xml"/><Relationship Id="rId11" Type="http://schemas.openxmlformats.org/officeDocument/2006/relationships/image" Target="../media/image1.png"/><Relationship Id="rId10" Type="http://schemas.openxmlformats.org/officeDocument/2006/relationships/tags" Target="../tags/tag198.xml"/><Relationship Id="rId1" Type="http://schemas.openxmlformats.org/officeDocument/2006/relationships/tags" Target="../tags/tag18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11.xml"/><Relationship Id="rId8" Type="http://schemas.openxmlformats.org/officeDocument/2006/relationships/tags" Target="../tags/tag210.xml"/><Relationship Id="rId7" Type="http://schemas.openxmlformats.org/officeDocument/2006/relationships/tags" Target="../tags/tag209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image" Target="../media/image1.png"/><Relationship Id="rId18" Type="http://schemas.openxmlformats.org/officeDocument/2006/relationships/notesSlide" Target="../notesSlides/notesSlide3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218.xml"/><Relationship Id="rId15" Type="http://schemas.openxmlformats.org/officeDocument/2006/relationships/tags" Target="../tags/tag217.xml"/><Relationship Id="rId14" Type="http://schemas.openxmlformats.org/officeDocument/2006/relationships/tags" Target="../tags/tag216.xml"/><Relationship Id="rId13" Type="http://schemas.openxmlformats.org/officeDocument/2006/relationships/tags" Target="../tags/tag215.xml"/><Relationship Id="rId12" Type="http://schemas.openxmlformats.org/officeDocument/2006/relationships/tags" Target="../tags/tag214.xml"/><Relationship Id="rId11" Type="http://schemas.openxmlformats.org/officeDocument/2006/relationships/tags" Target="../tags/tag213.xml"/><Relationship Id="rId10" Type="http://schemas.openxmlformats.org/officeDocument/2006/relationships/tags" Target="../tags/tag212.xml"/><Relationship Id="rId1" Type="http://schemas.openxmlformats.org/officeDocument/2006/relationships/tags" Target="../tags/tag20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226.xml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227.xml"/><Relationship Id="rId1" Type="http://schemas.openxmlformats.org/officeDocument/2006/relationships/tags" Target="../tags/tag21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36.xml"/><Relationship Id="rId8" Type="http://schemas.openxmlformats.org/officeDocument/2006/relationships/tags" Target="../tags/tag235.xml"/><Relationship Id="rId7" Type="http://schemas.openxmlformats.org/officeDocument/2006/relationships/tags" Target="../tags/tag234.xml"/><Relationship Id="rId6" Type="http://schemas.openxmlformats.org/officeDocument/2006/relationships/tags" Target="../tags/tag233.xml"/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1.png"/><Relationship Id="rId2" Type="http://schemas.openxmlformats.org/officeDocument/2006/relationships/tags" Target="../tags/tag229.xml"/><Relationship Id="rId19" Type="http://schemas.openxmlformats.org/officeDocument/2006/relationships/tags" Target="../tags/tag243.xml"/><Relationship Id="rId18" Type="http://schemas.openxmlformats.org/officeDocument/2006/relationships/tags" Target="../tags/tag242.xml"/><Relationship Id="rId17" Type="http://schemas.openxmlformats.org/officeDocument/2006/relationships/tags" Target="../tags/tag241.xml"/><Relationship Id="rId16" Type="http://schemas.openxmlformats.org/officeDocument/2006/relationships/tags" Target="../tags/tag240.xml"/><Relationship Id="rId15" Type="http://schemas.openxmlformats.org/officeDocument/2006/relationships/tags" Target="../tags/tag239.xml"/><Relationship Id="rId14" Type="http://schemas.openxmlformats.org/officeDocument/2006/relationships/image" Target="../media/image4.png"/><Relationship Id="rId13" Type="http://schemas.openxmlformats.org/officeDocument/2006/relationships/tags" Target="../tags/tag238.xml"/><Relationship Id="rId12" Type="http://schemas.openxmlformats.org/officeDocument/2006/relationships/image" Target="../media/image3.png"/><Relationship Id="rId11" Type="http://schemas.openxmlformats.org/officeDocument/2006/relationships/image" Target="../media/image2.png"/><Relationship Id="rId10" Type="http://schemas.openxmlformats.org/officeDocument/2006/relationships/tags" Target="../tags/tag237.xml"/><Relationship Id="rId1" Type="http://schemas.openxmlformats.org/officeDocument/2006/relationships/tags" Target="../tags/tag22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image" Target="../media/image2.png"/><Relationship Id="rId6" Type="http://schemas.openxmlformats.org/officeDocument/2006/relationships/image" Target="../media/image4.png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" Type="http://schemas.openxmlformats.org/officeDocument/2006/relationships/image" Target="../media/image1.png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257.xml"/><Relationship Id="rId17" Type="http://schemas.openxmlformats.org/officeDocument/2006/relationships/tags" Target="../tags/tag256.xml"/><Relationship Id="rId16" Type="http://schemas.openxmlformats.org/officeDocument/2006/relationships/tags" Target="../tags/tag255.xml"/><Relationship Id="rId15" Type="http://schemas.openxmlformats.org/officeDocument/2006/relationships/tags" Target="../tags/tag254.xml"/><Relationship Id="rId14" Type="http://schemas.openxmlformats.org/officeDocument/2006/relationships/image" Target="../media/image3.png"/><Relationship Id="rId13" Type="http://schemas.openxmlformats.org/officeDocument/2006/relationships/tags" Target="../tags/tag253.xml"/><Relationship Id="rId12" Type="http://schemas.openxmlformats.org/officeDocument/2006/relationships/tags" Target="../tags/tag252.xml"/><Relationship Id="rId11" Type="http://schemas.openxmlformats.org/officeDocument/2006/relationships/tags" Target="../tags/tag251.xml"/><Relationship Id="rId10" Type="http://schemas.openxmlformats.org/officeDocument/2006/relationships/tags" Target="../tags/tag250.xml"/><Relationship Id="rId1" Type="http://schemas.openxmlformats.org/officeDocument/2006/relationships/tags" Target="../tags/tag24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263.xml"/><Relationship Id="rId7" Type="http://schemas.openxmlformats.org/officeDocument/2006/relationships/image" Target="../media/image2.png"/><Relationship Id="rId6" Type="http://schemas.openxmlformats.org/officeDocument/2006/relationships/image" Target="../media/image5.png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264.xml"/><Relationship Id="rId1" Type="http://schemas.openxmlformats.org/officeDocument/2006/relationships/tags" Target="../tags/tag25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72.xml"/><Relationship Id="rId8" Type="http://schemas.openxmlformats.org/officeDocument/2006/relationships/tags" Target="../tags/tag271.xml"/><Relationship Id="rId7" Type="http://schemas.openxmlformats.org/officeDocument/2006/relationships/tags" Target="../tags/tag270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3" Type="http://schemas.openxmlformats.org/officeDocument/2006/relationships/image" Target="../media/image2.png"/><Relationship Id="rId2" Type="http://schemas.openxmlformats.org/officeDocument/2006/relationships/tags" Target="../tags/tag266.xml"/><Relationship Id="rId19" Type="http://schemas.openxmlformats.org/officeDocument/2006/relationships/notesSlide" Target="../notesSlides/notesSlide6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278.xml"/><Relationship Id="rId16" Type="http://schemas.openxmlformats.org/officeDocument/2006/relationships/image" Target="../media/image1.png"/><Relationship Id="rId15" Type="http://schemas.openxmlformats.org/officeDocument/2006/relationships/tags" Target="../tags/tag277.xml"/><Relationship Id="rId14" Type="http://schemas.openxmlformats.org/officeDocument/2006/relationships/tags" Target="../tags/tag276.xml"/><Relationship Id="rId13" Type="http://schemas.openxmlformats.org/officeDocument/2006/relationships/tags" Target="../tags/tag275.xml"/><Relationship Id="rId12" Type="http://schemas.openxmlformats.org/officeDocument/2006/relationships/tags" Target="../tags/tag274.xml"/><Relationship Id="rId11" Type="http://schemas.openxmlformats.org/officeDocument/2006/relationships/tags" Target="../tags/tag273.xml"/><Relationship Id="rId10" Type="http://schemas.openxmlformats.org/officeDocument/2006/relationships/image" Target="../media/image3.png"/><Relationship Id="rId1" Type="http://schemas.openxmlformats.org/officeDocument/2006/relationships/tags" Target="../tags/tag26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85.xml"/><Relationship Id="rId8" Type="http://schemas.openxmlformats.org/officeDocument/2006/relationships/tags" Target="../tags/tag284.xml"/><Relationship Id="rId7" Type="http://schemas.openxmlformats.org/officeDocument/2006/relationships/image" Target="../media/image7.png"/><Relationship Id="rId6" Type="http://schemas.openxmlformats.org/officeDocument/2006/relationships/tags" Target="../tags/tag283.xml"/><Relationship Id="rId5" Type="http://schemas.openxmlformats.org/officeDocument/2006/relationships/image" Target="../media/image6.png"/><Relationship Id="rId4" Type="http://schemas.openxmlformats.org/officeDocument/2006/relationships/tags" Target="../tags/tag282.xml"/><Relationship Id="rId3" Type="http://schemas.openxmlformats.org/officeDocument/2006/relationships/tags" Target="../tags/tag281.xml"/><Relationship Id="rId2" Type="http://schemas.openxmlformats.org/officeDocument/2006/relationships/tags" Target="../tags/tag280.xml"/><Relationship Id="rId18" Type="http://schemas.openxmlformats.org/officeDocument/2006/relationships/notesSlide" Target="../notesSlides/notesSlide7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291.xml"/><Relationship Id="rId15" Type="http://schemas.openxmlformats.org/officeDocument/2006/relationships/image" Target="../media/image1.png"/><Relationship Id="rId14" Type="http://schemas.openxmlformats.org/officeDocument/2006/relationships/tags" Target="../tags/tag290.xml"/><Relationship Id="rId13" Type="http://schemas.openxmlformats.org/officeDocument/2006/relationships/tags" Target="../tags/tag289.xml"/><Relationship Id="rId12" Type="http://schemas.openxmlformats.org/officeDocument/2006/relationships/tags" Target="../tags/tag288.xml"/><Relationship Id="rId11" Type="http://schemas.openxmlformats.org/officeDocument/2006/relationships/tags" Target="../tags/tag287.xml"/><Relationship Id="rId10" Type="http://schemas.openxmlformats.org/officeDocument/2006/relationships/tags" Target="../tags/tag286.xml"/><Relationship Id="rId1" Type="http://schemas.openxmlformats.org/officeDocument/2006/relationships/tags" Target="../tags/tag2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019277" y="1708537"/>
            <a:ext cx="8153446" cy="1474112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  <a:scene3d>
              <a:camera prst="perspectiveFront"/>
              <a:lightRig rig="threePt" dir="t"/>
            </a:scene3d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600" b="1" u="none" strike="noStrike" kern="1200" cap="none" spc="6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6600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平行四边形的面积</a:t>
            </a:r>
            <a:endParaRPr lang="zh-CN" altLang="en-US" sz="6600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5" name="副标题 5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70305" y="4584065"/>
            <a:ext cx="10483215" cy="1647190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>
            <a:lvl1pPr mar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-285750" algn="ctr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年    级：五年级           学    科：数学（西南师大版）</a:t>
            </a:r>
            <a:endParaRPr lang="zh-CN" altLang="en-US" sz="32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0" lvl="0" indent="-285750" algn="ctr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32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主讲人：洪雨             学    校：泸县云龙镇学校学校</a:t>
            </a:r>
            <a:endParaRPr lang="zh-CN" altLang="en-US" sz="3200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2127" t="10661" r="17263" b="52647"/>
          <a:stretch>
            <a:fillRect/>
          </a:stretch>
        </p:blipFill>
        <p:spPr>
          <a:xfrm>
            <a:off x="10083800" y="0"/>
            <a:ext cx="2108200" cy="17278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127" t="10661" r="17263" b="52647"/>
          <a:stretch>
            <a:fillRect/>
          </a:stretch>
        </p:blipFill>
        <p:spPr>
          <a:xfrm>
            <a:off x="10275570" y="0"/>
            <a:ext cx="1916430" cy="157099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12" name="等腰三角形 11"/>
            <p:cNvSpPr/>
            <p:nvPr userDrawn="1">
              <p:custDataLst>
                <p:tags r:id="rId4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等腰三角形 12"/>
            <p:cNvSpPr/>
            <p:nvPr userDrawn="1">
              <p:custDataLst>
                <p:tags r:id="rId5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75895" y="189230"/>
            <a:ext cx="1280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应用：</a:t>
            </a:r>
            <a:endParaRPr lang="zh-CN" altLang="en-US" sz="36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725170" y="834390"/>
            <a:ext cx="95948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例</a:t>
            </a:r>
            <a:r>
              <a:rPr lang="en-US" altLang="zh-CN"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sz="36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方格纸上平行四边形的面积分别是多少？</a:t>
            </a:r>
            <a:endParaRPr lang="zh-CN" altLang="en-US" sz="3600">
              <a:solidFill>
                <a:schemeClr val="dk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155" y="1479550"/>
            <a:ext cx="9703435" cy="182689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548640" y="3328035"/>
            <a:ext cx="3454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（每个方格表示</a:t>
            </a:r>
            <a:r>
              <a:rPr lang="en-US" altLang="zh-CN" sz="28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1㎠</a:t>
            </a:r>
            <a:r>
              <a:rPr lang="zh-CN" altLang="en-US" sz="28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）</a:t>
            </a:r>
            <a:endParaRPr lang="zh-CN" altLang="en-US" sz="2800">
              <a:solidFill>
                <a:schemeClr val="dk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5141" name="图片 1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895" y="4117340"/>
            <a:ext cx="1193165" cy="1031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8" name="对话气泡: 圆角矩形 117"/>
          <p:cNvSpPr/>
          <p:nvPr>
            <p:custDataLst>
              <p:tags r:id="rId10"/>
            </p:custDataLst>
          </p:nvPr>
        </p:nvSpPr>
        <p:spPr>
          <a:xfrm>
            <a:off x="1456055" y="3850005"/>
            <a:ext cx="3419475" cy="1113155"/>
          </a:xfrm>
          <a:prstGeom prst="wedgeRoundRectCallout">
            <a:avLst>
              <a:gd name="adj1" fmla="val -58003"/>
              <a:gd name="adj2" fmla="val 11551"/>
              <a:gd name="adj3" fmla="val 16667"/>
            </a:avLst>
          </a:prstGeom>
          <a:solidFill>
            <a:srgbClr val="E9F1F6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6858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数一数，图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cs typeface="+mn-cs"/>
              </a:rPr>
              <a:t>②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有多少个方格？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对话气泡: 圆角矩形 117"/>
          <p:cNvSpPr/>
          <p:nvPr>
            <p:custDataLst>
              <p:tags r:id="rId11"/>
            </p:custDataLst>
          </p:nvPr>
        </p:nvSpPr>
        <p:spPr>
          <a:xfrm>
            <a:off x="1456055" y="5148580"/>
            <a:ext cx="3554730" cy="1113155"/>
          </a:xfrm>
          <a:prstGeom prst="wedgeRoundRectCallout">
            <a:avLst>
              <a:gd name="adj1" fmla="val -61624"/>
              <a:gd name="adj2" fmla="val -56389"/>
              <a:gd name="adj3" fmla="val 16667"/>
            </a:avLst>
          </a:prstGeom>
          <a:solidFill>
            <a:srgbClr val="E9F1F6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6858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</a:t>
            </a:r>
            <a:r>
              <a:rPr lang="zh-CN" altLang="en-US" sz="2800" b="1" noProof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Calibri" panose="020F0502020204030204" charset="0"/>
                <a:ea typeface="微软雅黑" panose="020B0503020204020204" pitchFamily="34" charset="-122"/>
                <a:sym typeface="+mn-ea"/>
              </a:rPr>
              <a:t>②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的底是</a:t>
            </a:r>
            <a:r>
              <a:rPr kumimoji="0" lang="en-US" altLang="zh-CN" sz="2800" b="1" i="0" u="sng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㎠</a:t>
            </a:r>
            <a:r>
              <a:rPr kumimoji="0" lang="zh-CN" altLang="en-US" sz="2800" b="1" i="0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zh-CN" altLang="en-US" sz="2800" b="1" noProof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底是</a:t>
            </a:r>
            <a:r>
              <a:rPr lang="en-US" altLang="zh-CN" sz="2800" b="1" u="sng" noProof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en-US" altLang="zh-CN" sz="2800" b="1" noProof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㎠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3535045" y="5237480"/>
            <a:ext cx="467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endParaRPr lang="zh-CN" altLang="en-US" sz="3600">
              <a:solidFill>
                <a:schemeClr val="dk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2522220" y="5727065"/>
            <a:ext cx="467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sz="3600">
              <a:solidFill>
                <a:schemeClr val="dk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>
            <a:off x="5819140" y="4213860"/>
            <a:ext cx="30613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文楷体" panose="02010600040101010101" pitchFamily="2" charset="-122"/>
              </a:rPr>
              <a:t>6</a:t>
            </a:r>
            <a:r>
              <a:rPr lang="zh-CN" altLang="en-US" sz="36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文楷体" panose="02010600040101010101" pitchFamily="2" charset="-122"/>
                <a:sym typeface="+mn-ea"/>
              </a:rPr>
              <a:t>×</a:t>
            </a:r>
            <a:r>
              <a:rPr lang="en-US" altLang="zh-CN" sz="36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文楷体" panose="02010600040101010101" pitchFamily="2" charset="-122"/>
                <a:sym typeface="+mn-ea"/>
              </a:rPr>
              <a:t>2</a:t>
            </a:r>
            <a:r>
              <a:rPr lang="en-US" altLang="zh-CN" sz="36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文楷体" panose="02010600040101010101" pitchFamily="2" charset="-122"/>
                <a:sym typeface="+mn-ea"/>
              </a:rPr>
              <a:t>=12</a:t>
            </a:r>
            <a:r>
              <a:rPr lang="zh-CN" altLang="en-US" sz="36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文楷体" panose="02010600040101010101" pitchFamily="2" charset="-122"/>
                <a:sym typeface="+mn-ea"/>
              </a:rPr>
              <a:t>（</a:t>
            </a:r>
            <a:r>
              <a:rPr lang="en-US" altLang="zh-CN" sz="36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㎠</a:t>
            </a:r>
            <a:r>
              <a:rPr lang="zh-CN" altLang="en-US" sz="36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文楷体" panose="02010600040101010101" pitchFamily="2" charset="-122"/>
                <a:sym typeface="+mn-ea"/>
              </a:rPr>
              <a:t>）</a:t>
            </a:r>
            <a:endParaRPr lang="zh-CN" altLang="en-US" sz="3600">
              <a:solidFill>
                <a:schemeClr val="dk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5"/>
            </p:custDataLst>
          </p:nvPr>
        </p:nvSpPr>
        <p:spPr>
          <a:xfrm>
            <a:off x="5819140" y="5766435"/>
            <a:ext cx="52279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文楷体" panose="02010600040101010101" pitchFamily="2" charset="-122"/>
              </a:rPr>
              <a:t>答：</a:t>
            </a:r>
            <a:r>
              <a:rPr lang="en-US" altLang="zh-CN" sz="36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文楷体" panose="02010600040101010101" pitchFamily="2" charset="-122"/>
                <a:sym typeface="+mn-ea"/>
              </a:rPr>
              <a:t>图②面积是12㎠。</a:t>
            </a:r>
            <a:endParaRPr lang="zh-CN" altLang="en-US" sz="3200">
              <a:solidFill>
                <a:schemeClr val="dk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</p:spTree>
    <p:custDataLst>
      <p:tags r:id="rId1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/>
      <p:bldP spid="14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 userDrawn="1">
            <p:custDataLst>
              <p:tags r:id="rId1"/>
            </p:custDataLst>
          </p:nvPr>
        </p:nvSpPr>
        <p:spPr>
          <a:xfrm rot="2315082">
            <a:off x="260985" y="6021705"/>
            <a:ext cx="533400" cy="459740"/>
          </a:xfrm>
          <a:prstGeom prst="triangle">
            <a:avLst/>
          </a:prstGeom>
          <a:gradFill flip="none" rotWithShape="1">
            <a:gsLst>
              <a:gs pos="0">
                <a:srgbClr val="FDE7E6"/>
              </a:gs>
              <a:gs pos="100000">
                <a:srgbClr val="CFF3FA"/>
              </a:gs>
            </a:gsLst>
            <a:lin ang="0" scaled="0"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 algn="ctr"/>
            <a:endParaRPr lang="zh-CN" altLang="en-US" sz="1600" baseline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2" name="等腰三角形 1"/>
            <p:cNvSpPr/>
            <p:nvPr userDrawn="1">
              <p:custDataLst>
                <p:tags r:id="rId3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等腰三角形 12"/>
            <p:cNvSpPr/>
            <p:nvPr userDrawn="1">
              <p:custDataLst>
                <p:tags r:id="rId4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6685" y="194310"/>
            <a:ext cx="2339975" cy="937895"/>
            <a:chOff x="231" y="306"/>
            <a:chExt cx="3685" cy="1477"/>
          </a:xfrm>
        </p:grpSpPr>
        <p:sp>
          <p:nvSpPr>
            <p:cNvPr id="14359" name="Freeform 817"/>
            <p:cNvSpPr>
              <a:spLocks noEditPoints="1"/>
            </p:cNvSpPr>
            <p:nvPr>
              <p:custDataLst>
                <p:tags r:id="rId5"/>
              </p:custDataLst>
            </p:nvPr>
          </p:nvSpPr>
          <p:spPr>
            <a:xfrm>
              <a:off x="1324" y="587"/>
              <a:ext cx="1201" cy="119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25" h="423">
                  <a:moveTo>
                    <a:pt x="380" y="143"/>
                  </a:moveTo>
                  <a:lnTo>
                    <a:pt x="387" y="122"/>
                  </a:lnTo>
                  <a:lnTo>
                    <a:pt x="385" y="99"/>
                  </a:lnTo>
                  <a:lnTo>
                    <a:pt x="377" y="79"/>
                  </a:lnTo>
                  <a:lnTo>
                    <a:pt x="363" y="62"/>
                  </a:lnTo>
                  <a:lnTo>
                    <a:pt x="346" y="48"/>
                  </a:lnTo>
                  <a:lnTo>
                    <a:pt x="325" y="40"/>
                  </a:lnTo>
                  <a:lnTo>
                    <a:pt x="304" y="38"/>
                  </a:lnTo>
                  <a:lnTo>
                    <a:pt x="282" y="44"/>
                  </a:lnTo>
                  <a:lnTo>
                    <a:pt x="273" y="27"/>
                  </a:lnTo>
                  <a:lnTo>
                    <a:pt x="257" y="13"/>
                  </a:lnTo>
                  <a:lnTo>
                    <a:pt x="240" y="5"/>
                  </a:lnTo>
                  <a:lnTo>
                    <a:pt x="222" y="0"/>
                  </a:lnTo>
                  <a:lnTo>
                    <a:pt x="202" y="0"/>
                  </a:lnTo>
                  <a:lnTo>
                    <a:pt x="182" y="5"/>
                  </a:lnTo>
                  <a:lnTo>
                    <a:pt x="165" y="13"/>
                  </a:lnTo>
                  <a:lnTo>
                    <a:pt x="151" y="26"/>
                  </a:lnTo>
                  <a:lnTo>
                    <a:pt x="143" y="44"/>
                  </a:lnTo>
                  <a:lnTo>
                    <a:pt x="120" y="38"/>
                  </a:lnTo>
                  <a:lnTo>
                    <a:pt x="99" y="40"/>
                  </a:lnTo>
                  <a:lnTo>
                    <a:pt x="79" y="48"/>
                  </a:lnTo>
                  <a:lnTo>
                    <a:pt x="61" y="62"/>
                  </a:lnTo>
                  <a:lnTo>
                    <a:pt x="48" y="79"/>
                  </a:lnTo>
                  <a:lnTo>
                    <a:pt x="40" y="99"/>
                  </a:lnTo>
                  <a:lnTo>
                    <a:pt x="37" y="122"/>
                  </a:lnTo>
                  <a:lnTo>
                    <a:pt x="44" y="143"/>
                  </a:lnTo>
                  <a:lnTo>
                    <a:pt x="27" y="153"/>
                  </a:lnTo>
                  <a:lnTo>
                    <a:pt x="13" y="167"/>
                  </a:lnTo>
                  <a:lnTo>
                    <a:pt x="5" y="184"/>
                  </a:lnTo>
                  <a:lnTo>
                    <a:pt x="0" y="203"/>
                  </a:lnTo>
                  <a:lnTo>
                    <a:pt x="0" y="223"/>
                  </a:lnTo>
                  <a:lnTo>
                    <a:pt x="5" y="241"/>
                  </a:lnTo>
                  <a:lnTo>
                    <a:pt x="13" y="258"/>
                  </a:lnTo>
                  <a:lnTo>
                    <a:pt x="26" y="272"/>
                  </a:lnTo>
                  <a:lnTo>
                    <a:pt x="44" y="281"/>
                  </a:lnTo>
                  <a:lnTo>
                    <a:pt x="39" y="303"/>
                  </a:lnTo>
                  <a:lnTo>
                    <a:pt x="41" y="325"/>
                  </a:lnTo>
                  <a:lnTo>
                    <a:pt x="50" y="346"/>
                  </a:lnTo>
                  <a:lnTo>
                    <a:pt x="63" y="363"/>
                  </a:lnTo>
                  <a:lnTo>
                    <a:pt x="81" y="377"/>
                  </a:lnTo>
                  <a:lnTo>
                    <a:pt x="101" y="385"/>
                  </a:lnTo>
                  <a:lnTo>
                    <a:pt x="122" y="387"/>
                  </a:lnTo>
                  <a:lnTo>
                    <a:pt x="143" y="380"/>
                  </a:lnTo>
                  <a:lnTo>
                    <a:pt x="151" y="398"/>
                  </a:lnTo>
                  <a:lnTo>
                    <a:pt x="165" y="411"/>
                  </a:lnTo>
                  <a:lnTo>
                    <a:pt x="182" y="419"/>
                  </a:lnTo>
                  <a:lnTo>
                    <a:pt x="202" y="423"/>
                  </a:lnTo>
                  <a:lnTo>
                    <a:pt x="222" y="423"/>
                  </a:lnTo>
                  <a:lnTo>
                    <a:pt x="240" y="419"/>
                  </a:lnTo>
                  <a:lnTo>
                    <a:pt x="257" y="411"/>
                  </a:lnTo>
                  <a:lnTo>
                    <a:pt x="273" y="398"/>
                  </a:lnTo>
                  <a:lnTo>
                    <a:pt x="282" y="380"/>
                  </a:lnTo>
                  <a:lnTo>
                    <a:pt x="304" y="387"/>
                  </a:lnTo>
                  <a:lnTo>
                    <a:pt x="325" y="385"/>
                  </a:lnTo>
                  <a:lnTo>
                    <a:pt x="344" y="377"/>
                  </a:lnTo>
                  <a:lnTo>
                    <a:pt x="361" y="363"/>
                  </a:lnTo>
                  <a:lnTo>
                    <a:pt x="375" y="346"/>
                  </a:lnTo>
                  <a:lnTo>
                    <a:pt x="384" y="325"/>
                  </a:lnTo>
                  <a:lnTo>
                    <a:pt x="385" y="303"/>
                  </a:lnTo>
                  <a:lnTo>
                    <a:pt x="380" y="281"/>
                  </a:lnTo>
                  <a:lnTo>
                    <a:pt x="398" y="272"/>
                  </a:lnTo>
                  <a:lnTo>
                    <a:pt x="411" y="258"/>
                  </a:lnTo>
                  <a:lnTo>
                    <a:pt x="421" y="241"/>
                  </a:lnTo>
                  <a:lnTo>
                    <a:pt x="425" y="223"/>
                  </a:lnTo>
                  <a:lnTo>
                    <a:pt x="423" y="203"/>
                  </a:lnTo>
                  <a:lnTo>
                    <a:pt x="419" y="184"/>
                  </a:lnTo>
                  <a:lnTo>
                    <a:pt x="411" y="167"/>
                  </a:lnTo>
                  <a:lnTo>
                    <a:pt x="398" y="153"/>
                  </a:lnTo>
                  <a:lnTo>
                    <a:pt x="380" y="143"/>
                  </a:lnTo>
                  <a:close/>
                  <a:moveTo>
                    <a:pt x="367" y="270"/>
                  </a:moveTo>
                  <a:lnTo>
                    <a:pt x="364" y="271"/>
                  </a:lnTo>
                  <a:lnTo>
                    <a:pt x="363" y="272"/>
                  </a:lnTo>
                  <a:lnTo>
                    <a:pt x="363" y="275"/>
                  </a:lnTo>
                  <a:lnTo>
                    <a:pt x="363" y="278"/>
                  </a:lnTo>
                  <a:lnTo>
                    <a:pt x="363" y="279"/>
                  </a:lnTo>
                  <a:lnTo>
                    <a:pt x="364" y="282"/>
                  </a:lnTo>
                  <a:lnTo>
                    <a:pt x="371" y="301"/>
                  </a:lnTo>
                  <a:lnTo>
                    <a:pt x="371" y="320"/>
                  </a:lnTo>
                  <a:lnTo>
                    <a:pt x="364" y="339"/>
                  </a:lnTo>
                  <a:lnTo>
                    <a:pt x="352" y="354"/>
                  </a:lnTo>
                  <a:lnTo>
                    <a:pt x="335" y="365"/>
                  </a:lnTo>
                  <a:lnTo>
                    <a:pt x="318" y="371"/>
                  </a:lnTo>
                  <a:lnTo>
                    <a:pt x="299" y="371"/>
                  </a:lnTo>
                  <a:lnTo>
                    <a:pt x="281" y="363"/>
                  </a:lnTo>
                  <a:lnTo>
                    <a:pt x="278" y="361"/>
                  </a:lnTo>
                  <a:lnTo>
                    <a:pt x="275" y="363"/>
                  </a:lnTo>
                  <a:lnTo>
                    <a:pt x="273" y="364"/>
                  </a:lnTo>
                  <a:lnTo>
                    <a:pt x="271" y="365"/>
                  </a:lnTo>
                  <a:lnTo>
                    <a:pt x="271" y="370"/>
                  </a:lnTo>
                  <a:lnTo>
                    <a:pt x="263" y="385"/>
                  </a:lnTo>
                  <a:lnTo>
                    <a:pt x="251" y="398"/>
                  </a:lnTo>
                  <a:lnTo>
                    <a:pt x="236" y="406"/>
                  </a:lnTo>
                  <a:lnTo>
                    <a:pt x="219" y="411"/>
                  </a:lnTo>
                  <a:lnTo>
                    <a:pt x="202" y="411"/>
                  </a:lnTo>
                  <a:lnTo>
                    <a:pt x="185" y="405"/>
                  </a:lnTo>
                  <a:lnTo>
                    <a:pt x="171" y="396"/>
                  </a:lnTo>
                  <a:lnTo>
                    <a:pt x="160" y="384"/>
                  </a:lnTo>
                  <a:lnTo>
                    <a:pt x="154" y="367"/>
                  </a:lnTo>
                  <a:lnTo>
                    <a:pt x="153" y="364"/>
                  </a:lnTo>
                  <a:lnTo>
                    <a:pt x="151" y="363"/>
                  </a:lnTo>
                  <a:lnTo>
                    <a:pt x="150" y="363"/>
                  </a:lnTo>
                  <a:lnTo>
                    <a:pt x="147" y="361"/>
                  </a:lnTo>
                  <a:lnTo>
                    <a:pt x="144" y="363"/>
                  </a:lnTo>
                  <a:lnTo>
                    <a:pt x="126" y="371"/>
                  </a:lnTo>
                  <a:lnTo>
                    <a:pt x="106" y="371"/>
                  </a:lnTo>
                  <a:lnTo>
                    <a:pt x="89" y="365"/>
                  </a:lnTo>
                  <a:lnTo>
                    <a:pt x="72" y="354"/>
                  </a:lnTo>
                  <a:lnTo>
                    <a:pt x="61" y="339"/>
                  </a:lnTo>
                  <a:lnTo>
                    <a:pt x="54" y="320"/>
                  </a:lnTo>
                  <a:lnTo>
                    <a:pt x="53" y="301"/>
                  </a:lnTo>
                  <a:lnTo>
                    <a:pt x="60" y="282"/>
                  </a:lnTo>
                  <a:lnTo>
                    <a:pt x="61" y="279"/>
                  </a:lnTo>
                  <a:lnTo>
                    <a:pt x="63" y="278"/>
                  </a:lnTo>
                  <a:lnTo>
                    <a:pt x="63" y="275"/>
                  </a:lnTo>
                  <a:lnTo>
                    <a:pt x="61" y="272"/>
                  </a:lnTo>
                  <a:lnTo>
                    <a:pt x="60" y="271"/>
                  </a:lnTo>
                  <a:lnTo>
                    <a:pt x="57" y="270"/>
                  </a:lnTo>
                  <a:lnTo>
                    <a:pt x="40" y="264"/>
                  </a:lnTo>
                  <a:lnTo>
                    <a:pt x="27" y="253"/>
                  </a:lnTo>
                  <a:lnTo>
                    <a:pt x="19" y="239"/>
                  </a:lnTo>
                  <a:lnTo>
                    <a:pt x="15" y="222"/>
                  </a:lnTo>
                  <a:lnTo>
                    <a:pt x="15" y="205"/>
                  </a:lnTo>
                  <a:lnTo>
                    <a:pt x="19" y="188"/>
                  </a:lnTo>
                  <a:lnTo>
                    <a:pt x="26" y="172"/>
                  </a:lnTo>
                  <a:lnTo>
                    <a:pt x="39" y="161"/>
                  </a:lnTo>
                  <a:lnTo>
                    <a:pt x="55" y="154"/>
                  </a:lnTo>
                  <a:lnTo>
                    <a:pt x="58" y="153"/>
                  </a:lnTo>
                  <a:lnTo>
                    <a:pt x="61" y="151"/>
                  </a:lnTo>
                  <a:lnTo>
                    <a:pt x="63" y="150"/>
                  </a:lnTo>
                  <a:lnTo>
                    <a:pt x="63" y="147"/>
                  </a:lnTo>
                  <a:lnTo>
                    <a:pt x="61" y="144"/>
                  </a:lnTo>
                  <a:lnTo>
                    <a:pt x="53" y="124"/>
                  </a:lnTo>
                  <a:lnTo>
                    <a:pt x="53" y="106"/>
                  </a:lnTo>
                  <a:lnTo>
                    <a:pt x="60" y="88"/>
                  </a:lnTo>
                  <a:lnTo>
                    <a:pt x="71" y="72"/>
                  </a:lnTo>
                  <a:lnTo>
                    <a:pt x="86" y="61"/>
                  </a:lnTo>
                  <a:lnTo>
                    <a:pt x="105" y="54"/>
                  </a:lnTo>
                  <a:lnTo>
                    <a:pt x="123" y="52"/>
                  </a:lnTo>
                  <a:lnTo>
                    <a:pt x="141" y="59"/>
                  </a:lnTo>
                  <a:lnTo>
                    <a:pt x="143" y="59"/>
                  </a:lnTo>
                  <a:lnTo>
                    <a:pt x="144" y="61"/>
                  </a:lnTo>
                  <a:lnTo>
                    <a:pt x="147" y="62"/>
                  </a:lnTo>
                  <a:lnTo>
                    <a:pt x="149" y="62"/>
                  </a:lnTo>
                  <a:lnTo>
                    <a:pt x="151" y="61"/>
                  </a:lnTo>
                  <a:lnTo>
                    <a:pt x="153" y="59"/>
                  </a:lnTo>
                  <a:lnTo>
                    <a:pt x="154" y="57"/>
                  </a:lnTo>
                  <a:lnTo>
                    <a:pt x="160" y="40"/>
                  </a:lnTo>
                  <a:lnTo>
                    <a:pt x="171" y="27"/>
                  </a:lnTo>
                  <a:lnTo>
                    <a:pt x="185" y="19"/>
                  </a:lnTo>
                  <a:lnTo>
                    <a:pt x="202" y="14"/>
                  </a:lnTo>
                  <a:lnTo>
                    <a:pt x="219" y="13"/>
                  </a:lnTo>
                  <a:lnTo>
                    <a:pt x="236" y="17"/>
                  </a:lnTo>
                  <a:lnTo>
                    <a:pt x="251" y="26"/>
                  </a:lnTo>
                  <a:lnTo>
                    <a:pt x="263" y="38"/>
                  </a:lnTo>
                  <a:lnTo>
                    <a:pt x="271" y="54"/>
                  </a:lnTo>
                  <a:lnTo>
                    <a:pt x="271" y="57"/>
                  </a:lnTo>
                  <a:lnTo>
                    <a:pt x="274" y="58"/>
                  </a:lnTo>
                  <a:lnTo>
                    <a:pt x="275" y="59"/>
                  </a:lnTo>
                  <a:lnTo>
                    <a:pt x="278" y="59"/>
                  </a:lnTo>
                  <a:lnTo>
                    <a:pt x="280" y="61"/>
                  </a:lnTo>
                  <a:lnTo>
                    <a:pt x="282" y="59"/>
                  </a:lnTo>
                  <a:lnTo>
                    <a:pt x="301" y="52"/>
                  </a:lnTo>
                  <a:lnTo>
                    <a:pt x="320" y="54"/>
                  </a:lnTo>
                  <a:lnTo>
                    <a:pt x="339" y="61"/>
                  </a:lnTo>
                  <a:lnTo>
                    <a:pt x="354" y="72"/>
                  </a:lnTo>
                  <a:lnTo>
                    <a:pt x="366" y="88"/>
                  </a:lnTo>
                  <a:lnTo>
                    <a:pt x="371" y="106"/>
                  </a:lnTo>
                  <a:lnTo>
                    <a:pt x="371" y="124"/>
                  </a:lnTo>
                  <a:lnTo>
                    <a:pt x="363" y="144"/>
                  </a:lnTo>
                  <a:lnTo>
                    <a:pt x="361" y="147"/>
                  </a:lnTo>
                  <a:lnTo>
                    <a:pt x="363" y="150"/>
                  </a:lnTo>
                  <a:lnTo>
                    <a:pt x="364" y="151"/>
                  </a:lnTo>
                  <a:lnTo>
                    <a:pt x="367" y="153"/>
                  </a:lnTo>
                  <a:lnTo>
                    <a:pt x="370" y="154"/>
                  </a:lnTo>
                  <a:lnTo>
                    <a:pt x="387" y="161"/>
                  </a:lnTo>
                  <a:lnTo>
                    <a:pt x="398" y="172"/>
                  </a:lnTo>
                  <a:lnTo>
                    <a:pt x="406" y="188"/>
                  </a:lnTo>
                  <a:lnTo>
                    <a:pt x="411" y="205"/>
                  </a:lnTo>
                  <a:lnTo>
                    <a:pt x="411" y="222"/>
                  </a:lnTo>
                  <a:lnTo>
                    <a:pt x="406" y="239"/>
                  </a:lnTo>
                  <a:lnTo>
                    <a:pt x="398" y="253"/>
                  </a:lnTo>
                  <a:lnTo>
                    <a:pt x="384" y="264"/>
                  </a:lnTo>
                  <a:lnTo>
                    <a:pt x="367" y="270"/>
                  </a:ln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60" name="Freeform 817"/>
            <p:cNvSpPr>
              <a:spLocks noEditPoints="1"/>
            </p:cNvSpPr>
            <p:nvPr>
              <p:custDataLst>
                <p:tags r:id="rId6"/>
              </p:custDataLst>
            </p:nvPr>
          </p:nvSpPr>
          <p:spPr>
            <a:xfrm>
              <a:off x="231" y="384"/>
              <a:ext cx="1201" cy="119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25" h="423">
                  <a:moveTo>
                    <a:pt x="380" y="143"/>
                  </a:moveTo>
                  <a:lnTo>
                    <a:pt x="387" y="122"/>
                  </a:lnTo>
                  <a:lnTo>
                    <a:pt x="385" y="99"/>
                  </a:lnTo>
                  <a:lnTo>
                    <a:pt x="377" y="79"/>
                  </a:lnTo>
                  <a:lnTo>
                    <a:pt x="363" y="62"/>
                  </a:lnTo>
                  <a:lnTo>
                    <a:pt x="346" y="48"/>
                  </a:lnTo>
                  <a:lnTo>
                    <a:pt x="325" y="40"/>
                  </a:lnTo>
                  <a:lnTo>
                    <a:pt x="304" y="38"/>
                  </a:lnTo>
                  <a:lnTo>
                    <a:pt x="282" y="44"/>
                  </a:lnTo>
                  <a:lnTo>
                    <a:pt x="273" y="27"/>
                  </a:lnTo>
                  <a:lnTo>
                    <a:pt x="257" y="13"/>
                  </a:lnTo>
                  <a:lnTo>
                    <a:pt x="240" y="5"/>
                  </a:lnTo>
                  <a:lnTo>
                    <a:pt x="222" y="0"/>
                  </a:lnTo>
                  <a:lnTo>
                    <a:pt x="202" y="0"/>
                  </a:lnTo>
                  <a:lnTo>
                    <a:pt x="182" y="5"/>
                  </a:lnTo>
                  <a:lnTo>
                    <a:pt x="165" y="13"/>
                  </a:lnTo>
                  <a:lnTo>
                    <a:pt x="151" y="26"/>
                  </a:lnTo>
                  <a:lnTo>
                    <a:pt x="143" y="44"/>
                  </a:lnTo>
                  <a:lnTo>
                    <a:pt x="120" y="38"/>
                  </a:lnTo>
                  <a:lnTo>
                    <a:pt x="99" y="40"/>
                  </a:lnTo>
                  <a:lnTo>
                    <a:pt x="79" y="48"/>
                  </a:lnTo>
                  <a:lnTo>
                    <a:pt x="61" y="62"/>
                  </a:lnTo>
                  <a:lnTo>
                    <a:pt x="48" y="79"/>
                  </a:lnTo>
                  <a:lnTo>
                    <a:pt x="40" y="99"/>
                  </a:lnTo>
                  <a:lnTo>
                    <a:pt x="37" y="122"/>
                  </a:lnTo>
                  <a:lnTo>
                    <a:pt x="44" y="143"/>
                  </a:lnTo>
                  <a:lnTo>
                    <a:pt x="27" y="153"/>
                  </a:lnTo>
                  <a:lnTo>
                    <a:pt x="13" y="167"/>
                  </a:lnTo>
                  <a:lnTo>
                    <a:pt x="5" y="184"/>
                  </a:lnTo>
                  <a:lnTo>
                    <a:pt x="0" y="203"/>
                  </a:lnTo>
                  <a:lnTo>
                    <a:pt x="0" y="223"/>
                  </a:lnTo>
                  <a:lnTo>
                    <a:pt x="5" y="241"/>
                  </a:lnTo>
                  <a:lnTo>
                    <a:pt x="13" y="258"/>
                  </a:lnTo>
                  <a:lnTo>
                    <a:pt x="26" y="272"/>
                  </a:lnTo>
                  <a:lnTo>
                    <a:pt x="44" y="281"/>
                  </a:lnTo>
                  <a:lnTo>
                    <a:pt x="39" y="303"/>
                  </a:lnTo>
                  <a:lnTo>
                    <a:pt x="41" y="325"/>
                  </a:lnTo>
                  <a:lnTo>
                    <a:pt x="50" y="346"/>
                  </a:lnTo>
                  <a:lnTo>
                    <a:pt x="63" y="363"/>
                  </a:lnTo>
                  <a:lnTo>
                    <a:pt x="81" y="377"/>
                  </a:lnTo>
                  <a:lnTo>
                    <a:pt x="101" y="385"/>
                  </a:lnTo>
                  <a:lnTo>
                    <a:pt x="122" y="387"/>
                  </a:lnTo>
                  <a:lnTo>
                    <a:pt x="143" y="380"/>
                  </a:lnTo>
                  <a:lnTo>
                    <a:pt x="151" y="398"/>
                  </a:lnTo>
                  <a:lnTo>
                    <a:pt x="165" y="411"/>
                  </a:lnTo>
                  <a:lnTo>
                    <a:pt x="182" y="419"/>
                  </a:lnTo>
                  <a:lnTo>
                    <a:pt x="202" y="423"/>
                  </a:lnTo>
                  <a:lnTo>
                    <a:pt x="222" y="423"/>
                  </a:lnTo>
                  <a:lnTo>
                    <a:pt x="240" y="419"/>
                  </a:lnTo>
                  <a:lnTo>
                    <a:pt x="257" y="411"/>
                  </a:lnTo>
                  <a:lnTo>
                    <a:pt x="273" y="398"/>
                  </a:lnTo>
                  <a:lnTo>
                    <a:pt x="282" y="380"/>
                  </a:lnTo>
                  <a:lnTo>
                    <a:pt x="304" y="387"/>
                  </a:lnTo>
                  <a:lnTo>
                    <a:pt x="325" y="385"/>
                  </a:lnTo>
                  <a:lnTo>
                    <a:pt x="344" y="377"/>
                  </a:lnTo>
                  <a:lnTo>
                    <a:pt x="361" y="363"/>
                  </a:lnTo>
                  <a:lnTo>
                    <a:pt x="375" y="346"/>
                  </a:lnTo>
                  <a:lnTo>
                    <a:pt x="384" y="325"/>
                  </a:lnTo>
                  <a:lnTo>
                    <a:pt x="385" y="303"/>
                  </a:lnTo>
                  <a:lnTo>
                    <a:pt x="380" y="281"/>
                  </a:lnTo>
                  <a:lnTo>
                    <a:pt x="398" y="272"/>
                  </a:lnTo>
                  <a:lnTo>
                    <a:pt x="411" y="258"/>
                  </a:lnTo>
                  <a:lnTo>
                    <a:pt x="421" y="241"/>
                  </a:lnTo>
                  <a:lnTo>
                    <a:pt x="425" y="223"/>
                  </a:lnTo>
                  <a:lnTo>
                    <a:pt x="423" y="203"/>
                  </a:lnTo>
                  <a:lnTo>
                    <a:pt x="419" y="184"/>
                  </a:lnTo>
                  <a:lnTo>
                    <a:pt x="411" y="167"/>
                  </a:lnTo>
                  <a:lnTo>
                    <a:pt x="398" y="153"/>
                  </a:lnTo>
                  <a:lnTo>
                    <a:pt x="380" y="143"/>
                  </a:lnTo>
                  <a:close/>
                  <a:moveTo>
                    <a:pt x="367" y="270"/>
                  </a:moveTo>
                  <a:lnTo>
                    <a:pt x="364" y="271"/>
                  </a:lnTo>
                  <a:lnTo>
                    <a:pt x="363" y="272"/>
                  </a:lnTo>
                  <a:lnTo>
                    <a:pt x="363" y="275"/>
                  </a:lnTo>
                  <a:lnTo>
                    <a:pt x="363" y="278"/>
                  </a:lnTo>
                  <a:lnTo>
                    <a:pt x="363" y="279"/>
                  </a:lnTo>
                  <a:lnTo>
                    <a:pt x="364" y="282"/>
                  </a:lnTo>
                  <a:lnTo>
                    <a:pt x="371" y="301"/>
                  </a:lnTo>
                  <a:lnTo>
                    <a:pt x="371" y="320"/>
                  </a:lnTo>
                  <a:lnTo>
                    <a:pt x="364" y="339"/>
                  </a:lnTo>
                  <a:lnTo>
                    <a:pt x="352" y="354"/>
                  </a:lnTo>
                  <a:lnTo>
                    <a:pt x="335" y="365"/>
                  </a:lnTo>
                  <a:lnTo>
                    <a:pt x="318" y="371"/>
                  </a:lnTo>
                  <a:lnTo>
                    <a:pt x="299" y="371"/>
                  </a:lnTo>
                  <a:lnTo>
                    <a:pt x="281" y="363"/>
                  </a:lnTo>
                  <a:lnTo>
                    <a:pt x="278" y="361"/>
                  </a:lnTo>
                  <a:lnTo>
                    <a:pt x="275" y="363"/>
                  </a:lnTo>
                  <a:lnTo>
                    <a:pt x="273" y="364"/>
                  </a:lnTo>
                  <a:lnTo>
                    <a:pt x="271" y="365"/>
                  </a:lnTo>
                  <a:lnTo>
                    <a:pt x="271" y="370"/>
                  </a:lnTo>
                  <a:lnTo>
                    <a:pt x="263" y="385"/>
                  </a:lnTo>
                  <a:lnTo>
                    <a:pt x="251" y="398"/>
                  </a:lnTo>
                  <a:lnTo>
                    <a:pt x="236" y="406"/>
                  </a:lnTo>
                  <a:lnTo>
                    <a:pt x="219" y="411"/>
                  </a:lnTo>
                  <a:lnTo>
                    <a:pt x="202" y="411"/>
                  </a:lnTo>
                  <a:lnTo>
                    <a:pt x="185" y="405"/>
                  </a:lnTo>
                  <a:lnTo>
                    <a:pt x="171" y="396"/>
                  </a:lnTo>
                  <a:lnTo>
                    <a:pt x="160" y="384"/>
                  </a:lnTo>
                  <a:lnTo>
                    <a:pt x="154" y="367"/>
                  </a:lnTo>
                  <a:lnTo>
                    <a:pt x="153" y="364"/>
                  </a:lnTo>
                  <a:lnTo>
                    <a:pt x="151" y="363"/>
                  </a:lnTo>
                  <a:lnTo>
                    <a:pt x="150" y="363"/>
                  </a:lnTo>
                  <a:lnTo>
                    <a:pt x="147" y="361"/>
                  </a:lnTo>
                  <a:lnTo>
                    <a:pt x="144" y="363"/>
                  </a:lnTo>
                  <a:lnTo>
                    <a:pt x="126" y="371"/>
                  </a:lnTo>
                  <a:lnTo>
                    <a:pt x="106" y="371"/>
                  </a:lnTo>
                  <a:lnTo>
                    <a:pt x="89" y="365"/>
                  </a:lnTo>
                  <a:lnTo>
                    <a:pt x="72" y="354"/>
                  </a:lnTo>
                  <a:lnTo>
                    <a:pt x="61" y="339"/>
                  </a:lnTo>
                  <a:lnTo>
                    <a:pt x="54" y="320"/>
                  </a:lnTo>
                  <a:lnTo>
                    <a:pt x="53" y="301"/>
                  </a:lnTo>
                  <a:lnTo>
                    <a:pt x="60" y="282"/>
                  </a:lnTo>
                  <a:lnTo>
                    <a:pt x="61" y="279"/>
                  </a:lnTo>
                  <a:lnTo>
                    <a:pt x="63" y="278"/>
                  </a:lnTo>
                  <a:lnTo>
                    <a:pt x="63" y="275"/>
                  </a:lnTo>
                  <a:lnTo>
                    <a:pt x="61" y="272"/>
                  </a:lnTo>
                  <a:lnTo>
                    <a:pt x="60" y="271"/>
                  </a:lnTo>
                  <a:lnTo>
                    <a:pt x="57" y="270"/>
                  </a:lnTo>
                  <a:lnTo>
                    <a:pt x="40" y="264"/>
                  </a:lnTo>
                  <a:lnTo>
                    <a:pt x="27" y="253"/>
                  </a:lnTo>
                  <a:lnTo>
                    <a:pt x="19" y="239"/>
                  </a:lnTo>
                  <a:lnTo>
                    <a:pt x="15" y="222"/>
                  </a:lnTo>
                  <a:lnTo>
                    <a:pt x="15" y="205"/>
                  </a:lnTo>
                  <a:lnTo>
                    <a:pt x="19" y="188"/>
                  </a:lnTo>
                  <a:lnTo>
                    <a:pt x="26" y="172"/>
                  </a:lnTo>
                  <a:lnTo>
                    <a:pt x="39" y="161"/>
                  </a:lnTo>
                  <a:lnTo>
                    <a:pt x="55" y="154"/>
                  </a:lnTo>
                  <a:lnTo>
                    <a:pt x="58" y="153"/>
                  </a:lnTo>
                  <a:lnTo>
                    <a:pt x="61" y="151"/>
                  </a:lnTo>
                  <a:lnTo>
                    <a:pt x="63" y="150"/>
                  </a:lnTo>
                  <a:lnTo>
                    <a:pt x="63" y="147"/>
                  </a:lnTo>
                  <a:lnTo>
                    <a:pt x="61" y="144"/>
                  </a:lnTo>
                  <a:lnTo>
                    <a:pt x="53" y="124"/>
                  </a:lnTo>
                  <a:lnTo>
                    <a:pt x="53" y="106"/>
                  </a:lnTo>
                  <a:lnTo>
                    <a:pt x="60" y="88"/>
                  </a:lnTo>
                  <a:lnTo>
                    <a:pt x="71" y="72"/>
                  </a:lnTo>
                  <a:lnTo>
                    <a:pt x="86" y="61"/>
                  </a:lnTo>
                  <a:lnTo>
                    <a:pt x="105" y="54"/>
                  </a:lnTo>
                  <a:lnTo>
                    <a:pt x="123" y="52"/>
                  </a:lnTo>
                  <a:lnTo>
                    <a:pt x="141" y="59"/>
                  </a:lnTo>
                  <a:lnTo>
                    <a:pt x="143" y="59"/>
                  </a:lnTo>
                  <a:lnTo>
                    <a:pt x="144" y="61"/>
                  </a:lnTo>
                  <a:lnTo>
                    <a:pt x="147" y="62"/>
                  </a:lnTo>
                  <a:lnTo>
                    <a:pt x="149" y="62"/>
                  </a:lnTo>
                  <a:lnTo>
                    <a:pt x="151" y="61"/>
                  </a:lnTo>
                  <a:lnTo>
                    <a:pt x="153" y="59"/>
                  </a:lnTo>
                  <a:lnTo>
                    <a:pt x="154" y="57"/>
                  </a:lnTo>
                  <a:lnTo>
                    <a:pt x="160" y="40"/>
                  </a:lnTo>
                  <a:lnTo>
                    <a:pt x="171" y="27"/>
                  </a:lnTo>
                  <a:lnTo>
                    <a:pt x="185" y="19"/>
                  </a:lnTo>
                  <a:lnTo>
                    <a:pt x="202" y="14"/>
                  </a:lnTo>
                  <a:lnTo>
                    <a:pt x="219" y="13"/>
                  </a:lnTo>
                  <a:lnTo>
                    <a:pt x="236" y="17"/>
                  </a:lnTo>
                  <a:lnTo>
                    <a:pt x="251" y="26"/>
                  </a:lnTo>
                  <a:lnTo>
                    <a:pt x="263" y="38"/>
                  </a:lnTo>
                  <a:lnTo>
                    <a:pt x="271" y="54"/>
                  </a:lnTo>
                  <a:lnTo>
                    <a:pt x="271" y="57"/>
                  </a:lnTo>
                  <a:lnTo>
                    <a:pt x="274" y="58"/>
                  </a:lnTo>
                  <a:lnTo>
                    <a:pt x="275" y="59"/>
                  </a:lnTo>
                  <a:lnTo>
                    <a:pt x="278" y="59"/>
                  </a:lnTo>
                  <a:lnTo>
                    <a:pt x="280" y="61"/>
                  </a:lnTo>
                  <a:lnTo>
                    <a:pt x="282" y="59"/>
                  </a:lnTo>
                  <a:lnTo>
                    <a:pt x="301" y="52"/>
                  </a:lnTo>
                  <a:lnTo>
                    <a:pt x="320" y="54"/>
                  </a:lnTo>
                  <a:lnTo>
                    <a:pt x="339" y="61"/>
                  </a:lnTo>
                  <a:lnTo>
                    <a:pt x="354" y="72"/>
                  </a:lnTo>
                  <a:lnTo>
                    <a:pt x="366" y="88"/>
                  </a:lnTo>
                  <a:lnTo>
                    <a:pt x="371" y="106"/>
                  </a:lnTo>
                  <a:lnTo>
                    <a:pt x="371" y="124"/>
                  </a:lnTo>
                  <a:lnTo>
                    <a:pt x="363" y="144"/>
                  </a:lnTo>
                  <a:lnTo>
                    <a:pt x="361" y="147"/>
                  </a:lnTo>
                  <a:lnTo>
                    <a:pt x="363" y="150"/>
                  </a:lnTo>
                  <a:lnTo>
                    <a:pt x="364" y="151"/>
                  </a:lnTo>
                  <a:lnTo>
                    <a:pt x="367" y="153"/>
                  </a:lnTo>
                  <a:lnTo>
                    <a:pt x="370" y="154"/>
                  </a:lnTo>
                  <a:lnTo>
                    <a:pt x="387" y="161"/>
                  </a:lnTo>
                  <a:lnTo>
                    <a:pt x="398" y="172"/>
                  </a:lnTo>
                  <a:lnTo>
                    <a:pt x="406" y="188"/>
                  </a:lnTo>
                  <a:lnTo>
                    <a:pt x="411" y="205"/>
                  </a:lnTo>
                  <a:lnTo>
                    <a:pt x="411" y="222"/>
                  </a:lnTo>
                  <a:lnTo>
                    <a:pt x="406" y="239"/>
                  </a:lnTo>
                  <a:lnTo>
                    <a:pt x="398" y="253"/>
                  </a:lnTo>
                  <a:lnTo>
                    <a:pt x="384" y="264"/>
                  </a:lnTo>
                  <a:lnTo>
                    <a:pt x="367" y="270"/>
                  </a:ln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61" name="Freeform 817"/>
            <p:cNvSpPr>
              <a:spLocks noEditPoints="1"/>
            </p:cNvSpPr>
            <p:nvPr>
              <p:custDataLst>
                <p:tags r:id="rId7"/>
              </p:custDataLst>
            </p:nvPr>
          </p:nvSpPr>
          <p:spPr>
            <a:xfrm>
              <a:off x="2716" y="306"/>
              <a:ext cx="1201" cy="119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25" h="423">
                  <a:moveTo>
                    <a:pt x="380" y="143"/>
                  </a:moveTo>
                  <a:lnTo>
                    <a:pt x="387" y="122"/>
                  </a:lnTo>
                  <a:lnTo>
                    <a:pt x="385" y="99"/>
                  </a:lnTo>
                  <a:lnTo>
                    <a:pt x="377" y="79"/>
                  </a:lnTo>
                  <a:lnTo>
                    <a:pt x="363" y="62"/>
                  </a:lnTo>
                  <a:lnTo>
                    <a:pt x="346" y="48"/>
                  </a:lnTo>
                  <a:lnTo>
                    <a:pt x="325" y="40"/>
                  </a:lnTo>
                  <a:lnTo>
                    <a:pt x="304" y="38"/>
                  </a:lnTo>
                  <a:lnTo>
                    <a:pt x="282" y="44"/>
                  </a:lnTo>
                  <a:lnTo>
                    <a:pt x="273" y="27"/>
                  </a:lnTo>
                  <a:lnTo>
                    <a:pt x="257" y="13"/>
                  </a:lnTo>
                  <a:lnTo>
                    <a:pt x="240" y="5"/>
                  </a:lnTo>
                  <a:lnTo>
                    <a:pt x="222" y="0"/>
                  </a:lnTo>
                  <a:lnTo>
                    <a:pt x="202" y="0"/>
                  </a:lnTo>
                  <a:lnTo>
                    <a:pt x="182" y="5"/>
                  </a:lnTo>
                  <a:lnTo>
                    <a:pt x="165" y="13"/>
                  </a:lnTo>
                  <a:lnTo>
                    <a:pt x="151" y="26"/>
                  </a:lnTo>
                  <a:lnTo>
                    <a:pt x="143" y="44"/>
                  </a:lnTo>
                  <a:lnTo>
                    <a:pt x="120" y="38"/>
                  </a:lnTo>
                  <a:lnTo>
                    <a:pt x="99" y="40"/>
                  </a:lnTo>
                  <a:lnTo>
                    <a:pt x="79" y="48"/>
                  </a:lnTo>
                  <a:lnTo>
                    <a:pt x="61" y="62"/>
                  </a:lnTo>
                  <a:lnTo>
                    <a:pt x="48" y="79"/>
                  </a:lnTo>
                  <a:lnTo>
                    <a:pt x="40" y="99"/>
                  </a:lnTo>
                  <a:lnTo>
                    <a:pt x="37" y="122"/>
                  </a:lnTo>
                  <a:lnTo>
                    <a:pt x="44" y="143"/>
                  </a:lnTo>
                  <a:lnTo>
                    <a:pt x="27" y="153"/>
                  </a:lnTo>
                  <a:lnTo>
                    <a:pt x="13" y="167"/>
                  </a:lnTo>
                  <a:lnTo>
                    <a:pt x="5" y="184"/>
                  </a:lnTo>
                  <a:lnTo>
                    <a:pt x="0" y="203"/>
                  </a:lnTo>
                  <a:lnTo>
                    <a:pt x="0" y="223"/>
                  </a:lnTo>
                  <a:lnTo>
                    <a:pt x="5" y="241"/>
                  </a:lnTo>
                  <a:lnTo>
                    <a:pt x="13" y="258"/>
                  </a:lnTo>
                  <a:lnTo>
                    <a:pt x="26" y="272"/>
                  </a:lnTo>
                  <a:lnTo>
                    <a:pt x="44" y="281"/>
                  </a:lnTo>
                  <a:lnTo>
                    <a:pt x="39" y="303"/>
                  </a:lnTo>
                  <a:lnTo>
                    <a:pt x="41" y="325"/>
                  </a:lnTo>
                  <a:lnTo>
                    <a:pt x="50" y="346"/>
                  </a:lnTo>
                  <a:lnTo>
                    <a:pt x="63" y="363"/>
                  </a:lnTo>
                  <a:lnTo>
                    <a:pt x="81" y="377"/>
                  </a:lnTo>
                  <a:lnTo>
                    <a:pt x="101" y="385"/>
                  </a:lnTo>
                  <a:lnTo>
                    <a:pt x="122" y="387"/>
                  </a:lnTo>
                  <a:lnTo>
                    <a:pt x="143" y="380"/>
                  </a:lnTo>
                  <a:lnTo>
                    <a:pt x="151" y="398"/>
                  </a:lnTo>
                  <a:lnTo>
                    <a:pt x="165" y="411"/>
                  </a:lnTo>
                  <a:lnTo>
                    <a:pt x="182" y="419"/>
                  </a:lnTo>
                  <a:lnTo>
                    <a:pt x="202" y="423"/>
                  </a:lnTo>
                  <a:lnTo>
                    <a:pt x="222" y="423"/>
                  </a:lnTo>
                  <a:lnTo>
                    <a:pt x="240" y="419"/>
                  </a:lnTo>
                  <a:lnTo>
                    <a:pt x="257" y="411"/>
                  </a:lnTo>
                  <a:lnTo>
                    <a:pt x="273" y="398"/>
                  </a:lnTo>
                  <a:lnTo>
                    <a:pt x="282" y="380"/>
                  </a:lnTo>
                  <a:lnTo>
                    <a:pt x="304" y="387"/>
                  </a:lnTo>
                  <a:lnTo>
                    <a:pt x="325" y="385"/>
                  </a:lnTo>
                  <a:lnTo>
                    <a:pt x="344" y="377"/>
                  </a:lnTo>
                  <a:lnTo>
                    <a:pt x="361" y="363"/>
                  </a:lnTo>
                  <a:lnTo>
                    <a:pt x="375" y="346"/>
                  </a:lnTo>
                  <a:lnTo>
                    <a:pt x="384" y="325"/>
                  </a:lnTo>
                  <a:lnTo>
                    <a:pt x="385" y="303"/>
                  </a:lnTo>
                  <a:lnTo>
                    <a:pt x="380" y="281"/>
                  </a:lnTo>
                  <a:lnTo>
                    <a:pt x="398" y="272"/>
                  </a:lnTo>
                  <a:lnTo>
                    <a:pt x="411" y="258"/>
                  </a:lnTo>
                  <a:lnTo>
                    <a:pt x="421" y="241"/>
                  </a:lnTo>
                  <a:lnTo>
                    <a:pt x="425" y="223"/>
                  </a:lnTo>
                  <a:lnTo>
                    <a:pt x="423" y="203"/>
                  </a:lnTo>
                  <a:lnTo>
                    <a:pt x="419" y="184"/>
                  </a:lnTo>
                  <a:lnTo>
                    <a:pt x="411" y="167"/>
                  </a:lnTo>
                  <a:lnTo>
                    <a:pt x="398" y="153"/>
                  </a:lnTo>
                  <a:lnTo>
                    <a:pt x="380" y="143"/>
                  </a:lnTo>
                  <a:close/>
                  <a:moveTo>
                    <a:pt x="367" y="270"/>
                  </a:moveTo>
                  <a:lnTo>
                    <a:pt x="364" y="271"/>
                  </a:lnTo>
                  <a:lnTo>
                    <a:pt x="363" y="272"/>
                  </a:lnTo>
                  <a:lnTo>
                    <a:pt x="363" y="275"/>
                  </a:lnTo>
                  <a:lnTo>
                    <a:pt x="363" y="278"/>
                  </a:lnTo>
                  <a:lnTo>
                    <a:pt x="363" y="279"/>
                  </a:lnTo>
                  <a:lnTo>
                    <a:pt x="364" y="282"/>
                  </a:lnTo>
                  <a:lnTo>
                    <a:pt x="371" y="301"/>
                  </a:lnTo>
                  <a:lnTo>
                    <a:pt x="371" y="320"/>
                  </a:lnTo>
                  <a:lnTo>
                    <a:pt x="364" y="339"/>
                  </a:lnTo>
                  <a:lnTo>
                    <a:pt x="352" y="354"/>
                  </a:lnTo>
                  <a:lnTo>
                    <a:pt x="335" y="365"/>
                  </a:lnTo>
                  <a:lnTo>
                    <a:pt x="318" y="371"/>
                  </a:lnTo>
                  <a:lnTo>
                    <a:pt x="299" y="371"/>
                  </a:lnTo>
                  <a:lnTo>
                    <a:pt x="281" y="363"/>
                  </a:lnTo>
                  <a:lnTo>
                    <a:pt x="278" y="361"/>
                  </a:lnTo>
                  <a:lnTo>
                    <a:pt x="275" y="363"/>
                  </a:lnTo>
                  <a:lnTo>
                    <a:pt x="273" y="364"/>
                  </a:lnTo>
                  <a:lnTo>
                    <a:pt x="271" y="365"/>
                  </a:lnTo>
                  <a:lnTo>
                    <a:pt x="271" y="370"/>
                  </a:lnTo>
                  <a:lnTo>
                    <a:pt x="263" y="385"/>
                  </a:lnTo>
                  <a:lnTo>
                    <a:pt x="251" y="398"/>
                  </a:lnTo>
                  <a:lnTo>
                    <a:pt x="236" y="406"/>
                  </a:lnTo>
                  <a:lnTo>
                    <a:pt x="219" y="411"/>
                  </a:lnTo>
                  <a:lnTo>
                    <a:pt x="202" y="411"/>
                  </a:lnTo>
                  <a:lnTo>
                    <a:pt x="185" y="405"/>
                  </a:lnTo>
                  <a:lnTo>
                    <a:pt x="171" y="396"/>
                  </a:lnTo>
                  <a:lnTo>
                    <a:pt x="160" y="384"/>
                  </a:lnTo>
                  <a:lnTo>
                    <a:pt x="154" y="367"/>
                  </a:lnTo>
                  <a:lnTo>
                    <a:pt x="153" y="364"/>
                  </a:lnTo>
                  <a:lnTo>
                    <a:pt x="151" y="363"/>
                  </a:lnTo>
                  <a:lnTo>
                    <a:pt x="150" y="363"/>
                  </a:lnTo>
                  <a:lnTo>
                    <a:pt x="147" y="361"/>
                  </a:lnTo>
                  <a:lnTo>
                    <a:pt x="144" y="363"/>
                  </a:lnTo>
                  <a:lnTo>
                    <a:pt x="126" y="371"/>
                  </a:lnTo>
                  <a:lnTo>
                    <a:pt x="106" y="371"/>
                  </a:lnTo>
                  <a:lnTo>
                    <a:pt x="89" y="365"/>
                  </a:lnTo>
                  <a:lnTo>
                    <a:pt x="72" y="354"/>
                  </a:lnTo>
                  <a:lnTo>
                    <a:pt x="61" y="339"/>
                  </a:lnTo>
                  <a:lnTo>
                    <a:pt x="54" y="320"/>
                  </a:lnTo>
                  <a:lnTo>
                    <a:pt x="53" y="301"/>
                  </a:lnTo>
                  <a:lnTo>
                    <a:pt x="60" y="282"/>
                  </a:lnTo>
                  <a:lnTo>
                    <a:pt x="61" y="279"/>
                  </a:lnTo>
                  <a:lnTo>
                    <a:pt x="63" y="278"/>
                  </a:lnTo>
                  <a:lnTo>
                    <a:pt x="63" y="275"/>
                  </a:lnTo>
                  <a:lnTo>
                    <a:pt x="61" y="272"/>
                  </a:lnTo>
                  <a:lnTo>
                    <a:pt x="60" y="271"/>
                  </a:lnTo>
                  <a:lnTo>
                    <a:pt x="57" y="270"/>
                  </a:lnTo>
                  <a:lnTo>
                    <a:pt x="40" y="264"/>
                  </a:lnTo>
                  <a:lnTo>
                    <a:pt x="27" y="253"/>
                  </a:lnTo>
                  <a:lnTo>
                    <a:pt x="19" y="239"/>
                  </a:lnTo>
                  <a:lnTo>
                    <a:pt x="15" y="222"/>
                  </a:lnTo>
                  <a:lnTo>
                    <a:pt x="15" y="205"/>
                  </a:lnTo>
                  <a:lnTo>
                    <a:pt x="19" y="188"/>
                  </a:lnTo>
                  <a:lnTo>
                    <a:pt x="26" y="172"/>
                  </a:lnTo>
                  <a:lnTo>
                    <a:pt x="39" y="161"/>
                  </a:lnTo>
                  <a:lnTo>
                    <a:pt x="55" y="154"/>
                  </a:lnTo>
                  <a:lnTo>
                    <a:pt x="58" y="153"/>
                  </a:lnTo>
                  <a:lnTo>
                    <a:pt x="61" y="151"/>
                  </a:lnTo>
                  <a:lnTo>
                    <a:pt x="63" y="150"/>
                  </a:lnTo>
                  <a:lnTo>
                    <a:pt x="63" y="147"/>
                  </a:lnTo>
                  <a:lnTo>
                    <a:pt x="61" y="144"/>
                  </a:lnTo>
                  <a:lnTo>
                    <a:pt x="53" y="124"/>
                  </a:lnTo>
                  <a:lnTo>
                    <a:pt x="53" y="106"/>
                  </a:lnTo>
                  <a:lnTo>
                    <a:pt x="60" y="88"/>
                  </a:lnTo>
                  <a:lnTo>
                    <a:pt x="71" y="72"/>
                  </a:lnTo>
                  <a:lnTo>
                    <a:pt x="86" y="61"/>
                  </a:lnTo>
                  <a:lnTo>
                    <a:pt x="105" y="54"/>
                  </a:lnTo>
                  <a:lnTo>
                    <a:pt x="123" y="52"/>
                  </a:lnTo>
                  <a:lnTo>
                    <a:pt x="141" y="59"/>
                  </a:lnTo>
                  <a:lnTo>
                    <a:pt x="143" y="59"/>
                  </a:lnTo>
                  <a:lnTo>
                    <a:pt x="144" y="61"/>
                  </a:lnTo>
                  <a:lnTo>
                    <a:pt x="147" y="62"/>
                  </a:lnTo>
                  <a:lnTo>
                    <a:pt x="149" y="62"/>
                  </a:lnTo>
                  <a:lnTo>
                    <a:pt x="151" y="61"/>
                  </a:lnTo>
                  <a:lnTo>
                    <a:pt x="153" y="59"/>
                  </a:lnTo>
                  <a:lnTo>
                    <a:pt x="154" y="57"/>
                  </a:lnTo>
                  <a:lnTo>
                    <a:pt x="160" y="40"/>
                  </a:lnTo>
                  <a:lnTo>
                    <a:pt x="171" y="27"/>
                  </a:lnTo>
                  <a:lnTo>
                    <a:pt x="185" y="19"/>
                  </a:lnTo>
                  <a:lnTo>
                    <a:pt x="202" y="14"/>
                  </a:lnTo>
                  <a:lnTo>
                    <a:pt x="219" y="13"/>
                  </a:lnTo>
                  <a:lnTo>
                    <a:pt x="236" y="17"/>
                  </a:lnTo>
                  <a:lnTo>
                    <a:pt x="251" y="26"/>
                  </a:lnTo>
                  <a:lnTo>
                    <a:pt x="263" y="38"/>
                  </a:lnTo>
                  <a:lnTo>
                    <a:pt x="271" y="54"/>
                  </a:lnTo>
                  <a:lnTo>
                    <a:pt x="271" y="57"/>
                  </a:lnTo>
                  <a:lnTo>
                    <a:pt x="274" y="58"/>
                  </a:lnTo>
                  <a:lnTo>
                    <a:pt x="275" y="59"/>
                  </a:lnTo>
                  <a:lnTo>
                    <a:pt x="278" y="59"/>
                  </a:lnTo>
                  <a:lnTo>
                    <a:pt x="280" y="61"/>
                  </a:lnTo>
                  <a:lnTo>
                    <a:pt x="282" y="59"/>
                  </a:lnTo>
                  <a:lnTo>
                    <a:pt x="301" y="52"/>
                  </a:lnTo>
                  <a:lnTo>
                    <a:pt x="320" y="54"/>
                  </a:lnTo>
                  <a:lnTo>
                    <a:pt x="339" y="61"/>
                  </a:lnTo>
                  <a:lnTo>
                    <a:pt x="354" y="72"/>
                  </a:lnTo>
                  <a:lnTo>
                    <a:pt x="366" y="88"/>
                  </a:lnTo>
                  <a:lnTo>
                    <a:pt x="371" y="106"/>
                  </a:lnTo>
                  <a:lnTo>
                    <a:pt x="371" y="124"/>
                  </a:lnTo>
                  <a:lnTo>
                    <a:pt x="363" y="144"/>
                  </a:lnTo>
                  <a:lnTo>
                    <a:pt x="361" y="147"/>
                  </a:lnTo>
                  <a:lnTo>
                    <a:pt x="363" y="150"/>
                  </a:lnTo>
                  <a:lnTo>
                    <a:pt x="364" y="151"/>
                  </a:lnTo>
                  <a:lnTo>
                    <a:pt x="367" y="153"/>
                  </a:lnTo>
                  <a:lnTo>
                    <a:pt x="370" y="154"/>
                  </a:lnTo>
                  <a:lnTo>
                    <a:pt x="387" y="161"/>
                  </a:lnTo>
                  <a:lnTo>
                    <a:pt x="398" y="172"/>
                  </a:lnTo>
                  <a:lnTo>
                    <a:pt x="406" y="188"/>
                  </a:lnTo>
                  <a:lnTo>
                    <a:pt x="411" y="205"/>
                  </a:lnTo>
                  <a:lnTo>
                    <a:pt x="411" y="222"/>
                  </a:lnTo>
                  <a:lnTo>
                    <a:pt x="406" y="239"/>
                  </a:lnTo>
                  <a:lnTo>
                    <a:pt x="398" y="253"/>
                  </a:lnTo>
                  <a:lnTo>
                    <a:pt x="384" y="264"/>
                  </a:lnTo>
                  <a:lnTo>
                    <a:pt x="367" y="270"/>
                  </a:ln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63" name="矩形 7"/>
            <p:cNvSpPr/>
            <p:nvPr/>
          </p:nvSpPr>
          <p:spPr>
            <a:xfrm>
              <a:off x="315" y="384"/>
              <a:ext cx="1009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练</a:t>
              </a:r>
              <a:endParaRPr lang="zh-CN" altLang="en-US" sz="36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364" name="矩形 8"/>
            <p:cNvSpPr/>
            <p:nvPr/>
          </p:nvSpPr>
          <p:spPr>
            <a:xfrm>
              <a:off x="1385" y="767"/>
              <a:ext cx="1009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一</a:t>
              </a:r>
              <a:endParaRPr lang="zh-CN" altLang="en-US" sz="36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365" name="矩形 9"/>
            <p:cNvSpPr/>
            <p:nvPr/>
          </p:nvSpPr>
          <p:spPr>
            <a:xfrm>
              <a:off x="2716" y="384"/>
              <a:ext cx="1009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练</a:t>
              </a:r>
              <a:endParaRPr lang="zh-CN" altLang="en-US" sz="36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659765" y="1297940"/>
            <a:ext cx="63087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lang="en-US" altLang="zh-CN" sz="3600" b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sz="3600" b="0">
                <a:latin typeface="华文楷体" panose="02010600040101010101" pitchFamily="2" charset="-122"/>
                <a:ea typeface="华文楷体" panose="02010600040101010101" pitchFamily="2" charset="-122"/>
              </a:rPr>
              <a:t>计算平行四边形的面积。</a:t>
            </a:r>
            <a:endParaRPr lang="zh-CN" altLang="en-US" sz="3600" b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46" name="组合 10"/>
          <p:cNvGrpSpPr/>
          <p:nvPr/>
        </p:nvGrpSpPr>
        <p:grpSpPr>
          <a:xfrm>
            <a:off x="732790" y="2307590"/>
            <a:ext cx="3709719" cy="2043751"/>
            <a:chOff x="3373" y="3900"/>
            <a:chExt cx="5173" cy="3252"/>
          </a:xfrm>
        </p:grpSpPr>
        <p:grpSp>
          <p:nvGrpSpPr>
            <p:cNvPr id="47" name="组合 5"/>
            <p:cNvGrpSpPr/>
            <p:nvPr/>
          </p:nvGrpSpPr>
          <p:grpSpPr>
            <a:xfrm>
              <a:off x="4909" y="5761"/>
              <a:ext cx="333" cy="350"/>
              <a:chOff x="2840" y="919"/>
              <a:chExt cx="333" cy="350"/>
            </a:xfrm>
          </p:grpSpPr>
          <p:cxnSp>
            <p:nvCxnSpPr>
              <p:cNvPr id="48" name="直接连接符 3"/>
              <p:cNvCxnSpPr/>
              <p:nvPr/>
            </p:nvCxnSpPr>
            <p:spPr>
              <a:xfrm>
                <a:off x="2840" y="919"/>
                <a:ext cx="333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"/>
              <p:cNvCxnSpPr/>
              <p:nvPr/>
            </p:nvCxnSpPr>
            <p:spPr>
              <a:xfrm>
                <a:off x="3173" y="919"/>
                <a:ext cx="0" cy="351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50" name="平行四边形 6"/>
            <p:cNvSpPr/>
            <p:nvPr/>
          </p:nvSpPr>
          <p:spPr>
            <a:xfrm>
              <a:off x="4348" y="3900"/>
              <a:ext cx="3633" cy="2212"/>
            </a:xfrm>
            <a:prstGeom prst="parallelogram">
              <a:avLst/>
            </a:prstGeom>
            <a:noFill/>
            <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51" name="直接连接符 7"/>
            <p:cNvCxnSpPr/>
            <p:nvPr/>
          </p:nvCxnSpPr>
          <p:spPr>
            <a:xfrm>
              <a:off x="4944" y="3970"/>
              <a:ext cx="17" cy="2104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8"/>
            <p:cNvSpPr txBox="1"/>
            <p:nvPr/>
          </p:nvSpPr>
          <p:spPr>
            <a:xfrm>
              <a:off x="3373" y="4067"/>
              <a:ext cx="4540" cy="13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indent="304800" algn="l" eaLnBrk="1">
                <a:lnSpc>
                  <a:spcPct val="150000"/>
                </a:lnSpc>
              </a:pPr>
              <a:r>
                <a:rPr lang="en-US" altLang="zh-CN" sz="2800" kern="120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Times New Roman" panose="02020603050405020304"/>
                </a:rPr>
                <a:t>10dm</a:t>
              </a:r>
              <a:endParaRPr lang="en-US" altLang="zh-CN" sz="2800" kern="10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53" name="文本框 9"/>
            <p:cNvSpPr txBox="1"/>
            <p:nvPr/>
          </p:nvSpPr>
          <p:spPr>
            <a:xfrm>
              <a:off x="4587" y="5761"/>
              <a:ext cx="3959" cy="13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indent="304800" algn="l" eaLnBrk="1">
                <a:lnSpc>
                  <a:spcPct val="150000"/>
                </a:lnSpc>
              </a:pPr>
              <a:r>
                <a:rPr lang="en-US" altLang="zh-CN" sz="2800" kern="120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Times New Roman" panose="02020603050405020304"/>
                </a:rPr>
                <a:t>14dm</a:t>
              </a:r>
              <a:endParaRPr lang="en-US" altLang="zh-CN" sz="2800" kern="1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/>
              </a:endParaRPr>
            </a:p>
          </p:txBody>
        </p:sp>
      </p:grpSp>
      <p:grpSp>
        <p:nvGrpSpPr>
          <p:cNvPr id="62" name="组合 11"/>
          <p:cNvGrpSpPr/>
          <p:nvPr/>
        </p:nvGrpSpPr>
        <p:grpSpPr>
          <a:xfrm rot="16020000">
            <a:off x="4987825" y="2021062"/>
            <a:ext cx="2216438" cy="2377914"/>
            <a:chOff x="4348" y="3577"/>
            <a:chExt cx="3633" cy="4302"/>
          </a:xfrm>
        </p:grpSpPr>
        <p:grpSp>
          <p:nvGrpSpPr>
            <p:cNvPr id="63" name="组合 12"/>
            <p:cNvGrpSpPr/>
            <p:nvPr/>
          </p:nvGrpSpPr>
          <p:grpSpPr>
            <a:xfrm>
              <a:off x="4909" y="5761"/>
              <a:ext cx="333" cy="350"/>
              <a:chOff x="2840" y="919"/>
              <a:chExt cx="333" cy="350"/>
            </a:xfrm>
          </p:grpSpPr>
          <p:cxnSp>
            <p:nvCxnSpPr>
              <p:cNvPr id="64" name="直接连接符 13"/>
              <p:cNvCxnSpPr/>
              <p:nvPr/>
            </p:nvCxnSpPr>
            <p:spPr>
              <a:xfrm>
                <a:off x="2840" y="919"/>
                <a:ext cx="333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14"/>
              <p:cNvCxnSpPr/>
              <p:nvPr/>
            </p:nvCxnSpPr>
            <p:spPr>
              <a:xfrm>
                <a:off x="3173" y="919"/>
                <a:ext cx="0" cy="351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66" name="平行四边形 15"/>
            <p:cNvSpPr/>
            <p:nvPr/>
          </p:nvSpPr>
          <p:spPr>
            <a:xfrm>
              <a:off x="4348" y="3900"/>
              <a:ext cx="3633" cy="2212"/>
            </a:xfrm>
            <a:prstGeom prst="parallelogram">
              <a:avLst/>
            </a:prstGeom>
            <a:noFill/>
            <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67" name="直接连接符 16"/>
            <p:cNvCxnSpPr/>
            <p:nvPr/>
          </p:nvCxnSpPr>
          <p:spPr>
            <a:xfrm flipH="1">
              <a:off x="4888" y="3891"/>
              <a:ext cx="56" cy="2193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 rot="5220000">
              <a:off x="4430" y="4028"/>
              <a:ext cx="2037" cy="11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indent="304800" algn="l" eaLnBrk="1">
                <a:lnSpc>
                  <a:spcPct val="150000"/>
                </a:lnSpc>
              </a:pPr>
              <a:r>
                <a:rPr lang="en-US" altLang="zh-CN" sz="2800" kern="120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Times New Roman" panose="02020603050405020304"/>
                </a:rPr>
                <a:t>15m</a:t>
              </a:r>
              <a:endParaRPr lang="en-US" altLang="zh-CN" sz="2800" kern="1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/>
              </a:endParaRPr>
            </a:p>
          </p:txBody>
        </p:sp>
        <p:sp>
          <p:nvSpPr>
            <p:cNvPr id="68" name="文本框 18"/>
            <p:cNvSpPr txBox="1"/>
            <p:nvPr/>
          </p:nvSpPr>
          <p:spPr>
            <a:xfrm rot="5580000">
              <a:off x="5253" y="6087"/>
              <a:ext cx="2402" cy="11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indent="304800" algn="l" eaLnBrk="1">
                <a:lnSpc>
                  <a:spcPct val="150000"/>
                </a:lnSpc>
              </a:pPr>
              <a:r>
                <a:rPr lang="en-US" altLang="zh-CN" sz="2800" kern="120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Times New Roman" panose="02020603050405020304"/>
                </a:rPr>
                <a:t>19m</a:t>
              </a:r>
              <a:endParaRPr lang="en-US" altLang="zh-CN" sz="2800" kern="1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/>
              </a:endParaRPr>
            </a:p>
          </p:txBody>
        </p:sp>
      </p:grpSp>
      <p:grpSp>
        <p:nvGrpSpPr>
          <p:cNvPr id="69" name="组合 19"/>
          <p:cNvGrpSpPr/>
          <p:nvPr/>
        </p:nvGrpSpPr>
        <p:grpSpPr>
          <a:xfrm>
            <a:off x="7495540" y="2744513"/>
            <a:ext cx="3797300" cy="1855478"/>
            <a:chOff x="3400" y="3900"/>
            <a:chExt cx="3620" cy="4145"/>
          </a:xfrm>
        </p:grpSpPr>
        <p:grpSp>
          <p:nvGrpSpPr>
            <p:cNvPr id="70" name="组合 20"/>
            <p:cNvGrpSpPr/>
            <p:nvPr/>
          </p:nvGrpSpPr>
          <p:grpSpPr>
            <a:xfrm>
              <a:off x="4909" y="5761"/>
              <a:ext cx="333" cy="350"/>
              <a:chOff x="2840" y="919"/>
              <a:chExt cx="333" cy="350"/>
            </a:xfrm>
          </p:grpSpPr>
          <p:cxnSp>
            <p:nvCxnSpPr>
              <p:cNvPr id="71" name="直接连接符 21"/>
              <p:cNvCxnSpPr/>
              <p:nvPr/>
            </p:nvCxnSpPr>
            <p:spPr>
              <a:xfrm>
                <a:off x="2840" y="919"/>
                <a:ext cx="333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22"/>
              <p:cNvCxnSpPr/>
              <p:nvPr/>
            </p:nvCxnSpPr>
            <p:spPr>
              <a:xfrm>
                <a:off x="3173" y="919"/>
                <a:ext cx="0" cy="351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73" name="平行四边形 23"/>
            <p:cNvSpPr/>
            <p:nvPr/>
          </p:nvSpPr>
          <p:spPr>
            <a:xfrm rot="10800000">
              <a:off x="3400" y="3900"/>
              <a:ext cx="3620" cy="2212"/>
            </a:xfrm>
            <a:prstGeom prst="parallelogram">
              <a:avLst/>
            </a:prstGeom>
            <a:noFill/>
            <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74" name="直接连接符 24"/>
            <p:cNvCxnSpPr/>
            <p:nvPr/>
          </p:nvCxnSpPr>
          <p:spPr>
            <a:xfrm>
              <a:off x="4944" y="3970"/>
              <a:ext cx="17" cy="2104"/>
            </a:xfrm>
            <a:prstGeom prst="line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文本框 25"/>
            <p:cNvSpPr txBox="1"/>
            <p:nvPr/>
          </p:nvSpPr>
          <p:spPr>
            <a:xfrm>
              <a:off x="3787" y="3956"/>
              <a:ext cx="1254" cy="18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indent="304800" algn="l" eaLnBrk="1">
                <a:lnSpc>
                  <a:spcPct val="150000"/>
                </a:lnSpc>
              </a:pPr>
              <a:r>
                <a:rPr lang="en-US" altLang="zh-CN" sz="2800" kern="120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Times New Roman" panose="02020603050405020304"/>
                </a:rPr>
                <a:t>8cm</a:t>
              </a:r>
              <a:endParaRPr lang="en-US" altLang="zh-CN" sz="2800" kern="120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418" y="6194"/>
              <a:ext cx="1315" cy="185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indent="304800" algn="l" eaLnBrk="1">
                <a:lnSpc>
                  <a:spcPct val="150000"/>
                </a:lnSpc>
              </a:pPr>
              <a:r>
                <a:rPr lang="en-US" altLang="zh-CN" sz="2800" kern="120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Times New Roman" panose="02020603050405020304"/>
                </a:rPr>
                <a:t>34cm</a:t>
              </a:r>
              <a:endParaRPr lang="en-US" altLang="zh-CN" sz="2800" kern="1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Times New Roman" panose="02020603050405020304"/>
              </a:endParaRPr>
            </a:p>
          </p:txBody>
        </p:sp>
      </p:grp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275590" y="4695825"/>
            <a:ext cx="3575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10</a:t>
            </a:r>
            <a:r>
              <a:rPr lang="zh-CN" altLang="en-US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×</a:t>
            </a:r>
            <a:r>
              <a:rPr lang="en-US" altLang="zh-CN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14=140</a:t>
            </a:r>
            <a:r>
              <a:rPr lang="zh-CN" altLang="en-US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（</a:t>
            </a:r>
            <a:r>
              <a:rPr lang="en-US" altLang="zh-CN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d㎡</a:t>
            </a:r>
            <a:r>
              <a:rPr lang="zh-CN" altLang="en-US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）</a:t>
            </a:r>
            <a:endParaRPr lang="zh-CN" altLang="en-US" sz="3200">
              <a:solidFill>
                <a:schemeClr val="dk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3988435" y="4810125"/>
            <a:ext cx="30975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15</a:t>
            </a:r>
            <a:r>
              <a:rPr lang="zh-CN" altLang="en-US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×</a:t>
            </a:r>
            <a:r>
              <a:rPr lang="en-US" altLang="zh-CN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19=285</a:t>
            </a:r>
            <a:r>
              <a:rPr lang="zh-CN" altLang="en-US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（</a:t>
            </a:r>
            <a:r>
              <a:rPr lang="en-US" altLang="zh-CN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㎡</a:t>
            </a:r>
            <a:r>
              <a:rPr lang="zh-CN" altLang="en-US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）</a:t>
            </a:r>
            <a:endParaRPr lang="zh-CN" altLang="en-US" sz="3200">
              <a:solidFill>
                <a:schemeClr val="dk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7704455" y="4822825"/>
            <a:ext cx="30975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8</a:t>
            </a:r>
            <a:r>
              <a:rPr lang="zh-CN" altLang="en-US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×</a:t>
            </a:r>
            <a:r>
              <a:rPr lang="en-US" altLang="zh-CN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34=272</a:t>
            </a:r>
            <a:r>
              <a:rPr lang="zh-CN" altLang="en-US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（</a:t>
            </a:r>
            <a:r>
              <a:rPr lang="en-US" altLang="zh-CN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华文楷体" panose="02010600040101010101" pitchFamily="2" charset="-122"/>
                <a:sym typeface="+mn-ea"/>
              </a:rPr>
              <a:t>㎠</a:t>
            </a:r>
            <a:r>
              <a:rPr lang="zh-CN" altLang="en-US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）</a:t>
            </a:r>
            <a:endParaRPr lang="zh-CN" altLang="en-US" sz="3200">
              <a:solidFill>
                <a:schemeClr val="dk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l="2127" t="10661" r="17263" b="52647"/>
          <a:stretch>
            <a:fillRect/>
          </a:stretch>
        </p:blipFill>
        <p:spPr>
          <a:xfrm>
            <a:off x="10275570" y="0"/>
            <a:ext cx="1916430" cy="1570990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127" t="10661" r="17263" b="52647"/>
          <a:stretch>
            <a:fillRect/>
          </a:stretch>
        </p:blipFill>
        <p:spPr>
          <a:xfrm>
            <a:off x="10275570" y="0"/>
            <a:ext cx="1916430" cy="1570990"/>
          </a:xfrm>
          <a:prstGeom prst="rect">
            <a:avLst/>
          </a:prstGeom>
        </p:spPr>
      </p:pic>
      <p:sp>
        <p:nvSpPr>
          <p:cNvPr id="10" name="等腰三角形 9"/>
          <p:cNvSpPr/>
          <p:nvPr userDrawn="1">
            <p:custDataLst>
              <p:tags r:id="rId3"/>
            </p:custDataLst>
          </p:nvPr>
        </p:nvSpPr>
        <p:spPr>
          <a:xfrm rot="2315082">
            <a:off x="260985" y="6021705"/>
            <a:ext cx="533400" cy="459740"/>
          </a:xfrm>
          <a:prstGeom prst="triangle">
            <a:avLst/>
          </a:prstGeom>
          <a:gradFill flip="none" rotWithShape="1">
            <a:gsLst>
              <a:gs pos="0">
                <a:srgbClr val="FDE7E6"/>
              </a:gs>
              <a:gs pos="100000">
                <a:srgbClr val="CFF3FA"/>
              </a:gs>
            </a:gsLst>
            <a:lin ang="0" scaled="0"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 algn="ctr"/>
            <a:endParaRPr lang="zh-CN" altLang="en-US" sz="1600" baseline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4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12" name="等腰三角形 11"/>
            <p:cNvSpPr/>
            <p:nvPr userDrawn="1">
              <p:custDataLst>
                <p:tags r:id="rId5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等腰三角形 1"/>
            <p:cNvSpPr/>
            <p:nvPr userDrawn="1">
              <p:custDataLst>
                <p:tags r:id="rId6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35" y="194945"/>
            <a:ext cx="3048635" cy="960120"/>
            <a:chOff x="1" y="307"/>
            <a:chExt cx="4801" cy="1512"/>
          </a:xfrm>
        </p:grpSpPr>
        <p:sp>
          <p:nvSpPr>
            <p:cNvPr id="14358" name="Freeform 817"/>
            <p:cNvSpPr>
              <a:spLocks noEditPoints="1"/>
            </p:cNvSpPr>
            <p:nvPr>
              <p:custDataLst>
                <p:tags r:id="rId7"/>
              </p:custDataLst>
            </p:nvPr>
          </p:nvSpPr>
          <p:spPr>
            <a:xfrm>
              <a:off x="1" y="623"/>
              <a:ext cx="1201" cy="119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25" h="423">
                  <a:moveTo>
                    <a:pt x="380" y="143"/>
                  </a:moveTo>
                  <a:lnTo>
                    <a:pt x="387" y="122"/>
                  </a:lnTo>
                  <a:lnTo>
                    <a:pt x="385" y="99"/>
                  </a:lnTo>
                  <a:lnTo>
                    <a:pt x="377" y="79"/>
                  </a:lnTo>
                  <a:lnTo>
                    <a:pt x="363" y="62"/>
                  </a:lnTo>
                  <a:lnTo>
                    <a:pt x="346" y="48"/>
                  </a:lnTo>
                  <a:lnTo>
                    <a:pt x="325" y="40"/>
                  </a:lnTo>
                  <a:lnTo>
                    <a:pt x="304" y="38"/>
                  </a:lnTo>
                  <a:lnTo>
                    <a:pt x="282" y="44"/>
                  </a:lnTo>
                  <a:lnTo>
                    <a:pt x="273" y="27"/>
                  </a:lnTo>
                  <a:lnTo>
                    <a:pt x="257" y="13"/>
                  </a:lnTo>
                  <a:lnTo>
                    <a:pt x="240" y="5"/>
                  </a:lnTo>
                  <a:lnTo>
                    <a:pt x="222" y="0"/>
                  </a:lnTo>
                  <a:lnTo>
                    <a:pt x="202" y="0"/>
                  </a:lnTo>
                  <a:lnTo>
                    <a:pt x="182" y="5"/>
                  </a:lnTo>
                  <a:lnTo>
                    <a:pt x="165" y="13"/>
                  </a:lnTo>
                  <a:lnTo>
                    <a:pt x="151" y="26"/>
                  </a:lnTo>
                  <a:lnTo>
                    <a:pt x="143" y="44"/>
                  </a:lnTo>
                  <a:lnTo>
                    <a:pt x="120" y="38"/>
                  </a:lnTo>
                  <a:lnTo>
                    <a:pt x="99" y="40"/>
                  </a:lnTo>
                  <a:lnTo>
                    <a:pt x="79" y="48"/>
                  </a:lnTo>
                  <a:lnTo>
                    <a:pt x="61" y="62"/>
                  </a:lnTo>
                  <a:lnTo>
                    <a:pt x="48" y="79"/>
                  </a:lnTo>
                  <a:lnTo>
                    <a:pt x="40" y="99"/>
                  </a:lnTo>
                  <a:lnTo>
                    <a:pt x="37" y="122"/>
                  </a:lnTo>
                  <a:lnTo>
                    <a:pt x="44" y="143"/>
                  </a:lnTo>
                  <a:lnTo>
                    <a:pt x="27" y="153"/>
                  </a:lnTo>
                  <a:lnTo>
                    <a:pt x="13" y="167"/>
                  </a:lnTo>
                  <a:lnTo>
                    <a:pt x="5" y="184"/>
                  </a:lnTo>
                  <a:lnTo>
                    <a:pt x="0" y="203"/>
                  </a:lnTo>
                  <a:lnTo>
                    <a:pt x="0" y="223"/>
                  </a:lnTo>
                  <a:lnTo>
                    <a:pt x="5" y="241"/>
                  </a:lnTo>
                  <a:lnTo>
                    <a:pt x="13" y="258"/>
                  </a:lnTo>
                  <a:lnTo>
                    <a:pt x="26" y="272"/>
                  </a:lnTo>
                  <a:lnTo>
                    <a:pt x="44" y="281"/>
                  </a:lnTo>
                  <a:lnTo>
                    <a:pt x="39" y="303"/>
                  </a:lnTo>
                  <a:lnTo>
                    <a:pt x="41" y="325"/>
                  </a:lnTo>
                  <a:lnTo>
                    <a:pt x="50" y="346"/>
                  </a:lnTo>
                  <a:lnTo>
                    <a:pt x="63" y="363"/>
                  </a:lnTo>
                  <a:lnTo>
                    <a:pt x="81" y="377"/>
                  </a:lnTo>
                  <a:lnTo>
                    <a:pt x="101" y="385"/>
                  </a:lnTo>
                  <a:lnTo>
                    <a:pt x="122" y="387"/>
                  </a:lnTo>
                  <a:lnTo>
                    <a:pt x="143" y="380"/>
                  </a:lnTo>
                  <a:lnTo>
                    <a:pt x="151" y="398"/>
                  </a:lnTo>
                  <a:lnTo>
                    <a:pt x="165" y="411"/>
                  </a:lnTo>
                  <a:lnTo>
                    <a:pt x="182" y="419"/>
                  </a:lnTo>
                  <a:lnTo>
                    <a:pt x="202" y="423"/>
                  </a:lnTo>
                  <a:lnTo>
                    <a:pt x="222" y="423"/>
                  </a:lnTo>
                  <a:lnTo>
                    <a:pt x="240" y="419"/>
                  </a:lnTo>
                  <a:lnTo>
                    <a:pt x="257" y="411"/>
                  </a:lnTo>
                  <a:lnTo>
                    <a:pt x="273" y="398"/>
                  </a:lnTo>
                  <a:lnTo>
                    <a:pt x="282" y="380"/>
                  </a:lnTo>
                  <a:lnTo>
                    <a:pt x="304" y="387"/>
                  </a:lnTo>
                  <a:lnTo>
                    <a:pt x="325" y="385"/>
                  </a:lnTo>
                  <a:lnTo>
                    <a:pt x="344" y="377"/>
                  </a:lnTo>
                  <a:lnTo>
                    <a:pt x="361" y="363"/>
                  </a:lnTo>
                  <a:lnTo>
                    <a:pt x="375" y="346"/>
                  </a:lnTo>
                  <a:lnTo>
                    <a:pt x="384" y="325"/>
                  </a:lnTo>
                  <a:lnTo>
                    <a:pt x="385" y="303"/>
                  </a:lnTo>
                  <a:lnTo>
                    <a:pt x="380" y="281"/>
                  </a:lnTo>
                  <a:lnTo>
                    <a:pt x="398" y="272"/>
                  </a:lnTo>
                  <a:lnTo>
                    <a:pt x="411" y="258"/>
                  </a:lnTo>
                  <a:lnTo>
                    <a:pt x="421" y="241"/>
                  </a:lnTo>
                  <a:lnTo>
                    <a:pt x="425" y="223"/>
                  </a:lnTo>
                  <a:lnTo>
                    <a:pt x="423" y="203"/>
                  </a:lnTo>
                  <a:lnTo>
                    <a:pt x="419" y="184"/>
                  </a:lnTo>
                  <a:lnTo>
                    <a:pt x="411" y="167"/>
                  </a:lnTo>
                  <a:lnTo>
                    <a:pt x="398" y="153"/>
                  </a:lnTo>
                  <a:lnTo>
                    <a:pt x="380" y="143"/>
                  </a:lnTo>
                  <a:close/>
                  <a:moveTo>
                    <a:pt x="367" y="270"/>
                  </a:moveTo>
                  <a:lnTo>
                    <a:pt x="364" y="271"/>
                  </a:lnTo>
                  <a:lnTo>
                    <a:pt x="363" y="272"/>
                  </a:lnTo>
                  <a:lnTo>
                    <a:pt x="363" y="275"/>
                  </a:lnTo>
                  <a:lnTo>
                    <a:pt x="363" y="278"/>
                  </a:lnTo>
                  <a:lnTo>
                    <a:pt x="363" y="279"/>
                  </a:lnTo>
                  <a:lnTo>
                    <a:pt x="364" y="282"/>
                  </a:lnTo>
                  <a:lnTo>
                    <a:pt x="371" y="301"/>
                  </a:lnTo>
                  <a:lnTo>
                    <a:pt x="371" y="320"/>
                  </a:lnTo>
                  <a:lnTo>
                    <a:pt x="364" y="339"/>
                  </a:lnTo>
                  <a:lnTo>
                    <a:pt x="352" y="354"/>
                  </a:lnTo>
                  <a:lnTo>
                    <a:pt x="335" y="365"/>
                  </a:lnTo>
                  <a:lnTo>
                    <a:pt x="318" y="371"/>
                  </a:lnTo>
                  <a:lnTo>
                    <a:pt x="299" y="371"/>
                  </a:lnTo>
                  <a:lnTo>
                    <a:pt x="281" y="363"/>
                  </a:lnTo>
                  <a:lnTo>
                    <a:pt x="278" y="361"/>
                  </a:lnTo>
                  <a:lnTo>
                    <a:pt x="275" y="363"/>
                  </a:lnTo>
                  <a:lnTo>
                    <a:pt x="273" y="364"/>
                  </a:lnTo>
                  <a:lnTo>
                    <a:pt x="271" y="365"/>
                  </a:lnTo>
                  <a:lnTo>
                    <a:pt x="271" y="370"/>
                  </a:lnTo>
                  <a:lnTo>
                    <a:pt x="263" y="385"/>
                  </a:lnTo>
                  <a:lnTo>
                    <a:pt x="251" y="398"/>
                  </a:lnTo>
                  <a:lnTo>
                    <a:pt x="236" y="406"/>
                  </a:lnTo>
                  <a:lnTo>
                    <a:pt x="219" y="411"/>
                  </a:lnTo>
                  <a:lnTo>
                    <a:pt x="202" y="411"/>
                  </a:lnTo>
                  <a:lnTo>
                    <a:pt x="185" y="405"/>
                  </a:lnTo>
                  <a:lnTo>
                    <a:pt x="171" y="396"/>
                  </a:lnTo>
                  <a:lnTo>
                    <a:pt x="160" y="384"/>
                  </a:lnTo>
                  <a:lnTo>
                    <a:pt x="154" y="367"/>
                  </a:lnTo>
                  <a:lnTo>
                    <a:pt x="153" y="364"/>
                  </a:lnTo>
                  <a:lnTo>
                    <a:pt x="151" y="363"/>
                  </a:lnTo>
                  <a:lnTo>
                    <a:pt x="150" y="363"/>
                  </a:lnTo>
                  <a:lnTo>
                    <a:pt x="147" y="361"/>
                  </a:lnTo>
                  <a:lnTo>
                    <a:pt x="144" y="363"/>
                  </a:lnTo>
                  <a:lnTo>
                    <a:pt x="126" y="371"/>
                  </a:lnTo>
                  <a:lnTo>
                    <a:pt x="106" y="371"/>
                  </a:lnTo>
                  <a:lnTo>
                    <a:pt x="89" y="365"/>
                  </a:lnTo>
                  <a:lnTo>
                    <a:pt x="72" y="354"/>
                  </a:lnTo>
                  <a:lnTo>
                    <a:pt x="61" y="339"/>
                  </a:lnTo>
                  <a:lnTo>
                    <a:pt x="54" y="320"/>
                  </a:lnTo>
                  <a:lnTo>
                    <a:pt x="53" y="301"/>
                  </a:lnTo>
                  <a:lnTo>
                    <a:pt x="60" y="282"/>
                  </a:lnTo>
                  <a:lnTo>
                    <a:pt x="61" y="279"/>
                  </a:lnTo>
                  <a:lnTo>
                    <a:pt x="63" y="278"/>
                  </a:lnTo>
                  <a:lnTo>
                    <a:pt x="63" y="275"/>
                  </a:lnTo>
                  <a:lnTo>
                    <a:pt x="61" y="272"/>
                  </a:lnTo>
                  <a:lnTo>
                    <a:pt x="60" y="271"/>
                  </a:lnTo>
                  <a:lnTo>
                    <a:pt x="57" y="270"/>
                  </a:lnTo>
                  <a:lnTo>
                    <a:pt x="40" y="264"/>
                  </a:lnTo>
                  <a:lnTo>
                    <a:pt x="27" y="253"/>
                  </a:lnTo>
                  <a:lnTo>
                    <a:pt x="19" y="239"/>
                  </a:lnTo>
                  <a:lnTo>
                    <a:pt x="15" y="222"/>
                  </a:lnTo>
                  <a:lnTo>
                    <a:pt x="15" y="205"/>
                  </a:lnTo>
                  <a:lnTo>
                    <a:pt x="19" y="188"/>
                  </a:lnTo>
                  <a:lnTo>
                    <a:pt x="26" y="172"/>
                  </a:lnTo>
                  <a:lnTo>
                    <a:pt x="39" y="161"/>
                  </a:lnTo>
                  <a:lnTo>
                    <a:pt x="55" y="154"/>
                  </a:lnTo>
                  <a:lnTo>
                    <a:pt x="58" y="153"/>
                  </a:lnTo>
                  <a:lnTo>
                    <a:pt x="61" y="151"/>
                  </a:lnTo>
                  <a:lnTo>
                    <a:pt x="63" y="150"/>
                  </a:lnTo>
                  <a:lnTo>
                    <a:pt x="63" y="147"/>
                  </a:lnTo>
                  <a:lnTo>
                    <a:pt x="61" y="144"/>
                  </a:lnTo>
                  <a:lnTo>
                    <a:pt x="53" y="124"/>
                  </a:lnTo>
                  <a:lnTo>
                    <a:pt x="53" y="106"/>
                  </a:lnTo>
                  <a:lnTo>
                    <a:pt x="60" y="88"/>
                  </a:lnTo>
                  <a:lnTo>
                    <a:pt x="71" y="72"/>
                  </a:lnTo>
                  <a:lnTo>
                    <a:pt x="86" y="61"/>
                  </a:lnTo>
                  <a:lnTo>
                    <a:pt x="105" y="54"/>
                  </a:lnTo>
                  <a:lnTo>
                    <a:pt x="123" y="52"/>
                  </a:lnTo>
                  <a:lnTo>
                    <a:pt x="141" y="59"/>
                  </a:lnTo>
                  <a:lnTo>
                    <a:pt x="143" y="59"/>
                  </a:lnTo>
                  <a:lnTo>
                    <a:pt x="144" y="61"/>
                  </a:lnTo>
                  <a:lnTo>
                    <a:pt x="147" y="62"/>
                  </a:lnTo>
                  <a:lnTo>
                    <a:pt x="149" y="62"/>
                  </a:lnTo>
                  <a:lnTo>
                    <a:pt x="151" y="61"/>
                  </a:lnTo>
                  <a:lnTo>
                    <a:pt x="153" y="59"/>
                  </a:lnTo>
                  <a:lnTo>
                    <a:pt x="154" y="57"/>
                  </a:lnTo>
                  <a:lnTo>
                    <a:pt x="160" y="40"/>
                  </a:lnTo>
                  <a:lnTo>
                    <a:pt x="171" y="27"/>
                  </a:lnTo>
                  <a:lnTo>
                    <a:pt x="185" y="19"/>
                  </a:lnTo>
                  <a:lnTo>
                    <a:pt x="202" y="14"/>
                  </a:lnTo>
                  <a:lnTo>
                    <a:pt x="219" y="13"/>
                  </a:lnTo>
                  <a:lnTo>
                    <a:pt x="236" y="17"/>
                  </a:lnTo>
                  <a:lnTo>
                    <a:pt x="251" y="26"/>
                  </a:lnTo>
                  <a:lnTo>
                    <a:pt x="263" y="38"/>
                  </a:lnTo>
                  <a:lnTo>
                    <a:pt x="271" y="54"/>
                  </a:lnTo>
                  <a:lnTo>
                    <a:pt x="271" y="57"/>
                  </a:lnTo>
                  <a:lnTo>
                    <a:pt x="274" y="58"/>
                  </a:lnTo>
                  <a:lnTo>
                    <a:pt x="275" y="59"/>
                  </a:lnTo>
                  <a:lnTo>
                    <a:pt x="278" y="59"/>
                  </a:lnTo>
                  <a:lnTo>
                    <a:pt x="280" y="61"/>
                  </a:lnTo>
                  <a:lnTo>
                    <a:pt x="282" y="59"/>
                  </a:lnTo>
                  <a:lnTo>
                    <a:pt x="301" y="52"/>
                  </a:lnTo>
                  <a:lnTo>
                    <a:pt x="320" y="54"/>
                  </a:lnTo>
                  <a:lnTo>
                    <a:pt x="339" y="61"/>
                  </a:lnTo>
                  <a:lnTo>
                    <a:pt x="354" y="72"/>
                  </a:lnTo>
                  <a:lnTo>
                    <a:pt x="366" y="88"/>
                  </a:lnTo>
                  <a:lnTo>
                    <a:pt x="371" y="106"/>
                  </a:lnTo>
                  <a:lnTo>
                    <a:pt x="371" y="124"/>
                  </a:lnTo>
                  <a:lnTo>
                    <a:pt x="363" y="144"/>
                  </a:lnTo>
                  <a:lnTo>
                    <a:pt x="361" y="147"/>
                  </a:lnTo>
                  <a:lnTo>
                    <a:pt x="363" y="150"/>
                  </a:lnTo>
                  <a:lnTo>
                    <a:pt x="364" y="151"/>
                  </a:lnTo>
                  <a:lnTo>
                    <a:pt x="367" y="153"/>
                  </a:lnTo>
                  <a:lnTo>
                    <a:pt x="370" y="154"/>
                  </a:lnTo>
                  <a:lnTo>
                    <a:pt x="387" y="161"/>
                  </a:lnTo>
                  <a:lnTo>
                    <a:pt x="398" y="172"/>
                  </a:lnTo>
                  <a:lnTo>
                    <a:pt x="406" y="188"/>
                  </a:lnTo>
                  <a:lnTo>
                    <a:pt x="411" y="205"/>
                  </a:lnTo>
                  <a:lnTo>
                    <a:pt x="411" y="222"/>
                  </a:lnTo>
                  <a:lnTo>
                    <a:pt x="406" y="239"/>
                  </a:lnTo>
                  <a:lnTo>
                    <a:pt x="398" y="253"/>
                  </a:lnTo>
                  <a:lnTo>
                    <a:pt x="384" y="264"/>
                  </a:lnTo>
                  <a:lnTo>
                    <a:pt x="367" y="270"/>
                  </a:ln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59" name="Freeform 817"/>
            <p:cNvSpPr>
              <a:spLocks noEditPoints="1"/>
            </p:cNvSpPr>
            <p:nvPr>
              <p:custDataLst>
                <p:tags r:id="rId8"/>
              </p:custDataLst>
            </p:nvPr>
          </p:nvSpPr>
          <p:spPr>
            <a:xfrm>
              <a:off x="1201" y="307"/>
              <a:ext cx="1201" cy="119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25" h="423">
                  <a:moveTo>
                    <a:pt x="380" y="143"/>
                  </a:moveTo>
                  <a:lnTo>
                    <a:pt x="387" y="122"/>
                  </a:lnTo>
                  <a:lnTo>
                    <a:pt x="385" y="99"/>
                  </a:lnTo>
                  <a:lnTo>
                    <a:pt x="377" y="79"/>
                  </a:lnTo>
                  <a:lnTo>
                    <a:pt x="363" y="62"/>
                  </a:lnTo>
                  <a:lnTo>
                    <a:pt x="346" y="48"/>
                  </a:lnTo>
                  <a:lnTo>
                    <a:pt x="325" y="40"/>
                  </a:lnTo>
                  <a:lnTo>
                    <a:pt x="304" y="38"/>
                  </a:lnTo>
                  <a:lnTo>
                    <a:pt x="282" y="44"/>
                  </a:lnTo>
                  <a:lnTo>
                    <a:pt x="273" y="27"/>
                  </a:lnTo>
                  <a:lnTo>
                    <a:pt x="257" y="13"/>
                  </a:lnTo>
                  <a:lnTo>
                    <a:pt x="240" y="5"/>
                  </a:lnTo>
                  <a:lnTo>
                    <a:pt x="222" y="0"/>
                  </a:lnTo>
                  <a:lnTo>
                    <a:pt x="202" y="0"/>
                  </a:lnTo>
                  <a:lnTo>
                    <a:pt x="182" y="5"/>
                  </a:lnTo>
                  <a:lnTo>
                    <a:pt x="165" y="13"/>
                  </a:lnTo>
                  <a:lnTo>
                    <a:pt x="151" y="26"/>
                  </a:lnTo>
                  <a:lnTo>
                    <a:pt x="143" y="44"/>
                  </a:lnTo>
                  <a:lnTo>
                    <a:pt x="120" y="38"/>
                  </a:lnTo>
                  <a:lnTo>
                    <a:pt x="99" y="40"/>
                  </a:lnTo>
                  <a:lnTo>
                    <a:pt x="79" y="48"/>
                  </a:lnTo>
                  <a:lnTo>
                    <a:pt x="61" y="62"/>
                  </a:lnTo>
                  <a:lnTo>
                    <a:pt x="48" y="79"/>
                  </a:lnTo>
                  <a:lnTo>
                    <a:pt x="40" y="99"/>
                  </a:lnTo>
                  <a:lnTo>
                    <a:pt x="37" y="122"/>
                  </a:lnTo>
                  <a:lnTo>
                    <a:pt x="44" y="143"/>
                  </a:lnTo>
                  <a:lnTo>
                    <a:pt x="27" y="153"/>
                  </a:lnTo>
                  <a:lnTo>
                    <a:pt x="13" y="167"/>
                  </a:lnTo>
                  <a:lnTo>
                    <a:pt x="5" y="184"/>
                  </a:lnTo>
                  <a:lnTo>
                    <a:pt x="0" y="203"/>
                  </a:lnTo>
                  <a:lnTo>
                    <a:pt x="0" y="223"/>
                  </a:lnTo>
                  <a:lnTo>
                    <a:pt x="5" y="241"/>
                  </a:lnTo>
                  <a:lnTo>
                    <a:pt x="13" y="258"/>
                  </a:lnTo>
                  <a:lnTo>
                    <a:pt x="26" y="272"/>
                  </a:lnTo>
                  <a:lnTo>
                    <a:pt x="44" y="281"/>
                  </a:lnTo>
                  <a:lnTo>
                    <a:pt x="39" y="303"/>
                  </a:lnTo>
                  <a:lnTo>
                    <a:pt x="41" y="325"/>
                  </a:lnTo>
                  <a:lnTo>
                    <a:pt x="50" y="346"/>
                  </a:lnTo>
                  <a:lnTo>
                    <a:pt x="63" y="363"/>
                  </a:lnTo>
                  <a:lnTo>
                    <a:pt x="81" y="377"/>
                  </a:lnTo>
                  <a:lnTo>
                    <a:pt x="101" y="385"/>
                  </a:lnTo>
                  <a:lnTo>
                    <a:pt x="122" y="387"/>
                  </a:lnTo>
                  <a:lnTo>
                    <a:pt x="143" y="380"/>
                  </a:lnTo>
                  <a:lnTo>
                    <a:pt x="151" y="398"/>
                  </a:lnTo>
                  <a:lnTo>
                    <a:pt x="165" y="411"/>
                  </a:lnTo>
                  <a:lnTo>
                    <a:pt x="182" y="419"/>
                  </a:lnTo>
                  <a:lnTo>
                    <a:pt x="202" y="423"/>
                  </a:lnTo>
                  <a:lnTo>
                    <a:pt x="222" y="423"/>
                  </a:lnTo>
                  <a:lnTo>
                    <a:pt x="240" y="419"/>
                  </a:lnTo>
                  <a:lnTo>
                    <a:pt x="257" y="411"/>
                  </a:lnTo>
                  <a:lnTo>
                    <a:pt x="273" y="398"/>
                  </a:lnTo>
                  <a:lnTo>
                    <a:pt x="282" y="380"/>
                  </a:lnTo>
                  <a:lnTo>
                    <a:pt x="304" y="387"/>
                  </a:lnTo>
                  <a:lnTo>
                    <a:pt x="325" y="385"/>
                  </a:lnTo>
                  <a:lnTo>
                    <a:pt x="344" y="377"/>
                  </a:lnTo>
                  <a:lnTo>
                    <a:pt x="361" y="363"/>
                  </a:lnTo>
                  <a:lnTo>
                    <a:pt x="375" y="346"/>
                  </a:lnTo>
                  <a:lnTo>
                    <a:pt x="384" y="325"/>
                  </a:lnTo>
                  <a:lnTo>
                    <a:pt x="385" y="303"/>
                  </a:lnTo>
                  <a:lnTo>
                    <a:pt x="380" y="281"/>
                  </a:lnTo>
                  <a:lnTo>
                    <a:pt x="398" y="272"/>
                  </a:lnTo>
                  <a:lnTo>
                    <a:pt x="411" y="258"/>
                  </a:lnTo>
                  <a:lnTo>
                    <a:pt x="421" y="241"/>
                  </a:lnTo>
                  <a:lnTo>
                    <a:pt x="425" y="223"/>
                  </a:lnTo>
                  <a:lnTo>
                    <a:pt x="423" y="203"/>
                  </a:lnTo>
                  <a:lnTo>
                    <a:pt x="419" y="184"/>
                  </a:lnTo>
                  <a:lnTo>
                    <a:pt x="411" y="167"/>
                  </a:lnTo>
                  <a:lnTo>
                    <a:pt x="398" y="153"/>
                  </a:lnTo>
                  <a:lnTo>
                    <a:pt x="380" y="143"/>
                  </a:lnTo>
                  <a:close/>
                  <a:moveTo>
                    <a:pt x="367" y="270"/>
                  </a:moveTo>
                  <a:lnTo>
                    <a:pt x="364" y="271"/>
                  </a:lnTo>
                  <a:lnTo>
                    <a:pt x="363" y="272"/>
                  </a:lnTo>
                  <a:lnTo>
                    <a:pt x="363" y="275"/>
                  </a:lnTo>
                  <a:lnTo>
                    <a:pt x="363" y="278"/>
                  </a:lnTo>
                  <a:lnTo>
                    <a:pt x="363" y="279"/>
                  </a:lnTo>
                  <a:lnTo>
                    <a:pt x="364" y="282"/>
                  </a:lnTo>
                  <a:lnTo>
                    <a:pt x="371" y="301"/>
                  </a:lnTo>
                  <a:lnTo>
                    <a:pt x="371" y="320"/>
                  </a:lnTo>
                  <a:lnTo>
                    <a:pt x="364" y="339"/>
                  </a:lnTo>
                  <a:lnTo>
                    <a:pt x="352" y="354"/>
                  </a:lnTo>
                  <a:lnTo>
                    <a:pt x="335" y="365"/>
                  </a:lnTo>
                  <a:lnTo>
                    <a:pt x="318" y="371"/>
                  </a:lnTo>
                  <a:lnTo>
                    <a:pt x="299" y="371"/>
                  </a:lnTo>
                  <a:lnTo>
                    <a:pt x="281" y="363"/>
                  </a:lnTo>
                  <a:lnTo>
                    <a:pt x="278" y="361"/>
                  </a:lnTo>
                  <a:lnTo>
                    <a:pt x="275" y="363"/>
                  </a:lnTo>
                  <a:lnTo>
                    <a:pt x="273" y="364"/>
                  </a:lnTo>
                  <a:lnTo>
                    <a:pt x="271" y="365"/>
                  </a:lnTo>
                  <a:lnTo>
                    <a:pt x="271" y="370"/>
                  </a:lnTo>
                  <a:lnTo>
                    <a:pt x="263" y="385"/>
                  </a:lnTo>
                  <a:lnTo>
                    <a:pt x="251" y="398"/>
                  </a:lnTo>
                  <a:lnTo>
                    <a:pt x="236" y="406"/>
                  </a:lnTo>
                  <a:lnTo>
                    <a:pt x="219" y="411"/>
                  </a:lnTo>
                  <a:lnTo>
                    <a:pt x="202" y="411"/>
                  </a:lnTo>
                  <a:lnTo>
                    <a:pt x="185" y="405"/>
                  </a:lnTo>
                  <a:lnTo>
                    <a:pt x="171" y="396"/>
                  </a:lnTo>
                  <a:lnTo>
                    <a:pt x="160" y="384"/>
                  </a:lnTo>
                  <a:lnTo>
                    <a:pt x="154" y="367"/>
                  </a:lnTo>
                  <a:lnTo>
                    <a:pt x="153" y="364"/>
                  </a:lnTo>
                  <a:lnTo>
                    <a:pt x="151" y="363"/>
                  </a:lnTo>
                  <a:lnTo>
                    <a:pt x="150" y="363"/>
                  </a:lnTo>
                  <a:lnTo>
                    <a:pt x="147" y="361"/>
                  </a:lnTo>
                  <a:lnTo>
                    <a:pt x="144" y="363"/>
                  </a:lnTo>
                  <a:lnTo>
                    <a:pt x="126" y="371"/>
                  </a:lnTo>
                  <a:lnTo>
                    <a:pt x="106" y="371"/>
                  </a:lnTo>
                  <a:lnTo>
                    <a:pt x="89" y="365"/>
                  </a:lnTo>
                  <a:lnTo>
                    <a:pt x="72" y="354"/>
                  </a:lnTo>
                  <a:lnTo>
                    <a:pt x="61" y="339"/>
                  </a:lnTo>
                  <a:lnTo>
                    <a:pt x="54" y="320"/>
                  </a:lnTo>
                  <a:lnTo>
                    <a:pt x="53" y="301"/>
                  </a:lnTo>
                  <a:lnTo>
                    <a:pt x="60" y="282"/>
                  </a:lnTo>
                  <a:lnTo>
                    <a:pt x="61" y="279"/>
                  </a:lnTo>
                  <a:lnTo>
                    <a:pt x="63" y="278"/>
                  </a:lnTo>
                  <a:lnTo>
                    <a:pt x="63" y="275"/>
                  </a:lnTo>
                  <a:lnTo>
                    <a:pt x="61" y="272"/>
                  </a:lnTo>
                  <a:lnTo>
                    <a:pt x="60" y="271"/>
                  </a:lnTo>
                  <a:lnTo>
                    <a:pt x="57" y="270"/>
                  </a:lnTo>
                  <a:lnTo>
                    <a:pt x="40" y="264"/>
                  </a:lnTo>
                  <a:lnTo>
                    <a:pt x="27" y="253"/>
                  </a:lnTo>
                  <a:lnTo>
                    <a:pt x="19" y="239"/>
                  </a:lnTo>
                  <a:lnTo>
                    <a:pt x="15" y="222"/>
                  </a:lnTo>
                  <a:lnTo>
                    <a:pt x="15" y="205"/>
                  </a:lnTo>
                  <a:lnTo>
                    <a:pt x="19" y="188"/>
                  </a:lnTo>
                  <a:lnTo>
                    <a:pt x="26" y="172"/>
                  </a:lnTo>
                  <a:lnTo>
                    <a:pt x="39" y="161"/>
                  </a:lnTo>
                  <a:lnTo>
                    <a:pt x="55" y="154"/>
                  </a:lnTo>
                  <a:lnTo>
                    <a:pt x="58" y="153"/>
                  </a:lnTo>
                  <a:lnTo>
                    <a:pt x="61" y="151"/>
                  </a:lnTo>
                  <a:lnTo>
                    <a:pt x="63" y="150"/>
                  </a:lnTo>
                  <a:lnTo>
                    <a:pt x="63" y="147"/>
                  </a:lnTo>
                  <a:lnTo>
                    <a:pt x="61" y="144"/>
                  </a:lnTo>
                  <a:lnTo>
                    <a:pt x="53" y="124"/>
                  </a:lnTo>
                  <a:lnTo>
                    <a:pt x="53" y="106"/>
                  </a:lnTo>
                  <a:lnTo>
                    <a:pt x="60" y="88"/>
                  </a:lnTo>
                  <a:lnTo>
                    <a:pt x="71" y="72"/>
                  </a:lnTo>
                  <a:lnTo>
                    <a:pt x="86" y="61"/>
                  </a:lnTo>
                  <a:lnTo>
                    <a:pt x="105" y="54"/>
                  </a:lnTo>
                  <a:lnTo>
                    <a:pt x="123" y="52"/>
                  </a:lnTo>
                  <a:lnTo>
                    <a:pt x="141" y="59"/>
                  </a:lnTo>
                  <a:lnTo>
                    <a:pt x="143" y="59"/>
                  </a:lnTo>
                  <a:lnTo>
                    <a:pt x="144" y="61"/>
                  </a:lnTo>
                  <a:lnTo>
                    <a:pt x="147" y="62"/>
                  </a:lnTo>
                  <a:lnTo>
                    <a:pt x="149" y="62"/>
                  </a:lnTo>
                  <a:lnTo>
                    <a:pt x="151" y="61"/>
                  </a:lnTo>
                  <a:lnTo>
                    <a:pt x="153" y="59"/>
                  </a:lnTo>
                  <a:lnTo>
                    <a:pt x="154" y="57"/>
                  </a:lnTo>
                  <a:lnTo>
                    <a:pt x="160" y="40"/>
                  </a:lnTo>
                  <a:lnTo>
                    <a:pt x="171" y="27"/>
                  </a:lnTo>
                  <a:lnTo>
                    <a:pt x="185" y="19"/>
                  </a:lnTo>
                  <a:lnTo>
                    <a:pt x="202" y="14"/>
                  </a:lnTo>
                  <a:lnTo>
                    <a:pt x="219" y="13"/>
                  </a:lnTo>
                  <a:lnTo>
                    <a:pt x="236" y="17"/>
                  </a:lnTo>
                  <a:lnTo>
                    <a:pt x="251" y="26"/>
                  </a:lnTo>
                  <a:lnTo>
                    <a:pt x="263" y="38"/>
                  </a:lnTo>
                  <a:lnTo>
                    <a:pt x="271" y="54"/>
                  </a:lnTo>
                  <a:lnTo>
                    <a:pt x="271" y="57"/>
                  </a:lnTo>
                  <a:lnTo>
                    <a:pt x="274" y="58"/>
                  </a:lnTo>
                  <a:lnTo>
                    <a:pt x="275" y="59"/>
                  </a:lnTo>
                  <a:lnTo>
                    <a:pt x="278" y="59"/>
                  </a:lnTo>
                  <a:lnTo>
                    <a:pt x="280" y="61"/>
                  </a:lnTo>
                  <a:lnTo>
                    <a:pt x="282" y="59"/>
                  </a:lnTo>
                  <a:lnTo>
                    <a:pt x="301" y="52"/>
                  </a:lnTo>
                  <a:lnTo>
                    <a:pt x="320" y="54"/>
                  </a:lnTo>
                  <a:lnTo>
                    <a:pt x="339" y="61"/>
                  </a:lnTo>
                  <a:lnTo>
                    <a:pt x="354" y="72"/>
                  </a:lnTo>
                  <a:lnTo>
                    <a:pt x="366" y="88"/>
                  </a:lnTo>
                  <a:lnTo>
                    <a:pt x="371" y="106"/>
                  </a:lnTo>
                  <a:lnTo>
                    <a:pt x="371" y="124"/>
                  </a:lnTo>
                  <a:lnTo>
                    <a:pt x="363" y="144"/>
                  </a:lnTo>
                  <a:lnTo>
                    <a:pt x="361" y="147"/>
                  </a:lnTo>
                  <a:lnTo>
                    <a:pt x="363" y="150"/>
                  </a:lnTo>
                  <a:lnTo>
                    <a:pt x="364" y="151"/>
                  </a:lnTo>
                  <a:lnTo>
                    <a:pt x="367" y="153"/>
                  </a:lnTo>
                  <a:lnTo>
                    <a:pt x="370" y="154"/>
                  </a:lnTo>
                  <a:lnTo>
                    <a:pt x="387" y="161"/>
                  </a:lnTo>
                  <a:lnTo>
                    <a:pt x="398" y="172"/>
                  </a:lnTo>
                  <a:lnTo>
                    <a:pt x="406" y="188"/>
                  </a:lnTo>
                  <a:lnTo>
                    <a:pt x="411" y="205"/>
                  </a:lnTo>
                  <a:lnTo>
                    <a:pt x="411" y="222"/>
                  </a:lnTo>
                  <a:lnTo>
                    <a:pt x="406" y="239"/>
                  </a:lnTo>
                  <a:lnTo>
                    <a:pt x="398" y="253"/>
                  </a:lnTo>
                  <a:lnTo>
                    <a:pt x="384" y="264"/>
                  </a:lnTo>
                  <a:lnTo>
                    <a:pt x="367" y="270"/>
                  </a:ln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60" name="Freeform 817"/>
            <p:cNvSpPr>
              <a:spLocks noEditPoints="1"/>
            </p:cNvSpPr>
            <p:nvPr>
              <p:custDataLst>
                <p:tags r:id="rId9"/>
              </p:custDataLst>
            </p:nvPr>
          </p:nvSpPr>
          <p:spPr>
            <a:xfrm>
              <a:off x="2402" y="623"/>
              <a:ext cx="1201" cy="119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25" h="423">
                  <a:moveTo>
                    <a:pt x="380" y="143"/>
                  </a:moveTo>
                  <a:lnTo>
                    <a:pt x="387" y="122"/>
                  </a:lnTo>
                  <a:lnTo>
                    <a:pt x="385" y="99"/>
                  </a:lnTo>
                  <a:lnTo>
                    <a:pt x="377" y="79"/>
                  </a:lnTo>
                  <a:lnTo>
                    <a:pt x="363" y="62"/>
                  </a:lnTo>
                  <a:lnTo>
                    <a:pt x="346" y="48"/>
                  </a:lnTo>
                  <a:lnTo>
                    <a:pt x="325" y="40"/>
                  </a:lnTo>
                  <a:lnTo>
                    <a:pt x="304" y="38"/>
                  </a:lnTo>
                  <a:lnTo>
                    <a:pt x="282" y="44"/>
                  </a:lnTo>
                  <a:lnTo>
                    <a:pt x="273" y="27"/>
                  </a:lnTo>
                  <a:lnTo>
                    <a:pt x="257" y="13"/>
                  </a:lnTo>
                  <a:lnTo>
                    <a:pt x="240" y="5"/>
                  </a:lnTo>
                  <a:lnTo>
                    <a:pt x="222" y="0"/>
                  </a:lnTo>
                  <a:lnTo>
                    <a:pt x="202" y="0"/>
                  </a:lnTo>
                  <a:lnTo>
                    <a:pt x="182" y="5"/>
                  </a:lnTo>
                  <a:lnTo>
                    <a:pt x="165" y="13"/>
                  </a:lnTo>
                  <a:lnTo>
                    <a:pt x="151" y="26"/>
                  </a:lnTo>
                  <a:lnTo>
                    <a:pt x="143" y="44"/>
                  </a:lnTo>
                  <a:lnTo>
                    <a:pt x="120" y="38"/>
                  </a:lnTo>
                  <a:lnTo>
                    <a:pt x="99" y="40"/>
                  </a:lnTo>
                  <a:lnTo>
                    <a:pt x="79" y="48"/>
                  </a:lnTo>
                  <a:lnTo>
                    <a:pt x="61" y="62"/>
                  </a:lnTo>
                  <a:lnTo>
                    <a:pt x="48" y="79"/>
                  </a:lnTo>
                  <a:lnTo>
                    <a:pt x="40" y="99"/>
                  </a:lnTo>
                  <a:lnTo>
                    <a:pt x="37" y="122"/>
                  </a:lnTo>
                  <a:lnTo>
                    <a:pt x="44" y="143"/>
                  </a:lnTo>
                  <a:lnTo>
                    <a:pt x="27" y="153"/>
                  </a:lnTo>
                  <a:lnTo>
                    <a:pt x="13" y="167"/>
                  </a:lnTo>
                  <a:lnTo>
                    <a:pt x="5" y="184"/>
                  </a:lnTo>
                  <a:lnTo>
                    <a:pt x="0" y="203"/>
                  </a:lnTo>
                  <a:lnTo>
                    <a:pt x="0" y="223"/>
                  </a:lnTo>
                  <a:lnTo>
                    <a:pt x="5" y="241"/>
                  </a:lnTo>
                  <a:lnTo>
                    <a:pt x="13" y="258"/>
                  </a:lnTo>
                  <a:lnTo>
                    <a:pt x="26" y="272"/>
                  </a:lnTo>
                  <a:lnTo>
                    <a:pt x="44" y="281"/>
                  </a:lnTo>
                  <a:lnTo>
                    <a:pt x="39" y="303"/>
                  </a:lnTo>
                  <a:lnTo>
                    <a:pt x="41" y="325"/>
                  </a:lnTo>
                  <a:lnTo>
                    <a:pt x="50" y="346"/>
                  </a:lnTo>
                  <a:lnTo>
                    <a:pt x="63" y="363"/>
                  </a:lnTo>
                  <a:lnTo>
                    <a:pt x="81" y="377"/>
                  </a:lnTo>
                  <a:lnTo>
                    <a:pt x="101" y="385"/>
                  </a:lnTo>
                  <a:lnTo>
                    <a:pt x="122" y="387"/>
                  </a:lnTo>
                  <a:lnTo>
                    <a:pt x="143" y="380"/>
                  </a:lnTo>
                  <a:lnTo>
                    <a:pt x="151" y="398"/>
                  </a:lnTo>
                  <a:lnTo>
                    <a:pt x="165" y="411"/>
                  </a:lnTo>
                  <a:lnTo>
                    <a:pt x="182" y="419"/>
                  </a:lnTo>
                  <a:lnTo>
                    <a:pt x="202" y="423"/>
                  </a:lnTo>
                  <a:lnTo>
                    <a:pt x="222" y="423"/>
                  </a:lnTo>
                  <a:lnTo>
                    <a:pt x="240" y="419"/>
                  </a:lnTo>
                  <a:lnTo>
                    <a:pt x="257" y="411"/>
                  </a:lnTo>
                  <a:lnTo>
                    <a:pt x="273" y="398"/>
                  </a:lnTo>
                  <a:lnTo>
                    <a:pt x="282" y="380"/>
                  </a:lnTo>
                  <a:lnTo>
                    <a:pt x="304" y="387"/>
                  </a:lnTo>
                  <a:lnTo>
                    <a:pt x="325" y="385"/>
                  </a:lnTo>
                  <a:lnTo>
                    <a:pt x="344" y="377"/>
                  </a:lnTo>
                  <a:lnTo>
                    <a:pt x="361" y="363"/>
                  </a:lnTo>
                  <a:lnTo>
                    <a:pt x="375" y="346"/>
                  </a:lnTo>
                  <a:lnTo>
                    <a:pt x="384" y="325"/>
                  </a:lnTo>
                  <a:lnTo>
                    <a:pt x="385" y="303"/>
                  </a:lnTo>
                  <a:lnTo>
                    <a:pt x="380" y="281"/>
                  </a:lnTo>
                  <a:lnTo>
                    <a:pt x="398" y="272"/>
                  </a:lnTo>
                  <a:lnTo>
                    <a:pt x="411" y="258"/>
                  </a:lnTo>
                  <a:lnTo>
                    <a:pt x="421" y="241"/>
                  </a:lnTo>
                  <a:lnTo>
                    <a:pt x="425" y="223"/>
                  </a:lnTo>
                  <a:lnTo>
                    <a:pt x="423" y="203"/>
                  </a:lnTo>
                  <a:lnTo>
                    <a:pt x="419" y="184"/>
                  </a:lnTo>
                  <a:lnTo>
                    <a:pt x="411" y="167"/>
                  </a:lnTo>
                  <a:lnTo>
                    <a:pt x="398" y="153"/>
                  </a:lnTo>
                  <a:lnTo>
                    <a:pt x="380" y="143"/>
                  </a:lnTo>
                  <a:close/>
                  <a:moveTo>
                    <a:pt x="367" y="270"/>
                  </a:moveTo>
                  <a:lnTo>
                    <a:pt x="364" y="271"/>
                  </a:lnTo>
                  <a:lnTo>
                    <a:pt x="363" y="272"/>
                  </a:lnTo>
                  <a:lnTo>
                    <a:pt x="363" y="275"/>
                  </a:lnTo>
                  <a:lnTo>
                    <a:pt x="363" y="278"/>
                  </a:lnTo>
                  <a:lnTo>
                    <a:pt x="363" y="279"/>
                  </a:lnTo>
                  <a:lnTo>
                    <a:pt x="364" y="282"/>
                  </a:lnTo>
                  <a:lnTo>
                    <a:pt x="371" y="301"/>
                  </a:lnTo>
                  <a:lnTo>
                    <a:pt x="371" y="320"/>
                  </a:lnTo>
                  <a:lnTo>
                    <a:pt x="364" y="339"/>
                  </a:lnTo>
                  <a:lnTo>
                    <a:pt x="352" y="354"/>
                  </a:lnTo>
                  <a:lnTo>
                    <a:pt x="335" y="365"/>
                  </a:lnTo>
                  <a:lnTo>
                    <a:pt x="318" y="371"/>
                  </a:lnTo>
                  <a:lnTo>
                    <a:pt x="299" y="371"/>
                  </a:lnTo>
                  <a:lnTo>
                    <a:pt x="281" y="363"/>
                  </a:lnTo>
                  <a:lnTo>
                    <a:pt x="278" y="361"/>
                  </a:lnTo>
                  <a:lnTo>
                    <a:pt x="275" y="363"/>
                  </a:lnTo>
                  <a:lnTo>
                    <a:pt x="273" y="364"/>
                  </a:lnTo>
                  <a:lnTo>
                    <a:pt x="271" y="365"/>
                  </a:lnTo>
                  <a:lnTo>
                    <a:pt x="271" y="370"/>
                  </a:lnTo>
                  <a:lnTo>
                    <a:pt x="263" y="385"/>
                  </a:lnTo>
                  <a:lnTo>
                    <a:pt x="251" y="398"/>
                  </a:lnTo>
                  <a:lnTo>
                    <a:pt x="236" y="406"/>
                  </a:lnTo>
                  <a:lnTo>
                    <a:pt x="219" y="411"/>
                  </a:lnTo>
                  <a:lnTo>
                    <a:pt x="202" y="411"/>
                  </a:lnTo>
                  <a:lnTo>
                    <a:pt x="185" y="405"/>
                  </a:lnTo>
                  <a:lnTo>
                    <a:pt x="171" y="396"/>
                  </a:lnTo>
                  <a:lnTo>
                    <a:pt x="160" y="384"/>
                  </a:lnTo>
                  <a:lnTo>
                    <a:pt x="154" y="367"/>
                  </a:lnTo>
                  <a:lnTo>
                    <a:pt x="153" y="364"/>
                  </a:lnTo>
                  <a:lnTo>
                    <a:pt x="151" y="363"/>
                  </a:lnTo>
                  <a:lnTo>
                    <a:pt x="150" y="363"/>
                  </a:lnTo>
                  <a:lnTo>
                    <a:pt x="147" y="361"/>
                  </a:lnTo>
                  <a:lnTo>
                    <a:pt x="144" y="363"/>
                  </a:lnTo>
                  <a:lnTo>
                    <a:pt x="126" y="371"/>
                  </a:lnTo>
                  <a:lnTo>
                    <a:pt x="106" y="371"/>
                  </a:lnTo>
                  <a:lnTo>
                    <a:pt x="89" y="365"/>
                  </a:lnTo>
                  <a:lnTo>
                    <a:pt x="72" y="354"/>
                  </a:lnTo>
                  <a:lnTo>
                    <a:pt x="61" y="339"/>
                  </a:lnTo>
                  <a:lnTo>
                    <a:pt x="54" y="320"/>
                  </a:lnTo>
                  <a:lnTo>
                    <a:pt x="53" y="301"/>
                  </a:lnTo>
                  <a:lnTo>
                    <a:pt x="60" y="282"/>
                  </a:lnTo>
                  <a:lnTo>
                    <a:pt x="61" y="279"/>
                  </a:lnTo>
                  <a:lnTo>
                    <a:pt x="63" y="278"/>
                  </a:lnTo>
                  <a:lnTo>
                    <a:pt x="63" y="275"/>
                  </a:lnTo>
                  <a:lnTo>
                    <a:pt x="61" y="272"/>
                  </a:lnTo>
                  <a:lnTo>
                    <a:pt x="60" y="271"/>
                  </a:lnTo>
                  <a:lnTo>
                    <a:pt x="57" y="270"/>
                  </a:lnTo>
                  <a:lnTo>
                    <a:pt x="40" y="264"/>
                  </a:lnTo>
                  <a:lnTo>
                    <a:pt x="27" y="253"/>
                  </a:lnTo>
                  <a:lnTo>
                    <a:pt x="19" y="239"/>
                  </a:lnTo>
                  <a:lnTo>
                    <a:pt x="15" y="222"/>
                  </a:lnTo>
                  <a:lnTo>
                    <a:pt x="15" y="205"/>
                  </a:lnTo>
                  <a:lnTo>
                    <a:pt x="19" y="188"/>
                  </a:lnTo>
                  <a:lnTo>
                    <a:pt x="26" y="172"/>
                  </a:lnTo>
                  <a:lnTo>
                    <a:pt x="39" y="161"/>
                  </a:lnTo>
                  <a:lnTo>
                    <a:pt x="55" y="154"/>
                  </a:lnTo>
                  <a:lnTo>
                    <a:pt x="58" y="153"/>
                  </a:lnTo>
                  <a:lnTo>
                    <a:pt x="61" y="151"/>
                  </a:lnTo>
                  <a:lnTo>
                    <a:pt x="63" y="150"/>
                  </a:lnTo>
                  <a:lnTo>
                    <a:pt x="63" y="147"/>
                  </a:lnTo>
                  <a:lnTo>
                    <a:pt x="61" y="144"/>
                  </a:lnTo>
                  <a:lnTo>
                    <a:pt x="53" y="124"/>
                  </a:lnTo>
                  <a:lnTo>
                    <a:pt x="53" y="106"/>
                  </a:lnTo>
                  <a:lnTo>
                    <a:pt x="60" y="88"/>
                  </a:lnTo>
                  <a:lnTo>
                    <a:pt x="71" y="72"/>
                  </a:lnTo>
                  <a:lnTo>
                    <a:pt x="86" y="61"/>
                  </a:lnTo>
                  <a:lnTo>
                    <a:pt x="105" y="54"/>
                  </a:lnTo>
                  <a:lnTo>
                    <a:pt x="123" y="52"/>
                  </a:lnTo>
                  <a:lnTo>
                    <a:pt x="141" y="59"/>
                  </a:lnTo>
                  <a:lnTo>
                    <a:pt x="143" y="59"/>
                  </a:lnTo>
                  <a:lnTo>
                    <a:pt x="144" y="61"/>
                  </a:lnTo>
                  <a:lnTo>
                    <a:pt x="147" y="62"/>
                  </a:lnTo>
                  <a:lnTo>
                    <a:pt x="149" y="62"/>
                  </a:lnTo>
                  <a:lnTo>
                    <a:pt x="151" y="61"/>
                  </a:lnTo>
                  <a:lnTo>
                    <a:pt x="153" y="59"/>
                  </a:lnTo>
                  <a:lnTo>
                    <a:pt x="154" y="57"/>
                  </a:lnTo>
                  <a:lnTo>
                    <a:pt x="160" y="40"/>
                  </a:lnTo>
                  <a:lnTo>
                    <a:pt x="171" y="27"/>
                  </a:lnTo>
                  <a:lnTo>
                    <a:pt x="185" y="19"/>
                  </a:lnTo>
                  <a:lnTo>
                    <a:pt x="202" y="14"/>
                  </a:lnTo>
                  <a:lnTo>
                    <a:pt x="219" y="13"/>
                  </a:lnTo>
                  <a:lnTo>
                    <a:pt x="236" y="17"/>
                  </a:lnTo>
                  <a:lnTo>
                    <a:pt x="251" y="26"/>
                  </a:lnTo>
                  <a:lnTo>
                    <a:pt x="263" y="38"/>
                  </a:lnTo>
                  <a:lnTo>
                    <a:pt x="271" y="54"/>
                  </a:lnTo>
                  <a:lnTo>
                    <a:pt x="271" y="57"/>
                  </a:lnTo>
                  <a:lnTo>
                    <a:pt x="274" y="58"/>
                  </a:lnTo>
                  <a:lnTo>
                    <a:pt x="275" y="59"/>
                  </a:lnTo>
                  <a:lnTo>
                    <a:pt x="278" y="59"/>
                  </a:lnTo>
                  <a:lnTo>
                    <a:pt x="280" y="61"/>
                  </a:lnTo>
                  <a:lnTo>
                    <a:pt x="282" y="59"/>
                  </a:lnTo>
                  <a:lnTo>
                    <a:pt x="301" y="52"/>
                  </a:lnTo>
                  <a:lnTo>
                    <a:pt x="320" y="54"/>
                  </a:lnTo>
                  <a:lnTo>
                    <a:pt x="339" y="61"/>
                  </a:lnTo>
                  <a:lnTo>
                    <a:pt x="354" y="72"/>
                  </a:lnTo>
                  <a:lnTo>
                    <a:pt x="366" y="88"/>
                  </a:lnTo>
                  <a:lnTo>
                    <a:pt x="371" y="106"/>
                  </a:lnTo>
                  <a:lnTo>
                    <a:pt x="371" y="124"/>
                  </a:lnTo>
                  <a:lnTo>
                    <a:pt x="363" y="144"/>
                  </a:lnTo>
                  <a:lnTo>
                    <a:pt x="361" y="147"/>
                  </a:lnTo>
                  <a:lnTo>
                    <a:pt x="363" y="150"/>
                  </a:lnTo>
                  <a:lnTo>
                    <a:pt x="364" y="151"/>
                  </a:lnTo>
                  <a:lnTo>
                    <a:pt x="367" y="153"/>
                  </a:lnTo>
                  <a:lnTo>
                    <a:pt x="370" y="154"/>
                  </a:lnTo>
                  <a:lnTo>
                    <a:pt x="387" y="161"/>
                  </a:lnTo>
                  <a:lnTo>
                    <a:pt x="398" y="172"/>
                  </a:lnTo>
                  <a:lnTo>
                    <a:pt x="406" y="188"/>
                  </a:lnTo>
                  <a:lnTo>
                    <a:pt x="411" y="205"/>
                  </a:lnTo>
                  <a:lnTo>
                    <a:pt x="411" y="222"/>
                  </a:lnTo>
                  <a:lnTo>
                    <a:pt x="406" y="239"/>
                  </a:lnTo>
                  <a:lnTo>
                    <a:pt x="398" y="253"/>
                  </a:lnTo>
                  <a:lnTo>
                    <a:pt x="384" y="264"/>
                  </a:lnTo>
                  <a:lnTo>
                    <a:pt x="367" y="270"/>
                  </a:ln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61" name="Freeform 817"/>
            <p:cNvSpPr>
              <a:spLocks noEditPoints="1"/>
            </p:cNvSpPr>
            <p:nvPr>
              <p:custDataLst>
                <p:tags r:id="rId10"/>
              </p:custDataLst>
            </p:nvPr>
          </p:nvSpPr>
          <p:spPr>
            <a:xfrm>
              <a:off x="3602" y="307"/>
              <a:ext cx="1201" cy="119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25" h="423">
                  <a:moveTo>
                    <a:pt x="380" y="143"/>
                  </a:moveTo>
                  <a:lnTo>
                    <a:pt x="387" y="122"/>
                  </a:lnTo>
                  <a:lnTo>
                    <a:pt x="385" y="99"/>
                  </a:lnTo>
                  <a:lnTo>
                    <a:pt x="377" y="79"/>
                  </a:lnTo>
                  <a:lnTo>
                    <a:pt x="363" y="62"/>
                  </a:lnTo>
                  <a:lnTo>
                    <a:pt x="346" y="48"/>
                  </a:lnTo>
                  <a:lnTo>
                    <a:pt x="325" y="40"/>
                  </a:lnTo>
                  <a:lnTo>
                    <a:pt x="304" y="38"/>
                  </a:lnTo>
                  <a:lnTo>
                    <a:pt x="282" y="44"/>
                  </a:lnTo>
                  <a:lnTo>
                    <a:pt x="273" y="27"/>
                  </a:lnTo>
                  <a:lnTo>
                    <a:pt x="257" y="13"/>
                  </a:lnTo>
                  <a:lnTo>
                    <a:pt x="240" y="5"/>
                  </a:lnTo>
                  <a:lnTo>
                    <a:pt x="222" y="0"/>
                  </a:lnTo>
                  <a:lnTo>
                    <a:pt x="202" y="0"/>
                  </a:lnTo>
                  <a:lnTo>
                    <a:pt x="182" y="5"/>
                  </a:lnTo>
                  <a:lnTo>
                    <a:pt x="165" y="13"/>
                  </a:lnTo>
                  <a:lnTo>
                    <a:pt x="151" y="26"/>
                  </a:lnTo>
                  <a:lnTo>
                    <a:pt x="143" y="44"/>
                  </a:lnTo>
                  <a:lnTo>
                    <a:pt x="120" y="38"/>
                  </a:lnTo>
                  <a:lnTo>
                    <a:pt x="99" y="40"/>
                  </a:lnTo>
                  <a:lnTo>
                    <a:pt x="79" y="48"/>
                  </a:lnTo>
                  <a:lnTo>
                    <a:pt x="61" y="62"/>
                  </a:lnTo>
                  <a:lnTo>
                    <a:pt x="48" y="79"/>
                  </a:lnTo>
                  <a:lnTo>
                    <a:pt x="40" y="99"/>
                  </a:lnTo>
                  <a:lnTo>
                    <a:pt x="37" y="122"/>
                  </a:lnTo>
                  <a:lnTo>
                    <a:pt x="44" y="143"/>
                  </a:lnTo>
                  <a:lnTo>
                    <a:pt x="27" y="153"/>
                  </a:lnTo>
                  <a:lnTo>
                    <a:pt x="13" y="167"/>
                  </a:lnTo>
                  <a:lnTo>
                    <a:pt x="5" y="184"/>
                  </a:lnTo>
                  <a:lnTo>
                    <a:pt x="0" y="203"/>
                  </a:lnTo>
                  <a:lnTo>
                    <a:pt x="0" y="223"/>
                  </a:lnTo>
                  <a:lnTo>
                    <a:pt x="5" y="241"/>
                  </a:lnTo>
                  <a:lnTo>
                    <a:pt x="13" y="258"/>
                  </a:lnTo>
                  <a:lnTo>
                    <a:pt x="26" y="272"/>
                  </a:lnTo>
                  <a:lnTo>
                    <a:pt x="44" y="281"/>
                  </a:lnTo>
                  <a:lnTo>
                    <a:pt x="39" y="303"/>
                  </a:lnTo>
                  <a:lnTo>
                    <a:pt x="41" y="325"/>
                  </a:lnTo>
                  <a:lnTo>
                    <a:pt x="50" y="346"/>
                  </a:lnTo>
                  <a:lnTo>
                    <a:pt x="63" y="363"/>
                  </a:lnTo>
                  <a:lnTo>
                    <a:pt x="81" y="377"/>
                  </a:lnTo>
                  <a:lnTo>
                    <a:pt x="101" y="385"/>
                  </a:lnTo>
                  <a:lnTo>
                    <a:pt x="122" y="387"/>
                  </a:lnTo>
                  <a:lnTo>
                    <a:pt x="143" y="380"/>
                  </a:lnTo>
                  <a:lnTo>
                    <a:pt x="151" y="398"/>
                  </a:lnTo>
                  <a:lnTo>
                    <a:pt x="165" y="411"/>
                  </a:lnTo>
                  <a:lnTo>
                    <a:pt x="182" y="419"/>
                  </a:lnTo>
                  <a:lnTo>
                    <a:pt x="202" y="423"/>
                  </a:lnTo>
                  <a:lnTo>
                    <a:pt x="222" y="423"/>
                  </a:lnTo>
                  <a:lnTo>
                    <a:pt x="240" y="419"/>
                  </a:lnTo>
                  <a:lnTo>
                    <a:pt x="257" y="411"/>
                  </a:lnTo>
                  <a:lnTo>
                    <a:pt x="273" y="398"/>
                  </a:lnTo>
                  <a:lnTo>
                    <a:pt x="282" y="380"/>
                  </a:lnTo>
                  <a:lnTo>
                    <a:pt x="304" y="387"/>
                  </a:lnTo>
                  <a:lnTo>
                    <a:pt x="325" y="385"/>
                  </a:lnTo>
                  <a:lnTo>
                    <a:pt x="344" y="377"/>
                  </a:lnTo>
                  <a:lnTo>
                    <a:pt x="361" y="363"/>
                  </a:lnTo>
                  <a:lnTo>
                    <a:pt x="375" y="346"/>
                  </a:lnTo>
                  <a:lnTo>
                    <a:pt x="384" y="325"/>
                  </a:lnTo>
                  <a:lnTo>
                    <a:pt x="385" y="303"/>
                  </a:lnTo>
                  <a:lnTo>
                    <a:pt x="380" y="281"/>
                  </a:lnTo>
                  <a:lnTo>
                    <a:pt x="398" y="272"/>
                  </a:lnTo>
                  <a:lnTo>
                    <a:pt x="411" y="258"/>
                  </a:lnTo>
                  <a:lnTo>
                    <a:pt x="421" y="241"/>
                  </a:lnTo>
                  <a:lnTo>
                    <a:pt x="425" y="223"/>
                  </a:lnTo>
                  <a:lnTo>
                    <a:pt x="423" y="203"/>
                  </a:lnTo>
                  <a:lnTo>
                    <a:pt x="419" y="184"/>
                  </a:lnTo>
                  <a:lnTo>
                    <a:pt x="411" y="167"/>
                  </a:lnTo>
                  <a:lnTo>
                    <a:pt x="398" y="153"/>
                  </a:lnTo>
                  <a:lnTo>
                    <a:pt x="380" y="143"/>
                  </a:lnTo>
                  <a:close/>
                  <a:moveTo>
                    <a:pt x="367" y="270"/>
                  </a:moveTo>
                  <a:lnTo>
                    <a:pt x="364" y="271"/>
                  </a:lnTo>
                  <a:lnTo>
                    <a:pt x="363" y="272"/>
                  </a:lnTo>
                  <a:lnTo>
                    <a:pt x="363" y="275"/>
                  </a:lnTo>
                  <a:lnTo>
                    <a:pt x="363" y="278"/>
                  </a:lnTo>
                  <a:lnTo>
                    <a:pt x="363" y="279"/>
                  </a:lnTo>
                  <a:lnTo>
                    <a:pt x="364" y="282"/>
                  </a:lnTo>
                  <a:lnTo>
                    <a:pt x="371" y="301"/>
                  </a:lnTo>
                  <a:lnTo>
                    <a:pt x="371" y="320"/>
                  </a:lnTo>
                  <a:lnTo>
                    <a:pt x="364" y="339"/>
                  </a:lnTo>
                  <a:lnTo>
                    <a:pt x="352" y="354"/>
                  </a:lnTo>
                  <a:lnTo>
                    <a:pt x="335" y="365"/>
                  </a:lnTo>
                  <a:lnTo>
                    <a:pt x="318" y="371"/>
                  </a:lnTo>
                  <a:lnTo>
                    <a:pt x="299" y="371"/>
                  </a:lnTo>
                  <a:lnTo>
                    <a:pt x="281" y="363"/>
                  </a:lnTo>
                  <a:lnTo>
                    <a:pt x="278" y="361"/>
                  </a:lnTo>
                  <a:lnTo>
                    <a:pt x="275" y="363"/>
                  </a:lnTo>
                  <a:lnTo>
                    <a:pt x="273" y="364"/>
                  </a:lnTo>
                  <a:lnTo>
                    <a:pt x="271" y="365"/>
                  </a:lnTo>
                  <a:lnTo>
                    <a:pt x="271" y="370"/>
                  </a:lnTo>
                  <a:lnTo>
                    <a:pt x="263" y="385"/>
                  </a:lnTo>
                  <a:lnTo>
                    <a:pt x="251" y="398"/>
                  </a:lnTo>
                  <a:lnTo>
                    <a:pt x="236" y="406"/>
                  </a:lnTo>
                  <a:lnTo>
                    <a:pt x="219" y="411"/>
                  </a:lnTo>
                  <a:lnTo>
                    <a:pt x="202" y="411"/>
                  </a:lnTo>
                  <a:lnTo>
                    <a:pt x="185" y="405"/>
                  </a:lnTo>
                  <a:lnTo>
                    <a:pt x="171" y="396"/>
                  </a:lnTo>
                  <a:lnTo>
                    <a:pt x="160" y="384"/>
                  </a:lnTo>
                  <a:lnTo>
                    <a:pt x="154" y="367"/>
                  </a:lnTo>
                  <a:lnTo>
                    <a:pt x="153" y="364"/>
                  </a:lnTo>
                  <a:lnTo>
                    <a:pt x="151" y="363"/>
                  </a:lnTo>
                  <a:lnTo>
                    <a:pt x="150" y="363"/>
                  </a:lnTo>
                  <a:lnTo>
                    <a:pt x="147" y="361"/>
                  </a:lnTo>
                  <a:lnTo>
                    <a:pt x="144" y="363"/>
                  </a:lnTo>
                  <a:lnTo>
                    <a:pt x="126" y="371"/>
                  </a:lnTo>
                  <a:lnTo>
                    <a:pt x="106" y="371"/>
                  </a:lnTo>
                  <a:lnTo>
                    <a:pt x="89" y="365"/>
                  </a:lnTo>
                  <a:lnTo>
                    <a:pt x="72" y="354"/>
                  </a:lnTo>
                  <a:lnTo>
                    <a:pt x="61" y="339"/>
                  </a:lnTo>
                  <a:lnTo>
                    <a:pt x="54" y="320"/>
                  </a:lnTo>
                  <a:lnTo>
                    <a:pt x="53" y="301"/>
                  </a:lnTo>
                  <a:lnTo>
                    <a:pt x="60" y="282"/>
                  </a:lnTo>
                  <a:lnTo>
                    <a:pt x="61" y="279"/>
                  </a:lnTo>
                  <a:lnTo>
                    <a:pt x="63" y="278"/>
                  </a:lnTo>
                  <a:lnTo>
                    <a:pt x="63" y="275"/>
                  </a:lnTo>
                  <a:lnTo>
                    <a:pt x="61" y="272"/>
                  </a:lnTo>
                  <a:lnTo>
                    <a:pt x="60" y="271"/>
                  </a:lnTo>
                  <a:lnTo>
                    <a:pt x="57" y="270"/>
                  </a:lnTo>
                  <a:lnTo>
                    <a:pt x="40" y="264"/>
                  </a:lnTo>
                  <a:lnTo>
                    <a:pt x="27" y="253"/>
                  </a:lnTo>
                  <a:lnTo>
                    <a:pt x="19" y="239"/>
                  </a:lnTo>
                  <a:lnTo>
                    <a:pt x="15" y="222"/>
                  </a:lnTo>
                  <a:lnTo>
                    <a:pt x="15" y="205"/>
                  </a:lnTo>
                  <a:lnTo>
                    <a:pt x="19" y="188"/>
                  </a:lnTo>
                  <a:lnTo>
                    <a:pt x="26" y="172"/>
                  </a:lnTo>
                  <a:lnTo>
                    <a:pt x="39" y="161"/>
                  </a:lnTo>
                  <a:lnTo>
                    <a:pt x="55" y="154"/>
                  </a:lnTo>
                  <a:lnTo>
                    <a:pt x="58" y="153"/>
                  </a:lnTo>
                  <a:lnTo>
                    <a:pt x="61" y="151"/>
                  </a:lnTo>
                  <a:lnTo>
                    <a:pt x="63" y="150"/>
                  </a:lnTo>
                  <a:lnTo>
                    <a:pt x="63" y="147"/>
                  </a:lnTo>
                  <a:lnTo>
                    <a:pt x="61" y="144"/>
                  </a:lnTo>
                  <a:lnTo>
                    <a:pt x="53" y="124"/>
                  </a:lnTo>
                  <a:lnTo>
                    <a:pt x="53" y="106"/>
                  </a:lnTo>
                  <a:lnTo>
                    <a:pt x="60" y="88"/>
                  </a:lnTo>
                  <a:lnTo>
                    <a:pt x="71" y="72"/>
                  </a:lnTo>
                  <a:lnTo>
                    <a:pt x="86" y="61"/>
                  </a:lnTo>
                  <a:lnTo>
                    <a:pt x="105" y="54"/>
                  </a:lnTo>
                  <a:lnTo>
                    <a:pt x="123" y="52"/>
                  </a:lnTo>
                  <a:lnTo>
                    <a:pt x="141" y="59"/>
                  </a:lnTo>
                  <a:lnTo>
                    <a:pt x="143" y="59"/>
                  </a:lnTo>
                  <a:lnTo>
                    <a:pt x="144" y="61"/>
                  </a:lnTo>
                  <a:lnTo>
                    <a:pt x="147" y="62"/>
                  </a:lnTo>
                  <a:lnTo>
                    <a:pt x="149" y="62"/>
                  </a:lnTo>
                  <a:lnTo>
                    <a:pt x="151" y="61"/>
                  </a:lnTo>
                  <a:lnTo>
                    <a:pt x="153" y="59"/>
                  </a:lnTo>
                  <a:lnTo>
                    <a:pt x="154" y="57"/>
                  </a:lnTo>
                  <a:lnTo>
                    <a:pt x="160" y="40"/>
                  </a:lnTo>
                  <a:lnTo>
                    <a:pt x="171" y="27"/>
                  </a:lnTo>
                  <a:lnTo>
                    <a:pt x="185" y="19"/>
                  </a:lnTo>
                  <a:lnTo>
                    <a:pt x="202" y="14"/>
                  </a:lnTo>
                  <a:lnTo>
                    <a:pt x="219" y="13"/>
                  </a:lnTo>
                  <a:lnTo>
                    <a:pt x="236" y="17"/>
                  </a:lnTo>
                  <a:lnTo>
                    <a:pt x="251" y="26"/>
                  </a:lnTo>
                  <a:lnTo>
                    <a:pt x="263" y="38"/>
                  </a:lnTo>
                  <a:lnTo>
                    <a:pt x="271" y="54"/>
                  </a:lnTo>
                  <a:lnTo>
                    <a:pt x="271" y="57"/>
                  </a:lnTo>
                  <a:lnTo>
                    <a:pt x="274" y="58"/>
                  </a:lnTo>
                  <a:lnTo>
                    <a:pt x="275" y="59"/>
                  </a:lnTo>
                  <a:lnTo>
                    <a:pt x="278" y="59"/>
                  </a:lnTo>
                  <a:lnTo>
                    <a:pt x="280" y="61"/>
                  </a:lnTo>
                  <a:lnTo>
                    <a:pt x="282" y="59"/>
                  </a:lnTo>
                  <a:lnTo>
                    <a:pt x="301" y="52"/>
                  </a:lnTo>
                  <a:lnTo>
                    <a:pt x="320" y="54"/>
                  </a:lnTo>
                  <a:lnTo>
                    <a:pt x="339" y="61"/>
                  </a:lnTo>
                  <a:lnTo>
                    <a:pt x="354" y="72"/>
                  </a:lnTo>
                  <a:lnTo>
                    <a:pt x="366" y="88"/>
                  </a:lnTo>
                  <a:lnTo>
                    <a:pt x="371" y="106"/>
                  </a:lnTo>
                  <a:lnTo>
                    <a:pt x="371" y="124"/>
                  </a:lnTo>
                  <a:lnTo>
                    <a:pt x="363" y="144"/>
                  </a:lnTo>
                  <a:lnTo>
                    <a:pt x="361" y="147"/>
                  </a:lnTo>
                  <a:lnTo>
                    <a:pt x="363" y="150"/>
                  </a:lnTo>
                  <a:lnTo>
                    <a:pt x="364" y="151"/>
                  </a:lnTo>
                  <a:lnTo>
                    <a:pt x="367" y="153"/>
                  </a:lnTo>
                  <a:lnTo>
                    <a:pt x="370" y="154"/>
                  </a:lnTo>
                  <a:lnTo>
                    <a:pt x="387" y="161"/>
                  </a:lnTo>
                  <a:lnTo>
                    <a:pt x="398" y="172"/>
                  </a:lnTo>
                  <a:lnTo>
                    <a:pt x="406" y="188"/>
                  </a:lnTo>
                  <a:lnTo>
                    <a:pt x="411" y="205"/>
                  </a:lnTo>
                  <a:lnTo>
                    <a:pt x="411" y="222"/>
                  </a:lnTo>
                  <a:lnTo>
                    <a:pt x="406" y="239"/>
                  </a:lnTo>
                  <a:lnTo>
                    <a:pt x="398" y="253"/>
                  </a:lnTo>
                  <a:lnTo>
                    <a:pt x="384" y="264"/>
                  </a:lnTo>
                  <a:lnTo>
                    <a:pt x="367" y="270"/>
                  </a:ln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62" name="矩形 6"/>
            <p:cNvSpPr/>
            <p:nvPr/>
          </p:nvSpPr>
          <p:spPr>
            <a:xfrm>
              <a:off x="131" y="760"/>
              <a:ext cx="1009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课</a:t>
              </a:r>
              <a:endParaRPr lang="zh-CN" altLang="en-US" sz="36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363" name="矩形 7"/>
            <p:cNvSpPr/>
            <p:nvPr/>
          </p:nvSpPr>
          <p:spPr>
            <a:xfrm>
              <a:off x="1332" y="444"/>
              <a:ext cx="1009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堂</a:t>
              </a:r>
              <a:endParaRPr lang="zh-CN" altLang="en-US" sz="36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364" name="矩形 8"/>
            <p:cNvSpPr/>
            <p:nvPr/>
          </p:nvSpPr>
          <p:spPr>
            <a:xfrm>
              <a:off x="2532" y="760"/>
              <a:ext cx="1009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活</a:t>
              </a:r>
              <a:endParaRPr lang="zh-CN" altLang="en-US" sz="36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4365" name="矩形 9"/>
            <p:cNvSpPr/>
            <p:nvPr/>
          </p:nvSpPr>
          <p:spPr>
            <a:xfrm>
              <a:off x="3733" y="444"/>
              <a:ext cx="1009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动</a:t>
              </a:r>
              <a:endParaRPr lang="zh-CN" altLang="en-US" sz="36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14339" name="矩形 11"/>
          <p:cNvSpPr/>
          <p:nvPr/>
        </p:nvSpPr>
        <p:spPr>
          <a:xfrm>
            <a:off x="723900" y="942340"/>
            <a:ext cx="11305540" cy="1767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defTabSz="914400"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en-US" altLang="zh-CN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</a:t>
            </a:r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个长方形的木条框，拉住它的两个对角，使它变成</a:t>
            </a:r>
            <a:r>
              <a:rPr lang="en-US" altLang="zh-CN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</a:t>
            </a:r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个平行四边形</a:t>
            </a:r>
            <a:r>
              <a:rPr lang="en-US" altLang="zh-CN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(</a:t>
            </a:r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如图所示</a:t>
            </a:r>
            <a:r>
              <a:rPr lang="en-US" altLang="zh-CN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)</a:t>
            </a:r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。想一想</a:t>
            </a:r>
            <a:r>
              <a:rPr lang="en-US" altLang="zh-CN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:</a:t>
            </a:r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面积变化了吗</a:t>
            </a:r>
            <a:r>
              <a:rPr lang="en-US" altLang="zh-CN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?</a:t>
            </a:r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再做一做实验，看看你的想法对吗。</a:t>
            </a:r>
            <a:endParaRPr lang="zh-CN" altLang="en-US" sz="36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25805" y="4126865"/>
            <a:ext cx="4312920" cy="1783715"/>
            <a:chOff x="1143" y="6499"/>
            <a:chExt cx="6792" cy="2809"/>
          </a:xfrm>
        </p:grpSpPr>
        <p:sp>
          <p:nvSpPr>
            <p:cNvPr id="18" name="圆柱形 17"/>
            <p:cNvSpPr/>
            <p:nvPr>
              <p:custDataLst>
                <p:tags r:id="rId11"/>
              </p:custDataLst>
            </p:nvPr>
          </p:nvSpPr>
          <p:spPr>
            <a:xfrm rot="16200000">
              <a:off x="3451" y="6872"/>
              <a:ext cx="212" cy="4262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圆柱形 14"/>
            <p:cNvSpPr/>
            <p:nvPr>
              <p:custDataLst>
                <p:tags r:id="rId12"/>
              </p:custDataLst>
            </p:nvPr>
          </p:nvSpPr>
          <p:spPr>
            <a:xfrm rot="16200000">
              <a:off x="3448" y="4474"/>
              <a:ext cx="213" cy="4263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圆柱形 15"/>
            <p:cNvSpPr/>
            <p:nvPr>
              <p:custDataLst>
                <p:tags r:id="rId13"/>
              </p:custDataLst>
            </p:nvPr>
          </p:nvSpPr>
          <p:spPr>
            <a:xfrm>
              <a:off x="5518" y="6499"/>
              <a:ext cx="168" cy="2610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圆柱形 12"/>
            <p:cNvSpPr/>
            <p:nvPr>
              <p:custDataLst>
                <p:tags r:id="rId14"/>
              </p:custDataLst>
            </p:nvPr>
          </p:nvSpPr>
          <p:spPr>
            <a:xfrm>
              <a:off x="1423" y="6499"/>
              <a:ext cx="193" cy="2610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圆柱形 20"/>
            <p:cNvSpPr/>
            <p:nvPr>
              <p:custDataLst>
                <p:tags r:id="rId15"/>
              </p:custDataLst>
            </p:nvPr>
          </p:nvSpPr>
          <p:spPr>
            <a:xfrm rot="16200000">
              <a:off x="3447" y="6865"/>
              <a:ext cx="213" cy="4260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圆柱形 21"/>
            <p:cNvSpPr/>
            <p:nvPr>
              <p:custDataLst>
                <p:tags r:id="rId16"/>
              </p:custDataLst>
            </p:nvPr>
          </p:nvSpPr>
          <p:spPr>
            <a:xfrm rot="16200000">
              <a:off x="4897" y="4853"/>
              <a:ext cx="212" cy="4260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圆柱形 22"/>
            <p:cNvSpPr/>
            <p:nvPr>
              <p:custDataLst>
                <p:tags r:id="rId17"/>
              </p:custDataLst>
            </p:nvPr>
          </p:nvSpPr>
          <p:spPr>
            <a:xfrm rot="2203769">
              <a:off x="6268" y="6704"/>
              <a:ext cx="168" cy="2605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圆柱形 23"/>
            <p:cNvSpPr/>
            <p:nvPr>
              <p:custDataLst>
                <p:tags r:id="rId18"/>
              </p:custDataLst>
            </p:nvPr>
          </p:nvSpPr>
          <p:spPr>
            <a:xfrm rot="2171279">
              <a:off x="2108" y="6689"/>
              <a:ext cx="193" cy="2605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圆柱形 25"/>
            <p:cNvSpPr/>
            <p:nvPr>
              <p:custDataLst>
                <p:tags r:id="rId19"/>
              </p:custDataLst>
            </p:nvPr>
          </p:nvSpPr>
          <p:spPr>
            <a:xfrm rot="16200000">
              <a:off x="3414" y="6860"/>
              <a:ext cx="213" cy="4260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圆柱形 26"/>
            <p:cNvSpPr/>
            <p:nvPr>
              <p:custDataLst>
                <p:tags r:id="rId20"/>
              </p:custDataLst>
            </p:nvPr>
          </p:nvSpPr>
          <p:spPr>
            <a:xfrm rot="16200000">
              <a:off x="5487" y="5400"/>
              <a:ext cx="213" cy="4260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圆柱形 27"/>
            <p:cNvSpPr/>
            <p:nvPr>
              <p:custDataLst>
                <p:tags r:id="rId21"/>
              </p:custDataLst>
            </p:nvPr>
          </p:nvSpPr>
          <p:spPr>
            <a:xfrm rot="3242364">
              <a:off x="6548" y="6961"/>
              <a:ext cx="167" cy="2608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圆柱形 28"/>
            <p:cNvSpPr/>
            <p:nvPr>
              <p:custDataLst>
                <p:tags r:id="rId22"/>
              </p:custDataLst>
            </p:nvPr>
          </p:nvSpPr>
          <p:spPr>
            <a:xfrm rot="3287973">
              <a:off x="2351" y="6952"/>
              <a:ext cx="193" cy="2608"/>
            </a:xfrm>
            <a:prstGeom prst="can">
              <a:avLst/>
            </a:prstGeom>
            <a:solidFill>
              <a:schemeClr val="accent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3358515" y="6181090"/>
            <a:ext cx="8670925" cy="755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914400" eaLnBrk="1" hangingPunct="1">
              <a:lnSpc>
                <a:spcPct val="12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结论：平行四边形的面积小于长方形面积</a:t>
            </a:r>
            <a:endParaRPr lang="zh-CN" altLang="en-US" sz="3600" b="1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859280" y="4500880"/>
            <a:ext cx="105410" cy="1140460"/>
            <a:chOff x="11998" y="6228"/>
            <a:chExt cx="380" cy="2225"/>
          </a:xfrm>
        </p:grpSpPr>
        <p:cxnSp>
          <p:nvCxnSpPr>
            <p:cNvPr id="9" name="直接连接符 8"/>
            <p:cNvCxnSpPr/>
            <p:nvPr>
              <p:custDataLst>
                <p:tags r:id="rId23"/>
              </p:custDataLst>
            </p:nvPr>
          </p:nvCxnSpPr>
          <p:spPr>
            <a:xfrm flipH="1">
              <a:off x="11998" y="6228"/>
              <a:ext cx="57" cy="2225"/>
            </a:xfrm>
            <a:prstGeom prst="line">
              <a:avLst/>
            </a:prstGeom>
            <a:solidFill>
              <a:schemeClr val="bg2">
                <a:lumMod val="75000"/>
                <a:alpha val="76000"/>
              </a:schemeClr>
            </a:solidFill>
            <a:ln w="28575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 rot="0">
              <a:off x="11998" y="7996"/>
              <a:ext cx="380" cy="426"/>
              <a:chOff x="2840" y="919"/>
              <a:chExt cx="333" cy="350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2840" y="919"/>
                <a:ext cx="33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3173" y="919"/>
                <a:ext cx="0" cy="35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组合 6"/>
          <p:cNvGrpSpPr/>
          <p:nvPr/>
        </p:nvGrpSpPr>
        <p:grpSpPr>
          <a:xfrm>
            <a:off x="2253615" y="4848860"/>
            <a:ext cx="105410" cy="773430"/>
            <a:chOff x="11998" y="6228"/>
            <a:chExt cx="380" cy="2225"/>
          </a:xfrm>
        </p:grpSpPr>
        <p:cxnSp>
          <p:nvCxnSpPr>
            <p:cNvPr id="17" name="直接连接符 16"/>
            <p:cNvCxnSpPr/>
            <p:nvPr>
              <p:custDataLst>
                <p:tags r:id="rId24"/>
              </p:custDataLst>
            </p:nvPr>
          </p:nvCxnSpPr>
          <p:spPr>
            <a:xfrm flipH="1">
              <a:off x="11998" y="6228"/>
              <a:ext cx="57" cy="2225"/>
            </a:xfrm>
            <a:prstGeom prst="line">
              <a:avLst/>
            </a:prstGeom>
            <a:solidFill>
              <a:schemeClr val="bg2">
                <a:lumMod val="75000"/>
                <a:alpha val="76000"/>
              </a:schemeClr>
            </a:solidFill>
            <a:ln w="28575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 rot="0">
              <a:off x="11998" y="7996"/>
              <a:ext cx="380" cy="426"/>
              <a:chOff x="2840" y="919"/>
              <a:chExt cx="333" cy="350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2840" y="919"/>
                <a:ext cx="33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3173" y="919"/>
                <a:ext cx="0" cy="35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286385" y="4599305"/>
            <a:ext cx="792163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ctr" hangingPunct="1">
              <a:spcBef>
                <a:spcPct val="50000"/>
              </a:spcBef>
            </a:pPr>
            <a:r>
              <a:rPr kumimoji="1"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宽</a:t>
            </a:r>
            <a:endParaRPr kumimoji="1" lang="zh-CN" altLang="en-US" sz="4800" b="1">
              <a:latin typeface="宋体" panose="02010600030101010101" pitchFamily="2" charset="-122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5834380" y="3521710"/>
            <a:ext cx="43434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zh-CN" altLang="zh-CN" sz="40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5819140" y="2870835"/>
            <a:ext cx="3270250" cy="118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ctr" hangingPunct="1">
              <a:spcBef>
                <a:spcPct val="50000"/>
              </a:spcBef>
            </a:pPr>
            <a:r>
              <a:rPr kumimoji="1"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长方形</a:t>
            </a:r>
            <a:r>
              <a:rPr kumimoji="1" lang="en-US" altLang="zh-CN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endParaRPr kumimoji="1" lang="en-US" altLang="zh-CN" sz="36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fontAlgn="ctr" hangingPunct="1">
              <a:spcBef>
                <a:spcPct val="50000"/>
              </a:spcBef>
            </a:pPr>
            <a:r>
              <a:rPr kumimoji="1" lang="en-US" altLang="zh-CN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kumimoji="1"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长</a:t>
            </a:r>
            <a:endParaRPr kumimoji="1" lang="zh-CN" altLang="en-US" sz="36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7850505" y="3559175"/>
            <a:ext cx="1008063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ctr" hangingPunct="1">
              <a:spcBef>
                <a:spcPct val="50000"/>
              </a:spcBef>
            </a:pPr>
            <a:r>
              <a:rPr kumimoji="1" lang="en-US" altLang="zh-C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  <a:endParaRPr kumimoji="1" lang="en-US" altLang="zh-CN" sz="4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8806180" y="2870835"/>
            <a:ext cx="3103880" cy="139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fontAlgn="ctr" hangingPunct="1">
              <a:spcBef>
                <a:spcPct val="50000"/>
              </a:spcBef>
            </a:pPr>
            <a:r>
              <a:rPr kumimoji="1"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平行四边形</a:t>
            </a:r>
            <a:endParaRPr kumimoji="1" lang="zh-CN" altLang="en-US" sz="36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algn="l" eaLnBrk="1" fontAlgn="ctr" hangingPunct="1">
              <a:spcBef>
                <a:spcPct val="50000"/>
              </a:spcBef>
            </a:pPr>
            <a:r>
              <a:rPr kumimoji="1"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底 </a:t>
            </a:r>
            <a:r>
              <a:rPr kumimoji="1" lang="en-US" altLang="zh-CN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  <a:endParaRPr kumimoji="1" lang="zh-CN" altLang="en-US" sz="36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7058025" y="4220210"/>
            <a:ext cx="792163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ctr" hangingPunct="1">
              <a:spcBef>
                <a:spcPct val="50000"/>
              </a:spcBef>
            </a:pPr>
            <a:r>
              <a:rPr kumimoji="1"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宽</a:t>
            </a:r>
            <a:endParaRPr kumimoji="1" lang="zh-CN" altLang="en-US" sz="4800" b="1">
              <a:latin typeface="宋体" panose="02010600030101010101" pitchFamily="2" charset="-122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7706043" y="4228465"/>
            <a:ext cx="1296987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ctr" hangingPunct="1">
              <a:spcBef>
                <a:spcPct val="50000"/>
              </a:spcBef>
            </a:pPr>
            <a:r>
              <a:rPr kumimoji="1" lang="zh-CN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＞</a:t>
            </a:r>
            <a:endParaRPr kumimoji="1" lang="zh-CN" altLang="en-US" sz="4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8858885" y="4228465"/>
            <a:ext cx="78232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ctr" hangingPunct="1">
              <a:spcBef>
                <a:spcPct val="50000"/>
              </a:spcBef>
            </a:pPr>
            <a:r>
              <a:rPr kumimoji="1"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高</a:t>
            </a:r>
            <a:endParaRPr kumimoji="1" lang="zh-CN" altLang="en-US" sz="4800" b="1">
              <a:latin typeface="宋体" panose="02010600030101010101" pitchFamily="2" charset="-122"/>
            </a:endParaRPr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6998970" y="5535930"/>
            <a:ext cx="131000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周长</a:t>
            </a:r>
            <a:endParaRPr lang="zh-CN" altLang="en-US" sz="4800" b="1"/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8174990" y="5574030"/>
            <a:ext cx="13716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>
                <a:solidFill>
                  <a:srgbClr val="FF0000"/>
                </a:solidFill>
              </a:rPr>
              <a:t>=</a:t>
            </a:r>
            <a:endParaRPr lang="en-US" altLang="zh-CN" sz="4800" b="1">
              <a:solidFill>
                <a:srgbClr val="FF0000"/>
              </a:solidFill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8858885" y="5612130"/>
            <a:ext cx="114490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周长</a:t>
            </a:r>
            <a:endParaRPr lang="zh-CN" altLang="en-US" sz="4800" b="1"/>
          </a:p>
        </p:txBody>
      </p: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6918960" y="4904105"/>
            <a:ext cx="125857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面积</a:t>
            </a:r>
            <a:endParaRPr kumimoji="1" lang="zh-CN" altLang="en-US" sz="36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7" name="Text Box 33"/>
          <p:cNvSpPr txBox="1">
            <a:spLocks noChangeArrowheads="1"/>
          </p:cNvSpPr>
          <p:nvPr/>
        </p:nvSpPr>
        <p:spPr bwMode="auto">
          <a:xfrm>
            <a:off x="8806180" y="4834890"/>
            <a:ext cx="121539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面积</a:t>
            </a:r>
            <a:endParaRPr lang="zh-CN" altLang="en-US" sz="4800" b="1"/>
          </a:p>
        </p:txBody>
      </p:sp>
      <p:sp>
        <p:nvSpPr>
          <p:cNvPr id="48" name="Text Box 34"/>
          <p:cNvSpPr txBox="1">
            <a:spLocks noChangeArrowheads="1"/>
          </p:cNvSpPr>
          <p:nvPr/>
        </p:nvSpPr>
        <p:spPr bwMode="auto">
          <a:xfrm>
            <a:off x="7662545" y="4827905"/>
            <a:ext cx="16002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/>
              <a:t>  </a:t>
            </a:r>
            <a:r>
              <a:rPr lang="zh-CN" altLang="en-US" sz="4800" b="1">
                <a:solidFill>
                  <a:srgbClr val="FF0000"/>
                </a:solidFill>
              </a:rPr>
              <a:t>＞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</p:spTree>
    <p:custDataLst>
      <p:tags r:id="rId2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6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3" nodeType="click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grpId="5" nodeType="click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4" nodeType="click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6" nodeType="click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2" fill="hold" grpId="8" nodeType="clickEffect"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7" nodeType="clickEffect"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12" nodeType="clickEffect"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13" nodeType="clickEffect"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14" nodeType="clickEffect"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9" nodeType="clickEffect"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11" nodeType="clickEffect"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10" nodeType="clickEffect"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2242" grpId="6"/>
      <p:bldP spid="35" grpId="3"/>
      <p:bldP spid="36" grpId="4"/>
      <p:bldP spid="37" grpId="5"/>
      <p:bldP spid="38" grpId="6"/>
      <p:bldP spid="39" grpId="7"/>
      <p:bldP spid="40" grpId="8"/>
      <p:bldP spid="43" grpId="9"/>
      <p:bldP spid="44" grpId="10"/>
      <p:bldP spid="45" grpId="11"/>
      <p:bldP spid="46" grpId="12"/>
      <p:bldP spid="47" grpId="13"/>
      <p:bldP spid="48" grpId="1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127" t="10661" r="17263" b="52647"/>
          <a:stretch>
            <a:fillRect/>
          </a:stretch>
        </p:blipFill>
        <p:spPr>
          <a:xfrm>
            <a:off x="10275570" y="0"/>
            <a:ext cx="1916430" cy="1570990"/>
          </a:xfrm>
          <a:prstGeom prst="rect">
            <a:avLst/>
          </a:prstGeom>
        </p:spPr>
      </p:pic>
      <p:sp>
        <p:nvSpPr>
          <p:cNvPr id="10" name="等腰三角形 9"/>
          <p:cNvSpPr/>
          <p:nvPr userDrawn="1">
            <p:custDataLst>
              <p:tags r:id="rId3"/>
            </p:custDataLst>
          </p:nvPr>
        </p:nvSpPr>
        <p:spPr>
          <a:xfrm rot="2315082">
            <a:off x="-490220" y="6169660"/>
            <a:ext cx="533400" cy="459740"/>
          </a:xfrm>
          <a:prstGeom prst="triangle">
            <a:avLst/>
          </a:prstGeom>
          <a:gradFill flip="none" rotWithShape="1">
            <a:gsLst>
              <a:gs pos="0">
                <a:srgbClr val="FDE7E6"/>
              </a:gs>
              <a:gs pos="100000">
                <a:srgbClr val="CFF3FA"/>
              </a:gs>
            </a:gsLst>
            <a:lin ang="0" scaled="0"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 algn="ctr"/>
            <a:endParaRPr lang="zh-CN" altLang="en-US" sz="1600" baseline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4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2" name="等腰三角形 1"/>
            <p:cNvSpPr/>
            <p:nvPr userDrawn="1">
              <p:custDataLst>
                <p:tags r:id="rId5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等腰三角形 12"/>
            <p:cNvSpPr/>
            <p:nvPr userDrawn="1">
              <p:custDataLst>
                <p:tags r:id="rId6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6685" y="194310"/>
            <a:ext cx="2339975" cy="937895"/>
            <a:chOff x="231" y="306"/>
            <a:chExt cx="3685" cy="1477"/>
          </a:xfrm>
        </p:grpSpPr>
        <p:sp>
          <p:nvSpPr>
            <p:cNvPr id="4" name="Freeform 817"/>
            <p:cNvSpPr>
              <a:spLocks noEditPoints="1"/>
            </p:cNvSpPr>
            <p:nvPr>
              <p:custDataLst>
                <p:tags r:id="rId7"/>
              </p:custDataLst>
            </p:nvPr>
          </p:nvSpPr>
          <p:spPr>
            <a:xfrm>
              <a:off x="1324" y="587"/>
              <a:ext cx="1201" cy="119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25" h="423">
                  <a:moveTo>
                    <a:pt x="380" y="143"/>
                  </a:moveTo>
                  <a:lnTo>
                    <a:pt x="387" y="122"/>
                  </a:lnTo>
                  <a:lnTo>
                    <a:pt x="385" y="99"/>
                  </a:lnTo>
                  <a:lnTo>
                    <a:pt x="377" y="79"/>
                  </a:lnTo>
                  <a:lnTo>
                    <a:pt x="363" y="62"/>
                  </a:lnTo>
                  <a:lnTo>
                    <a:pt x="346" y="48"/>
                  </a:lnTo>
                  <a:lnTo>
                    <a:pt x="325" y="40"/>
                  </a:lnTo>
                  <a:lnTo>
                    <a:pt x="304" y="38"/>
                  </a:lnTo>
                  <a:lnTo>
                    <a:pt x="282" y="44"/>
                  </a:lnTo>
                  <a:lnTo>
                    <a:pt x="273" y="27"/>
                  </a:lnTo>
                  <a:lnTo>
                    <a:pt x="257" y="13"/>
                  </a:lnTo>
                  <a:lnTo>
                    <a:pt x="240" y="5"/>
                  </a:lnTo>
                  <a:lnTo>
                    <a:pt x="222" y="0"/>
                  </a:lnTo>
                  <a:lnTo>
                    <a:pt x="202" y="0"/>
                  </a:lnTo>
                  <a:lnTo>
                    <a:pt x="182" y="5"/>
                  </a:lnTo>
                  <a:lnTo>
                    <a:pt x="165" y="13"/>
                  </a:lnTo>
                  <a:lnTo>
                    <a:pt x="151" y="26"/>
                  </a:lnTo>
                  <a:lnTo>
                    <a:pt x="143" y="44"/>
                  </a:lnTo>
                  <a:lnTo>
                    <a:pt x="120" y="38"/>
                  </a:lnTo>
                  <a:lnTo>
                    <a:pt x="99" y="40"/>
                  </a:lnTo>
                  <a:lnTo>
                    <a:pt x="79" y="48"/>
                  </a:lnTo>
                  <a:lnTo>
                    <a:pt x="61" y="62"/>
                  </a:lnTo>
                  <a:lnTo>
                    <a:pt x="48" y="79"/>
                  </a:lnTo>
                  <a:lnTo>
                    <a:pt x="40" y="99"/>
                  </a:lnTo>
                  <a:lnTo>
                    <a:pt x="37" y="122"/>
                  </a:lnTo>
                  <a:lnTo>
                    <a:pt x="44" y="143"/>
                  </a:lnTo>
                  <a:lnTo>
                    <a:pt x="27" y="153"/>
                  </a:lnTo>
                  <a:lnTo>
                    <a:pt x="13" y="167"/>
                  </a:lnTo>
                  <a:lnTo>
                    <a:pt x="5" y="184"/>
                  </a:lnTo>
                  <a:lnTo>
                    <a:pt x="0" y="203"/>
                  </a:lnTo>
                  <a:lnTo>
                    <a:pt x="0" y="223"/>
                  </a:lnTo>
                  <a:lnTo>
                    <a:pt x="5" y="241"/>
                  </a:lnTo>
                  <a:lnTo>
                    <a:pt x="13" y="258"/>
                  </a:lnTo>
                  <a:lnTo>
                    <a:pt x="26" y="272"/>
                  </a:lnTo>
                  <a:lnTo>
                    <a:pt x="44" y="281"/>
                  </a:lnTo>
                  <a:lnTo>
                    <a:pt x="39" y="303"/>
                  </a:lnTo>
                  <a:lnTo>
                    <a:pt x="41" y="325"/>
                  </a:lnTo>
                  <a:lnTo>
                    <a:pt x="50" y="346"/>
                  </a:lnTo>
                  <a:lnTo>
                    <a:pt x="63" y="363"/>
                  </a:lnTo>
                  <a:lnTo>
                    <a:pt x="81" y="377"/>
                  </a:lnTo>
                  <a:lnTo>
                    <a:pt x="101" y="385"/>
                  </a:lnTo>
                  <a:lnTo>
                    <a:pt x="122" y="387"/>
                  </a:lnTo>
                  <a:lnTo>
                    <a:pt x="143" y="380"/>
                  </a:lnTo>
                  <a:lnTo>
                    <a:pt x="151" y="398"/>
                  </a:lnTo>
                  <a:lnTo>
                    <a:pt x="165" y="411"/>
                  </a:lnTo>
                  <a:lnTo>
                    <a:pt x="182" y="419"/>
                  </a:lnTo>
                  <a:lnTo>
                    <a:pt x="202" y="423"/>
                  </a:lnTo>
                  <a:lnTo>
                    <a:pt x="222" y="423"/>
                  </a:lnTo>
                  <a:lnTo>
                    <a:pt x="240" y="419"/>
                  </a:lnTo>
                  <a:lnTo>
                    <a:pt x="257" y="411"/>
                  </a:lnTo>
                  <a:lnTo>
                    <a:pt x="273" y="398"/>
                  </a:lnTo>
                  <a:lnTo>
                    <a:pt x="282" y="380"/>
                  </a:lnTo>
                  <a:lnTo>
                    <a:pt x="304" y="387"/>
                  </a:lnTo>
                  <a:lnTo>
                    <a:pt x="325" y="385"/>
                  </a:lnTo>
                  <a:lnTo>
                    <a:pt x="344" y="377"/>
                  </a:lnTo>
                  <a:lnTo>
                    <a:pt x="361" y="363"/>
                  </a:lnTo>
                  <a:lnTo>
                    <a:pt x="375" y="346"/>
                  </a:lnTo>
                  <a:lnTo>
                    <a:pt x="384" y="325"/>
                  </a:lnTo>
                  <a:lnTo>
                    <a:pt x="385" y="303"/>
                  </a:lnTo>
                  <a:lnTo>
                    <a:pt x="380" y="281"/>
                  </a:lnTo>
                  <a:lnTo>
                    <a:pt x="398" y="272"/>
                  </a:lnTo>
                  <a:lnTo>
                    <a:pt x="411" y="258"/>
                  </a:lnTo>
                  <a:lnTo>
                    <a:pt x="421" y="241"/>
                  </a:lnTo>
                  <a:lnTo>
                    <a:pt x="425" y="223"/>
                  </a:lnTo>
                  <a:lnTo>
                    <a:pt x="423" y="203"/>
                  </a:lnTo>
                  <a:lnTo>
                    <a:pt x="419" y="184"/>
                  </a:lnTo>
                  <a:lnTo>
                    <a:pt x="411" y="167"/>
                  </a:lnTo>
                  <a:lnTo>
                    <a:pt x="398" y="153"/>
                  </a:lnTo>
                  <a:lnTo>
                    <a:pt x="380" y="143"/>
                  </a:lnTo>
                  <a:close/>
                  <a:moveTo>
                    <a:pt x="367" y="270"/>
                  </a:moveTo>
                  <a:lnTo>
                    <a:pt x="364" y="271"/>
                  </a:lnTo>
                  <a:lnTo>
                    <a:pt x="363" y="272"/>
                  </a:lnTo>
                  <a:lnTo>
                    <a:pt x="363" y="275"/>
                  </a:lnTo>
                  <a:lnTo>
                    <a:pt x="363" y="278"/>
                  </a:lnTo>
                  <a:lnTo>
                    <a:pt x="363" y="279"/>
                  </a:lnTo>
                  <a:lnTo>
                    <a:pt x="364" y="282"/>
                  </a:lnTo>
                  <a:lnTo>
                    <a:pt x="371" y="301"/>
                  </a:lnTo>
                  <a:lnTo>
                    <a:pt x="371" y="320"/>
                  </a:lnTo>
                  <a:lnTo>
                    <a:pt x="364" y="339"/>
                  </a:lnTo>
                  <a:lnTo>
                    <a:pt x="352" y="354"/>
                  </a:lnTo>
                  <a:lnTo>
                    <a:pt x="335" y="365"/>
                  </a:lnTo>
                  <a:lnTo>
                    <a:pt x="318" y="371"/>
                  </a:lnTo>
                  <a:lnTo>
                    <a:pt x="299" y="371"/>
                  </a:lnTo>
                  <a:lnTo>
                    <a:pt x="281" y="363"/>
                  </a:lnTo>
                  <a:lnTo>
                    <a:pt x="278" y="361"/>
                  </a:lnTo>
                  <a:lnTo>
                    <a:pt x="275" y="363"/>
                  </a:lnTo>
                  <a:lnTo>
                    <a:pt x="273" y="364"/>
                  </a:lnTo>
                  <a:lnTo>
                    <a:pt x="271" y="365"/>
                  </a:lnTo>
                  <a:lnTo>
                    <a:pt x="271" y="370"/>
                  </a:lnTo>
                  <a:lnTo>
                    <a:pt x="263" y="385"/>
                  </a:lnTo>
                  <a:lnTo>
                    <a:pt x="251" y="398"/>
                  </a:lnTo>
                  <a:lnTo>
                    <a:pt x="236" y="406"/>
                  </a:lnTo>
                  <a:lnTo>
                    <a:pt x="219" y="411"/>
                  </a:lnTo>
                  <a:lnTo>
                    <a:pt x="202" y="411"/>
                  </a:lnTo>
                  <a:lnTo>
                    <a:pt x="185" y="405"/>
                  </a:lnTo>
                  <a:lnTo>
                    <a:pt x="171" y="396"/>
                  </a:lnTo>
                  <a:lnTo>
                    <a:pt x="160" y="384"/>
                  </a:lnTo>
                  <a:lnTo>
                    <a:pt x="154" y="367"/>
                  </a:lnTo>
                  <a:lnTo>
                    <a:pt x="153" y="364"/>
                  </a:lnTo>
                  <a:lnTo>
                    <a:pt x="151" y="363"/>
                  </a:lnTo>
                  <a:lnTo>
                    <a:pt x="150" y="363"/>
                  </a:lnTo>
                  <a:lnTo>
                    <a:pt x="147" y="361"/>
                  </a:lnTo>
                  <a:lnTo>
                    <a:pt x="144" y="363"/>
                  </a:lnTo>
                  <a:lnTo>
                    <a:pt x="126" y="371"/>
                  </a:lnTo>
                  <a:lnTo>
                    <a:pt x="106" y="371"/>
                  </a:lnTo>
                  <a:lnTo>
                    <a:pt x="89" y="365"/>
                  </a:lnTo>
                  <a:lnTo>
                    <a:pt x="72" y="354"/>
                  </a:lnTo>
                  <a:lnTo>
                    <a:pt x="61" y="339"/>
                  </a:lnTo>
                  <a:lnTo>
                    <a:pt x="54" y="320"/>
                  </a:lnTo>
                  <a:lnTo>
                    <a:pt x="53" y="301"/>
                  </a:lnTo>
                  <a:lnTo>
                    <a:pt x="60" y="282"/>
                  </a:lnTo>
                  <a:lnTo>
                    <a:pt x="61" y="279"/>
                  </a:lnTo>
                  <a:lnTo>
                    <a:pt x="63" y="278"/>
                  </a:lnTo>
                  <a:lnTo>
                    <a:pt x="63" y="275"/>
                  </a:lnTo>
                  <a:lnTo>
                    <a:pt x="61" y="272"/>
                  </a:lnTo>
                  <a:lnTo>
                    <a:pt x="60" y="271"/>
                  </a:lnTo>
                  <a:lnTo>
                    <a:pt x="57" y="270"/>
                  </a:lnTo>
                  <a:lnTo>
                    <a:pt x="40" y="264"/>
                  </a:lnTo>
                  <a:lnTo>
                    <a:pt x="27" y="253"/>
                  </a:lnTo>
                  <a:lnTo>
                    <a:pt x="19" y="239"/>
                  </a:lnTo>
                  <a:lnTo>
                    <a:pt x="15" y="222"/>
                  </a:lnTo>
                  <a:lnTo>
                    <a:pt x="15" y="205"/>
                  </a:lnTo>
                  <a:lnTo>
                    <a:pt x="19" y="188"/>
                  </a:lnTo>
                  <a:lnTo>
                    <a:pt x="26" y="172"/>
                  </a:lnTo>
                  <a:lnTo>
                    <a:pt x="39" y="161"/>
                  </a:lnTo>
                  <a:lnTo>
                    <a:pt x="55" y="154"/>
                  </a:lnTo>
                  <a:lnTo>
                    <a:pt x="58" y="153"/>
                  </a:lnTo>
                  <a:lnTo>
                    <a:pt x="61" y="151"/>
                  </a:lnTo>
                  <a:lnTo>
                    <a:pt x="63" y="150"/>
                  </a:lnTo>
                  <a:lnTo>
                    <a:pt x="63" y="147"/>
                  </a:lnTo>
                  <a:lnTo>
                    <a:pt x="61" y="144"/>
                  </a:lnTo>
                  <a:lnTo>
                    <a:pt x="53" y="124"/>
                  </a:lnTo>
                  <a:lnTo>
                    <a:pt x="53" y="106"/>
                  </a:lnTo>
                  <a:lnTo>
                    <a:pt x="60" y="88"/>
                  </a:lnTo>
                  <a:lnTo>
                    <a:pt x="71" y="72"/>
                  </a:lnTo>
                  <a:lnTo>
                    <a:pt x="86" y="61"/>
                  </a:lnTo>
                  <a:lnTo>
                    <a:pt x="105" y="54"/>
                  </a:lnTo>
                  <a:lnTo>
                    <a:pt x="123" y="52"/>
                  </a:lnTo>
                  <a:lnTo>
                    <a:pt x="141" y="59"/>
                  </a:lnTo>
                  <a:lnTo>
                    <a:pt x="143" y="59"/>
                  </a:lnTo>
                  <a:lnTo>
                    <a:pt x="144" y="61"/>
                  </a:lnTo>
                  <a:lnTo>
                    <a:pt x="147" y="62"/>
                  </a:lnTo>
                  <a:lnTo>
                    <a:pt x="149" y="62"/>
                  </a:lnTo>
                  <a:lnTo>
                    <a:pt x="151" y="61"/>
                  </a:lnTo>
                  <a:lnTo>
                    <a:pt x="153" y="59"/>
                  </a:lnTo>
                  <a:lnTo>
                    <a:pt x="154" y="57"/>
                  </a:lnTo>
                  <a:lnTo>
                    <a:pt x="160" y="40"/>
                  </a:lnTo>
                  <a:lnTo>
                    <a:pt x="171" y="27"/>
                  </a:lnTo>
                  <a:lnTo>
                    <a:pt x="185" y="19"/>
                  </a:lnTo>
                  <a:lnTo>
                    <a:pt x="202" y="14"/>
                  </a:lnTo>
                  <a:lnTo>
                    <a:pt x="219" y="13"/>
                  </a:lnTo>
                  <a:lnTo>
                    <a:pt x="236" y="17"/>
                  </a:lnTo>
                  <a:lnTo>
                    <a:pt x="251" y="26"/>
                  </a:lnTo>
                  <a:lnTo>
                    <a:pt x="263" y="38"/>
                  </a:lnTo>
                  <a:lnTo>
                    <a:pt x="271" y="54"/>
                  </a:lnTo>
                  <a:lnTo>
                    <a:pt x="271" y="57"/>
                  </a:lnTo>
                  <a:lnTo>
                    <a:pt x="274" y="58"/>
                  </a:lnTo>
                  <a:lnTo>
                    <a:pt x="275" y="59"/>
                  </a:lnTo>
                  <a:lnTo>
                    <a:pt x="278" y="59"/>
                  </a:lnTo>
                  <a:lnTo>
                    <a:pt x="280" y="61"/>
                  </a:lnTo>
                  <a:lnTo>
                    <a:pt x="282" y="59"/>
                  </a:lnTo>
                  <a:lnTo>
                    <a:pt x="301" y="52"/>
                  </a:lnTo>
                  <a:lnTo>
                    <a:pt x="320" y="54"/>
                  </a:lnTo>
                  <a:lnTo>
                    <a:pt x="339" y="61"/>
                  </a:lnTo>
                  <a:lnTo>
                    <a:pt x="354" y="72"/>
                  </a:lnTo>
                  <a:lnTo>
                    <a:pt x="366" y="88"/>
                  </a:lnTo>
                  <a:lnTo>
                    <a:pt x="371" y="106"/>
                  </a:lnTo>
                  <a:lnTo>
                    <a:pt x="371" y="124"/>
                  </a:lnTo>
                  <a:lnTo>
                    <a:pt x="363" y="144"/>
                  </a:lnTo>
                  <a:lnTo>
                    <a:pt x="361" y="147"/>
                  </a:lnTo>
                  <a:lnTo>
                    <a:pt x="363" y="150"/>
                  </a:lnTo>
                  <a:lnTo>
                    <a:pt x="364" y="151"/>
                  </a:lnTo>
                  <a:lnTo>
                    <a:pt x="367" y="153"/>
                  </a:lnTo>
                  <a:lnTo>
                    <a:pt x="370" y="154"/>
                  </a:lnTo>
                  <a:lnTo>
                    <a:pt x="387" y="161"/>
                  </a:lnTo>
                  <a:lnTo>
                    <a:pt x="398" y="172"/>
                  </a:lnTo>
                  <a:lnTo>
                    <a:pt x="406" y="188"/>
                  </a:lnTo>
                  <a:lnTo>
                    <a:pt x="411" y="205"/>
                  </a:lnTo>
                  <a:lnTo>
                    <a:pt x="411" y="222"/>
                  </a:lnTo>
                  <a:lnTo>
                    <a:pt x="406" y="239"/>
                  </a:lnTo>
                  <a:lnTo>
                    <a:pt x="398" y="253"/>
                  </a:lnTo>
                  <a:lnTo>
                    <a:pt x="384" y="264"/>
                  </a:lnTo>
                  <a:lnTo>
                    <a:pt x="367" y="270"/>
                  </a:ln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817"/>
            <p:cNvSpPr>
              <a:spLocks noEditPoints="1"/>
            </p:cNvSpPr>
            <p:nvPr>
              <p:custDataLst>
                <p:tags r:id="rId8"/>
              </p:custDataLst>
            </p:nvPr>
          </p:nvSpPr>
          <p:spPr>
            <a:xfrm>
              <a:off x="231" y="384"/>
              <a:ext cx="1201" cy="119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25" h="423">
                  <a:moveTo>
                    <a:pt x="380" y="143"/>
                  </a:moveTo>
                  <a:lnTo>
                    <a:pt x="387" y="122"/>
                  </a:lnTo>
                  <a:lnTo>
                    <a:pt x="385" y="99"/>
                  </a:lnTo>
                  <a:lnTo>
                    <a:pt x="377" y="79"/>
                  </a:lnTo>
                  <a:lnTo>
                    <a:pt x="363" y="62"/>
                  </a:lnTo>
                  <a:lnTo>
                    <a:pt x="346" y="48"/>
                  </a:lnTo>
                  <a:lnTo>
                    <a:pt x="325" y="40"/>
                  </a:lnTo>
                  <a:lnTo>
                    <a:pt x="304" y="38"/>
                  </a:lnTo>
                  <a:lnTo>
                    <a:pt x="282" y="44"/>
                  </a:lnTo>
                  <a:lnTo>
                    <a:pt x="273" y="27"/>
                  </a:lnTo>
                  <a:lnTo>
                    <a:pt x="257" y="13"/>
                  </a:lnTo>
                  <a:lnTo>
                    <a:pt x="240" y="5"/>
                  </a:lnTo>
                  <a:lnTo>
                    <a:pt x="222" y="0"/>
                  </a:lnTo>
                  <a:lnTo>
                    <a:pt x="202" y="0"/>
                  </a:lnTo>
                  <a:lnTo>
                    <a:pt x="182" y="5"/>
                  </a:lnTo>
                  <a:lnTo>
                    <a:pt x="165" y="13"/>
                  </a:lnTo>
                  <a:lnTo>
                    <a:pt x="151" y="26"/>
                  </a:lnTo>
                  <a:lnTo>
                    <a:pt x="143" y="44"/>
                  </a:lnTo>
                  <a:lnTo>
                    <a:pt x="120" y="38"/>
                  </a:lnTo>
                  <a:lnTo>
                    <a:pt x="99" y="40"/>
                  </a:lnTo>
                  <a:lnTo>
                    <a:pt x="79" y="48"/>
                  </a:lnTo>
                  <a:lnTo>
                    <a:pt x="61" y="62"/>
                  </a:lnTo>
                  <a:lnTo>
                    <a:pt x="48" y="79"/>
                  </a:lnTo>
                  <a:lnTo>
                    <a:pt x="40" y="99"/>
                  </a:lnTo>
                  <a:lnTo>
                    <a:pt x="37" y="122"/>
                  </a:lnTo>
                  <a:lnTo>
                    <a:pt x="44" y="143"/>
                  </a:lnTo>
                  <a:lnTo>
                    <a:pt x="27" y="153"/>
                  </a:lnTo>
                  <a:lnTo>
                    <a:pt x="13" y="167"/>
                  </a:lnTo>
                  <a:lnTo>
                    <a:pt x="5" y="184"/>
                  </a:lnTo>
                  <a:lnTo>
                    <a:pt x="0" y="203"/>
                  </a:lnTo>
                  <a:lnTo>
                    <a:pt x="0" y="223"/>
                  </a:lnTo>
                  <a:lnTo>
                    <a:pt x="5" y="241"/>
                  </a:lnTo>
                  <a:lnTo>
                    <a:pt x="13" y="258"/>
                  </a:lnTo>
                  <a:lnTo>
                    <a:pt x="26" y="272"/>
                  </a:lnTo>
                  <a:lnTo>
                    <a:pt x="44" y="281"/>
                  </a:lnTo>
                  <a:lnTo>
                    <a:pt x="39" y="303"/>
                  </a:lnTo>
                  <a:lnTo>
                    <a:pt x="41" y="325"/>
                  </a:lnTo>
                  <a:lnTo>
                    <a:pt x="50" y="346"/>
                  </a:lnTo>
                  <a:lnTo>
                    <a:pt x="63" y="363"/>
                  </a:lnTo>
                  <a:lnTo>
                    <a:pt x="81" y="377"/>
                  </a:lnTo>
                  <a:lnTo>
                    <a:pt x="101" y="385"/>
                  </a:lnTo>
                  <a:lnTo>
                    <a:pt x="122" y="387"/>
                  </a:lnTo>
                  <a:lnTo>
                    <a:pt x="143" y="380"/>
                  </a:lnTo>
                  <a:lnTo>
                    <a:pt x="151" y="398"/>
                  </a:lnTo>
                  <a:lnTo>
                    <a:pt x="165" y="411"/>
                  </a:lnTo>
                  <a:lnTo>
                    <a:pt x="182" y="419"/>
                  </a:lnTo>
                  <a:lnTo>
                    <a:pt x="202" y="423"/>
                  </a:lnTo>
                  <a:lnTo>
                    <a:pt x="222" y="423"/>
                  </a:lnTo>
                  <a:lnTo>
                    <a:pt x="240" y="419"/>
                  </a:lnTo>
                  <a:lnTo>
                    <a:pt x="257" y="411"/>
                  </a:lnTo>
                  <a:lnTo>
                    <a:pt x="273" y="398"/>
                  </a:lnTo>
                  <a:lnTo>
                    <a:pt x="282" y="380"/>
                  </a:lnTo>
                  <a:lnTo>
                    <a:pt x="304" y="387"/>
                  </a:lnTo>
                  <a:lnTo>
                    <a:pt x="325" y="385"/>
                  </a:lnTo>
                  <a:lnTo>
                    <a:pt x="344" y="377"/>
                  </a:lnTo>
                  <a:lnTo>
                    <a:pt x="361" y="363"/>
                  </a:lnTo>
                  <a:lnTo>
                    <a:pt x="375" y="346"/>
                  </a:lnTo>
                  <a:lnTo>
                    <a:pt x="384" y="325"/>
                  </a:lnTo>
                  <a:lnTo>
                    <a:pt x="385" y="303"/>
                  </a:lnTo>
                  <a:lnTo>
                    <a:pt x="380" y="281"/>
                  </a:lnTo>
                  <a:lnTo>
                    <a:pt x="398" y="272"/>
                  </a:lnTo>
                  <a:lnTo>
                    <a:pt x="411" y="258"/>
                  </a:lnTo>
                  <a:lnTo>
                    <a:pt x="421" y="241"/>
                  </a:lnTo>
                  <a:lnTo>
                    <a:pt x="425" y="223"/>
                  </a:lnTo>
                  <a:lnTo>
                    <a:pt x="423" y="203"/>
                  </a:lnTo>
                  <a:lnTo>
                    <a:pt x="419" y="184"/>
                  </a:lnTo>
                  <a:lnTo>
                    <a:pt x="411" y="167"/>
                  </a:lnTo>
                  <a:lnTo>
                    <a:pt x="398" y="153"/>
                  </a:lnTo>
                  <a:lnTo>
                    <a:pt x="380" y="143"/>
                  </a:lnTo>
                  <a:close/>
                  <a:moveTo>
                    <a:pt x="367" y="270"/>
                  </a:moveTo>
                  <a:lnTo>
                    <a:pt x="364" y="271"/>
                  </a:lnTo>
                  <a:lnTo>
                    <a:pt x="363" y="272"/>
                  </a:lnTo>
                  <a:lnTo>
                    <a:pt x="363" y="275"/>
                  </a:lnTo>
                  <a:lnTo>
                    <a:pt x="363" y="278"/>
                  </a:lnTo>
                  <a:lnTo>
                    <a:pt x="363" y="279"/>
                  </a:lnTo>
                  <a:lnTo>
                    <a:pt x="364" y="282"/>
                  </a:lnTo>
                  <a:lnTo>
                    <a:pt x="371" y="301"/>
                  </a:lnTo>
                  <a:lnTo>
                    <a:pt x="371" y="320"/>
                  </a:lnTo>
                  <a:lnTo>
                    <a:pt x="364" y="339"/>
                  </a:lnTo>
                  <a:lnTo>
                    <a:pt x="352" y="354"/>
                  </a:lnTo>
                  <a:lnTo>
                    <a:pt x="335" y="365"/>
                  </a:lnTo>
                  <a:lnTo>
                    <a:pt x="318" y="371"/>
                  </a:lnTo>
                  <a:lnTo>
                    <a:pt x="299" y="371"/>
                  </a:lnTo>
                  <a:lnTo>
                    <a:pt x="281" y="363"/>
                  </a:lnTo>
                  <a:lnTo>
                    <a:pt x="278" y="361"/>
                  </a:lnTo>
                  <a:lnTo>
                    <a:pt x="275" y="363"/>
                  </a:lnTo>
                  <a:lnTo>
                    <a:pt x="273" y="364"/>
                  </a:lnTo>
                  <a:lnTo>
                    <a:pt x="271" y="365"/>
                  </a:lnTo>
                  <a:lnTo>
                    <a:pt x="271" y="370"/>
                  </a:lnTo>
                  <a:lnTo>
                    <a:pt x="263" y="385"/>
                  </a:lnTo>
                  <a:lnTo>
                    <a:pt x="251" y="398"/>
                  </a:lnTo>
                  <a:lnTo>
                    <a:pt x="236" y="406"/>
                  </a:lnTo>
                  <a:lnTo>
                    <a:pt x="219" y="411"/>
                  </a:lnTo>
                  <a:lnTo>
                    <a:pt x="202" y="411"/>
                  </a:lnTo>
                  <a:lnTo>
                    <a:pt x="185" y="405"/>
                  </a:lnTo>
                  <a:lnTo>
                    <a:pt x="171" y="396"/>
                  </a:lnTo>
                  <a:lnTo>
                    <a:pt x="160" y="384"/>
                  </a:lnTo>
                  <a:lnTo>
                    <a:pt x="154" y="367"/>
                  </a:lnTo>
                  <a:lnTo>
                    <a:pt x="153" y="364"/>
                  </a:lnTo>
                  <a:lnTo>
                    <a:pt x="151" y="363"/>
                  </a:lnTo>
                  <a:lnTo>
                    <a:pt x="150" y="363"/>
                  </a:lnTo>
                  <a:lnTo>
                    <a:pt x="147" y="361"/>
                  </a:lnTo>
                  <a:lnTo>
                    <a:pt x="144" y="363"/>
                  </a:lnTo>
                  <a:lnTo>
                    <a:pt x="126" y="371"/>
                  </a:lnTo>
                  <a:lnTo>
                    <a:pt x="106" y="371"/>
                  </a:lnTo>
                  <a:lnTo>
                    <a:pt x="89" y="365"/>
                  </a:lnTo>
                  <a:lnTo>
                    <a:pt x="72" y="354"/>
                  </a:lnTo>
                  <a:lnTo>
                    <a:pt x="61" y="339"/>
                  </a:lnTo>
                  <a:lnTo>
                    <a:pt x="54" y="320"/>
                  </a:lnTo>
                  <a:lnTo>
                    <a:pt x="53" y="301"/>
                  </a:lnTo>
                  <a:lnTo>
                    <a:pt x="60" y="282"/>
                  </a:lnTo>
                  <a:lnTo>
                    <a:pt x="61" y="279"/>
                  </a:lnTo>
                  <a:lnTo>
                    <a:pt x="63" y="278"/>
                  </a:lnTo>
                  <a:lnTo>
                    <a:pt x="63" y="275"/>
                  </a:lnTo>
                  <a:lnTo>
                    <a:pt x="61" y="272"/>
                  </a:lnTo>
                  <a:lnTo>
                    <a:pt x="60" y="271"/>
                  </a:lnTo>
                  <a:lnTo>
                    <a:pt x="57" y="270"/>
                  </a:lnTo>
                  <a:lnTo>
                    <a:pt x="40" y="264"/>
                  </a:lnTo>
                  <a:lnTo>
                    <a:pt x="27" y="253"/>
                  </a:lnTo>
                  <a:lnTo>
                    <a:pt x="19" y="239"/>
                  </a:lnTo>
                  <a:lnTo>
                    <a:pt x="15" y="222"/>
                  </a:lnTo>
                  <a:lnTo>
                    <a:pt x="15" y="205"/>
                  </a:lnTo>
                  <a:lnTo>
                    <a:pt x="19" y="188"/>
                  </a:lnTo>
                  <a:lnTo>
                    <a:pt x="26" y="172"/>
                  </a:lnTo>
                  <a:lnTo>
                    <a:pt x="39" y="161"/>
                  </a:lnTo>
                  <a:lnTo>
                    <a:pt x="55" y="154"/>
                  </a:lnTo>
                  <a:lnTo>
                    <a:pt x="58" y="153"/>
                  </a:lnTo>
                  <a:lnTo>
                    <a:pt x="61" y="151"/>
                  </a:lnTo>
                  <a:lnTo>
                    <a:pt x="63" y="150"/>
                  </a:lnTo>
                  <a:lnTo>
                    <a:pt x="63" y="147"/>
                  </a:lnTo>
                  <a:lnTo>
                    <a:pt x="61" y="144"/>
                  </a:lnTo>
                  <a:lnTo>
                    <a:pt x="53" y="124"/>
                  </a:lnTo>
                  <a:lnTo>
                    <a:pt x="53" y="106"/>
                  </a:lnTo>
                  <a:lnTo>
                    <a:pt x="60" y="88"/>
                  </a:lnTo>
                  <a:lnTo>
                    <a:pt x="71" y="72"/>
                  </a:lnTo>
                  <a:lnTo>
                    <a:pt x="86" y="61"/>
                  </a:lnTo>
                  <a:lnTo>
                    <a:pt x="105" y="54"/>
                  </a:lnTo>
                  <a:lnTo>
                    <a:pt x="123" y="52"/>
                  </a:lnTo>
                  <a:lnTo>
                    <a:pt x="141" y="59"/>
                  </a:lnTo>
                  <a:lnTo>
                    <a:pt x="143" y="59"/>
                  </a:lnTo>
                  <a:lnTo>
                    <a:pt x="144" y="61"/>
                  </a:lnTo>
                  <a:lnTo>
                    <a:pt x="147" y="62"/>
                  </a:lnTo>
                  <a:lnTo>
                    <a:pt x="149" y="62"/>
                  </a:lnTo>
                  <a:lnTo>
                    <a:pt x="151" y="61"/>
                  </a:lnTo>
                  <a:lnTo>
                    <a:pt x="153" y="59"/>
                  </a:lnTo>
                  <a:lnTo>
                    <a:pt x="154" y="57"/>
                  </a:lnTo>
                  <a:lnTo>
                    <a:pt x="160" y="40"/>
                  </a:lnTo>
                  <a:lnTo>
                    <a:pt x="171" y="27"/>
                  </a:lnTo>
                  <a:lnTo>
                    <a:pt x="185" y="19"/>
                  </a:lnTo>
                  <a:lnTo>
                    <a:pt x="202" y="14"/>
                  </a:lnTo>
                  <a:lnTo>
                    <a:pt x="219" y="13"/>
                  </a:lnTo>
                  <a:lnTo>
                    <a:pt x="236" y="17"/>
                  </a:lnTo>
                  <a:lnTo>
                    <a:pt x="251" y="26"/>
                  </a:lnTo>
                  <a:lnTo>
                    <a:pt x="263" y="38"/>
                  </a:lnTo>
                  <a:lnTo>
                    <a:pt x="271" y="54"/>
                  </a:lnTo>
                  <a:lnTo>
                    <a:pt x="271" y="57"/>
                  </a:lnTo>
                  <a:lnTo>
                    <a:pt x="274" y="58"/>
                  </a:lnTo>
                  <a:lnTo>
                    <a:pt x="275" y="59"/>
                  </a:lnTo>
                  <a:lnTo>
                    <a:pt x="278" y="59"/>
                  </a:lnTo>
                  <a:lnTo>
                    <a:pt x="280" y="61"/>
                  </a:lnTo>
                  <a:lnTo>
                    <a:pt x="282" y="59"/>
                  </a:lnTo>
                  <a:lnTo>
                    <a:pt x="301" y="52"/>
                  </a:lnTo>
                  <a:lnTo>
                    <a:pt x="320" y="54"/>
                  </a:lnTo>
                  <a:lnTo>
                    <a:pt x="339" y="61"/>
                  </a:lnTo>
                  <a:lnTo>
                    <a:pt x="354" y="72"/>
                  </a:lnTo>
                  <a:lnTo>
                    <a:pt x="366" y="88"/>
                  </a:lnTo>
                  <a:lnTo>
                    <a:pt x="371" y="106"/>
                  </a:lnTo>
                  <a:lnTo>
                    <a:pt x="371" y="124"/>
                  </a:lnTo>
                  <a:lnTo>
                    <a:pt x="363" y="144"/>
                  </a:lnTo>
                  <a:lnTo>
                    <a:pt x="361" y="147"/>
                  </a:lnTo>
                  <a:lnTo>
                    <a:pt x="363" y="150"/>
                  </a:lnTo>
                  <a:lnTo>
                    <a:pt x="364" y="151"/>
                  </a:lnTo>
                  <a:lnTo>
                    <a:pt x="367" y="153"/>
                  </a:lnTo>
                  <a:lnTo>
                    <a:pt x="370" y="154"/>
                  </a:lnTo>
                  <a:lnTo>
                    <a:pt x="387" y="161"/>
                  </a:lnTo>
                  <a:lnTo>
                    <a:pt x="398" y="172"/>
                  </a:lnTo>
                  <a:lnTo>
                    <a:pt x="406" y="188"/>
                  </a:lnTo>
                  <a:lnTo>
                    <a:pt x="411" y="205"/>
                  </a:lnTo>
                  <a:lnTo>
                    <a:pt x="411" y="222"/>
                  </a:lnTo>
                  <a:lnTo>
                    <a:pt x="406" y="239"/>
                  </a:lnTo>
                  <a:lnTo>
                    <a:pt x="398" y="253"/>
                  </a:lnTo>
                  <a:lnTo>
                    <a:pt x="384" y="264"/>
                  </a:lnTo>
                  <a:lnTo>
                    <a:pt x="367" y="270"/>
                  </a:ln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817"/>
            <p:cNvSpPr>
              <a:spLocks noEditPoints="1"/>
            </p:cNvSpPr>
            <p:nvPr>
              <p:custDataLst>
                <p:tags r:id="rId9"/>
              </p:custDataLst>
            </p:nvPr>
          </p:nvSpPr>
          <p:spPr>
            <a:xfrm>
              <a:off x="2716" y="306"/>
              <a:ext cx="1201" cy="119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25" h="423">
                  <a:moveTo>
                    <a:pt x="380" y="143"/>
                  </a:moveTo>
                  <a:lnTo>
                    <a:pt x="387" y="122"/>
                  </a:lnTo>
                  <a:lnTo>
                    <a:pt x="385" y="99"/>
                  </a:lnTo>
                  <a:lnTo>
                    <a:pt x="377" y="79"/>
                  </a:lnTo>
                  <a:lnTo>
                    <a:pt x="363" y="62"/>
                  </a:lnTo>
                  <a:lnTo>
                    <a:pt x="346" y="48"/>
                  </a:lnTo>
                  <a:lnTo>
                    <a:pt x="325" y="40"/>
                  </a:lnTo>
                  <a:lnTo>
                    <a:pt x="304" y="38"/>
                  </a:lnTo>
                  <a:lnTo>
                    <a:pt x="282" y="44"/>
                  </a:lnTo>
                  <a:lnTo>
                    <a:pt x="273" y="27"/>
                  </a:lnTo>
                  <a:lnTo>
                    <a:pt x="257" y="13"/>
                  </a:lnTo>
                  <a:lnTo>
                    <a:pt x="240" y="5"/>
                  </a:lnTo>
                  <a:lnTo>
                    <a:pt x="222" y="0"/>
                  </a:lnTo>
                  <a:lnTo>
                    <a:pt x="202" y="0"/>
                  </a:lnTo>
                  <a:lnTo>
                    <a:pt x="182" y="5"/>
                  </a:lnTo>
                  <a:lnTo>
                    <a:pt x="165" y="13"/>
                  </a:lnTo>
                  <a:lnTo>
                    <a:pt x="151" y="26"/>
                  </a:lnTo>
                  <a:lnTo>
                    <a:pt x="143" y="44"/>
                  </a:lnTo>
                  <a:lnTo>
                    <a:pt x="120" y="38"/>
                  </a:lnTo>
                  <a:lnTo>
                    <a:pt x="99" y="40"/>
                  </a:lnTo>
                  <a:lnTo>
                    <a:pt x="79" y="48"/>
                  </a:lnTo>
                  <a:lnTo>
                    <a:pt x="61" y="62"/>
                  </a:lnTo>
                  <a:lnTo>
                    <a:pt x="48" y="79"/>
                  </a:lnTo>
                  <a:lnTo>
                    <a:pt x="40" y="99"/>
                  </a:lnTo>
                  <a:lnTo>
                    <a:pt x="37" y="122"/>
                  </a:lnTo>
                  <a:lnTo>
                    <a:pt x="44" y="143"/>
                  </a:lnTo>
                  <a:lnTo>
                    <a:pt x="27" y="153"/>
                  </a:lnTo>
                  <a:lnTo>
                    <a:pt x="13" y="167"/>
                  </a:lnTo>
                  <a:lnTo>
                    <a:pt x="5" y="184"/>
                  </a:lnTo>
                  <a:lnTo>
                    <a:pt x="0" y="203"/>
                  </a:lnTo>
                  <a:lnTo>
                    <a:pt x="0" y="223"/>
                  </a:lnTo>
                  <a:lnTo>
                    <a:pt x="5" y="241"/>
                  </a:lnTo>
                  <a:lnTo>
                    <a:pt x="13" y="258"/>
                  </a:lnTo>
                  <a:lnTo>
                    <a:pt x="26" y="272"/>
                  </a:lnTo>
                  <a:lnTo>
                    <a:pt x="44" y="281"/>
                  </a:lnTo>
                  <a:lnTo>
                    <a:pt x="39" y="303"/>
                  </a:lnTo>
                  <a:lnTo>
                    <a:pt x="41" y="325"/>
                  </a:lnTo>
                  <a:lnTo>
                    <a:pt x="50" y="346"/>
                  </a:lnTo>
                  <a:lnTo>
                    <a:pt x="63" y="363"/>
                  </a:lnTo>
                  <a:lnTo>
                    <a:pt x="81" y="377"/>
                  </a:lnTo>
                  <a:lnTo>
                    <a:pt x="101" y="385"/>
                  </a:lnTo>
                  <a:lnTo>
                    <a:pt x="122" y="387"/>
                  </a:lnTo>
                  <a:lnTo>
                    <a:pt x="143" y="380"/>
                  </a:lnTo>
                  <a:lnTo>
                    <a:pt x="151" y="398"/>
                  </a:lnTo>
                  <a:lnTo>
                    <a:pt x="165" y="411"/>
                  </a:lnTo>
                  <a:lnTo>
                    <a:pt x="182" y="419"/>
                  </a:lnTo>
                  <a:lnTo>
                    <a:pt x="202" y="423"/>
                  </a:lnTo>
                  <a:lnTo>
                    <a:pt x="222" y="423"/>
                  </a:lnTo>
                  <a:lnTo>
                    <a:pt x="240" y="419"/>
                  </a:lnTo>
                  <a:lnTo>
                    <a:pt x="257" y="411"/>
                  </a:lnTo>
                  <a:lnTo>
                    <a:pt x="273" y="398"/>
                  </a:lnTo>
                  <a:lnTo>
                    <a:pt x="282" y="380"/>
                  </a:lnTo>
                  <a:lnTo>
                    <a:pt x="304" y="387"/>
                  </a:lnTo>
                  <a:lnTo>
                    <a:pt x="325" y="385"/>
                  </a:lnTo>
                  <a:lnTo>
                    <a:pt x="344" y="377"/>
                  </a:lnTo>
                  <a:lnTo>
                    <a:pt x="361" y="363"/>
                  </a:lnTo>
                  <a:lnTo>
                    <a:pt x="375" y="346"/>
                  </a:lnTo>
                  <a:lnTo>
                    <a:pt x="384" y="325"/>
                  </a:lnTo>
                  <a:lnTo>
                    <a:pt x="385" y="303"/>
                  </a:lnTo>
                  <a:lnTo>
                    <a:pt x="380" y="281"/>
                  </a:lnTo>
                  <a:lnTo>
                    <a:pt x="398" y="272"/>
                  </a:lnTo>
                  <a:lnTo>
                    <a:pt x="411" y="258"/>
                  </a:lnTo>
                  <a:lnTo>
                    <a:pt x="421" y="241"/>
                  </a:lnTo>
                  <a:lnTo>
                    <a:pt x="425" y="223"/>
                  </a:lnTo>
                  <a:lnTo>
                    <a:pt x="423" y="203"/>
                  </a:lnTo>
                  <a:lnTo>
                    <a:pt x="419" y="184"/>
                  </a:lnTo>
                  <a:lnTo>
                    <a:pt x="411" y="167"/>
                  </a:lnTo>
                  <a:lnTo>
                    <a:pt x="398" y="153"/>
                  </a:lnTo>
                  <a:lnTo>
                    <a:pt x="380" y="143"/>
                  </a:lnTo>
                  <a:close/>
                  <a:moveTo>
                    <a:pt x="367" y="270"/>
                  </a:moveTo>
                  <a:lnTo>
                    <a:pt x="364" y="271"/>
                  </a:lnTo>
                  <a:lnTo>
                    <a:pt x="363" y="272"/>
                  </a:lnTo>
                  <a:lnTo>
                    <a:pt x="363" y="275"/>
                  </a:lnTo>
                  <a:lnTo>
                    <a:pt x="363" y="278"/>
                  </a:lnTo>
                  <a:lnTo>
                    <a:pt x="363" y="279"/>
                  </a:lnTo>
                  <a:lnTo>
                    <a:pt x="364" y="282"/>
                  </a:lnTo>
                  <a:lnTo>
                    <a:pt x="371" y="301"/>
                  </a:lnTo>
                  <a:lnTo>
                    <a:pt x="371" y="320"/>
                  </a:lnTo>
                  <a:lnTo>
                    <a:pt x="364" y="339"/>
                  </a:lnTo>
                  <a:lnTo>
                    <a:pt x="352" y="354"/>
                  </a:lnTo>
                  <a:lnTo>
                    <a:pt x="335" y="365"/>
                  </a:lnTo>
                  <a:lnTo>
                    <a:pt x="318" y="371"/>
                  </a:lnTo>
                  <a:lnTo>
                    <a:pt x="299" y="371"/>
                  </a:lnTo>
                  <a:lnTo>
                    <a:pt x="281" y="363"/>
                  </a:lnTo>
                  <a:lnTo>
                    <a:pt x="278" y="361"/>
                  </a:lnTo>
                  <a:lnTo>
                    <a:pt x="275" y="363"/>
                  </a:lnTo>
                  <a:lnTo>
                    <a:pt x="273" y="364"/>
                  </a:lnTo>
                  <a:lnTo>
                    <a:pt x="271" y="365"/>
                  </a:lnTo>
                  <a:lnTo>
                    <a:pt x="271" y="370"/>
                  </a:lnTo>
                  <a:lnTo>
                    <a:pt x="263" y="385"/>
                  </a:lnTo>
                  <a:lnTo>
                    <a:pt x="251" y="398"/>
                  </a:lnTo>
                  <a:lnTo>
                    <a:pt x="236" y="406"/>
                  </a:lnTo>
                  <a:lnTo>
                    <a:pt x="219" y="411"/>
                  </a:lnTo>
                  <a:lnTo>
                    <a:pt x="202" y="411"/>
                  </a:lnTo>
                  <a:lnTo>
                    <a:pt x="185" y="405"/>
                  </a:lnTo>
                  <a:lnTo>
                    <a:pt x="171" y="396"/>
                  </a:lnTo>
                  <a:lnTo>
                    <a:pt x="160" y="384"/>
                  </a:lnTo>
                  <a:lnTo>
                    <a:pt x="154" y="367"/>
                  </a:lnTo>
                  <a:lnTo>
                    <a:pt x="153" y="364"/>
                  </a:lnTo>
                  <a:lnTo>
                    <a:pt x="151" y="363"/>
                  </a:lnTo>
                  <a:lnTo>
                    <a:pt x="150" y="363"/>
                  </a:lnTo>
                  <a:lnTo>
                    <a:pt x="147" y="361"/>
                  </a:lnTo>
                  <a:lnTo>
                    <a:pt x="144" y="363"/>
                  </a:lnTo>
                  <a:lnTo>
                    <a:pt x="126" y="371"/>
                  </a:lnTo>
                  <a:lnTo>
                    <a:pt x="106" y="371"/>
                  </a:lnTo>
                  <a:lnTo>
                    <a:pt x="89" y="365"/>
                  </a:lnTo>
                  <a:lnTo>
                    <a:pt x="72" y="354"/>
                  </a:lnTo>
                  <a:lnTo>
                    <a:pt x="61" y="339"/>
                  </a:lnTo>
                  <a:lnTo>
                    <a:pt x="54" y="320"/>
                  </a:lnTo>
                  <a:lnTo>
                    <a:pt x="53" y="301"/>
                  </a:lnTo>
                  <a:lnTo>
                    <a:pt x="60" y="282"/>
                  </a:lnTo>
                  <a:lnTo>
                    <a:pt x="61" y="279"/>
                  </a:lnTo>
                  <a:lnTo>
                    <a:pt x="63" y="278"/>
                  </a:lnTo>
                  <a:lnTo>
                    <a:pt x="63" y="275"/>
                  </a:lnTo>
                  <a:lnTo>
                    <a:pt x="61" y="272"/>
                  </a:lnTo>
                  <a:lnTo>
                    <a:pt x="60" y="271"/>
                  </a:lnTo>
                  <a:lnTo>
                    <a:pt x="57" y="270"/>
                  </a:lnTo>
                  <a:lnTo>
                    <a:pt x="40" y="264"/>
                  </a:lnTo>
                  <a:lnTo>
                    <a:pt x="27" y="253"/>
                  </a:lnTo>
                  <a:lnTo>
                    <a:pt x="19" y="239"/>
                  </a:lnTo>
                  <a:lnTo>
                    <a:pt x="15" y="222"/>
                  </a:lnTo>
                  <a:lnTo>
                    <a:pt x="15" y="205"/>
                  </a:lnTo>
                  <a:lnTo>
                    <a:pt x="19" y="188"/>
                  </a:lnTo>
                  <a:lnTo>
                    <a:pt x="26" y="172"/>
                  </a:lnTo>
                  <a:lnTo>
                    <a:pt x="39" y="161"/>
                  </a:lnTo>
                  <a:lnTo>
                    <a:pt x="55" y="154"/>
                  </a:lnTo>
                  <a:lnTo>
                    <a:pt x="58" y="153"/>
                  </a:lnTo>
                  <a:lnTo>
                    <a:pt x="61" y="151"/>
                  </a:lnTo>
                  <a:lnTo>
                    <a:pt x="63" y="150"/>
                  </a:lnTo>
                  <a:lnTo>
                    <a:pt x="63" y="147"/>
                  </a:lnTo>
                  <a:lnTo>
                    <a:pt x="61" y="144"/>
                  </a:lnTo>
                  <a:lnTo>
                    <a:pt x="53" y="124"/>
                  </a:lnTo>
                  <a:lnTo>
                    <a:pt x="53" y="106"/>
                  </a:lnTo>
                  <a:lnTo>
                    <a:pt x="60" y="88"/>
                  </a:lnTo>
                  <a:lnTo>
                    <a:pt x="71" y="72"/>
                  </a:lnTo>
                  <a:lnTo>
                    <a:pt x="86" y="61"/>
                  </a:lnTo>
                  <a:lnTo>
                    <a:pt x="105" y="54"/>
                  </a:lnTo>
                  <a:lnTo>
                    <a:pt x="123" y="52"/>
                  </a:lnTo>
                  <a:lnTo>
                    <a:pt x="141" y="59"/>
                  </a:lnTo>
                  <a:lnTo>
                    <a:pt x="143" y="59"/>
                  </a:lnTo>
                  <a:lnTo>
                    <a:pt x="144" y="61"/>
                  </a:lnTo>
                  <a:lnTo>
                    <a:pt x="147" y="62"/>
                  </a:lnTo>
                  <a:lnTo>
                    <a:pt x="149" y="62"/>
                  </a:lnTo>
                  <a:lnTo>
                    <a:pt x="151" y="61"/>
                  </a:lnTo>
                  <a:lnTo>
                    <a:pt x="153" y="59"/>
                  </a:lnTo>
                  <a:lnTo>
                    <a:pt x="154" y="57"/>
                  </a:lnTo>
                  <a:lnTo>
                    <a:pt x="160" y="40"/>
                  </a:lnTo>
                  <a:lnTo>
                    <a:pt x="171" y="27"/>
                  </a:lnTo>
                  <a:lnTo>
                    <a:pt x="185" y="19"/>
                  </a:lnTo>
                  <a:lnTo>
                    <a:pt x="202" y="14"/>
                  </a:lnTo>
                  <a:lnTo>
                    <a:pt x="219" y="13"/>
                  </a:lnTo>
                  <a:lnTo>
                    <a:pt x="236" y="17"/>
                  </a:lnTo>
                  <a:lnTo>
                    <a:pt x="251" y="26"/>
                  </a:lnTo>
                  <a:lnTo>
                    <a:pt x="263" y="38"/>
                  </a:lnTo>
                  <a:lnTo>
                    <a:pt x="271" y="54"/>
                  </a:lnTo>
                  <a:lnTo>
                    <a:pt x="271" y="57"/>
                  </a:lnTo>
                  <a:lnTo>
                    <a:pt x="274" y="58"/>
                  </a:lnTo>
                  <a:lnTo>
                    <a:pt x="275" y="59"/>
                  </a:lnTo>
                  <a:lnTo>
                    <a:pt x="278" y="59"/>
                  </a:lnTo>
                  <a:lnTo>
                    <a:pt x="280" y="61"/>
                  </a:lnTo>
                  <a:lnTo>
                    <a:pt x="282" y="59"/>
                  </a:lnTo>
                  <a:lnTo>
                    <a:pt x="301" y="52"/>
                  </a:lnTo>
                  <a:lnTo>
                    <a:pt x="320" y="54"/>
                  </a:lnTo>
                  <a:lnTo>
                    <a:pt x="339" y="61"/>
                  </a:lnTo>
                  <a:lnTo>
                    <a:pt x="354" y="72"/>
                  </a:lnTo>
                  <a:lnTo>
                    <a:pt x="366" y="88"/>
                  </a:lnTo>
                  <a:lnTo>
                    <a:pt x="371" y="106"/>
                  </a:lnTo>
                  <a:lnTo>
                    <a:pt x="371" y="124"/>
                  </a:lnTo>
                  <a:lnTo>
                    <a:pt x="363" y="144"/>
                  </a:lnTo>
                  <a:lnTo>
                    <a:pt x="361" y="147"/>
                  </a:lnTo>
                  <a:lnTo>
                    <a:pt x="363" y="150"/>
                  </a:lnTo>
                  <a:lnTo>
                    <a:pt x="364" y="151"/>
                  </a:lnTo>
                  <a:lnTo>
                    <a:pt x="367" y="153"/>
                  </a:lnTo>
                  <a:lnTo>
                    <a:pt x="370" y="154"/>
                  </a:lnTo>
                  <a:lnTo>
                    <a:pt x="387" y="161"/>
                  </a:lnTo>
                  <a:lnTo>
                    <a:pt x="398" y="172"/>
                  </a:lnTo>
                  <a:lnTo>
                    <a:pt x="406" y="188"/>
                  </a:lnTo>
                  <a:lnTo>
                    <a:pt x="411" y="205"/>
                  </a:lnTo>
                  <a:lnTo>
                    <a:pt x="411" y="222"/>
                  </a:lnTo>
                  <a:lnTo>
                    <a:pt x="406" y="239"/>
                  </a:lnTo>
                  <a:lnTo>
                    <a:pt x="398" y="253"/>
                  </a:lnTo>
                  <a:lnTo>
                    <a:pt x="384" y="264"/>
                  </a:lnTo>
                  <a:lnTo>
                    <a:pt x="367" y="270"/>
                  </a:ln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7"/>
            <p:cNvSpPr/>
            <p:nvPr/>
          </p:nvSpPr>
          <p:spPr>
            <a:xfrm>
              <a:off x="315" y="384"/>
              <a:ext cx="1009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练</a:t>
              </a:r>
              <a:endParaRPr lang="zh-CN" altLang="en-US" sz="36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" name="矩形 8"/>
            <p:cNvSpPr/>
            <p:nvPr/>
          </p:nvSpPr>
          <p:spPr>
            <a:xfrm>
              <a:off x="1385" y="767"/>
              <a:ext cx="1009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一</a:t>
              </a:r>
              <a:endParaRPr lang="zh-CN" altLang="en-US" sz="36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" name="矩形 9"/>
            <p:cNvSpPr/>
            <p:nvPr/>
          </p:nvSpPr>
          <p:spPr>
            <a:xfrm>
              <a:off x="2716" y="384"/>
              <a:ext cx="1009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练</a:t>
              </a:r>
              <a:endParaRPr lang="zh-CN" altLang="en-US" sz="36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620396" y="889000"/>
            <a:ext cx="1010983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kumimoji="1" lang="en-US" altLang="zh-CN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2.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下面哪些算式能表示出图中平行四边形的面积？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algn="ctr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                                                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      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（单位：厘米）</a:t>
            </a:r>
            <a:endParaRPr kumimoji="1" lang="zh-CN" altLang="en-US" sz="36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200025" y="5581650"/>
            <a:ext cx="140335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注意：</a:t>
            </a:r>
            <a:endParaRPr kumimoji="1" lang="zh-CN" altLang="en-US" sz="4000" b="1">
              <a:solidFill>
                <a:srgbClr val="FF0000"/>
              </a:solidFill>
              <a:latin typeface="Times New Roman" panose="02020603050405020304" pitchFamily="18" charset="0"/>
              <a:ea typeface="方正北魏楷书简体" pitchFamily="65" charset="-122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402715" y="5458460"/>
            <a:ext cx="88550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4400" b="1">
                <a:latin typeface="Times New Roman" panose="02020603050405020304" pitchFamily="18" charset="0"/>
              </a:rPr>
              <a:t>    </a:t>
            </a:r>
            <a:r>
              <a:rPr kumimoji="1"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面积公式当中的底和高必须是相对应的。</a:t>
            </a:r>
            <a:endParaRPr kumimoji="1" lang="en-US" altLang="zh-CN" sz="36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520190" y="1884680"/>
            <a:ext cx="7744460" cy="2875280"/>
            <a:chOff x="3870" y="4123"/>
            <a:chExt cx="12196" cy="4528"/>
          </a:xfrm>
        </p:grpSpPr>
        <p:grpSp>
          <p:nvGrpSpPr>
            <p:cNvPr id="25605" name="组合 25605"/>
            <p:cNvGrpSpPr/>
            <p:nvPr/>
          </p:nvGrpSpPr>
          <p:grpSpPr>
            <a:xfrm rot="-3382518">
              <a:off x="7342" y="1798"/>
              <a:ext cx="2948" cy="7597"/>
              <a:chOff x="-113" y="-170"/>
              <a:chExt cx="1179" cy="3039"/>
            </a:xfrm>
          </p:grpSpPr>
          <p:grpSp>
            <p:nvGrpSpPr>
              <p:cNvPr id="25606" name="组合 25606"/>
              <p:cNvGrpSpPr/>
              <p:nvPr/>
            </p:nvGrpSpPr>
            <p:grpSpPr>
              <a:xfrm rot="3373114">
                <a:off x="-1043" y="760"/>
                <a:ext cx="3039" cy="1179"/>
                <a:chOff x="-198" y="0"/>
                <a:chExt cx="2949" cy="907"/>
              </a:xfrm>
            </p:grpSpPr>
            <p:sp>
              <p:nvSpPr>
                <p:cNvPr id="25607" name="AutoShape 8"/>
                <p:cNvSpPr/>
                <p:nvPr/>
              </p:nvSpPr>
              <p:spPr>
                <a:xfrm>
                  <a:off x="-198" y="0"/>
                  <a:ext cx="2949" cy="907"/>
                </a:xfrm>
                <a:prstGeom prst="parallelogram">
                  <a:avLst>
                    <a:gd name="adj" fmla="val 81284"/>
                  </a:avLst>
                </a:prstGeom>
                <a:solidFill>
                  <a:srgbClr val="E0F2F8"/>
                </a:solidFill>
                <a:ln w="5715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p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608" name="Line 9"/>
                <p:cNvSpPr/>
                <p:nvPr/>
              </p:nvSpPr>
              <p:spPr>
                <a:xfrm>
                  <a:off x="734" y="0"/>
                  <a:ext cx="0" cy="90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5609" name="Line 10"/>
                <p:cNvSpPr/>
                <p:nvPr/>
              </p:nvSpPr>
              <p:spPr>
                <a:xfrm>
                  <a:off x="725" y="771"/>
                  <a:ext cx="137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5610" name="Line 11"/>
                <p:cNvSpPr/>
                <p:nvPr/>
              </p:nvSpPr>
              <p:spPr>
                <a:xfrm>
                  <a:off x="862" y="771"/>
                  <a:ext cx="0" cy="136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25611" name="Line 12"/>
              <p:cNvSpPr/>
              <p:nvPr/>
            </p:nvSpPr>
            <p:spPr>
              <a:xfrm flipH="1">
                <a:off x="627" y="589"/>
                <a:ext cx="19" cy="161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5612" name="Line 13"/>
              <p:cNvSpPr/>
              <p:nvPr/>
            </p:nvSpPr>
            <p:spPr>
              <a:xfrm>
                <a:off x="627" y="2082"/>
                <a:ext cx="136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5613" name="Line 14"/>
              <p:cNvSpPr/>
              <p:nvPr/>
            </p:nvSpPr>
            <p:spPr>
              <a:xfrm>
                <a:off x="744" y="2078"/>
                <a:ext cx="0" cy="13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25614" name="Text Box 15"/>
            <p:cNvSpPr txBox="1"/>
            <p:nvPr/>
          </p:nvSpPr>
          <p:spPr>
            <a:xfrm>
              <a:off x="7105" y="6760"/>
              <a:ext cx="644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3200" dirty="0">
                  <a:latin typeface="Arial" panose="020B0604020202020204" pitchFamily="34" charset="0"/>
                  <a:ea typeface="宋体" panose="02010600030101010101" pitchFamily="2" charset="-122"/>
                </a:rPr>
                <a:t>8</a:t>
              </a:r>
              <a:endParaRPr lang="en-US" altLang="zh-CN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15" name="Text Box 16"/>
            <p:cNvSpPr txBox="1"/>
            <p:nvPr/>
          </p:nvSpPr>
          <p:spPr>
            <a:xfrm>
              <a:off x="8353" y="5196"/>
              <a:ext cx="644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3200" dirty="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en-US" altLang="zh-CN" sz="32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16" name="Text Box 17"/>
            <p:cNvSpPr txBox="1"/>
            <p:nvPr/>
          </p:nvSpPr>
          <p:spPr>
            <a:xfrm>
              <a:off x="12548" y="5060"/>
              <a:ext cx="644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en-US" altLang="zh-CN" sz="3200" b="1" dirty="0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  <a:endPara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17" name="Text Box 18"/>
            <p:cNvSpPr txBox="1"/>
            <p:nvPr/>
          </p:nvSpPr>
          <p:spPr>
            <a:xfrm rot="234137">
              <a:off x="9693" y="4513"/>
              <a:ext cx="727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r>
                <a:rPr lang="en-US" altLang="zh-CN" sz="3200" b="1" dirty="0">
                  <a:latin typeface="Arial" panose="020B0604020202020204" pitchFamily="34" charset="0"/>
                  <a:ea typeface="宋体" panose="02010600030101010101" pitchFamily="2" charset="-122"/>
                </a:rPr>
                <a:t>6</a:t>
              </a:r>
              <a:endPara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18" name="Rectangle 19"/>
            <p:cNvSpPr/>
            <p:nvPr/>
          </p:nvSpPr>
          <p:spPr>
            <a:xfrm>
              <a:off x="3870" y="7732"/>
              <a:ext cx="12196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>
              <a:spAutoFit/>
            </a:bodyPr>
            <a:p>
              <a:r>
                <a:rPr lang="en-US" altLang="zh-CN" sz="3200" b="1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① 8 ×6     ② 8 × 3     ③4 × 3    ④4 ×6</a:t>
              </a:r>
              <a:endPara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5620" name="Text Box 20"/>
          <p:cNvSpPr txBox="1"/>
          <p:nvPr/>
        </p:nvSpPr>
        <p:spPr>
          <a:xfrm>
            <a:off x="4208145" y="4857433"/>
            <a:ext cx="212725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[ 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②  ④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]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40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5601" name="组合 25601"/>
          <p:cNvGrpSpPr/>
          <p:nvPr/>
        </p:nvGrpSpPr>
        <p:grpSpPr>
          <a:xfrm>
            <a:off x="110808" y="161608"/>
            <a:ext cx="2376487" cy="792162"/>
            <a:chOff x="0" y="0"/>
            <a:chExt cx="1497" cy="499"/>
          </a:xfrm>
        </p:grpSpPr>
        <p:sp>
          <p:nvSpPr>
            <p:cNvPr id="25602" name="Oval 3"/>
            <p:cNvSpPr/>
            <p:nvPr/>
          </p:nvSpPr>
          <p:spPr>
            <a:xfrm>
              <a:off x="0" y="45"/>
              <a:ext cx="1497" cy="454"/>
            </a:xfrm>
            <a:prstGeom prst="ellipse">
              <a:avLst/>
            </a:prstGeom>
            <a:solidFill>
              <a:srgbClr val="AAF4ED"/>
            </a:solidFill>
            <a:ln w="9525" cap="flat" cmpd="sng">
              <a:solidFill>
                <a:srgbClr val="AAF4E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03" name="Text Box 4"/>
            <p:cNvSpPr txBox="1"/>
            <p:nvPr/>
          </p:nvSpPr>
          <p:spPr>
            <a:xfrm>
              <a:off x="46" y="0"/>
              <a:ext cx="140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r>
                <a:rPr lang="zh-CN" altLang="en-US" sz="4000" b="1" dirty="0">
                  <a:solidFill>
                    <a:srgbClr val="FF0000"/>
                  </a:solidFill>
                  <a:latin typeface="Arial" panose="020B0604020202020204" pitchFamily="34" charset="0"/>
                  <a:ea typeface="隶书" panose="02010509060101010101" pitchFamily="1" charset="-122"/>
                </a:rPr>
                <a:t>发展练习</a:t>
              </a:r>
              <a:endPara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1" charset="-122"/>
              </a:endParaRPr>
            </a:p>
          </p:txBody>
        </p:sp>
      </p:grp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8" fill="hold" grpId="2" nodeType="afterEffect"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1"/>
      <p:bldP spid="63493" grpId="2"/>
      <p:bldP spid="256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 userDrawn="1">
            <p:custDataLst>
              <p:tags r:id="rId1"/>
            </p:custDataLst>
          </p:nvPr>
        </p:nvSpPr>
        <p:spPr>
          <a:xfrm rot="2315082">
            <a:off x="260985" y="6021705"/>
            <a:ext cx="533400" cy="459740"/>
          </a:xfrm>
          <a:prstGeom prst="triangle">
            <a:avLst/>
          </a:prstGeom>
          <a:gradFill flip="none" rotWithShape="1">
            <a:gsLst>
              <a:gs pos="0">
                <a:srgbClr val="FDE7E6"/>
              </a:gs>
              <a:gs pos="100000">
                <a:srgbClr val="CFF3FA"/>
              </a:gs>
            </a:gsLst>
            <a:lin ang="0" scaled="0"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 algn="ctr"/>
            <a:endParaRPr lang="zh-CN" altLang="en-US" sz="1600" baseline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2" name="等腰三角形 1"/>
            <p:cNvSpPr/>
            <p:nvPr userDrawn="1">
              <p:custDataLst>
                <p:tags r:id="rId3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等腰三角形 12"/>
            <p:cNvSpPr/>
            <p:nvPr userDrawn="1">
              <p:custDataLst>
                <p:tags r:id="rId4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6685" y="194310"/>
            <a:ext cx="2339975" cy="937895"/>
            <a:chOff x="231" y="306"/>
            <a:chExt cx="3685" cy="1477"/>
          </a:xfrm>
        </p:grpSpPr>
        <p:sp>
          <p:nvSpPr>
            <p:cNvPr id="4" name="Freeform 817"/>
            <p:cNvSpPr>
              <a:spLocks noEditPoints="1"/>
            </p:cNvSpPr>
            <p:nvPr>
              <p:custDataLst>
                <p:tags r:id="rId5"/>
              </p:custDataLst>
            </p:nvPr>
          </p:nvSpPr>
          <p:spPr>
            <a:xfrm>
              <a:off x="1324" y="587"/>
              <a:ext cx="1201" cy="119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25" h="423">
                  <a:moveTo>
                    <a:pt x="380" y="143"/>
                  </a:moveTo>
                  <a:lnTo>
                    <a:pt x="387" y="122"/>
                  </a:lnTo>
                  <a:lnTo>
                    <a:pt x="385" y="99"/>
                  </a:lnTo>
                  <a:lnTo>
                    <a:pt x="377" y="79"/>
                  </a:lnTo>
                  <a:lnTo>
                    <a:pt x="363" y="62"/>
                  </a:lnTo>
                  <a:lnTo>
                    <a:pt x="346" y="48"/>
                  </a:lnTo>
                  <a:lnTo>
                    <a:pt x="325" y="40"/>
                  </a:lnTo>
                  <a:lnTo>
                    <a:pt x="304" y="38"/>
                  </a:lnTo>
                  <a:lnTo>
                    <a:pt x="282" y="44"/>
                  </a:lnTo>
                  <a:lnTo>
                    <a:pt x="273" y="27"/>
                  </a:lnTo>
                  <a:lnTo>
                    <a:pt x="257" y="13"/>
                  </a:lnTo>
                  <a:lnTo>
                    <a:pt x="240" y="5"/>
                  </a:lnTo>
                  <a:lnTo>
                    <a:pt x="222" y="0"/>
                  </a:lnTo>
                  <a:lnTo>
                    <a:pt x="202" y="0"/>
                  </a:lnTo>
                  <a:lnTo>
                    <a:pt x="182" y="5"/>
                  </a:lnTo>
                  <a:lnTo>
                    <a:pt x="165" y="13"/>
                  </a:lnTo>
                  <a:lnTo>
                    <a:pt x="151" y="26"/>
                  </a:lnTo>
                  <a:lnTo>
                    <a:pt x="143" y="44"/>
                  </a:lnTo>
                  <a:lnTo>
                    <a:pt x="120" y="38"/>
                  </a:lnTo>
                  <a:lnTo>
                    <a:pt x="99" y="40"/>
                  </a:lnTo>
                  <a:lnTo>
                    <a:pt x="79" y="48"/>
                  </a:lnTo>
                  <a:lnTo>
                    <a:pt x="61" y="62"/>
                  </a:lnTo>
                  <a:lnTo>
                    <a:pt x="48" y="79"/>
                  </a:lnTo>
                  <a:lnTo>
                    <a:pt x="40" y="99"/>
                  </a:lnTo>
                  <a:lnTo>
                    <a:pt x="37" y="122"/>
                  </a:lnTo>
                  <a:lnTo>
                    <a:pt x="44" y="143"/>
                  </a:lnTo>
                  <a:lnTo>
                    <a:pt x="27" y="153"/>
                  </a:lnTo>
                  <a:lnTo>
                    <a:pt x="13" y="167"/>
                  </a:lnTo>
                  <a:lnTo>
                    <a:pt x="5" y="184"/>
                  </a:lnTo>
                  <a:lnTo>
                    <a:pt x="0" y="203"/>
                  </a:lnTo>
                  <a:lnTo>
                    <a:pt x="0" y="223"/>
                  </a:lnTo>
                  <a:lnTo>
                    <a:pt x="5" y="241"/>
                  </a:lnTo>
                  <a:lnTo>
                    <a:pt x="13" y="258"/>
                  </a:lnTo>
                  <a:lnTo>
                    <a:pt x="26" y="272"/>
                  </a:lnTo>
                  <a:lnTo>
                    <a:pt x="44" y="281"/>
                  </a:lnTo>
                  <a:lnTo>
                    <a:pt x="39" y="303"/>
                  </a:lnTo>
                  <a:lnTo>
                    <a:pt x="41" y="325"/>
                  </a:lnTo>
                  <a:lnTo>
                    <a:pt x="50" y="346"/>
                  </a:lnTo>
                  <a:lnTo>
                    <a:pt x="63" y="363"/>
                  </a:lnTo>
                  <a:lnTo>
                    <a:pt x="81" y="377"/>
                  </a:lnTo>
                  <a:lnTo>
                    <a:pt x="101" y="385"/>
                  </a:lnTo>
                  <a:lnTo>
                    <a:pt x="122" y="387"/>
                  </a:lnTo>
                  <a:lnTo>
                    <a:pt x="143" y="380"/>
                  </a:lnTo>
                  <a:lnTo>
                    <a:pt x="151" y="398"/>
                  </a:lnTo>
                  <a:lnTo>
                    <a:pt x="165" y="411"/>
                  </a:lnTo>
                  <a:lnTo>
                    <a:pt x="182" y="419"/>
                  </a:lnTo>
                  <a:lnTo>
                    <a:pt x="202" y="423"/>
                  </a:lnTo>
                  <a:lnTo>
                    <a:pt x="222" y="423"/>
                  </a:lnTo>
                  <a:lnTo>
                    <a:pt x="240" y="419"/>
                  </a:lnTo>
                  <a:lnTo>
                    <a:pt x="257" y="411"/>
                  </a:lnTo>
                  <a:lnTo>
                    <a:pt x="273" y="398"/>
                  </a:lnTo>
                  <a:lnTo>
                    <a:pt x="282" y="380"/>
                  </a:lnTo>
                  <a:lnTo>
                    <a:pt x="304" y="387"/>
                  </a:lnTo>
                  <a:lnTo>
                    <a:pt x="325" y="385"/>
                  </a:lnTo>
                  <a:lnTo>
                    <a:pt x="344" y="377"/>
                  </a:lnTo>
                  <a:lnTo>
                    <a:pt x="361" y="363"/>
                  </a:lnTo>
                  <a:lnTo>
                    <a:pt x="375" y="346"/>
                  </a:lnTo>
                  <a:lnTo>
                    <a:pt x="384" y="325"/>
                  </a:lnTo>
                  <a:lnTo>
                    <a:pt x="385" y="303"/>
                  </a:lnTo>
                  <a:lnTo>
                    <a:pt x="380" y="281"/>
                  </a:lnTo>
                  <a:lnTo>
                    <a:pt x="398" y="272"/>
                  </a:lnTo>
                  <a:lnTo>
                    <a:pt x="411" y="258"/>
                  </a:lnTo>
                  <a:lnTo>
                    <a:pt x="421" y="241"/>
                  </a:lnTo>
                  <a:lnTo>
                    <a:pt x="425" y="223"/>
                  </a:lnTo>
                  <a:lnTo>
                    <a:pt x="423" y="203"/>
                  </a:lnTo>
                  <a:lnTo>
                    <a:pt x="419" y="184"/>
                  </a:lnTo>
                  <a:lnTo>
                    <a:pt x="411" y="167"/>
                  </a:lnTo>
                  <a:lnTo>
                    <a:pt x="398" y="153"/>
                  </a:lnTo>
                  <a:lnTo>
                    <a:pt x="380" y="143"/>
                  </a:lnTo>
                  <a:close/>
                  <a:moveTo>
                    <a:pt x="367" y="270"/>
                  </a:moveTo>
                  <a:lnTo>
                    <a:pt x="364" y="271"/>
                  </a:lnTo>
                  <a:lnTo>
                    <a:pt x="363" y="272"/>
                  </a:lnTo>
                  <a:lnTo>
                    <a:pt x="363" y="275"/>
                  </a:lnTo>
                  <a:lnTo>
                    <a:pt x="363" y="278"/>
                  </a:lnTo>
                  <a:lnTo>
                    <a:pt x="363" y="279"/>
                  </a:lnTo>
                  <a:lnTo>
                    <a:pt x="364" y="282"/>
                  </a:lnTo>
                  <a:lnTo>
                    <a:pt x="371" y="301"/>
                  </a:lnTo>
                  <a:lnTo>
                    <a:pt x="371" y="320"/>
                  </a:lnTo>
                  <a:lnTo>
                    <a:pt x="364" y="339"/>
                  </a:lnTo>
                  <a:lnTo>
                    <a:pt x="352" y="354"/>
                  </a:lnTo>
                  <a:lnTo>
                    <a:pt x="335" y="365"/>
                  </a:lnTo>
                  <a:lnTo>
                    <a:pt x="318" y="371"/>
                  </a:lnTo>
                  <a:lnTo>
                    <a:pt x="299" y="371"/>
                  </a:lnTo>
                  <a:lnTo>
                    <a:pt x="281" y="363"/>
                  </a:lnTo>
                  <a:lnTo>
                    <a:pt x="278" y="361"/>
                  </a:lnTo>
                  <a:lnTo>
                    <a:pt x="275" y="363"/>
                  </a:lnTo>
                  <a:lnTo>
                    <a:pt x="273" y="364"/>
                  </a:lnTo>
                  <a:lnTo>
                    <a:pt x="271" y="365"/>
                  </a:lnTo>
                  <a:lnTo>
                    <a:pt x="271" y="370"/>
                  </a:lnTo>
                  <a:lnTo>
                    <a:pt x="263" y="385"/>
                  </a:lnTo>
                  <a:lnTo>
                    <a:pt x="251" y="398"/>
                  </a:lnTo>
                  <a:lnTo>
                    <a:pt x="236" y="406"/>
                  </a:lnTo>
                  <a:lnTo>
                    <a:pt x="219" y="411"/>
                  </a:lnTo>
                  <a:lnTo>
                    <a:pt x="202" y="411"/>
                  </a:lnTo>
                  <a:lnTo>
                    <a:pt x="185" y="405"/>
                  </a:lnTo>
                  <a:lnTo>
                    <a:pt x="171" y="396"/>
                  </a:lnTo>
                  <a:lnTo>
                    <a:pt x="160" y="384"/>
                  </a:lnTo>
                  <a:lnTo>
                    <a:pt x="154" y="367"/>
                  </a:lnTo>
                  <a:lnTo>
                    <a:pt x="153" y="364"/>
                  </a:lnTo>
                  <a:lnTo>
                    <a:pt x="151" y="363"/>
                  </a:lnTo>
                  <a:lnTo>
                    <a:pt x="150" y="363"/>
                  </a:lnTo>
                  <a:lnTo>
                    <a:pt x="147" y="361"/>
                  </a:lnTo>
                  <a:lnTo>
                    <a:pt x="144" y="363"/>
                  </a:lnTo>
                  <a:lnTo>
                    <a:pt x="126" y="371"/>
                  </a:lnTo>
                  <a:lnTo>
                    <a:pt x="106" y="371"/>
                  </a:lnTo>
                  <a:lnTo>
                    <a:pt x="89" y="365"/>
                  </a:lnTo>
                  <a:lnTo>
                    <a:pt x="72" y="354"/>
                  </a:lnTo>
                  <a:lnTo>
                    <a:pt x="61" y="339"/>
                  </a:lnTo>
                  <a:lnTo>
                    <a:pt x="54" y="320"/>
                  </a:lnTo>
                  <a:lnTo>
                    <a:pt x="53" y="301"/>
                  </a:lnTo>
                  <a:lnTo>
                    <a:pt x="60" y="282"/>
                  </a:lnTo>
                  <a:lnTo>
                    <a:pt x="61" y="279"/>
                  </a:lnTo>
                  <a:lnTo>
                    <a:pt x="63" y="278"/>
                  </a:lnTo>
                  <a:lnTo>
                    <a:pt x="63" y="275"/>
                  </a:lnTo>
                  <a:lnTo>
                    <a:pt x="61" y="272"/>
                  </a:lnTo>
                  <a:lnTo>
                    <a:pt x="60" y="271"/>
                  </a:lnTo>
                  <a:lnTo>
                    <a:pt x="57" y="270"/>
                  </a:lnTo>
                  <a:lnTo>
                    <a:pt x="40" y="264"/>
                  </a:lnTo>
                  <a:lnTo>
                    <a:pt x="27" y="253"/>
                  </a:lnTo>
                  <a:lnTo>
                    <a:pt x="19" y="239"/>
                  </a:lnTo>
                  <a:lnTo>
                    <a:pt x="15" y="222"/>
                  </a:lnTo>
                  <a:lnTo>
                    <a:pt x="15" y="205"/>
                  </a:lnTo>
                  <a:lnTo>
                    <a:pt x="19" y="188"/>
                  </a:lnTo>
                  <a:lnTo>
                    <a:pt x="26" y="172"/>
                  </a:lnTo>
                  <a:lnTo>
                    <a:pt x="39" y="161"/>
                  </a:lnTo>
                  <a:lnTo>
                    <a:pt x="55" y="154"/>
                  </a:lnTo>
                  <a:lnTo>
                    <a:pt x="58" y="153"/>
                  </a:lnTo>
                  <a:lnTo>
                    <a:pt x="61" y="151"/>
                  </a:lnTo>
                  <a:lnTo>
                    <a:pt x="63" y="150"/>
                  </a:lnTo>
                  <a:lnTo>
                    <a:pt x="63" y="147"/>
                  </a:lnTo>
                  <a:lnTo>
                    <a:pt x="61" y="144"/>
                  </a:lnTo>
                  <a:lnTo>
                    <a:pt x="53" y="124"/>
                  </a:lnTo>
                  <a:lnTo>
                    <a:pt x="53" y="106"/>
                  </a:lnTo>
                  <a:lnTo>
                    <a:pt x="60" y="88"/>
                  </a:lnTo>
                  <a:lnTo>
                    <a:pt x="71" y="72"/>
                  </a:lnTo>
                  <a:lnTo>
                    <a:pt x="86" y="61"/>
                  </a:lnTo>
                  <a:lnTo>
                    <a:pt x="105" y="54"/>
                  </a:lnTo>
                  <a:lnTo>
                    <a:pt x="123" y="52"/>
                  </a:lnTo>
                  <a:lnTo>
                    <a:pt x="141" y="59"/>
                  </a:lnTo>
                  <a:lnTo>
                    <a:pt x="143" y="59"/>
                  </a:lnTo>
                  <a:lnTo>
                    <a:pt x="144" y="61"/>
                  </a:lnTo>
                  <a:lnTo>
                    <a:pt x="147" y="62"/>
                  </a:lnTo>
                  <a:lnTo>
                    <a:pt x="149" y="62"/>
                  </a:lnTo>
                  <a:lnTo>
                    <a:pt x="151" y="61"/>
                  </a:lnTo>
                  <a:lnTo>
                    <a:pt x="153" y="59"/>
                  </a:lnTo>
                  <a:lnTo>
                    <a:pt x="154" y="57"/>
                  </a:lnTo>
                  <a:lnTo>
                    <a:pt x="160" y="40"/>
                  </a:lnTo>
                  <a:lnTo>
                    <a:pt x="171" y="27"/>
                  </a:lnTo>
                  <a:lnTo>
                    <a:pt x="185" y="19"/>
                  </a:lnTo>
                  <a:lnTo>
                    <a:pt x="202" y="14"/>
                  </a:lnTo>
                  <a:lnTo>
                    <a:pt x="219" y="13"/>
                  </a:lnTo>
                  <a:lnTo>
                    <a:pt x="236" y="17"/>
                  </a:lnTo>
                  <a:lnTo>
                    <a:pt x="251" y="26"/>
                  </a:lnTo>
                  <a:lnTo>
                    <a:pt x="263" y="38"/>
                  </a:lnTo>
                  <a:lnTo>
                    <a:pt x="271" y="54"/>
                  </a:lnTo>
                  <a:lnTo>
                    <a:pt x="271" y="57"/>
                  </a:lnTo>
                  <a:lnTo>
                    <a:pt x="274" y="58"/>
                  </a:lnTo>
                  <a:lnTo>
                    <a:pt x="275" y="59"/>
                  </a:lnTo>
                  <a:lnTo>
                    <a:pt x="278" y="59"/>
                  </a:lnTo>
                  <a:lnTo>
                    <a:pt x="280" y="61"/>
                  </a:lnTo>
                  <a:lnTo>
                    <a:pt x="282" y="59"/>
                  </a:lnTo>
                  <a:lnTo>
                    <a:pt x="301" y="52"/>
                  </a:lnTo>
                  <a:lnTo>
                    <a:pt x="320" y="54"/>
                  </a:lnTo>
                  <a:lnTo>
                    <a:pt x="339" y="61"/>
                  </a:lnTo>
                  <a:lnTo>
                    <a:pt x="354" y="72"/>
                  </a:lnTo>
                  <a:lnTo>
                    <a:pt x="366" y="88"/>
                  </a:lnTo>
                  <a:lnTo>
                    <a:pt x="371" y="106"/>
                  </a:lnTo>
                  <a:lnTo>
                    <a:pt x="371" y="124"/>
                  </a:lnTo>
                  <a:lnTo>
                    <a:pt x="363" y="144"/>
                  </a:lnTo>
                  <a:lnTo>
                    <a:pt x="361" y="147"/>
                  </a:lnTo>
                  <a:lnTo>
                    <a:pt x="363" y="150"/>
                  </a:lnTo>
                  <a:lnTo>
                    <a:pt x="364" y="151"/>
                  </a:lnTo>
                  <a:lnTo>
                    <a:pt x="367" y="153"/>
                  </a:lnTo>
                  <a:lnTo>
                    <a:pt x="370" y="154"/>
                  </a:lnTo>
                  <a:lnTo>
                    <a:pt x="387" y="161"/>
                  </a:lnTo>
                  <a:lnTo>
                    <a:pt x="398" y="172"/>
                  </a:lnTo>
                  <a:lnTo>
                    <a:pt x="406" y="188"/>
                  </a:lnTo>
                  <a:lnTo>
                    <a:pt x="411" y="205"/>
                  </a:lnTo>
                  <a:lnTo>
                    <a:pt x="411" y="222"/>
                  </a:lnTo>
                  <a:lnTo>
                    <a:pt x="406" y="239"/>
                  </a:lnTo>
                  <a:lnTo>
                    <a:pt x="398" y="253"/>
                  </a:lnTo>
                  <a:lnTo>
                    <a:pt x="384" y="264"/>
                  </a:lnTo>
                  <a:lnTo>
                    <a:pt x="367" y="270"/>
                  </a:ln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817"/>
            <p:cNvSpPr>
              <a:spLocks noEditPoints="1"/>
            </p:cNvSpPr>
            <p:nvPr>
              <p:custDataLst>
                <p:tags r:id="rId6"/>
              </p:custDataLst>
            </p:nvPr>
          </p:nvSpPr>
          <p:spPr>
            <a:xfrm>
              <a:off x="231" y="384"/>
              <a:ext cx="1201" cy="119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25" h="423">
                  <a:moveTo>
                    <a:pt x="380" y="143"/>
                  </a:moveTo>
                  <a:lnTo>
                    <a:pt x="387" y="122"/>
                  </a:lnTo>
                  <a:lnTo>
                    <a:pt x="385" y="99"/>
                  </a:lnTo>
                  <a:lnTo>
                    <a:pt x="377" y="79"/>
                  </a:lnTo>
                  <a:lnTo>
                    <a:pt x="363" y="62"/>
                  </a:lnTo>
                  <a:lnTo>
                    <a:pt x="346" y="48"/>
                  </a:lnTo>
                  <a:lnTo>
                    <a:pt x="325" y="40"/>
                  </a:lnTo>
                  <a:lnTo>
                    <a:pt x="304" y="38"/>
                  </a:lnTo>
                  <a:lnTo>
                    <a:pt x="282" y="44"/>
                  </a:lnTo>
                  <a:lnTo>
                    <a:pt x="273" y="27"/>
                  </a:lnTo>
                  <a:lnTo>
                    <a:pt x="257" y="13"/>
                  </a:lnTo>
                  <a:lnTo>
                    <a:pt x="240" y="5"/>
                  </a:lnTo>
                  <a:lnTo>
                    <a:pt x="222" y="0"/>
                  </a:lnTo>
                  <a:lnTo>
                    <a:pt x="202" y="0"/>
                  </a:lnTo>
                  <a:lnTo>
                    <a:pt x="182" y="5"/>
                  </a:lnTo>
                  <a:lnTo>
                    <a:pt x="165" y="13"/>
                  </a:lnTo>
                  <a:lnTo>
                    <a:pt x="151" y="26"/>
                  </a:lnTo>
                  <a:lnTo>
                    <a:pt x="143" y="44"/>
                  </a:lnTo>
                  <a:lnTo>
                    <a:pt x="120" y="38"/>
                  </a:lnTo>
                  <a:lnTo>
                    <a:pt x="99" y="40"/>
                  </a:lnTo>
                  <a:lnTo>
                    <a:pt x="79" y="48"/>
                  </a:lnTo>
                  <a:lnTo>
                    <a:pt x="61" y="62"/>
                  </a:lnTo>
                  <a:lnTo>
                    <a:pt x="48" y="79"/>
                  </a:lnTo>
                  <a:lnTo>
                    <a:pt x="40" y="99"/>
                  </a:lnTo>
                  <a:lnTo>
                    <a:pt x="37" y="122"/>
                  </a:lnTo>
                  <a:lnTo>
                    <a:pt x="44" y="143"/>
                  </a:lnTo>
                  <a:lnTo>
                    <a:pt x="27" y="153"/>
                  </a:lnTo>
                  <a:lnTo>
                    <a:pt x="13" y="167"/>
                  </a:lnTo>
                  <a:lnTo>
                    <a:pt x="5" y="184"/>
                  </a:lnTo>
                  <a:lnTo>
                    <a:pt x="0" y="203"/>
                  </a:lnTo>
                  <a:lnTo>
                    <a:pt x="0" y="223"/>
                  </a:lnTo>
                  <a:lnTo>
                    <a:pt x="5" y="241"/>
                  </a:lnTo>
                  <a:lnTo>
                    <a:pt x="13" y="258"/>
                  </a:lnTo>
                  <a:lnTo>
                    <a:pt x="26" y="272"/>
                  </a:lnTo>
                  <a:lnTo>
                    <a:pt x="44" y="281"/>
                  </a:lnTo>
                  <a:lnTo>
                    <a:pt x="39" y="303"/>
                  </a:lnTo>
                  <a:lnTo>
                    <a:pt x="41" y="325"/>
                  </a:lnTo>
                  <a:lnTo>
                    <a:pt x="50" y="346"/>
                  </a:lnTo>
                  <a:lnTo>
                    <a:pt x="63" y="363"/>
                  </a:lnTo>
                  <a:lnTo>
                    <a:pt x="81" y="377"/>
                  </a:lnTo>
                  <a:lnTo>
                    <a:pt x="101" y="385"/>
                  </a:lnTo>
                  <a:lnTo>
                    <a:pt x="122" y="387"/>
                  </a:lnTo>
                  <a:lnTo>
                    <a:pt x="143" y="380"/>
                  </a:lnTo>
                  <a:lnTo>
                    <a:pt x="151" y="398"/>
                  </a:lnTo>
                  <a:lnTo>
                    <a:pt x="165" y="411"/>
                  </a:lnTo>
                  <a:lnTo>
                    <a:pt x="182" y="419"/>
                  </a:lnTo>
                  <a:lnTo>
                    <a:pt x="202" y="423"/>
                  </a:lnTo>
                  <a:lnTo>
                    <a:pt x="222" y="423"/>
                  </a:lnTo>
                  <a:lnTo>
                    <a:pt x="240" y="419"/>
                  </a:lnTo>
                  <a:lnTo>
                    <a:pt x="257" y="411"/>
                  </a:lnTo>
                  <a:lnTo>
                    <a:pt x="273" y="398"/>
                  </a:lnTo>
                  <a:lnTo>
                    <a:pt x="282" y="380"/>
                  </a:lnTo>
                  <a:lnTo>
                    <a:pt x="304" y="387"/>
                  </a:lnTo>
                  <a:lnTo>
                    <a:pt x="325" y="385"/>
                  </a:lnTo>
                  <a:lnTo>
                    <a:pt x="344" y="377"/>
                  </a:lnTo>
                  <a:lnTo>
                    <a:pt x="361" y="363"/>
                  </a:lnTo>
                  <a:lnTo>
                    <a:pt x="375" y="346"/>
                  </a:lnTo>
                  <a:lnTo>
                    <a:pt x="384" y="325"/>
                  </a:lnTo>
                  <a:lnTo>
                    <a:pt x="385" y="303"/>
                  </a:lnTo>
                  <a:lnTo>
                    <a:pt x="380" y="281"/>
                  </a:lnTo>
                  <a:lnTo>
                    <a:pt x="398" y="272"/>
                  </a:lnTo>
                  <a:lnTo>
                    <a:pt x="411" y="258"/>
                  </a:lnTo>
                  <a:lnTo>
                    <a:pt x="421" y="241"/>
                  </a:lnTo>
                  <a:lnTo>
                    <a:pt x="425" y="223"/>
                  </a:lnTo>
                  <a:lnTo>
                    <a:pt x="423" y="203"/>
                  </a:lnTo>
                  <a:lnTo>
                    <a:pt x="419" y="184"/>
                  </a:lnTo>
                  <a:lnTo>
                    <a:pt x="411" y="167"/>
                  </a:lnTo>
                  <a:lnTo>
                    <a:pt x="398" y="153"/>
                  </a:lnTo>
                  <a:lnTo>
                    <a:pt x="380" y="143"/>
                  </a:lnTo>
                  <a:close/>
                  <a:moveTo>
                    <a:pt x="367" y="270"/>
                  </a:moveTo>
                  <a:lnTo>
                    <a:pt x="364" y="271"/>
                  </a:lnTo>
                  <a:lnTo>
                    <a:pt x="363" y="272"/>
                  </a:lnTo>
                  <a:lnTo>
                    <a:pt x="363" y="275"/>
                  </a:lnTo>
                  <a:lnTo>
                    <a:pt x="363" y="278"/>
                  </a:lnTo>
                  <a:lnTo>
                    <a:pt x="363" y="279"/>
                  </a:lnTo>
                  <a:lnTo>
                    <a:pt x="364" y="282"/>
                  </a:lnTo>
                  <a:lnTo>
                    <a:pt x="371" y="301"/>
                  </a:lnTo>
                  <a:lnTo>
                    <a:pt x="371" y="320"/>
                  </a:lnTo>
                  <a:lnTo>
                    <a:pt x="364" y="339"/>
                  </a:lnTo>
                  <a:lnTo>
                    <a:pt x="352" y="354"/>
                  </a:lnTo>
                  <a:lnTo>
                    <a:pt x="335" y="365"/>
                  </a:lnTo>
                  <a:lnTo>
                    <a:pt x="318" y="371"/>
                  </a:lnTo>
                  <a:lnTo>
                    <a:pt x="299" y="371"/>
                  </a:lnTo>
                  <a:lnTo>
                    <a:pt x="281" y="363"/>
                  </a:lnTo>
                  <a:lnTo>
                    <a:pt x="278" y="361"/>
                  </a:lnTo>
                  <a:lnTo>
                    <a:pt x="275" y="363"/>
                  </a:lnTo>
                  <a:lnTo>
                    <a:pt x="273" y="364"/>
                  </a:lnTo>
                  <a:lnTo>
                    <a:pt x="271" y="365"/>
                  </a:lnTo>
                  <a:lnTo>
                    <a:pt x="271" y="370"/>
                  </a:lnTo>
                  <a:lnTo>
                    <a:pt x="263" y="385"/>
                  </a:lnTo>
                  <a:lnTo>
                    <a:pt x="251" y="398"/>
                  </a:lnTo>
                  <a:lnTo>
                    <a:pt x="236" y="406"/>
                  </a:lnTo>
                  <a:lnTo>
                    <a:pt x="219" y="411"/>
                  </a:lnTo>
                  <a:lnTo>
                    <a:pt x="202" y="411"/>
                  </a:lnTo>
                  <a:lnTo>
                    <a:pt x="185" y="405"/>
                  </a:lnTo>
                  <a:lnTo>
                    <a:pt x="171" y="396"/>
                  </a:lnTo>
                  <a:lnTo>
                    <a:pt x="160" y="384"/>
                  </a:lnTo>
                  <a:lnTo>
                    <a:pt x="154" y="367"/>
                  </a:lnTo>
                  <a:lnTo>
                    <a:pt x="153" y="364"/>
                  </a:lnTo>
                  <a:lnTo>
                    <a:pt x="151" y="363"/>
                  </a:lnTo>
                  <a:lnTo>
                    <a:pt x="150" y="363"/>
                  </a:lnTo>
                  <a:lnTo>
                    <a:pt x="147" y="361"/>
                  </a:lnTo>
                  <a:lnTo>
                    <a:pt x="144" y="363"/>
                  </a:lnTo>
                  <a:lnTo>
                    <a:pt x="126" y="371"/>
                  </a:lnTo>
                  <a:lnTo>
                    <a:pt x="106" y="371"/>
                  </a:lnTo>
                  <a:lnTo>
                    <a:pt x="89" y="365"/>
                  </a:lnTo>
                  <a:lnTo>
                    <a:pt x="72" y="354"/>
                  </a:lnTo>
                  <a:lnTo>
                    <a:pt x="61" y="339"/>
                  </a:lnTo>
                  <a:lnTo>
                    <a:pt x="54" y="320"/>
                  </a:lnTo>
                  <a:lnTo>
                    <a:pt x="53" y="301"/>
                  </a:lnTo>
                  <a:lnTo>
                    <a:pt x="60" y="282"/>
                  </a:lnTo>
                  <a:lnTo>
                    <a:pt x="61" y="279"/>
                  </a:lnTo>
                  <a:lnTo>
                    <a:pt x="63" y="278"/>
                  </a:lnTo>
                  <a:lnTo>
                    <a:pt x="63" y="275"/>
                  </a:lnTo>
                  <a:lnTo>
                    <a:pt x="61" y="272"/>
                  </a:lnTo>
                  <a:lnTo>
                    <a:pt x="60" y="271"/>
                  </a:lnTo>
                  <a:lnTo>
                    <a:pt x="57" y="270"/>
                  </a:lnTo>
                  <a:lnTo>
                    <a:pt x="40" y="264"/>
                  </a:lnTo>
                  <a:lnTo>
                    <a:pt x="27" y="253"/>
                  </a:lnTo>
                  <a:lnTo>
                    <a:pt x="19" y="239"/>
                  </a:lnTo>
                  <a:lnTo>
                    <a:pt x="15" y="222"/>
                  </a:lnTo>
                  <a:lnTo>
                    <a:pt x="15" y="205"/>
                  </a:lnTo>
                  <a:lnTo>
                    <a:pt x="19" y="188"/>
                  </a:lnTo>
                  <a:lnTo>
                    <a:pt x="26" y="172"/>
                  </a:lnTo>
                  <a:lnTo>
                    <a:pt x="39" y="161"/>
                  </a:lnTo>
                  <a:lnTo>
                    <a:pt x="55" y="154"/>
                  </a:lnTo>
                  <a:lnTo>
                    <a:pt x="58" y="153"/>
                  </a:lnTo>
                  <a:lnTo>
                    <a:pt x="61" y="151"/>
                  </a:lnTo>
                  <a:lnTo>
                    <a:pt x="63" y="150"/>
                  </a:lnTo>
                  <a:lnTo>
                    <a:pt x="63" y="147"/>
                  </a:lnTo>
                  <a:lnTo>
                    <a:pt x="61" y="144"/>
                  </a:lnTo>
                  <a:lnTo>
                    <a:pt x="53" y="124"/>
                  </a:lnTo>
                  <a:lnTo>
                    <a:pt x="53" y="106"/>
                  </a:lnTo>
                  <a:lnTo>
                    <a:pt x="60" y="88"/>
                  </a:lnTo>
                  <a:lnTo>
                    <a:pt x="71" y="72"/>
                  </a:lnTo>
                  <a:lnTo>
                    <a:pt x="86" y="61"/>
                  </a:lnTo>
                  <a:lnTo>
                    <a:pt x="105" y="54"/>
                  </a:lnTo>
                  <a:lnTo>
                    <a:pt x="123" y="52"/>
                  </a:lnTo>
                  <a:lnTo>
                    <a:pt x="141" y="59"/>
                  </a:lnTo>
                  <a:lnTo>
                    <a:pt x="143" y="59"/>
                  </a:lnTo>
                  <a:lnTo>
                    <a:pt x="144" y="61"/>
                  </a:lnTo>
                  <a:lnTo>
                    <a:pt x="147" y="62"/>
                  </a:lnTo>
                  <a:lnTo>
                    <a:pt x="149" y="62"/>
                  </a:lnTo>
                  <a:lnTo>
                    <a:pt x="151" y="61"/>
                  </a:lnTo>
                  <a:lnTo>
                    <a:pt x="153" y="59"/>
                  </a:lnTo>
                  <a:lnTo>
                    <a:pt x="154" y="57"/>
                  </a:lnTo>
                  <a:lnTo>
                    <a:pt x="160" y="40"/>
                  </a:lnTo>
                  <a:lnTo>
                    <a:pt x="171" y="27"/>
                  </a:lnTo>
                  <a:lnTo>
                    <a:pt x="185" y="19"/>
                  </a:lnTo>
                  <a:lnTo>
                    <a:pt x="202" y="14"/>
                  </a:lnTo>
                  <a:lnTo>
                    <a:pt x="219" y="13"/>
                  </a:lnTo>
                  <a:lnTo>
                    <a:pt x="236" y="17"/>
                  </a:lnTo>
                  <a:lnTo>
                    <a:pt x="251" y="26"/>
                  </a:lnTo>
                  <a:lnTo>
                    <a:pt x="263" y="38"/>
                  </a:lnTo>
                  <a:lnTo>
                    <a:pt x="271" y="54"/>
                  </a:lnTo>
                  <a:lnTo>
                    <a:pt x="271" y="57"/>
                  </a:lnTo>
                  <a:lnTo>
                    <a:pt x="274" y="58"/>
                  </a:lnTo>
                  <a:lnTo>
                    <a:pt x="275" y="59"/>
                  </a:lnTo>
                  <a:lnTo>
                    <a:pt x="278" y="59"/>
                  </a:lnTo>
                  <a:lnTo>
                    <a:pt x="280" y="61"/>
                  </a:lnTo>
                  <a:lnTo>
                    <a:pt x="282" y="59"/>
                  </a:lnTo>
                  <a:lnTo>
                    <a:pt x="301" y="52"/>
                  </a:lnTo>
                  <a:lnTo>
                    <a:pt x="320" y="54"/>
                  </a:lnTo>
                  <a:lnTo>
                    <a:pt x="339" y="61"/>
                  </a:lnTo>
                  <a:lnTo>
                    <a:pt x="354" y="72"/>
                  </a:lnTo>
                  <a:lnTo>
                    <a:pt x="366" y="88"/>
                  </a:lnTo>
                  <a:lnTo>
                    <a:pt x="371" y="106"/>
                  </a:lnTo>
                  <a:lnTo>
                    <a:pt x="371" y="124"/>
                  </a:lnTo>
                  <a:lnTo>
                    <a:pt x="363" y="144"/>
                  </a:lnTo>
                  <a:lnTo>
                    <a:pt x="361" y="147"/>
                  </a:lnTo>
                  <a:lnTo>
                    <a:pt x="363" y="150"/>
                  </a:lnTo>
                  <a:lnTo>
                    <a:pt x="364" y="151"/>
                  </a:lnTo>
                  <a:lnTo>
                    <a:pt x="367" y="153"/>
                  </a:lnTo>
                  <a:lnTo>
                    <a:pt x="370" y="154"/>
                  </a:lnTo>
                  <a:lnTo>
                    <a:pt x="387" y="161"/>
                  </a:lnTo>
                  <a:lnTo>
                    <a:pt x="398" y="172"/>
                  </a:lnTo>
                  <a:lnTo>
                    <a:pt x="406" y="188"/>
                  </a:lnTo>
                  <a:lnTo>
                    <a:pt x="411" y="205"/>
                  </a:lnTo>
                  <a:lnTo>
                    <a:pt x="411" y="222"/>
                  </a:lnTo>
                  <a:lnTo>
                    <a:pt x="406" y="239"/>
                  </a:lnTo>
                  <a:lnTo>
                    <a:pt x="398" y="253"/>
                  </a:lnTo>
                  <a:lnTo>
                    <a:pt x="384" y="264"/>
                  </a:lnTo>
                  <a:lnTo>
                    <a:pt x="367" y="270"/>
                  </a:ln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817"/>
            <p:cNvSpPr>
              <a:spLocks noEditPoints="1"/>
            </p:cNvSpPr>
            <p:nvPr>
              <p:custDataLst>
                <p:tags r:id="rId7"/>
              </p:custDataLst>
            </p:nvPr>
          </p:nvSpPr>
          <p:spPr>
            <a:xfrm>
              <a:off x="2716" y="306"/>
              <a:ext cx="1201" cy="119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25" h="423">
                  <a:moveTo>
                    <a:pt x="380" y="143"/>
                  </a:moveTo>
                  <a:lnTo>
                    <a:pt x="387" y="122"/>
                  </a:lnTo>
                  <a:lnTo>
                    <a:pt x="385" y="99"/>
                  </a:lnTo>
                  <a:lnTo>
                    <a:pt x="377" y="79"/>
                  </a:lnTo>
                  <a:lnTo>
                    <a:pt x="363" y="62"/>
                  </a:lnTo>
                  <a:lnTo>
                    <a:pt x="346" y="48"/>
                  </a:lnTo>
                  <a:lnTo>
                    <a:pt x="325" y="40"/>
                  </a:lnTo>
                  <a:lnTo>
                    <a:pt x="304" y="38"/>
                  </a:lnTo>
                  <a:lnTo>
                    <a:pt x="282" y="44"/>
                  </a:lnTo>
                  <a:lnTo>
                    <a:pt x="273" y="27"/>
                  </a:lnTo>
                  <a:lnTo>
                    <a:pt x="257" y="13"/>
                  </a:lnTo>
                  <a:lnTo>
                    <a:pt x="240" y="5"/>
                  </a:lnTo>
                  <a:lnTo>
                    <a:pt x="222" y="0"/>
                  </a:lnTo>
                  <a:lnTo>
                    <a:pt x="202" y="0"/>
                  </a:lnTo>
                  <a:lnTo>
                    <a:pt x="182" y="5"/>
                  </a:lnTo>
                  <a:lnTo>
                    <a:pt x="165" y="13"/>
                  </a:lnTo>
                  <a:lnTo>
                    <a:pt x="151" y="26"/>
                  </a:lnTo>
                  <a:lnTo>
                    <a:pt x="143" y="44"/>
                  </a:lnTo>
                  <a:lnTo>
                    <a:pt x="120" y="38"/>
                  </a:lnTo>
                  <a:lnTo>
                    <a:pt x="99" y="40"/>
                  </a:lnTo>
                  <a:lnTo>
                    <a:pt x="79" y="48"/>
                  </a:lnTo>
                  <a:lnTo>
                    <a:pt x="61" y="62"/>
                  </a:lnTo>
                  <a:lnTo>
                    <a:pt x="48" y="79"/>
                  </a:lnTo>
                  <a:lnTo>
                    <a:pt x="40" y="99"/>
                  </a:lnTo>
                  <a:lnTo>
                    <a:pt x="37" y="122"/>
                  </a:lnTo>
                  <a:lnTo>
                    <a:pt x="44" y="143"/>
                  </a:lnTo>
                  <a:lnTo>
                    <a:pt x="27" y="153"/>
                  </a:lnTo>
                  <a:lnTo>
                    <a:pt x="13" y="167"/>
                  </a:lnTo>
                  <a:lnTo>
                    <a:pt x="5" y="184"/>
                  </a:lnTo>
                  <a:lnTo>
                    <a:pt x="0" y="203"/>
                  </a:lnTo>
                  <a:lnTo>
                    <a:pt x="0" y="223"/>
                  </a:lnTo>
                  <a:lnTo>
                    <a:pt x="5" y="241"/>
                  </a:lnTo>
                  <a:lnTo>
                    <a:pt x="13" y="258"/>
                  </a:lnTo>
                  <a:lnTo>
                    <a:pt x="26" y="272"/>
                  </a:lnTo>
                  <a:lnTo>
                    <a:pt x="44" y="281"/>
                  </a:lnTo>
                  <a:lnTo>
                    <a:pt x="39" y="303"/>
                  </a:lnTo>
                  <a:lnTo>
                    <a:pt x="41" y="325"/>
                  </a:lnTo>
                  <a:lnTo>
                    <a:pt x="50" y="346"/>
                  </a:lnTo>
                  <a:lnTo>
                    <a:pt x="63" y="363"/>
                  </a:lnTo>
                  <a:lnTo>
                    <a:pt x="81" y="377"/>
                  </a:lnTo>
                  <a:lnTo>
                    <a:pt x="101" y="385"/>
                  </a:lnTo>
                  <a:lnTo>
                    <a:pt x="122" y="387"/>
                  </a:lnTo>
                  <a:lnTo>
                    <a:pt x="143" y="380"/>
                  </a:lnTo>
                  <a:lnTo>
                    <a:pt x="151" y="398"/>
                  </a:lnTo>
                  <a:lnTo>
                    <a:pt x="165" y="411"/>
                  </a:lnTo>
                  <a:lnTo>
                    <a:pt x="182" y="419"/>
                  </a:lnTo>
                  <a:lnTo>
                    <a:pt x="202" y="423"/>
                  </a:lnTo>
                  <a:lnTo>
                    <a:pt x="222" y="423"/>
                  </a:lnTo>
                  <a:lnTo>
                    <a:pt x="240" y="419"/>
                  </a:lnTo>
                  <a:lnTo>
                    <a:pt x="257" y="411"/>
                  </a:lnTo>
                  <a:lnTo>
                    <a:pt x="273" y="398"/>
                  </a:lnTo>
                  <a:lnTo>
                    <a:pt x="282" y="380"/>
                  </a:lnTo>
                  <a:lnTo>
                    <a:pt x="304" y="387"/>
                  </a:lnTo>
                  <a:lnTo>
                    <a:pt x="325" y="385"/>
                  </a:lnTo>
                  <a:lnTo>
                    <a:pt x="344" y="377"/>
                  </a:lnTo>
                  <a:lnTo>
                    <a:pt x="361" y="363"/>
                  </a:lnTo>
                  <a:lnTo>
                    <a:pt x="375" y="346"/>
                  </a:lnTo>
                  <a:lnTo>
                    <a:pt x="384" y="325"/>
                  </a:lnTo>
                  <a:lnTo>
                    <a:pt x="385" y="303"/>
                  </a:lnTo>
                  <a:lnTo>
                    <a:pt x="380" y="281"/>
                  </a:lnTo>
                  <a:lnTo>
                    <a:pt x="398" y="272"/>
                  </a:lnTo>
                  <a:lnTo>
                    <a:pt x="411" y="258"/>
                  </a:lnTo>
                  <a:lnTo>
                    <a:pt x="421" y="241"/>
                  </a:lnTo>
                  <a:lnTo>
                    <a:pt x="425" y="223"/>
                  </a:lnTo>
                  <a:lnTo>
                    <a:pt x="423" y="203"/>
                  </a:lnTo>
                  <a:lnTo>
                    <a:pt x="419" y="184"/>
                  </a:lnTo>
                  <a:lnTo>
                    <a:pt x="411" y="167"/>
                  </a:lnTo>
                  <a:lnTo>
                    <a:pt x="398" y="153"/>
                  </a:lnTo>
                  <a:lnTo>
                    <a:pt x="380" y="143"/>
                  </a:lnTo>
                  <a:close/>
                  <a:moveTo>
                    <a:pt x="367" y="270"/>
                  </a:moveTo>
                  <a:lnTo>
                    <a:pt x="364" y="271"/>
                  </a:lnTo>
                  <a:lnTo>
                    <a:pt x="363" y="272"/>
                  </a:lnTo>
                  <a:lnTo>
                    <a:pt x="363" y="275"/>
                  </a:lnTo>
                  <a:lnTo>
                    <a:pt x="363" y="278"/>
                  </a:lnTo>
                  <a:lnTo>
                    <a:pt x="363" y="279"/>
                  </a:lnTo>
                  <a:lnTo>
                    <a:pt x="364" y="282"/>
                  </a:lnTo>
                  <a:lnTo>
                    <a:pt x="371" y="301"/>
                  </a:lnTo>
                  <a:lnTo>
                    <a:pt x="371" y="320"/>
                  </a:lnTo>
                  <a:lnTo>
                    <a:pt x="364" y="339"/>
                  </a:lnTo>
                  <a:lnTo>
                    <a:pt x="352" y="354"/>
                  </a:lnTo>
                  <a:lnTo>
                    <a:pt x="335" y="365"/>
                  </a:lnTo>
                  <a:lnTo>
                    <a:pt x="318" y="371"/>
                  </a:lnTo>
                  <a:lnTo>
                    <a:pt x="299" y="371"/>
                  </a:lnTo>
                  <a:lnTo>
                    <a:pt x="281" y="363"/>
                  </a:lnTo>
                  <a:lnTo>
                    <a:pt x="278" y="361"/>
                  </a:lnTo>
                  <a:lnTo>
                    <a:pt x="275" y="363"/>
                  </a:lnTo>
                  <a:lnTo>
                    <a:pt x="273" y="364"/>
                  </a:lnTo>
                  <a:lnTo>
                    <a:pt x="271" y="365"/>
                  </a:lnTo>
                  <a:lnTo>
                    <a:pt x="271" y="370"/>
                  </a:lnTo>
                  <a:lnTo>
                    <a:pt x="263" y="385"/>
                  </a:lnTo>
                  <a:lnTo>
                    <a:pt x="251" y="398"/>
                  </a:lnTo>
                  <a:lnTo>
                    <a:pt x="236" y="406"/>
                  </a:lnTo>
                  <a:lnTo>
                    <a:pt x="219" y="411"/>
                  </a:lnTo>
                  <a:lnTo>
                    <a:pt x="202" y="411"/>
                  </a:lnTo>
                  <a:lnTo>
                    <a:pt x="185" y="405"/>
                  </a:lnTo>
                  <a:lnTo>
                    <a:pt x="171" y="396"/>
                  </a:lnTo>
                  <a:lnTo>
                    <a:pt x="160" y="384"/>
                  </a:lnTo>
                  <a:lnTo>
                    <a:pt x="154" y="367"/>
                  </a:lnTo>
                  <a:lnTo>
                    <a:pt x="153" y="364"/>
                  </a:lnTo>
                  <a:lnTo>
                    <a:pt x="151" y="363"/>
                  </a:lnTo>
                  <a:lnTo>
                    <a:pt x="150" y="363"/>
                  </a:lnTo>
                  <a:lnTo>
                    <a:pt x="147" y="361"/>
                  </a:lnTo>
                  <a:lnTo>
                    <a:pt x="144" y="363"/>
                  </a:lnTo>
                  <a:lnTo>
                    <a:pt x="126" y="371"/>
                  </a:lnTo>
                  <a:lnTo>
                    <a:pt x="106" y="371"/>
                  </a:lnTo>
                  <a:lnTo>
                    <a:pt x="89" y="365"/>
                  </a:lnTo>
                  <a:lnTo>
                    <a:pt x="72" y="354"/>
                  </a:lnTo>
                  <a:lnTo>
                    <a:pt x="61" y="339"/>
                  </a:lnTo>
                  <a:lnTo>
                    <a:pt x="54" y="320"/>
                  </a:lnTo>
                  <a:lnTo>
                    <a:pt x="53" y="301"/>
                  </a:lnTo>
                  <a:lnTo>
                    <a:pt x="60" y="282"/>
                  </a:lnTo>
                  <a:lnTo>
                    <a:pt x="61" y="279"/>
                  </a:lnTo>
                  <a:lnTo>
                    <a:pt x="63" y="278"/>
                  </a:lnTo>
                  <a:lnTo>
                    <a:pt x="63" y="275"/>
                  </a:lnTo>
                  <a:lnTo>
                    <a:pt x="61" y="272"/>
                  </a:lnTo>
                  <a:lnTo>
                    <a:pt x="60" y="271"/>
                  </a:lnTo>
                  <a:lnTo>
                    <a:pt x="57" y="270"/>
                  </a:lnTo>
                  <a:lnTo>
                    <a:pt x="40" y="264"/>
                  </a:lnTo>
                  <a:lnTo>
                    <a:pt x="27" y="253"/>
                  </a:lnTo>
                  <a:lnTo>
                    <a:pt x="19" y="239"/>
                  </a:lnTo>
                  <a:lnTo>
                    <a:pt x="15" y="222"/>
                  </a:lnTo>
                  <a:lnTo>
                    <a:pt x="15" y="205"/>
                  </a:lnTo>
                  <a:lnTo>
                    <a:pt x="19" y="188"/>
                  </a:lnTo>
                  <a:lnTo>
                    <a:pt x="26" y="172"/>
                  </a:lnTo>
                  <a:lnTo>
                    <a:pt x="39" y="161"/>
                  </a:lnTo>
                  <a:lnTo>
                    <a:pt x="55" y="154"/>
                  </a:lnTo>
                  <a:lnTo>
                    <a:pt x="58" y="153"/>
                  </a:lnTo>
                  <a:lnTo>
                    <a:pt x="61" y="151"/>
                  </a:lnTo>
                  <a:lnTo>
                    <a:pt x="63" y="150"/>
                  </a:lnTo>
                  <a:lnTo>
                    <a:pt x="63" y="147"/>
                  </a:lnTo>
                  <a:lnTo>
                    <a:pt x="61" y="144"/>
                  </a:lnTo>
                  <a:lnTo>
                    <a:pt x="53" y="124"/>
                  </a:lnTo>
                  <a:lnTo>
                    <a:pt x="53" y="106"/>
                  </a:lnTo>
                  <a:lnTo>
                    <a:pt x="60" y="88"/>
                  </a:lnTo>
                  <a:lnTo>
                    <a:pt x="71" y="72"/>
                  </a:lnTo>
                  <a:lnTo>
                    <a:pt x="86" y="61"/>
                  </a:lnTo>
                  <a:lnTo>
                    <a:pt x="105" y="54"/>
                  </a:lnTo>
                  <a:lnTo>
                    <a:pt x="123" y="52"/>
                  </a:lnTo>
                  <a:lnTo>
                    <a:pt x="141" y="59"/>
                  </a:lnTo>
                  <a:lnTo>
                    <a:pt x="143" y="59"/>
                  </a:lnTo>
                  <a:lnTo>
                    <a:pt x="144" y="61"/>
                  </a:lnTo>
                  <a:lnTo>
                    <a:pt x="147" y="62"/>
                  </a:lnTo>
                  <a:lnTo>
                    <a:pt x="149" y="62"/>
                  </a:lnTo>
                  <a:lnTo>
                    <a:pt x="151" y="61"/>
                  </a:lnTo>
                  <a:lnTo>
                    <a:pt x="153" y="59"/>
                  </a:lnTo>
                  <a:lnTo>
                    <a:pt x="154" y="57"/>
                  </a:lnTo>
                  <a:lnTo>
                    <a:pt x="160" y="40"/>
                  </a:lnTo>
                  <a:lnTo>
                    <a:pt x="171" y="27"/>
                  </a:lnTo>
                  <a:lnTo>
                    <a:pt x="185" y="19"/>
                  </a:lnTo>
                  <a:lnTo>
                    <a:pt x="202" y="14"/>
                  </a:lnTo>
                  <a:lnTo>
                    <a:pt x="219" y="13"/>
                  </a:lnTo>
                  <a:lnTo>
                    <a:pt x="236" y="17"/>
                  </a:lnTo>
                  <a:lnTo>
                    <a:pt x="251" y="26"/>
                  </a:lnTo>
                  <a:lnTo>
                    <a:pt x="263" y="38"/>
                  </a:lnTo>
                  <a:lnTo>
                    <a:pt x="271" y="54"/>
                  </a:lnTo>
                  <a:lnTo>
                    <a:pt x="271" y="57"/>
                  </a:lnTo>
                  <a:lnTo>
                    <a:pt x="274" y="58"/>
                  </a:lnTo>
                  <a:lnTo>
                    <a:pt x="275" y="59"/>
                  </a:lnTo>
                  <a:lnTo>
                    <a:pt x="278" y="59"/>
                  </a:lnTo>
                  <a:lnTo>
                    <a:pt x="280" y="61"/>
                  </a:lnTo>
                  <a:lnTo>
                    <a:pt x="282" y="59"/>
                  </a:lnTo>
                  <a:lnTo>
                    <a:pt x="301" y="52"/>
                  </a:lnTo>
                  <a:lnTo>
                    <a:pt x="320" y="54"/>
                  </a:lnTo>
                  <a:lnTo>
                    <a:pt x="339" y="61"/>
                  </a:lnTo>
                  <a:lnTo>
                    <a:pt x="354" y="72"/>
                  </a:lnTo>
                  <a:lnTo>
                    <a:pt x="366" y="88"/>
                  </a:lnTo>
                  <a:lnTo>
                    <a:pt x="371" y="106"/>
                  </a:lnTo>
                  <a:lnTo>
                    <a:pt x="371" y="124"/>
                  </a:lnTo>
                  <a:lnTo>
                    <a:pt x="363" y="144"/>
                  </a:lnTo>
                  <a:lnTo>
                    <a:pt x="361" y="147"/>
                  </a:lnTo>
                  <a:lnTo>
                    <a:pt x="363" y="150"/>
                  </a:lnTo>
                  <a:lnTo>
                    <a:pt x="364" y="151"/>
                  </a:lnTo>
                  <a:lnTo>
                    <a:pt x="367" y="153"/>
                  </a:lnTo>
                  <a:lnTo>
                    <a:pt x="370" y="154"/>
                  </a:lnTo>
                  <a:lnTo>
                    <a:pt x="387" y="161"/>
                  </a:lnTo>
                  <a:lnTo>
                    <a:pt x="398" y="172"/>
                  </a:lnTo>
                  <a:lnTo>
                    <a:pt x="406" y="188"/>
                  </a:lnTo>
                  <a:lnTo>
                    <a:pt x="411" y="205"/>
                  </a:lnTo>
                  <a:lnTo>
                    <a:pt x="411" y="222"/>
                  </a:lnTo>
                  <a:lnTo>
                    <a:pt x="406" y="239"/>
                  </a:lnTo>
                  <a:lnTo>
                    <a:pt x="398" y="253"/>
                  </a:lnTo>
                  <a:lnTo>
                    <a:pt x="384" y="264"/>
                  </a:lnTo>
                  <a:lnTo>
                    <a:pt x="367" y="270"/>
                  </a:ln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7"/>
            <p:cNvSpPr/>
            <p:nvPr/>
          </p:nvSpPr>
          <p:spPr>
            <a:xfrm>
              <a:off x="315" y="384"/>
              <a:ext cx="1009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练</a:t>
              </a:r>
              <a:endParaRPr lang="zh-CN" altLang="en-US" sz="36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" name="矩形 8"/>
            <p:cNvSpPr/>
            <p:nvPr/>
          </p:nvSpPr>
          <p:spPr>
            <a:xfrm>
              <a:off x="1385" y="767"/>
              <a:ext cx="1009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一</a:t>
              </a:r>
              <a:endParaRPr lang="zh-CN" altLang="en-US" sz="36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" name="矩形 9"/>
            <p:cNvSpPr/>
            <p:nvPr/>
          </p:nvSpPr>
          <p:spPr>
            <a:xfrm>
              <a:off x="2716" y="384"/>
              <a:ext cx="1009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练</a:t>
              </a:r>
              <a:endParaRPr lang="zh-CN" altLang="en-US" sz="36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10242" name="矩形 1"/>
          <p:cNvSpPr/>
          <p:nvPr/>
        </p:nvSpPr>
        <p:spPr>
          <a:xfrm>
            <a:off x="753745" y="1132205"/>
            <a:ext cx="99047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kumimoji="1" lang="en-US" altLang="zh-CN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3</a:t>
            </a:r>
            <a:r>
              <a:rPr kumimoji="1"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.下面4个平行四边形的面积一样大吗？为什么？</a:t>
            </a:r>
            <a:endParaRPr kumimoji="1" lang="zh-CN" altLang="en-US" sz="36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1024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660" y="1955800"/>
            <a:ext cx="10861675" cy="186245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" name="组合 26"/>
          <p:cNvGrpSpPr/>
          <p:nvPr/>
        </p:nvGrpSpPr>
        <p:grpSpPr>
          <a:xfrm>
            <a:off x="1993900" y="2056765"/>
            <a:ext cx="101600" cy="1313815"/>
            <a:chOff x="3014" y="4258"/>
            <a:chExt cx="160" cy="1923"/>
          </a:xfrm>
        </p:grpSpPr>
        <p:cxnSp>
          <p:nvCxnSpPr>
            <p:cNvPr id="12" name="直接连接符 11"/>
            <p:cNvCxnSpPr/>
            <p:nvPr>
              <p:custDataLst>
                <p:tags r:id="rId9"/>
              </p:custDataLst>
            </p:nvPr>
          </p:nvCxnSpPr>
          <p:spPr>
            <a:xfrm flipH="1">
              <a:off x="3017" y="4258"/>
              <a:ext cx="14" cy="1923"/>
            </a:xfrm>
            <a:prstGeom prst="line">
              <a:avLst/>
            </a:prstGeom>
            <a:ln w="12700">
              <a:solidFill>
                <a:schemeClr val="dk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流程图: 过程 13"/>
            <p:cNvSpPr/>
            <p:nvPr>
              <p:custDataLst>
                <p:tags r:id="rId10"/>
              </p:custDataLst>
            </p:nvPr>
          </p:nvSpPr>
          <p:spPr>
            <a:xfrm>
              <a:off x="3014" y="6037"/>
              <a:ext cx="161" cy="145"/>
            </a:xfrm>
            <a:prstGeom prst="flowChartProcess">
              <a:avLst/>
            </a:prstGeom>
            <a:noFill/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15" name="直接连接符 14"/>
          <p:cNvCxnSpPr/>
          <p:nvPr>
            <p:custDataLst>
              <p:tags r:id="rId11"/>
            </p:custDataLst>
          </p:nvPr>
        </p:nvCxnSpPr>
        <p:spPr>
          <a:xfrm flipH="1">
            <a:off x="5228590" y="2045335"/>
            <a:ext cx="16510" cy="1351915"/>
          </a:xfrm>
          <a:prstGeom prst="line">
            <a:avLst/>
          </a:prstGeom>
          <a:ln w="12700">
            <a:solidFill>
              <a:schemeClr val="dk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流程图: 过程 15"/>
          <p:cNvSpPr/>
          <p:nvPr>
            <p:custDataLst>
              <p:tags r:id="rId12"/>
            </p:custDataLst>
          </p:nvPr>
        </p:nvSpPr>
        <p:spPr>
          <a:xfrm>
            <a:off x="5228590" y="3296285"/>
            <a:ext cx="102870" cy="102235"/>
          </a:xfrm>
          <a:prstGeom prst="flowChartProcess">
            <a:avLst/>
          </a:prstGeom>
          <a:noFill/>
          <a:ln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185660" y="2021205"/>
            <a:ext cx="102870" cy="1373505"/>
            <a:chOff x="10751" y="4258"/>
            <a:chExt cx="162" cy="1923"/>
          </a:xfrm>
        </p:grpSpPr>
        <p:cxnSp>
          <p:nvCxnSpPr>
            <p:cNvPr id="17" name="直接连接符 16"/>
            <p:cNvCxnSpPr/>
            <p:nvPr>
              <p:custDataLst>
                <p:tags r:id="rId13"/>
              </p:custDataLst>
            </p:nvPr>
          </p:nvCxnSpPr>
          <p:spPr>
            <a:xfrm>
              <a:off x="10751" y="4258"/>
              <a:ext cx="0" cy="1923"/>
            </a:xfrm>
            <a:prstGeom prst="line">
              <a:avLst/>
            </a:prstGeom>
            <a:ln w="12700">
              <a:solidFill>
                <a:schemeClr val="dk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流程图: 过程 17"/>
            <p:cNvSpPr/>
            <p:nvPr>
              <p:custDataLst>
                <p:tags r:id="rId14"/>
              </p:custDataLst>
            </p:nvPr>
          </p:nvSpPr>
          <p:spPr>
            <a:xfrm>
              <a:off x="10751" y="6037"/>
              <a:ext cx="162" cy="145"/>
            </a:xfrm>
            <a:prstGeom prst="flowChartProcess">
              <a:avLst/>
            </a:prstGeom>
            <a:noFill/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696325" y="2020570"/>
            <a:ext cx="141605" cy="1376680"/>
            <a:chOff x="13544" y="4258"/>
            <a:chExt cx="223" cy="1923"/>
          </a:xfrm>
        </p:grpSpPr>
        <p:cxnSp>
          <p:nvCxnSpPr>
            <p:cNvPr id="19" name="直接连接符 18"/>
            <p:cNvCxnSpPr/>
            <p:nvPr>
              <p:custDataLst>
                <p:tags r:id="rId15"/>
              </p:custDataLst>
            </p:nvPr>
          </p:nvCxnSpPr>
          <p:spPr>
            <a:xfrm>
              <a:off x="13544" y="4258"/>
              <a:ext cx="82" cy="1923"/>
            </a:xfrm>
            <a:prstGeom prst="line">
              <a:avLst/>
            </a:prstGeom>
            <a:ln w="12700">
              <a:solidFill>
                <a:schemeClr val="dk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流程图: 过程 19"/>
            <p:cNvSpPr/>
            <p:nvPr>
              <p:custDataLst>
                <p:tags r:id="rId16"/>
              </p:custDataLst>
            </p:nvPr>
          </p:nvSpPr>
          <p:spPr>
            <a:xfrm>
              <a:off x="13605" y="6037"/>
              <a:ext cx="162" cy="145"/>
            </a:xfrm>
            <a:prstGeom prst="flowChartProcess">
              <a:avLst/>
            </a:prstGeom>
            <a:noFill/>
            <a:ln>
              <a:solidFill>
                <a:schemeClr val="dk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581660" y="5086985"/>
            <a:ext cx="9862185" cy="1419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kumimoji="1"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平行四边形面积=底×高，4个平行四边形的底都相等，高也相等，因此面积是相等的。</a:t>
            </a:r>
            <a:endParaRPr kumimoji="1" lang="zh-CN" altLang="en-US" sz="36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66725" y="4406900"/>
            <a:ext cx="2020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1×2=2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（</a:t>
            </a:r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㎠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）</a:t>
            </a:r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021330" y="4406900"/>
            <a:ext cx="2020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1×2=2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（</a:t>
            </a:r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㎠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）</a:t>
            </a:r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343015" y="4406900"/>
            <a:ext cx="2020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1×2=2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（</a:t>
            </a:r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㎠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）</a:t>
            </a:r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139555" y="4406900"/>
            <a:ext cx="2020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1×2=2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（</a:t>
            </a:r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㎠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）</a:t>
            </a:r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rcRect l="2127" t="10661" r="17263" b="52647"/>
          <a:stretch>
            <a:fillRect/>
          </a:stretch>
        </p:blipFill>
        <p:spPr>
          <a:xfrm>
            <a:off x="10275570" y="0"/>
            <a:ext cx="1916430" cy="1570990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 userDrawn="1">
            <p:custDataLst>
              <p:tags r:id="rId1"/>
            </p:custDataLst>
          </p:nvPr>
        </p:nvSpPr>
        <p:spPr>
          <a:xfrm rot="2315082">
            <a:off x="260985" y="6021705"/>
            <a:ext cx="533400" cy="459740"/>
          </a:xfrm>
          <a:prstGeom prst="triangle">
            <a:avLst/>
          </a:prstGeom>
          <a:gradFill flip="none" rotWithShape="1">
            <a:gsLst>
              <a:gs pos="0">
                <a:srgbClr val="FDE7E6"/>
              </a:gs>
              <a:gs pos="100000">
                <a:srgbClr val="CFF3FA"/>
              </a:gs>
            </a:gsLst>
            <a:lin ang="0" scaled="0"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 algn="ctr"/>
            <a:endParaRPr lang="zh-CN" altLang="en-US" sz="1600" baseline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2" name="等腰三角形 1"/>
            <p:cNvSpPr/>
            <p:nvPr userDrawn="1">
              <p:custDataLst>
                <p:tags r:id="rId3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等腰三角形 12"/>
            <p:cNvSpPr/>
            <p:nvPr userDrawn="1">
              <p:custDataLst>
                <p:tags r:id="rId4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6685" y="194310"/>
            <a:ext cx="2339975" cy="937895"/>
            <a:chOff x="231" y="306"/>
            <a:chExt cx="3685" cy="1477"/>
          </a:xfrm>
        </p:grpSpPr>
        <p:sp>
          <p:nvSpPr>
            <p:cNvPr id="4" name="Freeform 817"/>
            <p:cNvSpPr>
              <a:spLocks noEditPoints="1"/>
            </p:cNvSpPr>
            <p:nvPr>
              <p:custDataLst>
                <p:tags r:id="rId5"/>
              </p:custDataLst>
            </p:nvPr>
          </p:nvSpPr>
          <p:spPr>
            <a:xfrm>
              <a:off x="1324" y="587"/>
              <a:ext cx="1201" cy="119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25" h="423">
                  <a:moveTo>
                    <a:pt x="380" y="143"/>
                  </a:moveTo>
                  <a:lnTo>
                    <a:pt x="387" y="122"/>
                  </a:lnTo>
                  <a:lnTo>
                    <a:pt x="385" y="99"/>
                  </a:lnTo>
                  <a:lnTo>
                    <a:pt x="377" y="79"/>
                  </a:lnTo>
                  <a:lnTo>
                    <a:pt x="363" y="62"/>
                  </a:lnTo>
                  <a:lnTo>
                    <a:pt x="346" y="48"/>
                  </a:lnTo>
                  <a:lnTo>
                    <a:pt x="325" y="40"/>
                  </a:lnTo>
                  <a:lnTo>
                    <a:pt x="304" y="38"/>
                  </a:lnTo>
                  <a:lnTo>
                    <a:pt x="282" y="44"/>
                  </a:lnTo>
                  <a:lnTo>
                    <a:pt x="273" y="27"/>
                  </a:lnTo>
                  <a:lnTo>
                    <a:pt x="257" y="13"/>
                  </a:lnTo>
                  <a:lnTo>
                    <a:pt x="240" y="5"/>
                  </a:lnTo>
                  <a:lnTo>
                    <a:pt x="222" y="0"/>
                  </a:lnTo>
                  <a:lnTo>
                    <a:pt x="202" y="0"/>
                  </a:lnTo>
                  <a:lnTo>
                    <a:pt x="182" y="5"/>
                  </a:lnTo>
                  <a:lnTo>
                    <a:pt x="165" y="13"/>
                  </a:lnTo>
                  <a:lnTo>
                    <a:pt x="151" y="26"/>
                  </a:lnTo>
                  <a:lnTo>
                    <a:pt x="143" y="44"/>
                  </a:lnTo>
                  <a:lnTo>
                    <a:pt x="120" y="38"/>
                  </a:lnTo>
                  <a:lnTo>
                    <a:pt x="99" y="40"/>
                  </a:lnTo>
                  <a:lnTo>
                    <a:pt x="79" y="48"/>
                  </a:lnTo>
                  <a:lnTo>
                    <a:pt x="61" y="62"/>
                  </a:lnTo>
                  <a:lnTo>
                    <a:pt x="48" y="79"/>
                  </a:lnTo>
                  <a:lnTo>
                    <a:pt x="40" y="99"/>
                  </a:lnTo>
                  <a:lnTo>
                    <a:pt x="37" y="122"/>
                  </a:lnTo>
                  <a:lnTo>
                    <a:pt x="44" y="143"/>
                  </a:lnTo>
                  <a:lnTo>
                    <a:pt x="27" y="153"/>
                  </a:lnTo>
                  <a:lnTo>
                    <a:pt x="13" y="167"/>
                  </a:lnTo>
                  <a:lnTo>
                    <a:pt x="5" y="184"/>
                  </a:lnTo>
                  <a:lnTo>
                    <a:pt x="0" y="203"/>
                  </a:lnTo>
                  <a:lnTo>
                    <a:pt x="0" y="223"/>
                  </a:lnTo>
                  <a:lnTo>
                    <a:pt x="5" y="241"/>
                  </a:lnTo>
                  <a:lnTo>
                    <a:pt x="13" y="258"/>
                  </a:lnTo>
                  <a:lnTo>
                    <a:pt x="26" y="272"/>
                  </a:lnTo>
                  <a:lnTo>
                    <a:pt x="44" y="281"/>
                  </a:lnTo>
                  <a:lnTo>
                    <a:pt x="39" y="303"/>
                  </a:lnTo>
                  <a:lnTo>
                    <a:pt x="41" y="325"/>
                  </a:lnTo>
                  <a:lnTo>
                    <a:pt x="50" y="346"/>
                  </a:lnTo>
                  <a:lnTo>
                    <a:pt x="63" y="363"/>
                  </a:lnTo>
                  <a:lnTo>
                    <a:pt x="81" y="377"/>
                  </a:lnTo>
                  <a:lnTo>
                    <a:pt x="101" y="385"/>
                  </a:lnTo>
                  <a:lnTo>
                    <a:pt x="122" y="387"/>
                  </a:lnTo>
                  <a:lnTo>
                    <a:pt x="143" y="380"/>
                  </a:lnTo>
                  <a:lnTo>
                    <a:pt x="151" y="398"/>
                  </a:lnTo>
                  <a:lnTo>
                    <a:pt x="165" y="411"/>
                  </a:lnTo>
                  <a:lnTo>
                    <a:pt x="182" y="419"/>
                  </a:lnTo>
                  <a:lnTo>
                    <a:pt x="202" y="423"/>
                  </a:lnTo>
                  <a:lnTo>
                    <a:pt x="222" y="423"/>
                  </a:lnTo>
                  <a:lnTo>
                    <a:pt x="240" y="419"/>
                  </a:lnTo>
                  <a:lnTo>
                    <a:pt x="257" y="411"/>
                  </a:lnTo>
                  <a:lnTo>
                    <a:pt x="273" y="398"/>
                  </a:lnTo>
                  <a:lnTo>
                    <a:pt x="282" y="380"/>
                  </a:lnTo>
                  <a:lnTo>
                    <a:pt x="304" y="387"/>
                  </a:lnTo>
                  <a:lnTo>
                    <a:pt x="325" y="385"/>
                  </a:lnTo>
                  <a:lnTo>
                    <a:pt x="344" y="377"/>
                  </a:lnTo>
                  <a:lnTo>
                    <a:pt x="361" y="363"/>
                  </a:lnTo>
                  <a:lnTo>
                    <a:pt x="375" y="346"/>
                  </a:lnTo>
                  <a:lnTo>
                    <a:pt x="384" y="325"/>
                  </a:lnTo>
                  <a:lnTo>
                    <a:pt x="385" y="303"/>
                  </a:lnTo>
                  <a:lnTo>
                    <a:pt x="380" y="281"/>
                  </a:lnTo>
                  <a:lnTo>
                    <a:pt x="398" y="272"/>
                  </a:lnTo>
                  <a:lnTo>
                    <a:pt x="411" y="258"/>
                  </a:lnTo>
                  <a:lnTo>
                    <a:pt x="421" y="241"/>
                  </a:lnTo>
                  <a:lnTo>
                    <a:pt x="425" y="223"/>
                  </a:lnTo>
                  <a:lnTo>
                    <a:pt x="423" y="203"/>
                  </a:lnTo>
                  <a:lnTo>
                    <a:pt x="419" y="184"/>
                  </a:lnTo>
                  <a:lnTo>
                    <a:pt x="411" y="167"/>
                  </a:lnTo>
                  <a:lnTo>
                    <a:pt x="398" y="153"/>
                  </a:lnTo>
                  <a:lnTo>
                    <a:pt x="380" y="143"/>
                  </a:lnTo>
                  <a:close/>
                  <a:moveTo>
                    <a:pt x="367" y="270"/>
                  </a:moveTo>
                  <a:lnTo>
                    <a:pt x="364" y="271"/>
                  </a:lnTo>
                  <a:lnTo>
                    <a:pt x="363" y="272"/>
                  </a:lnTo>
                  <a:lnTo>
                    <a:pt x="363" y="275"/>
                  </a:lnTo>
                  <a:lnTo>
                    <a:pt x="363" y="278"/>
                  </a:lnTo>
                  <a:lnTo>
                    <a:pt x="363" y="279"/>
                  </a:lnTo>
                  <a:lnTo>
                    <a:pt x="364" y="282"/>
                  </a:lnTo>
                  <a:lnTo>
                    <a:pt x="371" y="301"/>
                  </a:lnTo>
                  <a:lnTo>
                    <a:pt x="371" y="320"/>
                  </a:lnTo>
                  <a:lnTo>
                    <a:pt x="364" y="339"/>
                  </a:lnTo>
                  <a:lnTo>
                    <a:pt x="352" y="354"/>
                  </a:lnTo>
                  <a:lnTo>
                    <a:pt x="335" y="365"/>
                  </a:lnTo>
                  <a:lnTo>
                    <a:pt x="318" y="371"/>
                  </a:lnTo>
                  <a:lnTo>
                    <a:pt x="299" y="371"/>
                  </a:lnTo>
                  <a:lnTo>
                    <a:pt x="281" y="363"/>
                  </a:lnTo>
                  <a:lnTo>
                    <a:pt x="278" y="361"/>
                  </a:lnTo>
                  <a:lnTo>
                    <a:pt x="275" y="363"/>
                  </a:lnTo>
                  <a:lnTo>
                    <a:pt x="273" y="364"/>
                  </a:lnTo>
                  <a:lnTo>
                    <a:pt x="271" y="365"/>
                  </a:lnTo>
                  <a:lnTo>
                    <a:pt x="271" y="370"/>
                  </a:lnTo>
                  <a:lnTo>
                    <a:pt x="263" y="385"/>
                  </a:lnTo>
                  <a:lnTo>
                    <a:pt x="251" y="398"/>
                  </a:lnTo>
                  <a:lnTo>
                    <a:pt x="236" y="406"/>
                  </a:lnTo>
                  <a:lnTo>
                    <a:pt x="219" y="411"/>
                  </a:lnTo>
                  <a:lnTo>
                    <a:pt x="202" y="411"/>
                  </a:lnTo>
                  <a:lnTo>
                    <a:pt x="185" y="405"/>
                  </a:lnTo>
                  <a:lnTo>
                    <a:pt x="171" y="396"/>
                  </a:lnTo>
                  <a:lnTo>
                    <a:pt x="160" y="384"/>
                  </a:lnTo>
                  <a:lnTo>
                    <a:pt x="154" y="367"/>
                  </a:lnTo>
                  <a:lnTo>
                    <a:pt x="153" y="364"/>
                  </a:lnTo>
                  <a:lnTo>
                    <a:pt x="151" y="363"/>
                  </a:lnTo>
                  <a:lnTo>
                    <a:pt x="150" y="363"/>
                  </a:lnTo>
                  <a:lnTo>
                    <a:pt x="147" y="361"/>
                  </a:lnTo>
                  <a:lnTo>
                    <a:pt x="144" y="363"/>
                  </a:lnTo>
                  <a:lnTo>
                    <a:pt x="126" y="371"/>
                  </a:lnTo>
                  <a:lnTo>
                    <a:pt x="106" y="371"/>
                  </a:lnTo>
                  <a:lnTo>
                    <a:pt x="89" y="365"/>
                  </a:lnTo>
                  <a:lnTo>
                    <a:pt x="72" y="354"/>
                  </a:lnTo>
                  <a:lnTo>
                    <a:pt x="61" y="339"/>
                  </a:lnTo>
                  <a:lnTo>
                    <a:pt x="54" y="320"/>
                  </a:lnTo>
                  <a:lnTo>
                    <a:pt x="53" y="301"/>
                  </a:lnTo>
                  <a:lnTo>
                    <a:pt x="60" y="282"/>
                  </a:lnTo>
                  <a:lnTo>
                    <a:pt x="61" y="279"/>
                  </a:lnTo>
                  <a:lnTo>
                    <a:pt x="63" y="278"/>
                  </a:lnTo>
                  <a:lnTo>
                    <a:pt x="63" y="275"/>
                  </a:lnTo>
                  <a:lnTo>
                    <a:pt x="61" y="272"/>
                  </a:lnTo>
                  <a:lnTo>
                    <a:pt x="60" y="271"/>
                  </a:lnTo>
                  <a:lnTo>
                    <a:pt x="57" y="270"/>
                  </a:lnTo>
                  <a:lnTo>
                    <a:pt x="40" y="264"/>
                  </a:lnTo>
                  <a:lnTo>
                    <a:pt x="27" y="253"/>
                  </a:lnTo>
                  <a:lnTo>
                    <a:pt x="19" y="239"/>
                  </a:lnTo>
                  <a:lnTo>
                    <a:pt x="15" y="222"/>
                  </a:lnTo>
                  <a:lnTo>
                    <a:pt x="15" y="205"/>
                  </a:lnTo>
                  <a:lnTo>
                    <a:pt x="19" y="188"/>
                  </a:lnTo>
                  <a:lnTo>
                    <a:pt x="26" y="172"/>
                  </a:lnTo>
                  <a:lnTo>
                    <a:pt x="39" y="161"/>
                  </a:lnTo>
                  <a:lnTo>
                    <a:pt x="55" y="154"/>
                  </a:lnTo>
                  <a:lnTo>
                    <a:pt x="58" y="153"/>
                  </a:lnTo>
                  <a:lnTo>
                    <a:pt x="61" y="151"/>
                  </a:lnTo>
                  <a:lnTo>
                    <a:pt x="63" y="150"/>
                  </a:lnTo>
                  <a:lnTo>
                    <a:pt x="63" y="147"/>
                  </a:lnTo>
                  <a:lnTo>
                    <a:pt x="61" y="144"/>
                  </a:lnTo>
                  <a:lnTo>
                    <a:pt x="53" y="124"/>
                  </a:lnTo>
                  <a:lnTo>
                    <a:pt x="53" y="106"/>
                  </a:lnTo>
                  <a:lnTo>
                    <a:pt x="60" y="88"/>
                  </a:lnTo>
                  <a:lnTo>
                    <a:pt x="71" y="72"/>
                  </a:lnTo>
                  <a:lnTo>
                    <a:pt x="86" y="61"/>
                  </a:lnTo>
                  <a:lnTo>
                    <a:pt x="105" y="54"/>
                  </a:lnTo>
                  <a:lnTo>
                    <a:pt x="123" y="52"/>
                  </a:lnTo>
                  <a:lnTo>
                    <a:pt x="141" y="59"/>
                  </a:lnTo>
                  <a:lnTo>
                    <a:pt x="143" y="59"/>
                  </a:lnTo>
                  <a:lnTo>
                    <a:pt x="144" y="61"/>
                  </a:lnTo>
                  <a:lnTo>
                    <a:pt x="147" y="62"/>
                  </a:lnTo>
                  <a:lnTo>
                    <a:pt x="149" y="62"/>
                  </a:lnTo>
                  <a:lnTo>
                    <a:pt x="151" y="61"/>
                  </a:lnTo>
                  <a:lnTo>
                    <a:pt x="153" y="59"/>
                  </a:lnTo>
                  <a:lnTo>
                    <a:pt x="154" y="57"/>
                  </a:lnTo>
                  <a:lnTo>
                    <a:pt x="160" y="40"/>
                  </a:lnTo>
                  <a:lnTo>
                    <a:pt x="171" y="27"/>
                  </a:lnTo>
                  <a:lnTo>
                    <a:pt x="185" y="19"/>
                  </a:lnTo>
                  <a:lnTo>
                    <a:pt x="202" y="14"/>
                  </a:lnTo>
                  <a:lnTo>
                    <a:pt x="219" y="13"/>
                  </a:lnTo>
                  <a:lnTo>
                    <a:pt x="236" y="17"/>
                  </a:lnTo>
                  <a:lnTo>
                    <a:pt x="251" y="26"/>
                  </a:lnTo>
                  <a:lnTo>
                    <a:pt x="263" y="38"/>
                  </a:lnTo>
                  <a:lnTo>
                    <a:pt x="271" y="54"/>
                  </a:lnTo>
                  <a:lnTo>
                    <a:pt x="271" y="57"/>
                  </a:lnTo>
                  <a:lnTo>
                    <a:pt x="274" y="58"/>
                  </a:lnTo>
                  <a:lnTo>
                    <a:pt x="275" y="59"/>
                  </a:lnTo>
                  <a:lnTo>
                    <a:pt x="278" y="59"/>
                  </a:lnTo>
                  <a:lnTo>
                    <a:pt x="280" y="61"/>
                  </a:lnTo>
                  <a:lnTo>
                    <a:pt x="282" y="59"/>
                  </a:lnTo>
                  <a:lnTo>
                    <a:pt x="301" y="52"/>
                  </a:lnTo>
                  <a:lnTo>
                    <a:pt x="320" y="54"/>
                  </a:lnTo>
                  <a:lnTo>
                    <a:pt x="339" y="61"/>
                  </a:lnTo>
                  <a:lnTo>
                    <a:pt x="354" y="72"/>
                  </a:lnTo>
                  <a:lnTo>
                    <a:pt x="366" y="88"/>
                  </a:lnTo>
                  <a:lnTo>
                    <a:pt x="371" y="106"/>
                  </a:lnTo>
                  <a:lnTo>
                    <a:pt x="371" y="124"/>
                  </a:lnTo>
                  <a:lnTo>
                    <a:pt x="363" y="144"/>
                  </a:lnTo>
                  <a:lnTo>
                    <a:pt x="361" y="147"/>
                  </a:lnTo>
                  <a:lnTo>
                    <a:pt x="363" y="150"/>
                  </a:lnTo>
                  <a:lnTo>
                    <a:pt x="364" y="151"/>
                  </a:lnTo>
                  <a:lnTo>
                    <a:pt x="367" y="153"/>
                  </a:lnTo>
                  <a:lnTo>
                    <a:pt x="370" y="154"/>
                  </a:lnTo>
                  <a:lnTo>
                    <a:pt x="387" y="161"/>
                  </a:lnTo>
                  <a:lnTo>
                    <a:pt x="398" y="172"/>
                  </a:lnTo>
                  <a:lnTo>
                    <a:pt x="406" y="188"/>
                  </a:lnTo>
                  <a:lnTo>
                    <a:pt x="411" y="205"/>
                  </a:lnTo>
                  <a:lnTo>
                    <a:pt x="411" y="222"/>
                  </a:lnTo>
                  <a:lnTo>
                    <a:pt x="406" y="239"/>
                  </a:lnTo>
                  <a:lnTo>
                    <a:pt x="398" y="253"/>
                  </a:lnTo>
                  <a:lnTo>
                    <a:pt x="384" y="264"/>
                  </a:lnTo>
                  <a:lnTo>
                    <a:pt x="367" y="270"/>
                  </a:ln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817"/>
            <p:cNvSpPr>
              <a:spLocks noEditPoints="1"/>
            </p:cNvSpPr>
            <p:nvPr>
              <p:custDataLst>
                <p:tags r:id="rId6"/>
              </p:custDataLst>
            </p:nvPr>
          </p:nvSpPr>
          <p:spPr>
            <a:xfrm>
              <a:off x="231" y="384"/>
              <a:ext cx="1201" cy="119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25" h="423">
                  <a:moveTo>
                    <a:pt x="380" y="143"/>
                  </a:moveTo>
                  <a:lnTo>
                    <a:pt x="387" y="122"/>
                  </a:lnTo>
                  <a:lnTo>
                    <a:pt x="385" y="99"/>
                  </a:lnTo>
                  <a:lnTo>
                    <a:pt x="377" y="79"/>
                  </a:lnTo>
                  <a:lnTo>
                    <a:pt x="363" y="62"/>
                  </a:lnTo>
                  <a:lnTo>
                    <a:pt x="346" y="48"/>
                  </a:lnTo>
                  <a:lnTo>
                    <a:pt x="325" y="40"/>
                  </a:lnTo>
                  <a:lnTo>
                    <a:pt x="304" y="38"/>
                  </a:lnTo>
                  <a:lnTo>
                    <a:pt x="282" y="44"/>
                  </a:lnTo>
                  <a:lnTo>
                    <a:pt x="273" y="27"/>
                  </a:lnTo>
                  <a:lnTo>
                    <a:pt x="257" y="13"/>
                  </a:lnTo>
                  <a:lnTo>
                    <a:pt x="240" y="5"/>
                  </a:lnTo>
                  <a:lnTo>
                    <a:pt x="222" y="0"/>
                  </a:lnTo>
                  <a:lnTo>
                    <a:pt x="202" y="0"/>
                  </a:lnTo>
                  <a:lnTo>
                    <a:pt x="182" y="5"/>
                  </a:lnTo>
                  <a:lnTo>
                    <a:pt x="165" y="13"/>
                  </a:lnTo>
                  <a:lnTo>
                    <a:pt x="151" y="26"/>
                  </a:lnTo>
                  <a:lnTo>
                    <a:pt x="143" y="44"/>
                  </a:lnTo>
                  <a:lnTo>
                    <a:pt x="120" y="38"/>
                  </a:lnTo>
                  <a:lnTo>
                    <a:pt x="99" y="40"/>
                  </a:lnTo>
                  <a:lnTo>
                    <a:pt x="79" y="48"/>
                  </a:lnTo>
                  <a:lnTo>
                    <a:pt x="61" y="62"/>
                  </a:lnTo>
                  <a:lnTo>
                    <a:pt x="48" y="79"/>
                  </a:lnTo>
                  <a:lnTo>
                    <a:pt x="40" y="99"/>
                  </a:lnTo>
                  <a:lnTo>
                    <a:pt x="37" y="122"/>
                  </a:lnTo>
                  <a:lnTo>
                    <a:pt x="44" y="143"/>
                  </a:lnTo>
                  <a:lnTo>
                    <a:pt x="27" y="153"/>
                  </a:lnTo>
                  <a:lnTo>
                    <a:pt x="13" y="167"/>
                  </a:lnTo>
                  <a:lnTo>
                    <a:pt x="5" y="184"/>
                  </a:lnTo>
                  <a:lnTo>
                    <a:pt x="0" y="203"/>
                  </a:lnTo>
                  <a:lnTo>
                    <a:pt x="0" y="223"/>
                  </a:lnTo>
                  <a:lnTo>
                    <a:pt x="5" y="241"/>
                  </a:lnTo>
                  <a:lnTo>
                    <a:pt x="13" y="258"/>
                  </a:lnTo>
                  <a:lnTo>
                    <a:pt x="26" y="272"/>
                  </a:lnTo>
                  <a:lnTo>
                    <a:pt x="44" y="281"/>
                  </a:lnTo>
                  <a:lnTo>
                    <a:pt x="39" y="303"/>
                  </a:lnTo>
                  <a:lnTo>
                    <a:pt x="41" y="325"/>
                  </a:lnTo>
                  <a:lnTo>
                    <a:pt x="50" y="346"/>
                  </a:lnTo>
                  <a:lnTo>
                    <a:pt x="63" y="363"/>
                  </a:lnTo>
                  <a:lnTo>
                    <a:pt x="81" y="377"/>
                  </a:lnTo>
                  <a:lnTo>
                    <a:pt x="101" y="385"/>
                  </a:lnTo>
                  <a:lnTo>
                    <a:pt x="122" y="387"/>
                  </a:lnTo>
                  <a:lnTo>
                    <a:pt x="143" y="380"/>
                  </a:lnTo>
                  <a:lnTo>
                    <a:pt x="151" y="398"/>
                  </a:lnTo>
                  <a:lnTo>
                    <a:pt x="165" y="411"/>
                  </a:lnTo>
                  <a:lnTo>
                    <a:pt x="182" y="419"/>
                  </a:lnTo>
                  <a:lnTo>
                    <a:pt x="202" y="423"/>
                  </a:lnTo>
                  <a:lnTo>
                    <a:pt x="222" y="423"/>
                  </a:lnTo>
                  <a:lnTo>
                    <a:pt x="240" y="419"/>
                  </a:lnTo>
                  <a:lnTo>
                    <a:pt x="257" y="411"/>
                  </a:lnTo>
                  <a:lnTo>
                    <a:pt x="273" y="398"/>
                  </a:lnTo>
                  <a:lnTo>
                    <a:pt x="282" y="380"/>
                  </a:lnTo>
                  <a:lnTo>
                    <a:pt x="304" y="387"/>
                  </a:lnTo>
                  <a:lnTo>
                    <a:pt x="325" y="385"/>
                  </a:lnTo>
                  <a:lnTo>
                    <a:pt x="344" y="377"/>
                  </a:lnTo>
                  <a:lnTo>
                    <a:pt x="361" y="363"/>
                  </a:lnTo>
                  <a:lnTo>
                    <a:pt x="375" y="346"/>
                  </a:lnTo>
                  <a:lnTo>
                    <a:pt x="384" y="325"/>
                  </a:lnTo>
                  <a:lnTo>
                    <a:pt x="385" y="303"/>
                  </a:lnTo>
                  <a:lnTo>
                    <a:pt x="380" y="281"/>
                  </a:lnTo>
                  <a:lnTo>
                    <a:pt x="398" y="272"/>
                  </a:lnTo>
                  <a:lnTo>
                    <a:pt x="411" y="258"/>
                  </a:lnTo>
                  <a:lnTo>
                    <a:pt x="421" y="241"/>
                  </a:lnTo>
                  <a:lnTo>
                    <a:pt x="425" y="223"/>
                  </a:lnTo>
                  <a:lnTo>
                    <a:pt x="423" y="203"/>
                  </a:lnTo>
                  <a:lnTo>
                    <a:pt x="419" y="184"/>
                  </a:lnTo>
                  <a:lnTo>
                    <a:pt x="411" y="167"/>
                  </a:lnTo>
                  <a:lnTo>
                    <a:pt x="398" y="153"/>
                  </a:lnTo>
                  <a:lnTo>
                    <a:pt x="380" y="143"/>
                  </a:lnTo>
                  <a:close/>
                  <a:moveTo>
                    <a:pt x="367" y="270"/>
                  </a:moveTo>
                  <a:lnTo>
                    <a:pt x="364" y="271"/>
                  </a:lnTo>
                  <a:lnTo>
                    <a:pt x="363" y="272"/>
                  </a:lnTo>
                  <a:lnTo>
                    <a:pt x="363" y="275"/>
                  </a:lnTo>
                  <a:lnTo>
                    <a:pt x="363" y="278"/>
                  </a:lnTo>
                  <a:lnTo>
                    <a:pt x="363" y="279"/>
                  </a:lnTo>
                  <a:lnTo>
                    <a:pt x="364" y="282"/>
                  </a:lnTo>
                  <a:lnTo>
                    <a:pt x="371" y="301"/>
                  </a:lnTo>
                  <a:lnTo>
                    <a:pt x="371" y="320"/>
                  </a:lnTo>
                  <a:lnTo>
                    <a:pt x="364" y="339"/>
                  </a:lnTo>
                  <a:lnTo>
                    <a:pt x="352" y="354"/>
                  </a:lnTo>
                  <a:lnTo>
                    <a:pt x="335" y="365"/>
                  </a:lnTo>
                  <a:lnTo>
                    <a:pt x="318" y="371"/>
                  </a:lnTo>
                  <a:lnTo>
                    <a:pt x="299" y="371"/>
                  </a:lnTo>
                  <a:lnTo>
                    <a:pt x="281" y="363"/>
                  </a:lnTo>
                  <a:lnTo>
                    <a:pt x="278" y="361"/>
                  </a:lnTo>
                  <a:lnTo>
                    <a:pt x="275" y="363"/>
                  </a:lnTo>
                  <a:lnTo>
                    <a:pt x="273" y="364"/>
                  </a:lnTo>
                  <a:lnTo>
                    <a:pt x="271" y="365"/>
                  </a:lnTo>
                  <a:lnTo>
                    <a:pt x="271" y="370"/>
                  </a:lnTo>
                  <a:lnTo>
                    <a:pt x="263" y="385"/>
                  </a:lnTo>
                  <a:lnTo>
                    <a:pt x="251" y="398"/>
                  </a:lnTo>
                  <a:lnTo>
                    <a:pt x="236" y="406"/>
                  </a:lnTo>
                  <a:lnTo>
                    <a:pt x="219" y="411"/>
                  </a:lnTo>
                  <a:lnTo>
                    <a:pt x="202" y="411"/>
                  </a:lnTo>
                  <a:lnTo>
                    <a:pt x="185" y="405"/>
                  </a:lnTo>
                  <a:lnTo>
                    <a:pt x="171" y="396"/>
                  </a:lnTo>
                  <a:lnTo>
                    <a:pt x="160" y="384"/>
                  </a:lnTo>
                  <a:lnTo>
                    <a:pt x="154" y="367"/>
                  </a:lnTo>
                  <a:lnTo>
                    <a:pt x="153" y="364"/>
                  </a:lnTo>
                  <a:lnTo>
                    <a:pt x="151" y="363"/>
                  </a:lnTo>
                  <a:lnTo>
                    <a:pt x="150" y="363"/>
                  </a:lnTo>
                  <a:lnTo>
                    <a:pt x="147" y="361"/>
                  </a:lnTo>
                  <a:lnTo>
                    <a:pt x="144" y="363"/>
                  </a:lnTo>
                  <a:lnTo>
                    <a:pt x="126" y="371"/>
                  </a:lnTo>
                  <a:lnTo>
                    <a:pt x="106" y="371"/>
                  </a:lnTo>
                  <a:lnTo>
                    <a:pt x="89" y="365"/>
                  </a:lnTo>
                  <a:lnTo>
                    <a:pt x="72" y="354"/>
                  </a:lnTo>
                  <a:lnTo>
                    <a:pt x="61" y="339"/>
                  </a:lnTo>
                  <a:lnTo>
                    <a:pt x="54" y="320"/>
                  </a:lnTo>
                  <a:lnTo>
                    <a:pt x="53" y="301"/>
                  </a:lnTo>
                  <a:lnTo>
                    <a:pt x="60" y="282"/>
                  </a:lnTo>
                  <a:lnTo>
                    <a:pt x="61" y="279"/>
                  </a:lnTo>
                  <a:lnTo>
                    <a:pt x="63" y="278"/>
                  </a:lnTo>
                  <a:lnTo>
                    <a:pt x="63" y="275"/>
                  </a:lnTo>
                  <a:lnTo>
                    <a:pt x="61" y="272"/>
                  </a:lnTo>
                  <a:lnTo>
                    <a:pt x="60" y="271"/>
                  </a:lnTo>
                  <a:lnTo>
                    <a:pt x="57" y="270"/>
                  </a:lnTo>
                  <a:lnTo>
                    <a:pt x="40" y="264"/>
                  </a:lnTo>
                  <a:lnTo>
                    <a:pt x="27" y="253"/>
                  </a:lnTo>
                  <a:lnTo>
                    <a:pt x="19" y="239"/>
                  </a:lnTo>
                  <a:lnTo>
                    <a:pt x="15" y="222"/>
                  </a:lnTo>
                  <a:lnTo>
                    <a:pt x="15" y="205"/>
                  </a:lnTo>
                  <a:lnTo>
                    <a:pt x="19" y="188"/>
                  </a:lnTo>
                  <a:lnTo>
                    <a:pt x="26" y="172"/>
                  </a:lnTo>
                  <a:lnTo>
                    <a:pt x="39" y="161"/>
                  </a:lnTo>
                  <a:lnTo>
                    <a:pt x="55" y="154"/>
                  </a:lnTo>
                  <a:lnTo>
                    <a:pt x="58" y="153"/>
                  </a:lnTo>
                  <a:lnTo>
                    <a:pt x="61" y="151"/>
                  </a:lnTo>
                  <a:lnTo>
                    <a:pt x="63" y="150"/>
                  </a:lnTo>
                  <a:lnTo>
                    <a:pt x="63" y="147"/>
                  </a:lnTo>
                  <a:lnTo>
                    <a:pt x="61" y="144"/>
                  </a:lnTo>
                  <a:lnTo>
                    <a:pt x="53" y="124"/>
                  </a:lnTo>
                  <a:lnTo>
                    <a:pt x="53" y="106"/>
                  </a:lnTo>
                  <a:lnTo>
                    <a:pt x="60" y="88"/>
                  </a:lnTo>
                  <a:lnTo>
                    <a:pt x="71" y="72"/>
                  </a:lnTo>
                  <a:lnTo>
                    <a:pt x="86" y="61"/>
                  </a:lnTo>
                  <a:lnTo>
                    <a:pt x="105" y="54"/>
                  </a:lnTo>
                  <a:lnTo>
                    <a:pt x="123" y="52"/>
                  </a:lnTo>
                  <a:lnTo>
                    <a:pt x="141" y="59"/>
                  </a:lnTo>
                  <a:lnTo>
                    <a:pt x="143" y="59"/>
                  </a:lnTo>
                  <a:lnTo>
                    <a:pt x="144" y="61"/>
                  </a:lnTo>
                  <a:lnTo>
                    <a:pt x="147" y="62"/>
                  </a:lnTo>
                  <a:lnTo>
                    <a:pt x="149" y="62"/>
                  </a:lnTo>
                  <a:lnTo>
                    <a:pt x="151" y="61"/>
                  </a:lnTo>
                  <a:lnTo>
                    <a:pt x="153" y="59"/>
                  </a:lnTo>
                  <a:lnTo>
                    <a:pt x="154" y="57"/>
                  </a:lnTo>
                  <a:lnTo>
                    <a:pt x="160" y="40"/>
                  </a:lnTo>
                  <a:lnTo>
                    <a:pt x="171" y="27"/>
                  </a:lnTo>
                  <a:lnTo>
                    <a:pt x="185" y="19"/>
                  </a:lnTo>
                  <a:lnTo>
                    <a:pt x="202" y="14"/>
                  </a:lnTo>
                  <a:lnTo>
                    <a:pt x="219" y="13"/>
                  </a:lnTo>
                  <a:lnTo>
                    <a:pt x="236" y="17"/>
                  </a:lnTo>
                  <a:lnTo>
                    <a:pt x="251" y="26"/>
                  </a:lnTo>
                  <a:lnTo>
                    <a:pt x="263" y="38"/>
                  </a:lnTo>
                  <a:lnTo>
                    <a:pt x="271" y="54"/>
                  </a:lnTo>
                  <a:lnTo>
                    <a:pt x="271" y="57"/>
                  </a:lnTo>
                  <a:lnTo>
                    <a:pt x="274" y="58"/>
                  </a:lnTo>
                  <a:lnTo>
                    <a:pt x="275" y="59"/>
                  </a:lnTo>
                  <a:lnTo>
                    <a:pt x="278" y="59"/>
                  </a:lnTo>
                  <a:lnTo>
                    <a:pt x="280" y="61"/>
                  </a:lnTo>
                  <a:lnTo>
                    <a:pt x="282" y="59"/>
                  </a:lnTo>
                  <a:lnTo>
                    <a:pt x="301" y="52"/>
                  </a:lnTo>
                  <a:lnTo>
                    <a:pt x="320" y="54"/>
                  </a:lnTo>
                  <a:lnTo>
                    <a:pt x="339" y="61"/>
                  </a:lnTo>
                  <a:lnTo>
                    <a:pt x="354" y="72"/>
                  </a:lnTo>
                  <a:lnTo>
                    <a:pt x="366" y="88"/>
                  </a:lnTo>
                  <a:lnTo>
                    <a:pt x="371" y="106"/>
                  </a:lnTo>
                  <a:lnTo>
                    <a:pt x="371" y="124"/>
                  </a:lnTo>
                  <a:lnTo>
                    <a:pt x="363" y="144"/>
                  </a:lnTo>
                  <a:lnTo>
                    <a:pt x="361" y="147"/>
                  </a:lnTo>
                  <a:lnTo>
                    <a:pt x="363" y="150"/>
                  </a:lnTo>
                  <a:lnTo>
                    <a:pt x="364" y="151"/>
                  </a:lnTo>
                  <a:lnTo>
                    <a:pt x="367" y="153"/>
                  </a:lnTo>
                  <a:lnTo>
                    <a:pt x="370" y="154"/>
                  </a:lnTo>
                  <a:lnTo>
                    <a:pt x="387" y="161"/>
                  </a:lnTo>
                  <a:lnTo>
                    <a:pt x="398" y="172"/>
                  </a:lnTo>
                  <a:lnTo>
                    <a:pt x="406" y="188"/>
                  </a:lnTo>
                  <a:lnTo>
                    <a:pt x="411" y="205"/>
                  </a:lnTo>
                  <a:lnTo>
                    <a:pt x="411" y="222"/>
                  </a:lnTo>
                  <a:lnTo>
                    <a:pt x="406" y="239"/>
                  </a:lnTo>
                  <a:lnTo>
                    <a:pt x="398" y="253"/>
                  </a:lnTo>
                  <a:lnTo>
                    <a:pt x="384" y="264"/>
                  </a:lnTo>
                  <a:lnTo>
                    <a:pt x="367" y="270"/>
                  </a:ln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817"/>
            <p:cNvSpPr>
              <a:spLocks noEditPoints="1"/>
            </p:cNvSpPr>
            <p:nvPr>
              <p:custDataLst>
                <p:tags r:id="rId7"/>
              </p:custDataLst>
            </p:nvPr>
          </p:nvSpPr>
          <p:spPr>
            <a:xfrm>
              <a:off x="2716" y="306"/>
              <a:ext cx="1201" cy="119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25" h="423">
                  <a:moveTo>
                    <a:pt x="380" y="143"/>
                  </a:moveTo>
                  <a:lnTo>
                    <a:pt x="387" y="122"/>
                  </a:lnTo>
                  <a:lnTo>
                    <a:pt x="385" y="99"/>
                  </a:lnTo>
                  <a:lnTo>
                    <a:pt x="377" y="79"/>
                  </a:lnTo>
                  <a:lnTo>
                    <a:pt x="363" y="62"/>
                  </a:lnTo>
                  <a:lnTo>
                    <a:pt x="346" y="48"/>
                  </a:lnTo>
                  <a:lnTo>
                    <a:pt x="325" y="40"/>
                  </a:lnTo>
                  <a:lnTo>
                    <a:pt x="304" y="38"/>
                  </a:lnTo>
                  <a:lnTo>
                    <a:pt x="282" y="44"/>
                  </a:lnTo>
                  <a:lnTo>
                    <a:pt x="273" y="27"/>
                  </a:lnTo>
                  <a:lnTo>
                    <a:pt x="257" y="13"/>
                  </a:lnTo>
                  <a:lnTo>
                    <a:pt x="240" y="5"/>
                  </a:lnTo>
                  <a:lnTo>
                    <a:pt x="222" y="0"/>
                  </a:lnTo>
                  <a:lnTo>
                    <a:pt x="202" y="0"/>
                  </a:lnTo>
                  <a:lnTo>
                    <a:pt x="182" y="5"/>
                  </a:lnTo>
                  <a:lnTo>
                    <a:pt x="165" y="13"/>
                  </a:lnTo>
                  <a:lnTo>
                    <a:pt x="151" y="26"/>
                  </a:lnTo>
                  <a:lnTo>
                    <a:pt x="143" y="44"/>
                  </a:lnTo>
                  <a:lnTo>
                    <a:pt x="120" y="38"/>
                  </a:lnTo>
                  <a:lnTo>
                    <a:pt x="99" y="40"/>
                  </a:lnTo>
                  <a:lnTo>
                    <a:pt x="79" y="48"/>
                  </a:lnTo>
                  <a:lnTo>
                    <a:pt x="61" y="62"/>
                  </a:lnTo>
                  <a:lnTo>
                    <a:pt x="48" y="79"/>
                  </a:lnTo>
                  <a:lnTo>
                    <a:pt x="40" y="99"/>
                  </a:lnTo>
                  <a:lnTo>
                    <a:pt x="37" y="122"/>
                  </a:lnTo>
                  <a:lnTo>
                    <a:pt x="44" y="143"/>
                  </a:lnTo>
                  <a:lnTo>
                    <a:pt x="27" y="153"/>
                  </a:lnTo>
                  <a:lnTo>
                    <a:pt x="13" y="167"/>
                  </a:lnTo>
                  <a:lnTo>
                    <a:pt x="5" y="184"/>
                  </a:lnTo>
                  <a:lnTo>
                    <a:pt x="0" y="203"/>
                  </a:lnTo>
                  <a:lnTo>
                    <a:pt x="0" y="223"/>
                  </a:lnTo>
                  <a:lnTo>
                    <a:pt x="5" y="241"/>
                  </a:lnTo>
                  <a:lnTo>
                    <a:pt x="13" y="258"/>
                  </a:lnTo>
                  <a:lnTo>
                    <a:pt x="26" y="272"/>
                  </a:lnTo>
                  <a:lnTo>
                    <a:pt x="44" y="281"/>
                  </a:lnTo>
                  <a:lnTo>
                    <a:pt x="39" y="303"/>
                  </a:lnTo>
                  <a:lnTo>
                    <a:pt x="41" y="325"/>
                  </a:lnTo>
                  <a:lnTo>
                    <a:pt x="50" y="346"/>
                  </a:lnTo>
                  <a:lnTo>
                    <a:pt x="63" y="363"/>
                  </a:lnTo>
                  <a:lnTo>
                    <a:pt x="81" y="377"/>
                  </a:lnTo>
                  <a:lnTo>
                    <a:pt x="101" y="385"/>
                  </a:lnTo>
                  <a:lnTo>
                    <a:pt x="122" y="387"/>
                  </a:lnTo>
                  <a:lnTo>
                    <a:pt x="143" y="380"/>
                  </a:lnTo>
                  <a:lnTo>
                    <a:pt x="151" y="398"/>
                  </a:lnTo>
                  <a:lnTo>
                    <a:pt x="165" y="411"/>
                  </a:lnTo>
                  <a:lnTo>
                    <a:pt x="182" y="419"/>
                  </a:lnTo>
                  <a:lnTo>
                    <a:pt x="202" y="423"/>
                  </a:lnTo>
                  <a:lnTo>
                    <a:pt x="222" y="423"/>
                  </a:lnTo>
                  <a:lnTo>
                    <a:pt x="240" y="419"/>
                  </a:lnTo>
                  <a:lnTo>
                    <a:pt x="257" y="411"/>
                  </a:lnTo>
                  <a:lnTo>
                    <a:pt x="273" y="398"/>
                  </a:lnTo>
                  <a:lnTo>
                    <a:pt x="282" y="380"/>
                  </a:lnTo>
                  <a:lnTo>
                    <a:pt x="304" y="387"/>
                  </a:lnTo>
                  <a:lnTo>
                    <a:pt x="325" y="385"/>
                  </a:lnTo>
                  <a:lnTo>
                    <a:pt x="344" y="377"/>
                  </a:lnTo>
                  <a:lnTo>
                    <a:pt x="361" y="363"/>
                  </a:lnTo>
                  <a:lnTo>
                    <a:pt x="375" y="346"/>
                  </a:lnTo>
                  <a:lnTo>
                    <a:pt x="384" y="325"/>
                  </a:lnTo>
                  <a:lnTo>
                    <a:pt x="385" y="303"/>
                  </a:lnTo>
                  <a:lnTo>
                    <a:pt x="380" y="281"/>
                  </a:lnTo>
                  <a:lnTo>
                    <a:pt x="398" y="272"/>
                  </a:lnTo>
                  <a:lnTo>
                    <a:pt x="411" y="258"/>
                  </a:lnTo>
                  <a:lnTo>
                    <a:pt x="421" y="241"/>
                  </a:lnTo>
                  <a:lnTo>
                    <a:pt x="425" y="223"/>
                  </a:lnTo>
                  <a:lnTo>
                    <a:pt x="423" y="203"/>
                  </a:lnTo>
                  <a:lnTo>
                    <a:pt x="419" y="184"/>
                  </a:lnTo>
                  <a:lnTo>
                    <a:pt x="411" y="167"/>
                  </a:lnTo>
                  <a:lnTo>
                    <a:pt x="398" y="153"/>
                  </a:lnTo>
                  <a:lnTo>
                    <a:pt x="380" y="143"/>
                  </a:lnTo>
                  <a:close/>
                  <a:moveTo>
                    <a:pt x="367" y="270"/>
                  </a:moveTo>
                  <a:lnTo>
                    <a:pt x="364" y="271"/>
                  </a:lnTo>
                  <a:lnTo>
                    <a:pt x="363" y="272"/>
                  </a:lnTo>
                  <a:lnTo>
                    <a:pt x="363" y="275"/>
                  </a:lnTo>
                  <a:lnTo>
                    <a:pt x="363" y="278"/>
                  </a:lnTo>
                  <a:lnTo>
                    <a:pt x="363" y="279"/>
                  </a:lnTo>
                  <a:lnTo>
                    <a:pt x="364" y="282"/>
                  </a:lnTo>
                  <a:lnTo>
                    <a:pt x="371" y="301"/>
                  </a:lnTo>
                  <a:lnTo>
                    <a:pt x="371" y="320"/>
                  </a:lnTo>
                  <a:lnTo>
                    <a:pt x="364" y="339"/>
                  </a:lnTo>
                  <a:lnTo>
                    <a:pt x="352" y="354"/>
                  </a:lnTo>
                  <a:lnTo>
                    <a:pt x="335" y="365"/>
                  </a:lnTo>
                  <a:lnTo>
                    <a:pt x="318" y="371"/>
                  </a:lnTo>
                  <a:lnTo>
                    <a:pt x="299" y="371"/>
                  </a:lnTo>
                  <a:lnTo>
                    <a:pt x="281" y="363"/>
                  </a:lnTo>
                  <a:lnTo>
                    <a:pt x="278" y="361"/>
                  </a:lnTo>
                  <a:lnTo>
                    <a:pt x="275" y="363"/>
                  </a:lnTo>
                  <a:lnTo>
                    <a:pt x="273" y="364"/>
                  </a:lnTo>
                  <a:lnTo>
                    <a:pt x="271" y="365"/>
                  </a:lnTo>
                  <a:lnTo>
                    <a:pt x="271" y="370"/>
                  </a:lnTo>
                  <a:lnTo>
                    <a:pt x="263" y="385"/>
                  </a:lnTo>
                  <a:lnTo>
                    <a:pt x="251" y="398"/>
                  </a:lnTo>
                  <a:lnTo>
                    <a:pt x="236" y="406"/>
                  </a:lnTo>
                  <a:lnTo>
                    <a:pt x="219" y="411"/>
                  </a:lnTo>
                  <a:lnTo>
                    <a:pt x="202" y="411"/>
                  </a:lnTo>
                  <a:lnTo>
                    <a:pt x="185" y="405"/>
                  </a:lnTo>
                  <a:lnTo>
                    <a:pt x="171" y="396"/>
                  </a:lnTo>
                  <a:lnTo>
                    <a:pt x="160" y="384"/>
                  </a:lnTo>
                  <a:lnTo>
                    <a:pt x="154" y="367"/>
                  </a:lnTo>
                  <a:lnTo>
                    <a:pt x="153" y="364"/>
                  </a:lnTo>
                  <a:lnTo>
                    <a:pt x="151" y="363"/>
                  </a:lnTo>
                  <a:lnTo>
                    <a:pt x="150" y="363"/>
                  </a:lnTo>
                  <a:lnTo>
                    <a:pt x="147" y="361"/>
                  </a:lnTo>
                  <a:lnTo>
                    <a:pt x="144" y="363"/>
                  </a:lnTo>
                  <a:lnTo>
                    <a:pt x="126" y="371"/>
                  </a:lnTo>
                  <a:lnTo>
                    <a:pt x="106" y="371"/>
                  </a:lnTo>
                  <a:lnTo>
                    <a:pt x="89" y="365"/>
                  </a:lnTo>
                  <a:lnTo>
                    <a:pt x="72" y="354"/>
                  </a:lnTo>
                  <a:lnTo>
                    <a:pt x="61" y="339"/>
                  </a:lnTo>
                  <a:lnTo>
                    <a:pt x="54" y="320"/>
                  </a:lnTo>
                  <a:lnTo>
                    <a:pt x="53" y="301"/>
                  </a:lnTo>
                  <a:lnTo>
                    <a:pt x="60" y="282"/>
                  </a:lnTo>
                  <a:lnTo>
                    <a:pt x="61" y="279"/>
                  </a:lnTo>
                  <a:lnTo>
                    <a:pt x="63" y="278"/>
                  </a:lnTo>
                  <a:lnTo>
                    <a:pt x="63" y="275"/>
                  </a:lnTo>
                  <a:lnTo>
                    <a:pt x="61" y="272"/>
                  </a:lnTo>
                  <a:lnTo>
                    <a:pt x="60" y="271"/>
                  </a:lnTo>
                  <a:lnTo>
                    <a:pt x="57" y="270"/>
                  </a:lnTo>
                  <a:lnTo>
                    <a:pt x="40" y="264"/>
                  </a:lnTo>
                  <a:lnTo>
                    <a:pt x="27" y="253"/>
                  </a:lnTo>
                  <a:lnTo>
                    <a:pt x="19" y="239"/>
                  </a:lnTo>
                  <a:lnTo>
                    <a:pt x="15" y="222"/>
                  </a:lnTo>
                  <a:lnTo>
                    <a:pt x="15" y="205"/>
                  </a:lnTo>
                  <a:lnTo>
                    <a:pt x="19" y="188"/>
                  </a:lnTo>
                  <a:lnTo>
                    <a:pt x="26" y="172"/>
                  </a:lnTo>
                  <a:lnTo>
                    <a:pt x="39" y="161"/>
                  </a:lnTo>
                  <a:lnTo>
                    <a:pt x="55" y="154"/>
                  </a:lnTo>
                  <a:lnTo>
                    <a:pt x="58" y="153"/>
                  </a:lnTo>
                  <a:lnTo>
                    <a:pt x="61" y="151"/>
                  </a:lnTo>
                  <a:lnTo>
                    <a:pt x="63" y="150"/>
                  </a:lnTo>
                  <a:lnTo>
                    <a:pt x="63" y="147"/>
                  </a:lnTo>
                  <a:lnTo>
                    <a:pt x="61" y="144"/>
                  </a:lnTo>
                  <a:lnTo>
                    <a:pt x="53" y="124"/>
                  </a:lnTo>
                  <a:lnTo>
                    <a:pt x="53" y="106"/>
                  </a:lnTo>
                  <a:lnTo>
                    <a:pt x="60" y="88"/>
                  </a:lnTo>
                  <a:lnTo>
                    <a:pt x="71" y="72"/>
                  </a:lnTo>
                  <a:lnTo>
                    <a:pt x="86" y="61"/>
                  </a:lnTo>
                  <a:lnTo>
                    <a:pt x="105" y="54"/>
                  </a:lnTo>
                  <a:lnTo>
                    <a:pt x="123" y="52"/>
                  </a:lnTo>
                  <a:lnTo>
                    <a:pt x="141" y="59"/>
                  </a:lnTo>
                  <a:lnTo>
                    <a:pt x="143" y="59"/>
                  </a:lnTo>
                  <a:lnTo>
                    <a:pt x="144" y="61"/>
                  </a:lnTo>
                  <a:lnTo>
                    <a:pt x="147" y="62"/>
                  </a:lnTo>
                  <a:lnTo>
                    <a:pt x="149" y="62"/>
                  </a:lnTo>
                  <a:lnTo>
                    <a:pt x="151" y="61"/>
                  </a:lnTo>
                  <a:lnTo>
                    <a:pt x="153" y="59"/>
                  </a:lnTo>
                  <a:lnTo>
                    <a:pt x="154" y="57"/>
                  </a:lnTo>
                  <a:lnTo>
                    <a:pt x="160" y="40"/>
                  </a:lnTo>
                  <a:lnTo>
                    <a:pt x="171" y="27"/>
                  </a:lnTo>
                  <a:lnTo>
                    <a:pt x="185" y="19"/>
                  </a:lnTo>
                  <a:lnTo>
                    <a:pt x="202" y="14"/>
                  </a:lnTo>
                  <a:lnTo>
                    <a:pt x="219" y="13"/>
                  </a:lnTo>
                  <a:lnTo>
                    <a:pt x="236" y="17"/>
                  </a:lnTo>
                  <a:lnTo>
                    <a:pt x="251" y="26"/>
                  </a:lnTo>
                  <a:lnTo>
                    <a:pt x="263" y="38"/>
                  </a:lnTo>
                  <a:lnTo>
                    <a:pt x="271" y="54"/>
                  </a:lnTo>
                  <a:lnTo>
                    <a:pt x="271" y="57"/>
                  </a:lnTo>
                  <a:lnTo>
                    <a:pt x="274" y="58"/>
                  </a:lnTo>
                  <a:lnTo>
                    <a:pt x="275" y="59"/>
                  </a:lnTo>
                  <a:lnTo>
                    <a:pt x="278" y="59"/>
                  </a:lnTo>
                  <a:lnTo>
                    <a:pt x="280" y="61"/>
                  </a:lnTo>
                  <a:lnTo>
                    <a:pt x="282" y="59"/>
                  </a:lnTo>
                  <a:lnTo>
                    <a:pt x="301" y="52"/>
                  </a:lnTo>
                  <a:lnTo>
                    <a:pt x="320" y="54"/>
                  </a:lnTo>
                  <a:lnTo>
                    <a:pt x="339" y="61"/>
                  </a:lnTo>
                  <a:lnTo>
                    <a:pt x="354" y="72"/>
                  </a:lnTo>
                  <a:lnTo>
                    <a:pt x="366" y="88"/>
                  </a:lnTo>
                  <a:lnTo>
                    <a:pt x="371" y="106"/>
                  </a:lnTo>
                  <a:lnTo>
                    <a:pt x="371" y="124"/>
                  </a:lnTo>
                  <a:lnTo>
                    <a:pt x="363" y="144"/>
                  </a:lnTo>
                  <a:lnTo>
                    <a:pt x="361" y="147"/>
                  </a:lnTo>
                  <a:lnTo>
                    <a:pt x="363" y="150"/>
                  </a:lnTo>
                  <a:lnTo>
                    <a:pt x="364" y="151"/>
                  </a:lnTo>
                  <a:lnTo>
                    <a:pt x="367" y="153"/>
                  </a:lnTo>
                  <a:lnTo>
                    <a:pt x="370" y="154"/>
                  </a:lnTo>
                  <a:lnTo>
                    <a:pt x="387" y="161"/>
                  </a:lnTo>
                  <a:lnTo>
                    <a:pt x="398" y="172"/>
                  </a:lnTo>
                  <a:lnTo>
                    <a:pt x="406" y="188"/>
                  </a:lnTo>
                  <a:lnTo>
                    <a:pt x="411" y="205"/>
                  </a:lnTo>
                  <a:lnTo>
                    <a:pt x="411" y="222"/>
                  </a:lnTo>
                  <a:lnTo>
                    <a:pt x="406" y="239"/>
                  </a:lnTo>
                  <a:lnTo>
                    <a:pt x="398" y="253"/>
                  </a:lnTo>
                  <a:lnTo>
                    <a:pt x="384" y="264"/>
                  </a:lnTo>
                  <a:lnTo>
                    <a:pt x="367" y="270"/>
                  </a:ln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7"/>
            <p:cNvSpPr/>
            <p:nvPr/>
          </p:nvSpPr>
          <p:spPr>
            <a:xfrm>
              <a:off x="315" y="384"/>
              <a:ext cx="1009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练</a:t>
              </a:r>
              <a:endParaRPr lang="zh-CN" altLang="en-US" sz="36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" name="矩形 8"/>
            <p:cNvSpPr/>
            <p:nvPr/>
          </p:nvSpPr>
          <p:spPr>
            <a:xfrm>
              <a:off x="1385" y="767"/>
              <a:ext cx="1009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一</a:t>
              </a:r>
              <a:endParaRPr lang="zh-CN" altLang="en-US" sz="36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" name="矩形 9"/>
            <p:cNvSpPr/>
            <p:nvPr/>
          </p:nvSpPr>
          <p:spPr>
            <a:xfrm>
              <a:off x="2716" y="384"/>
              <a:ext cx="1009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练</a:t>
              </a:r>
              <a:endParaRPr lang="zh-CN" altLang="en-US" sz="36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pic>
        <p:nvPicPr>
          <p:cNvPr id="22531" name="Picture 5" descr="D:\中级软件\素材库\other\动画库\笔和书.gif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46685" y="889000"/>
            <a:ext cx="20351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3"/>
          <p:cNvSpPr txBox="1">
            <a:spLocks noChangeArrowheads="1"/>
          </p:cNvSpPr>
          <p:nvPr/>
        </p:nvSpPr>
        <p:spPr bwMode="auto">
          <a:xfrm>
            <a:off x="2133600" y="659765"/>
            <a:ext cx="8727440" cy="1473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 sz="2800" b="1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kumimoji="1" lang="en-US" altLang="zh-CN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4</a:t>
            </a:r>
            <a:r>
              <a:rPr kumimoji="1"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.下图中两个平行四边形的面积是否相等？</a:t>
            </a:r>
            <a:endParaRPr kumimoji="1" lang="zh-CN" altLang="en-US" sz="36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>
              <a:defRPr/>
            </a:pPr>
            <a:r>
              <a:rPr kumimoji="1"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它们的面积各是多少？</a:t>
            </a:r>
            <a:endParaRPr kumimoji="1" lang="zh-CN" altLang="en-US" sz="36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>
              <a:spcBef>
                <a:spcPct val="50000"/>
              </a:spcBef>
              <a:defRPr/>
            </a:pPr>
            <a:endParaRPr kumimoji="1" lang="zh-CN" altLang="en-US" sz="36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061845" y="2968625"/>
            <a:ext cx="8382000" cy="2335530"/>
            <a:chOff x="3480" y="6360"/>
            <a:chExt cx="13200" cy="3678"/>
          </a:xfrm>
        </p:grpSpPr>
        <p:sp>
          <p:nvSpPr>
            <p:cNvPr id="22535" name="Line 16"/>
            <p:cNvSpPr>
              <a:spLocks noChangeShapeType="1"/>
            </p:cNvSpPr>
            <p:nvPr/>
          </p:nvSpPr>
          <p:spPr bwMode="auto">
            <a:xfrm flipH="1">
              <a:off x="3480" y="6360"/>
              <a:ext cx="2520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36" name="Line 17"/>
            <p:cNvSpPr>
              <a:spLocks noChangeShapeType="1"/>
            </p:cNvSpPr>
            <p:nvPr/>
          </p:nvSpPr>
          <p:spPr bwMode="auto">
            <a:xfrm>
              <a:off x="6000" y="6360"/>
              <a:ext cx="3480" cy="0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37" name="Line 18"/>
            <p:cNvSpPr>
              <a:spLocks noChangeShapeType="1"/>
            </p:cNvSpPr>
            <p:nvPr/>
          </p:nvSpPr>
          <p:spPr bwMode="auto">
            <a:xfrm>
              <a:off x="15000" y="6360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38" name="Line 19"/>
            <p:cNvSpPr>
              <a:spLocks noChangeShapeType="1"/>
            </p:cNvSpPr>
            <p:nvPr/>
          </p:nvSpPr>
          <p:spPr bwMode="auto">
            <a:xfrm>
              <a:off x="11880" y="6360"/>
              <a:ext cx="351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39" name="Line 21"/>
            <p:cNvSpPr>
              <a:spLocks noChangeShapeType="1"/>
            </p:cNvSpPr>
            <p:nvPr/>
          </p:nvSpPr>
          <p:spPr bwMode="auto">
            <a:xfrm>
              <a:off x="9753" y="6360"/>
              <a:ext cx="2127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40" name="Line 22"/>
            <p:cNvSpPr>
              <a:spLocks noChangeShapeType="1"/>
            </p:cNvSpPr>
            <p:nvPr/>
          </p:nvSpPr>
          <p:spPr bwMode="auto">
            <a:xfrm>
              <a:off x="8285" y="9120"/>
              <a:ext cx="359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41" name="Line 23"/>
            <p:cNvSpPr>
              <a:spLocks noChangeShapeType="1"/>
            </p:cNvSpPr>
            <p:nvPr/>
          </p:nvSpPr>
          <p:spPr bwMode="auto">
            <a:xfrm>
              <a:off x="6000" y="6360"/>
              <a:ext cx="2280" cy="2760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42" name="Line 24"/>
            <p:cNvSpPr>
              <a:spLocks noChangeShapeType="1"/>
            </p:cNvSpPr>
            <p:nvPr/>
          </p:nvSpPr>
          <p:spPr bwMode="auto">
            <a:xfrm>
              <a:off x="9480" y="6360"/>
              <a:ext cx="2400" cy="2760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43" name="Line 25"/>
            <p:cNvSpPr>
              <a:spLocks noChangeShapeType="1"/>
            </p:cNvSpPr>
            <p:nvPr/>
          </p:nvSpPr>
          <p:spPr bwMode="auto">
            <a:xfrm flipH="1">
              <a:off x="8280" y="6360"/>
              <a:ext cx="3600" cy="276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44" name="Line 26"/>
            <p:cNvSpPr>
              <a:spLocks noChangeShapeType="1"/>
            </p:cNvSpPr>
            <p:nvPr/>
          </p:nvSpPr>
          <p:spPr bwMode="auto">
            <a:xfrm flipH="1">
              <a:off x="11880" y="6360"/>
              <a:ext cx="3480" cy="276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45" name="Text Box 27"/>
            <p:cNvSpPr txBox="1">
              <a:spLocks noChangeArrowheads="1"/>
            </p:cNvSpPr>
            <p:nvPr/>
          </p:nvSpPr>
          <p:spPr bwMode="auto">
            <a:xfrm>
              <a:off x="7315" y="6360"/>
              <a:ext cx="1063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200" b="1">
                  <a:latin typeface="Times New Roman" panose="02020603050405020304" pitchFamily="18" charset="0"/>
                </a:rPr>
                <a:t>2</a:t>
              </a:r>
              <a:r>
                <a:rPr lang="zh-CN" altLang="en-US" sz="3200" b="1">
                  <a:latin typeface="Times New Roman" panose="02020603050405020304" pitchFamily="18" charset="0"/>
                </a:rPr>
                <a:t>厘米</a:t>
              </a:r>
              <a:endParaRPr lang="zh-CN" altLang="en-US" sz="3200" b="1">
                <a:latin typeface="Times New Roman" panose="02020603050405020304" pitchFamily="18" charset="0"/>
              </a:endParaRPr>
            </a:p>
          </p:txBody>
        </p:sp>
        <p:sp>
          <p:nvSpPr>
            <p:cNvPr id="22546" name="Line 28"/>
            <p:cNvSpPr>
              <a:spLocks noChangeShapeType="1"/>
            </p:cNvSpPr>
            <p:nvPr/>
          </p:nvSpPr>
          <p:spPr bwMode="auto">
            <a:xfrm flipH="1">
              <a:off x="8353" y="6420"/>
              <a:ext cx="0" cy="276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2547" name="Group 19"/>
            <p:cNvGrpSpPr/>
            <p:nvPr/>
          </p:nvGrpSpPr>
          <p:grpSpPr>
            <a:xfrm>
              <a:off x="8280" y="6360"/>
              <a:ext cx="240" cy="360"/>
              <a:chOff x="0" y="0"/>
              <a:chExt cx="240" cy="336"/>
            </a:xfrm>
          </p:grpSpPr>
          <p:sp>
            <p:nvSpPr>
              <p:cNvPr id="22553" name="Line 30"/>
              <p:cNvSpPr>
                <a:spLocks noChangeShapeType="1"/>
              </p:cNvSpPr>
              <p:nvPr/>
            </p:nvSpPr>
            <p:spPr bwMode="auto">
              <a:xfrm flipH="1">
                <a:off x="240" y="0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54" name="Line 31"/>
              <p:cNvSpPr>
                <a:spLocks noChangeShapeType="1"/>
              </p:cNvSpPr>
              <p:nvPr/>
            </p:nvSpPr>
            <p:spPr bwMode="auto">
              <a:xfrm flipH="1">
                <a:off x="0" y="336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2548" name="Line 32"/>
            <p:cNvSpPr>
              <a:spLocks noChangeShapeType="1"/>
            </p:cNvSpPr>
            <p:nvPr/>
          </p:nvSpPr>
          <p:spPr bwMode="auto">
            <a:xfrm>
              <a:off x="11880" y="9120"/>
              <a:ext cx="4645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49" name="Line 33"/>
            <p:cNvSpPr>
              <a:spLocks noChangeShapeType="1"/>
            </p:cNvSpPr>
            <p:nvPr/>
          </p:nvSpPr>
          <p:spPr bwMode="auto">
            <a:xfrm>
              <a:off x="3480" y="9120"/>
              <a:ext cx="4765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50" name="Text Box 34"/>
            <p:cNvSpPr txBox="1">
              <a:spLocks noChangeArrowheads="1"/>
            </p:cNvSpPr>
            <p:nvPr/>
          </p:nvSpPr>
          <p:spPr bwMode="auto">
            <a:xfrm>
              <a:off x="8803" y="9120"/>
              <a:ext cx="3917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200" b="1">
                  <a:latin typeface="Times New Roman" panose="02020603050405020304" pitchFamily="18" charset="0"/>
                </a:rPr>
                <a:t>3厘米</a:t>
              </a:r>
              <a:endParaRPr lang="zh-CN" altLang="en-US" sz="32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603375" y="5742305"/>
            <a:ext cx="751205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6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等        底等高的平行四边形面积相等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1869440" y="5821680"/>
            <a:ext cx="156019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</a:rPr>
              <a:t>（同）</a:t>
            </a:r>
            <a:endParaRPr lang="zh-CN" altLang="en-US" sz="36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l="2127" t="10661" r="17263" b="52647"/>
          <a:stretch>
            <a:fillRect/>
          </a:stretch>
        </p:blipFill>
        <p:spPr>
          <a:xfrm>
            <a:off x="10275570" y="0"/>
            <a:ext cx="1916430" cy="157099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127" t="10661" r="17263" b="52647"/>
          <a:stretch>
            <a:fillRect/>
          </a:stretch>
        </p:blipFill>
        <p:spPr>
          <a:xfrm>
            <a:off x="10275570" y="0"/>
            <a:ext cx="1916430" cy="1570990"/>
          </a:xfrm>
          <a:prstGeom prst="rect">
            <a:avLst/>
          </a:prstGeom>
        </p:spPr>
      </p:pic>
      <p:sp>
        <p:nvSpPr>
          <p:cNvPr id="10" name="等腰三角形 9"/>
          <p:cNvSpPr/>
          <p:nvPr userDrawn="1">
            <p:custDataLst>
              <p:tags r:id="rId3"/>
            </p:custDataLst>
          </p:nvPr>
        </p:nvSpPr>
        <p:spPr>
          <a:xfrm rot="2315082">
            <a:off x="260985" y="6021705"/>
            <a:ext cx="533400" cy="459740"/>
          </a:xfrm>
          <a:prstGeom prst="triangle">
            <a:avLst/>
          </a:prstGeom>
          <a:gradFill flip="none" rotWithShape="1">
            <a:gsLst>
              <a:gs pos="0">
                <a:srgbClr val="FDE7E6"/>
              </a:gs>
              <a:gs pos="100000">
                <a:srgbClr val="CFF3FA"/>
              </a:gs>
            </a:gsLst>
            <a:lin ang="0" scaled="0"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 algn="ctr"/>
            <a:endParaRPr lang="zh-CN" altLang="en-US" sz="1600" baseline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4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2" name="等腰三角形 1"/>
            <p:cNvSpPr/>
            <p:nvPr userDrawn="1">
              <p:custDataLst>
                <p:tags r:id="rId5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等腰三角形 12"/>
            <p:cNvSpPr/>
            <p:nvPr userDrawn="1">
              <p:custDataLst>
                <p:tags r:id="rId6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46685" y="194310"/>
            <a:ext cx="2339975" cy="937895"/>
            <a:chOff x="231" y="306"/>
            <a:chExt cx="3685" cy="1477"/>
          </a:xfrm>
        </p:grpSpPr>
        <p:sp>
          <p:nvSpPr>
            <p:cNvPr id="4" name="Freeform 817"/>
            <p:cNvSpPr>
              <a:spLocks noEditPoints="1"/>
            </p:cNvSpPr>
            <p:nvPr>
              <p:custDataLst>
                <p:tags r:id="rId7"/>
              </p:custDataLst>
            </p:nvPr>
          </p:nvSpPr>
          <p:spPr>
            <a:xfrm>
              <a:off x="1324" y="587"/>
              <a:ext cx="1201" cy="119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25" h="423">
                  <a:moveTo>
                    <a:pt x="380" y="143"/>
                  </a:moveTo>
                  <a:lnTo>
                    <a:pt x="387" y="122"/>
                  </a:lnTo>
                  <a:lnTo>
                    <a:pt x="385" y="99"/>
                  </a:lnTo>
                  <a:lnTo>
                    <a:pt x="377" y="79"/>
                  </a:lnTo>
                  <a:lnTo>
                    <a:pt x="363" y="62"/>
                  </a:lnTo>
                  <a:lnTo>
                    <a:pt x="346" y="48"/>
                  </a:lnTo>
                  <a:lnTo>
                    <a:pt x="325" y="40"/>
                  </a:lnTo>
                  <a:lnTo>
                    <a:pt x="304" y="38"/>
                  </a:lnTo>
                  <a:lnTo>
                    <a:pt x="282" y="44"/>
                  </a:lnTo>
                  <a:lnTo>
                    <a:pt x="273" y="27"/>
                  </a:lnTo>
                  <a:lnTo>
                    <a:pt x="257" y="13"/>
                  </a:lnTo>
                  <a:lnTo>
                    <a:pt x="240" y="5"/>
                  </a:lnTo>
                  <a:lnTo>
                    <a:pt x="222" y="0"/>
                  </a:lnTo>
                  <a:lnTo>
                    <a:pt x="202" y="0"/>
                  </a:lnTo>
                  <a:lnTo>
                    <a:pt x="182" y="5"/>
                  </a:lnTo>
                  <a:lnTo>
                    <a:pt x="165" y="13"/>
                  </a:lnTo>
                  <a:lnTo>
                    <a:pt x="151" y="26"/>
                  </a:lnTo>
                  <a:lnTo>
                    <a:pt x="143" y="44"/>
                  </a:lnTo>
                  <a:lnTo>
                    <a:pt x="120" y="38"/>
                  </a:lnTo>
                  <a:lnTo>
                    <a:pt x="99" y="40"/>
                  </a:lnTo>
                  <a:lnTo>
                    <a:pt x="79" y="48"/>
                  </a:lnTo>
                  <a:lnTo>
                    <a:pt x="61" y="62"/>
                  </a:lnTo>
                  <a:lnTo>
                    <a:pt x="48" y="79"/>
                  </a:lnTo>
                  <a:lnTo>
                    <a:pt x="40" y="99"/>
                  </a:lnTo>
                  <a:lnTo>
                    <a:pt x="37" y="122"/>
                  </a:lnTo>
                  <a:lnTo>
                    <a:pt x="44" y="143"/>
                  </a:lnTo>
                  <a:lnTo>
                    <a:pt x="27" y="153"/>
                  </a:lnTo>
                  <a:lnTo>
                    <a:pt x="13" y="167"/>
                  </a:lnTo>
                  <a:lnTo>
                    <a:pt x="5" y="184"/>
                  </a:lnTo>
                  <a:lnTo>
                    <a:pt x="0" y="203"/>
                  </a:lnTo>
                  <a:lnTo>
                    <a:pt x="0" y="223"/>
                  </a:lnTo>
                  <a:lnTo>
                    <a:pt x="5" y="241"/>
                  </a:lnTo>
                  <a:lnTo>
                    <a:pt x="13" y="258"/>
                  </a:lnTo>
                  <a:lnTo>
                    <a:pt x="26" y="272"/>
                  </a:lnTo>
                  <a:lnTo>
                    <a:pt x="44" y="281"/>
                  </a:lnTo>
                  <a:lnTo>
                    <a:pt x="39" y="303"/>
                  </a:lnTo>
                  <a:lnTo>
                    <a:pt x="41" y="325"/>
                  </a:lnTo>
                  <a:lnTo>
                    <a:pt x="50" y="346"/>
                  </a:lnTo>
                  <a:lnTo>
                    <a:pt x="63" y="363"/>
                  </a:lnTo>
                  <a:lnTo>
                    <a:pt x="81" y="377"/>
                  </a:lnTo>
                  <a:lnTo>
                    <a:pt x="101" y="385"/>
                  </a:lnTo>
                  <a:lnTo>
                    <a:pt x="122" y="387"/>
                  </a:lnTo>
                  <a:lnTo>
                    <a:pt x="143" y="380"/>
                  </a:lnTo>
                  <a:lnTo>
                    <a:pt x="151" y="398"/>
                  </a:lnTo>
                  <a:lnTo>
                    <a:pt x="165" y="411"/>
                  </a:lnTo>
                  <a:lnTo>
                    <a:pt x="182" y="419"/>
                  </a:lnTo>
                  <a:lnTo>
                    <a:pt x="202" y="423"/>
                  </a:lnTo>
                  <a:lnTo>
                    <a:pt x="222" y="423"/>
                  </a:lnTo>
                  <a:lnTo>
                    <a:pt x="240" y="419"/>
                  </a:lnTo>
                  <a:lnTo>
                    <a:pt x="257" y="411"/>
                  </a:lnTo>
                  <a:lnTo>
                    <a:pt x="273" y="398"/>
                  </a:lnTo>
                  <a:lnTo>
                    <a:pt x="282" y="380"/>
                  </a:lnTo>
                  <a:lnTo>
                    <a:pt x="304" y="387"/>
                  </a:lnTo>
                  <a:lnTo>
                    <a:pt x="325" y="385"/>
                  </a:lnTo>
                  <a:lnTo>
                    <a:pt x="344" y="377"/>
                  </a:lnTo>
                  <a:lnTo>
                    <a:pt x="361" y="363"/>
                  </a:lnTo>
                  <a:lnTo>
                    <a:pt x="375" y="346"/>
                  </a:lnTo>
                  <a:lnTo>
                    <a:pt x="384" y="325"/>
                  </a:lnTo>
                  <a:lnTo>
                    <a:pt x="385" y="303"/>
                  </a:lnTo>
                  <a:lnTo>
                    <a:pt x="380" y="281"/>
                  </a:lnTo>
                  <a:lnTo>
                    <a:pt x="398" y="272"/>
                  </a:lnTo>
                  <a:lnTo>
                    <a:pt x="411" y="258"/>
                  </a:lnTo>
                  <a:lnTo>
                    <a:pt x="421" y="241"/>
                  </a:lnTo>
                  <a:lnTo>
                    <a:pt x="425" y="223"/>
                  </a:lnTo>
                  <a:lnTo>
                    <a:pt x="423" y="203"/>
                  </a:lnTo>
                  <a:lnTo>
                    <a:pt x="419" y="184"/>
                  </a:lnTo>
                  <a:lnTo>
                    <a:pt x="411" y="167"/>
                  </a:lnTo>
                  <a:lnTo>
                    <a:pt x="398" y="153"/>
                  </a:lnTo>
                  <a:lnTo>
                    <a:pt x="380" y="143"/>
                  </a:lnTo>
                  <a:close/>
                  <a:moveTo>
                    <a:pt x="367" y="270"/>
                  </a:moveTo>
                  <a:lnTo>
                    <a:pt x="364" y="271"/>
                  </a:lnTo>
                  <a:lnTo>
                    <a:pt x="363" y="272"/>
                  </a:lnTo>
                  <a:lnTo>
                    <a:pt x="363" y="275"/>
                  </a:lnTo>
                  <a:lnTo>
                    <a:pt x="363" y="278"/>
                  </a:lnTo>
                  <a:lnTo>
                    <a:pt x="363" y="279"/>
                  </a:lnTo>
                  <a:lnTo>
                    <a:pt x="364" y="282"/>
                  </a:lnTo>
                  <a:lnTo>
                    <a:pt x="371" y="301"/>
                  </a:lnTo>
                  <a:lnTo>
                    <a:pt x="371" y="320"/>
                  </a:lnTo>
                  <a:lnTo>
                    <a:pt x="364" y="339"/>
                  </a:lnTo>
                  <a:lnTo>
                    <a:pt x="352" y="354"/>
                  </a:lnTo>
                  <a:lnTo>
                    <a:pt x="335" y="365"/>
                  </a:lnTo>
                  <a:lnTo>
                    <a:pt x="318" y="371"/>
                  </a:lnTo>
                  <a:lnTo>
                    <a:pt x="299" y="371"/>
                  </a:lnTo>
                  <a:lnTo>
                    <a:pt x="281" y="363"/>
                  </a:lnTo>
                  <a:lnTo>
                    <a:pt x="278" y="361"/>
                  </a:lnTo>
                  <a:lnTo>
                    <a:pt x="275" y="363"/>
                  </a:lnTo>
                  <a:lnTo>
                    <a:pt x="273" y="364"/>
                  </a:lnTo>
                  <a:lnTo>
                    <a:pt x="271" y="365"/>
                  </a:lnTo>
                  <a:lnTo>
                    <a:pt x="271" y="370"/>
                  </a:lnTo>
                  <a:lnTo>
                    <a:pt x="263" y="385"/>
                  </a:lnTo>
                  <a:lnTo>
                    <a:pt x="251" y="398"/>
                  </a:lnTo>
                  <a:lnTo>
                    <a:pt x="236" y="406"/>
                  </a:lnTo>
                  <a:lnTo>
                    <a:pt x="219" y="411"/>
                  </a:lnTo>
                  <a:lnTo>
                    <a:pt x="202" y="411"/>
                  </a:lnTo>
                  <a:lnTo>
                    <a:pt x="185" y="405"/>
                  </a:lnTo>
                  <a:lnTo>
                    <a:pt x="171" y="396"/>
                  </a:lnTo>
                  <a:lnTo>
                    <a:pt x="160" y="384"/>
                  </a:lnTo>
                  <a:lnTo>
                    <a:pt x="154" y="367"/>
                  </a:lnTo>
                  <a:lnTo>
                    <a:pt x="153" y="364"/>
                  </a:lnTo>
                  <a:lnTo>
                    <a:pt x="151" y="363"/>
                  </a:lnTo>
                  <a:lnTo>
                    <a:pt x="150" y="363"/>
                  </a:lnTo>
                  <a:lnTo>
                    <a:pt x="147" y="361"/>
                  </a:lnTo>
                  <a:lnTo>
                    <a:pt x="144" y="363"/>
                  </a:lnTo>
                  <a:lnTo>
                    <a:pt x="126" y="371"/>
                  </a:lnTo>
                  <a:lnTo>
                    <a:pt x="106" y="371"/>
                  </a:lnTo>
                  <a:lnTo>
                    <a:pt x="89" y="365"/>
                  </a:lnTo>
                  <a:lnTo>
                    <a:pt x="72" y="354"/>
                  </a:lnTo>
                  <a:lnTo>
                    <a:pt x="61" y="339"/>
                  </a:lnTo>
                  <a:lnTo>
                    <a:pt x="54" y="320"/>
                  </a:lnTo>
                  <a:lnTo>
                    <a:pt x="53" y="301"/>
                  </a:lnTo>
                  <a:lnTo>
                    <a:pt x="60" y="282"/>
                  </a:lnTo>
                  <a:lnTo>
                    <a:pt x="61" y="279"/>
                  </a:lnTo>
                  <a:lnTo>
                    <a:pt x="63" y="278"/>
                  </a:lnTo>
                  <a:lnTo>
                    <a:pt x="63" y="275"/>
                  </a:lnTo>
                  <a:lnTo>
                    <a:pt x="61" y="272"/>
                  </a:lnTo>
                  <a:lnTo>
                    <a:pt x="60" y="271"/>
                  </a:lnTo>
                  <a:lnTo>
                    <a:pt x="57" y="270"/>
                  </a:lnTo>
                  <a:lnTo>
                    <a:pt x="40" y="264"/>
                  </a:lnTo>
                  <a:lnTo>
                    <a:pt x="27" y="253"/>
                  </a:lnTo>
                  <a:lnTo>
                    <a:pt x="19" y="239"/>
                  </a:lnTo>
                  <a:lnTo>
                    <a:pt x="15" y="222"/>
                  </a:lnTo>
                  <a:lnTo>
                    <a:pt x="15" y="205"/>
                  </a:lnTo>
                  <a:lnTo>
                    <a:pt x="19" y="188"/>
                  </a:lnTo>
                  <a:lnTo>
                    <a:pt x="26" y="172"/>
                  </a:lnTo>
                  <a:lnTo>
                    <a:pt x="39" y="161"/>
                  </a:lnTo>
                  <a:lnTo>
                    <a:pt x="55" y="154"/>
                  </a:lnTo>
                  <a:lnTo>
                    <a:pt x="58" y="153"/>
                  </a:lnTo>
                  <a:lnTo>
                    <a:pt x="61" y="151"/>
                  </a:lnTo>
                  <a:lnTo>
                    <a:pt x="63" y="150"/>
                  </a:lnTo>
                  <a:lnTo>
                    <a:pt x="63" y="147"/>
                  </a:lnTo>
                  <a:lnTo>
                    <a:pt x="61" y="144"/>
                  </a:lnTo>
                  <a:lnTo>
                    <a:pt x="53" y="124"/>
                  </a:lnTo>
                  <a:lnTo>
                    <a:pt x="53" y="106"/>
                  </a:lnTo>
                  <a:lnTo>
                    <a:pt x="60" y="88"/>
                  </a:lnTo>
                  <a:lnTo>
                    <a:pt x="71" y="72"/>
                  </a:lnTo>
                  <a:lnTo>
                    <a:pt x="86" y="61"/>
                  </a:lnTo>
                  <a:lnTo>
                    <a:pt x="105" y="54"/>
                  </a:lnTo>
                  <a:lnTo>
                    <a:pt x="123" y="52"/>
                  </a:lnTo>
                  <a:lnTo>
                    <a:pt x="141" y="59"/>
                  </a:lnTo>
                  <a:lnTo>
                    <a:pt x="143" y="59"/>
                  </a:lnTo>
                  <a:lnTo>
                    <a:pt x="144" y="61"/>
                  </a:lnTo>
                  <a:lnTo>
                    <a:pt x="147" y="62"/>
                  </a:lnTo>
                  <a:lnTo>
                    <a:pt x="149" y="62"/>
                  </a:lnTo>
                  <a:lnTo>
                    <a:pt x="151" y="61"/>
                  </a:lnTo>
                  <a:lnTo>
                    <a:pt x="153" y="59"/>
                  </a:lnTo>
                  <a:lnTo>
                    <a:pt x="154" y="57"/>
                  </a:lnTo>
                  <a:lnTo>
                    <a:pt x="160" y="40"/>
                  </a:lnTo>
                  <a:lnTo>
                    <a:pt x="171" y="27"/>
                  </a:lnTo>
                  <a:lnTo>
                    <a:pt x="185" y="19"/>
                  </a:lnTo>
                  <a:lnTo>
                    <a:pt x="202" y="14"/>
                  </a:lnTo>
                  <a:lnTo>
                    <a:pt x="219" y="13"/>
                  </a:lnTo>
                  <a:lnTo>
                    <a:pt x="236" y="17"/>
                  </a:lnTo>
                  <a:lnTo>
                    <a:pt x="251" y="26"/>
                  </a:lnTo>
                  <a:lnTo>
                    <a:pt x="263" y="38"/>
                  </a:lnTo>
                  <a:lnTo>
                    <a:pt x="271" y="54"/>
                  </a:lnTo>
                  <a:lnTo>
                    <a:pt x="271" y="57"/>
                  </a:lnTo>
                  <a:lnTo>
                    <a:pt x="274" y="58"/>
                  </a:lnTo>
                  <a:lnTo>
                    <a:pt x="275" y="59"/>
                  </a:lnTo>
                  <a:lnTo>
                    <a:pt x="278" y="59"/>
                  </a:lnTo>
                  <a:lnTo>
                    <a:pt x="280" y="61"/>
                  </a:lnTo>
                  <a:lnTo>
                    <a:pt x="282" y="59"/>
                  </a:lnTo>
                  <a:lnTo>
                    <a:pt x="301" y="52"/>
                  </a:lnTo>
                  <a:lnTo>
                    <a:pt x="320" y="54"/>
                  </a:lnTo>
                  <a:lnTo>
                    <a:pt x="339" y="61"/>
                  </a:lnTo>
                  <a:lnTo>
                    <a:pt x="354" y="72"/>
                  </a:lnTo>
                  <a:lnTo>
                    <a:pt x="366" y="88"/>
                  </a:lnTo>
                  <a:lnTo>
                    <a:pt x="371" y="106"/>
                  </a:lnTo>
                  <a:lnTo>
                    <a:pt x="371" y="124"/>
                  </a:lnTo>
                  <a:lnTo>
                    <a:pt x="363" y="144"/>
                  </a:lnTo>
                  <a:lnTo>
                    <a:pt x="361" y="147"/>
                  </a:lnTo>
                  <a:lnTo>
                    <a:pt x="363" y="150"/>
                  </a:lnTo>
                  <a:lnTo>
                    <a:pt x="364" y="151"/>
                  </a:lnTo>
                  <a:lnTo>
                    <a:pt x="367" y="153"/>
                  </a:lnTo>
                  <a:lnTo>
                    <a:pt x="370" y="154"/>
                  </a:lnTo>
                  <a:lnTo>
                    <a:pt x="387" y="161"/>
                  </a:lnTo>
                  <a:lnTo>
                    <a:pt x="398" y="172"/>
                  </a:lnTo>
                  <a:lnTo>
                    <a:pt x="406" y="188"/>
                  </a:lnTo>
                  <a:lnTo>
                    <a:pt x="411" y="205"/>
                  </a:lnTo>
                  <a:lnTo>
                    <a:pt x="411" y="222"/>
                  </a:lnTo>
                  <a:lnTo>
                    <a:pt x="406" y="239"/>
                  </a:lnTo>
                  <a:lnTo>
                    <a:pt x="398" y="253"/>
                  </a:lnTo>
                  <a:lnTo>
                    <a:pt x="384" y="264"/>
                  </a:lnTo>
                  <a:lnTo>
                    <a:pt x="367" y="270"/>
                  </a:ln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817"/>
            <p:cNvSpPr>
              <a:spLocks noEditPoints="1"/>
            </p:cNvSpPr>
            <p:nvPr>
              <p:custDataLst>
                <p:tags r:id="rId8"/>
              </p:custDataLst>
            </p:nvPr>
          </p:nvSpPr>
          <p:spPr>
            <a:xfrm>
              <a:off x="231" y="384"/>
              <a:ext cx="1201" cy="119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25" h="423">
                  <a:moveTo>
                    <a:pt x="380" y="143"/>
                  </a:moveTo>
                  <a:lnTo>
                    <a:pt x="387" y="122"/>
                  </a:lnTo>
                  <a:lnTo>
                    <a:pt x="385" y="99"/>
                  </a:lnTo>
                  <a:lnTo>
                    <a:pt x="377" y="79"/>
                  </a:lnTo>
                  <a:lnTo>
                    <a:pt x="363" y="62"/>
                  </a:lnTo>
                  <a:lnTo>
                    <a:pt x="346" y="48"/>
                  </a:lnTo>
                  <a:lnTo>
                    <a:pt x="325" y="40"/>
                  </a:lnTo>
                  <a:lnTo>
                    <a:pt x="304" y="38"/>
                  </a:lnTo>
                  <a:lnTo>
                    <a:pt x="282" y="44"/>
                  </a:lnTo>
                  <a:lnTo>
                    <a:pt x="273" y="27"/>
                  </a:lnTo>
                  <a:lnTo>
                    <a:pt x="257" y="13"/>
                  </a:lnTo>
                  <a:lnTo>
                    <a:pt x="240" y="5"/>
                  </a:lnTo>
                  <a:lnTo>
                    <a:pt x="222" y="0"/>
                  </a:lnTo>
                  <a:lnTo>
                    <a:pt x="202" y="0"/>
                  </a:lnTo>
                  <a:lnTo>
                    <a:pt x="182" y="5"/>
                  </a:lnTo>
                  <a:lnTo>
                    <a:pt x="165" y="13"/>
                  </a:lnTo>
                  <a:lnTo>
                    <a:pt x="151" y="26"/>
                  </a:lnTo>
                  <a:lnTo>
                    <a:pt x="143" y="44"/>
                  </a:lnTo>
                  <a:lnTo>
                    <a:pt x="120" y="38"/>
                  </a:lnTo>
                  <a:lnTo>
                    <a:pt x="99" y="40"/>
                  </a:lnTo>
                  <a:lnTo>
                    <a:pt x="79" y="48"/>
                  </a:lnTo>
                  <a:lnTo>
                    <a:pt x="61" y="62"/>
                  </a:lnTo>
                  <a:lnTo>
                    <a:pt x="48" y="79"/>
                  </a:lnTo>
                  <a:lnTo>
                    <a:pt x="40" y="99"/>
                  </a:lnTo>
                  <a:lnTo>
                    <a:pt x="37" y="122"/>
                  </a:lnTo>
                  <a:lnTo>
                    <a:pt x="44" y="143"/>
                  </a:lnTo>
                  <a:lnTo>
                    <a:pt x="27" y="153"/>
                  </a:lnTo>
                  <a:lnTo>
                    <a:pt x="13" y="167"/>
                  </a:lnTo>
                  <a:lnTo>
                    <a:pt x="5" y="184"/>
                  </a:lnTo>
                  <a:lnTo>
                    <a:pt x="0" y="203"/>
                  </a:lnTo>
                  <a:lnTo>
                    <a:pt x="0" y="223"/>
                  </a:lnTo>
                  <a:lnTo>
                    <a:pt x="5" y="241"/>
                  </a:lnTo>
                  <a:lnTo>
                    <a:pt x="13" y="258"/>
                  </a:lnTo>
                  <a:lnTo>
                    <a:pt x="26" y="272"/>
                  </a:lnTo>
                  <a:lnTo>
                    <a:pt x="44" y="281"/>
                  </a:lnTo>
                  <a:lnTo>
                    <a:pt x="39" y="303"/>
                  </a:lnTo>
                  <a:lnTo>
                    <a:pt x="41" y="325"/>
                  </a:lnTo>
                  <a:lnTo>
                    <a:pt x="50" y="346"/>
                  </a:lnTo>
                  <a:lnTo>
                    <a:pt x="63" y="363"/>
                  </a:lnTo>
                  <a:lnTo>
                    <a:pt x="81" y="377"/>
                  </a:lnTo>
                  <a:lnTo>
                    <a:pt x="101" y="385"/>
                  </a:lnTo>
                  <a:lnTo>
                    <a:pt x="122" y="387"/>
                  </a:lnTo>
                  <a:lnTo>
                    <a:pt x="143" y="380"/>
                  </a:lnTo>
                  <a:lnTo>
                    <a:pt x="151" y="398"/>
                  </a:lnTo>
                  <a:lnTo>
                    <a:pt x="165" y="411"/>
                  </a:lnTo>
                  <a:lnTo>
                    <a:pt x="182" y="419"/>
                  </a:lnTo>
                  <a:lnTo>
                    <a:pt x="202" y="423"/>
                  </a:lnTo>
                  <a:lnTo>
                    <a:pt x="222" y="423"/>
                  </a:lnTo>
                  <a:lnTo>
                    <a:pt x="240" y="419"/>
                  </a:lnTo>
                  <a:lnTo>
                    <a:pt x="257" y="411"/>
                  </a:lnTo>
                  <a:lnTo>
                    <a:pt x="273" y="398"/>
                  </a:lnTo>
                  <a:lnTo>
                    <a:pt x="282" y="380"/>
                  </a:lnTo>
                  <a:lnTo>
                    <a:pt x="304" y="387"/>
                  </a:lnTo>
                  <a:lnTo>
                    <a:pt x="325" y="385"/>
                  </a:lnTo>
                  <a:lnTo>
                    <a:pt x="344" y="377"/>
                  </a:lnTo>
                  <a:lnTo>
                    <a:pt x="361" y="363"/>
                  </a:lnTo>
                  <a:lnTo>
                    <a:pt x="375" y="346"/>
                  </a:lnTo>
                  <a:lnTo>
                    <a:pt x="384" y="325"/>
                  </a:lnTo>
                  <a:lnTo>
                    <a:pt x="385" y="303"/>
                  </a:lnTo>
                  <a:lnTo>
                    <a:pt x="380" y="281"/>
                  </a:lnTo>
                  <a:lnTo>
                    <a:pt x="398" y="272"/>
                  </a:lnTo>
                  <a:lnTo>
                    <a:pt x="411" y="258"/>
                  </a:lnTo>
                  <a:lnTo>
                    <a:pt x="421" y="241"/>
                  </a:lnTo>
                  <a:lnTo>
                    <a:pt x="425" y="223"/>
                  </a:lnTo>
                  <a:lnTo>
                    <a:pt x="423" y="203"/>
                  </a:lnTo>
                  <a:lnTo>
                    <a:pt x="419" y="184"/>
                  </a:lnTo>
                  <a:lnTo>
                    <a:pt x="411" y="167"/>
                  </a:lnTo>
                  <a:lnTo>
                    <a:pt x="398" y="153"/>
                  </a:lnTo>
                  <a:lnTo>
                    <a:pt x="380" y="143"/>
                  </a:lnTo>
                  <a:close/>
                  <a:moveTo>
                    <a:pt x="367" y="270"/>
                  </a:moveTo>
                  <a:lnTo>
                    <a:pt x="364" y="271"/>
                  </a:lnTo>
                  <a:lnTo>
                    <a:pt x="363" y="272"/>
                  </a:lnTo>
                  <a:lnTo>
                    <a:pt x="363" y="275"/>
                  </a:lnTo>
                  <a:lnTo>
                    <a:pt x="363" y="278"/>
                  </a:lnTo>
                  <a:lnTo>
                    <a:pt x="363" y="279"/>
                  </a:lnTo>
                  <a:lnTo>
                    <a:pt x="364" y="282"/>
                  </a:lnTo>
                  <a:lnTo>
                    <a:pt x="371" y="301"/>
                  </a:lnTo>
                  <a:lnTo>
                    <a:pt x="371" y="320"/>
                  </a:lnTo>
                  <a:lnTo>
                    <a:pt x="364" y="339"/>
                  </a:lnTo>
                  <a:lnTo>
                    <a:pt x="352" y="354"/>
                  </a:lnTo>
                  <a:lnTo>
                    <a:pt x="335" y="365"/>
                  </a:lnTo>
                  <a:lnTo>
                    <a:pt x="318" y="371"/>
                  </a:lnTo>
                  <a:lnTo>
                    <a:pt x="299" y="371"/>
                  </a:lnTo>
                  <a:lnTo>
                    <a:pt x="281" y="363"/>
                  </a:lnTo>
                  <a:lnTo>
                    <a:pt x="278" y="361"/>
                  </a:lnTo>
                  <a:lnTo>
                    <a:pt x="275" y="363"/>
                  </a:lnTo>
                  <a:lnTo>
                    <a:pt x="273" y="364"/>
                  </a:lnTo>
                  <a:lnTo>
                    <a:pt x="271" y="365"/>
                  </a:lnTo>
                  <a:lnTo>
                    <a:pt x="271" y="370"/>
                  </a:lnTo>
                  <a:lnTo>
                    <a:pt x="263" y="385"/>
                  </a:lnTo>
                  <a:lnTo>
                    <a:pt x="251" y="398"/>
                  </a:lnTo>
                  <a:lnTo>
                    <a:pt x="236" y="406"/>
                  </a:lnTo>
                  <a:lnTo>
                    <a:pt x="219" y="411"/>
                  </a:lnTo>
                  <a:lnTo>
                    <a:pt x="202" y="411"/>
                  </a:lnTo>
                  <a:lnTo>
                    <a:pt x="185" y="405"/>
                  </a:lnTo>
                  <a:lnTo>
                    <a:pt x="171" y="396"/>
                  </a:lnTo>
                  <a:lnTo>
                    <a:pt x="160" y="384"/>
                  </a:lnTo>
                  <a:lnTo>
                    <a:pt x="154" y="367"/>
                  </a:lnTo>
                  <a:lnTo>
                    <a:pt x="153" y="364"/>
                  </a:lnTo>
                  <a:lnTo>
                    <a:pt x="151" y="363"/>
                  </a:lnTo>
                  <a:lnTo>
                    <a:pt x="150" y="363"/>
                  </a:lnTo>
                  <a:lnTo>
                    <a:pt x="147" y="361"/>
                  </a:lnTo>
                  <a:lnTo>
                    <a:pt x="144" y="363"/>
                  </a:lnTo>
                  <a:lnTo>
                    <a:pt x="126" y="371"/>
                  </a:lnTo>
                  <a:lnTo>
                    <a:pt x="106" y="371"/>
                  </a:lnTo>
                  <a:lnTo>
                    <a:pt x="89" y="365"/>
                  </a:lnTo>
                  <a:lnTo>
                    <a:pt x="72" y="354"/>
                  </a:lnTo>
                  <a:lnTo>
                    <a:pt x="61" y="339"/>
                  </a:lnTo>
                  <a:lnTo>
                    <a:pt x="54" y="320"/>
                  </a:lnTo>
                  <a:lnTo>
                    <a:pt x="53" y="301"/>
                  </a:lnTo>
                  <a:lnTo>
                    <a:pt x="60" y="282"/>
                  </a:lnTo>
                  <a:lnTo>
                    <a:pt x="61" y="279"/>
                  </a:lnTo>
                  <a:lnTo>
                    <a:pt x="63" y="278"/>
                  </a:lnTo>
                  <a:lnTo>
                    <a:pt x="63" y="275"/>
                  </a:lnTo>
                  <a:lnTo>
                    <a:pt x="61" y="272"/>
                  </a:lnTo>
                  <a:lnTo>
                    <a:pt x="60" y="271"/>
                  </a:lnTo>
                  <a:lnTo>
                    <a:pt x="57" y="270"/>
                  </a:lnTo>
                  <a:lnTo>
                    <a:pt x="40" y="264"/>
                  </a:lnTo>
                  <a:lnTo>
                    <a:pt x="27" y="253"/>
                  </a:lnTo>
                  <a:lnTo>
                    <a:pt x="19" y="239"/>
                  </a:lnTo>
                  <a:lnTo>
                    <a:pt x="15" y="222"/>
                  </a:lnTo>
                  <a:lnTo>
                    <a:pt x="15" y="205"/>
                  </a:lnTo>
                  <a:lnTo>
                    <a:pt x="19" y="188"/>
                  </a:lnTo>
                  <a:lnTo>
                    <a:pt x="26" y="172"/>
                  </a:lnTo>
                  <a:lnTo>
                    <a:pt x="39" y="161"/>
                  </a:lnTo>
                  <a:lnTo>
                    <a:pt x="55" y="154"/>
                  </a:lnTo>
                  <a:lnTo>
                    <a:pt x="58" y="153"/>
                  </a:lnTo>
                  <a:lnTo>
                    <a:pt x="61" y="151"/>
                  </a:lnTo>
                  <a:lnTo>
                    <a:pt x="63" y="150"/>
                  </a:lnTo>
                  <a:lnTo>
                    <a:pt x="63" y="147"/>
                  </a:lnTo>
                  <a:lnTo>
                    <a:pt x="61" y="144"/>
                  </a:lnTo>
                  <a:lnTo>
                    <a:pt x="53" y="124"/>
                  </a:lnTo>
                  <a:lnTo>
                    <a:pt x="53" y="106"/>
                  </a:lnTo>
                  <a:lnTo>
                    <a:pt x="60" y="88"/>
                  </a:lnTo>
                  <a:lnTo>
                    <a:pt x="71" y="72"/>
                  </a:lnTo>
                  <a:lnTo>
                    <a:pt x="86" y="61"/>
                  </a:lnTo>
                  <a:lnTo>
                    <a:pt x="105" y="54"/>
                  </a:lnTo>
                  <a:lnTo>
                    <a:pt x="123" y="52"/>
                  </a:lnTo>
                  <a:lnTo>
                    <a:pt x="141" y="59"/>
                  </a:lnTo>
                  <a:lnTo>
                    <a:pt x="143" y="59"/>
                  </a:lnTo>
                  <a:lnTo>
                    <a:pt x="144" y="61"/>
                  </a:lnTo>
                  <a:lnTo>
                    <a:pt x="147" y="62"/>
                  </a:lnTo>
                  <a:lnTo>
                    <a:pt x="149" y="62"/>
                  </a:lnTo>
                  <a:lnTo>
                    <a:pt x="151" y="61"/>
                  </a:lnTo>
                  <a:lnTo>
                    <a:pt x="153" y="59"/>
                  </a:lnTo>
                  <a:lnTo>
                    <a:pt x="154" y="57"/>
                  </a:lnTo>
                  <a:lnTo>
                    <a:pt x="160" y="40"/>
                  </a:lnTo>
                  <a:lnTo>
                    <a:pt x="171" y="27"/>
                  </a:lnTo>
                  <a:lnTo>
                    <a:pt x="185" y="19"/>
                  </a:lnTo>
                  <a:lnTo>
                    <a:pt x="202" y="14"/>
                  </a:lnTo>
                  <a:lnTo>
                    <a:pt x="219" y="13"/>
                  </a:lnTo>
                  <a:lnTo>
                    <a:pt x="236" y="17"/>
                  </a:lnTo>
                  <a:lnTo>
                    <a:pt x="251" y="26"/>
                  </a:lnTo>
                  <a:lnTo>
                    <a:pt x="263" y="38"/>
                  </a:lnTo>
                  <a:lnTo>
                    <a:pt x="271" y="54"/>
                  </a:lnTo>
                  <a:lnTo>
                    <a:pt x="271" y="57"/>
                  </a:lnTo>
                  <a:lnTo>
                    <a:pt x="274" y="58"/>
                  </a:lnTo>
                  <a:lnTo>
                    <a:pt x="275" y="59"/>
                  </a:lnTo>
                  <a:lnTo>
                    <a:pt x="278" y="59"/>
                  </a:lnTo>
                  <a:lnTo>
                    <a:pt x="280" y="61"/>
                  </a:lnTo>
                  <a:lnTo>
                    <a:pt x="282" y="59"/>
                  </a:lnTo>
                  <a:lnTo>
                    <a:pt x="301" y="52"/>
                  </a:lnTo>
                  <a:lnTo>
                    <a:pt x="320" y="54"/>
                  </a:lnTo>
                  <a:lnTo>
                    <a:pt x="339" y="61"/>
                  </a:lnTo>
                  <a:lnTo>
                    <a:pt x="354" y="72"/>
                  </a:lnTo>
                  <a:lnTo>
                    <a:pt x="366" y="88"/>
                  </a:lnTo>
                  <a:lnTo>
                    <a:pt x="371" y="106"/>
                  </a:lnTo>
                  <a:lnTo>
                    <a:pt x="371" y="124"/>
                  </a:lnTo>
                  <a:lnTo>
                    <a:pt x="363" y="144"/>
                  </a:lnTo>
                  <a:lnTo>
                    <a:pt x="361" y="147"/>
                  </a:lnTo>
                  <a:lnTo>
                    <a:pt x="363" y="150"/>
                  </a:lnTo>
                  <a:lnTo>
                    <a:pt x="364" y="151"/>
                  </a:lnTo>
                  <a:lnTo>
                    <a:pt x="367" y="153"/>
                  </a:lnTo>
                  <a:lnTo>
                    <a:pt x="370" y="154"/>
                  </a:lnTo>
                  <a:lnTo>
                    <a:pt x="387" y="161"/>
                  </a:lnTo>
                  <a:lnTo>
                    <a:pt x="398" y="172"/>
                  </a:lnTo>
                  <a:lnTo>
                    <a:pt x="406" y="188"/>
                  </a:lnTo>
                  <a:lnTo>
                    <a:pt x="411" y="205"/>
                  </a:lnTo>
                  <a:lnTo>
                    <a:pt x="411" y="222"/>
                  </a:lnTo>
                  <a:lnTo>
                    <a:pt x="406" y="239"/>
                  </a:lnTo>
                  <a:lnTo>
                    <a:pt x="398" y="253"/>
                  </a:lnTo>
                  <a:lnTo>
                    <a:pt x="384" y="264"/>
                  </a:lnTo>
                  <a:lnTo>
                    <a:pt x="367" y="270"/>
                  </a:ln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817"/>
            <p:cNvSpPr>
              <a:spLocks noEditPoints="1"/>
            </p:cNvSpPr>
            <p:nvPr>
              <p:custDataLst>
                <p:tags r:id="rId9"/>
              </p:custDataLst>
            </p:nvPr>
          </p:nvSpPr>
          <p:spPr>
            <a:xfrm>
              <a:off x="2716" y="306"/>
              <a:ext cx="1201" cy="1196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425" h="423">
                  <a:moveTo>
                    <a:pt x="380" y="143"/>
                  </a:moveTo>
                  <a:lnTo>
                    <a:pt x="387" y="122"/>
                  </a:lnTo>
                  <a:lnTo>
                    <a:pt x="385" y="99"/>
                  </a:lnTo>
                  <a:lnTo>
                    <a:pt x="377" y="79"/>
                  </a:lnTo>
                  <a:lnTo>
                    <a:pt x="363" y="62"/>
                  </a:lnTo>
                  <a:lnTo>
                    <a:pt x="346" y="48"/>
                  </a:lnTo>
                  <a:lnTo>
                    <a:pt x="325" y="40"/>
                  </a:lnTo>
                  <a:lnTo>
                    <a:pt x="304" y="38"/>
                  </a:lnTo>
                  <a:lnTo>
                    <a:pt x="282" y="44"/>
                  </a:lnTo>
                  <a:lnTo>
                    <a:pt x="273" y="27"/>
                  </a:lnTo>
                  <a:lnTo>
                    <a:pt x="257" y="13"/>
                  </a:lnTo>
                  <a:lnTo>
                    <a:pt x="240" y="5"/>
                  </a:lnTo>
                  <a:lnTo>
                    <a:pt x="222" y="0"/>
                  </a:lnTo>
                  <a:lnTo>
                    <a:pt x="202" y="0"/>
                  </a:lnTo>
                  <a:lnTo>
                    <a:pt x="182" y="5"/>
                  </a:lnTo>
                  <a:lnTo>
                    <a:pt x="165" y="13"/>
                  </a:lnTo>
                  <a:lnTo>
                    <a:pt x="151" y="26"/>
                  </a:lnTo>
                  <a:lnTo>
                    <a:pt x="143" y="44"/>
                  </a:lnTo>
                  <a:lnTo>
                    <a:pt x="120" y="38"/>
                  </a:lnTo>
                  <a:lnTo>
                    <a:pt x="99" y="40"/>
                  </a:lnTo>
                  <a:lnTo>
                    <a:pt x="79" y="48"/>
                  </a:lnTo>
                  <a:lnTo>
                    <a:pt x="61" y="62"/>
                  </a:lnTo>
                  <a:lnTo>
                    <a:pt x="48" y="79"/>
                  </a:lnTo>
                  <a:lnTo>
                    <a:pt x="40" y="99"/>
                  </a:lnTo>
                  <a:lnTo>
                    <a:pt x="37" y="122"/>
                  </a:lnTo>
                  <a:lnTo>
                    <a:pt x="44" y="143"/>
                  </a:lnTo>
                  <a:lnTo>
                    <a:pt x="27" y="153"/>
                  </a:lnTo>
                  <a:lnTo>
                    <a:pt x="13" y="167"/>
                  </a:lnTo>
                  <a:lnTo>
                    <a:pt x="5" y="184"/>
                  </a:lnTo>
                  <a:lnTo>
                    <a:pt x="0" y="203"/>
                  </a:lnTo>
                  <a:lnTo>
                    <a:pt x="0" y="223"/>
                  </a:lnTo>
                  <a:lnTo>
                    <a:pt x="5" y="241"/>
                  </a:lnTo>
                  <a:lnTo>
                    <a:pt x="13" y="258"/>
                  </a:lnTo>
                  <a:lnTo>
                    <a:pt x="26" y="272"/>
                  </a:lnTo>
                  <a:lnTo>
                    <a:pt x="44" y="281"/>
                  </a:lnTo>
                  <a:lnTo>
                    <a:pt x="39" y="303"/>
                  </a:lnTo>
                  <a:lnTo>
                    <a:pt x="41" y="325"/>
                  </a:lnTo>
                  <a:lnTo>
                    <a:pt x="50" y="346"/>
                  </a:lnTo>
                  <a:lnTo>
                    <a:pt x="63" y="363"/>
                  </a:lnTo>
                  <a:lnTo>
                    <a:pt x="81" y="377"/>
                  </a:lnTo>
                  <a:lnTo>
                    <a:pt x="101" y="385"/>
                  </a:lnTo>
                  <a:lnTo>
                    <a:pt x="122" y="387"/>
                  </a:lnTo>
                  <a:lnTo>
                    <a:pt x="143" y="380"/>
                  </a:lnTo>
                  <a:lnTo>
                    <a:pt x="151" y="398"/>
                  </a:lnTo>
                  <a:lnTo>
                    <a:pt x="165" y="411"/>
                  </a:lnTo>
                  <a:lnTo>
                    <a:pt x="182" y="419"/>
                  </a:lnTo>
                  <a:lnTo>
                    <a:pt x="202" y="423"/>
                  </a:lnTo>
                  <a:lnTo>
                    <a:pt x="222" y="423"/>
                  </a:lnTo>
                  <a:lnTo>
                    <a:pt x="240" y="419"/>
                  </a:lnTo>
                  <a:lnTo>
                    <a:pt x="257" y="411"/>
                  </a:lnTo>
                  <a:lnTo>
                    <a:pt x="273" y="398"/>
                  </a:lnTo>
                  <a:lnTo>
                    <a:pt x="282" y="380"/>
                  </a:lnTo>
                  <a:lnTo>
                    <a:pt x="304" y="387"/>
                  </a:lnTo>
                  <a:lnTo>
                    <a:pt x="325" y="385"/>
                  </a:lnTo>
                  <a:lnTo>
                    <a:pt x="344" y="377"/>
                  </a:lnTo>
                  <a:lnTo>
                    <a:pt x="361" y="363"/>
                  </a:lnTo>
                  <a:lnTo>
                    <a:pt x="375" y="346"/>
                  </a:lnTo>
                  <a:lnTo>
                    <a:pt x="384" y="325"/>
                  </a:lnTo>
                  <a:lnTo>
                    <a:pt x="385" y="303"/>
                  </a:lnTo>
                  <a:lnTo>
                    <a:pt x="380" y="281"/>
                  </a:lnTo>
                  <a:lnTo>
                    <a:pt x="398" y="272"/>
                  </a:lnTo>
                  <a:lnTo>
                    <a:pt x="411" y="258"/>
                  </a:lnTo>
                  <a:lnTo>
                    <a:pt x="421" y="241"/>
                  </a:lnTo>
                  <a:lnTo>
                    <a:pt x="425" y="223"/>
                  </a:lnTo>
                  <a:lnTo>
                    <a:pt x="423" y="203"/>
                  </a:lnTo>
                  <a:lnTo>
                    <a:pt x="419" y="184"/>
                  </a:lnTo>
                  <a:lnTo>
                    <a:pt x="411" y="167"/>
                  </a:lnTo>
                  <a:lnTo>
                    <a:pt x="398" y="153"/>
                  </a:lnTo>
                  <a:lnTo>
                    <a:pt x="380" y="143"/>
                  </a:lnTo>
                  <a:close/>
                  <a:moveTo>
                    <a:pt x="367" y="270"/>
                  </a:moveTo>
                  <a:lnTo>
                    <a:pt x="364" y="271"/>
                  </a:lnTo>
                  <a:lnTo>
                    <a:pt x="363" y="272"/>
                  </a:lnTo>
                  <a:lnTo>
                    <a:pt x="363" y="275"/>
                  </a:lnTo>
                  <a:lnTo>
                    <a:pt x="363" y="278"/>
                  </a:lnTo>
                  <a:lnTo>
                    <a:pt x="363" y="279"/>
                  </a:lnTo>
                  <a:lnTo>
                    <a:pt x="364" y="282"/>
                  </a:lnTo>
                  <a:lnTo>
                    <a:pt x="371" y="301"/>
                  </a:lnTo>
                  <a:lnTo>
                    <a:pt x="371" y="320"/>
                  </a:lnTo>
                  <a:lnTo>
                    <a:pt x="364" y="339"/>
                  </a:lnTo>
                  <a:lnTo>
                    <a:pt x="352" y="354"/>
                  </a:lnTo>
                  <a:lnTo>
                    <a:pt x="335" y="365"/>
                  </a:lnTo>
                  <a:lnTo>
                    <a:pt x="318" y="371"/>
                  </a:lnTo>
                  <a:lnTo>
                    <a:pt x="299" y="371"/>
                  </a:lnTo>
                  <a:lnTo>
                    <a:pt x="281" y="363"/>
                  </a:lnTo>
                  <a:lnTo>
                    <a:pt x="278" y="361"/>
                  </a:lnTo>
                  <a:lnTo>
                    <a:pt x="275" y="363"/>
                  </a:lnTo>
                  <a:lnTo>
                    <a:pt x="273" y="364"/>
                  </a:lnTo>
                  <a:lnTo>
                    <a:pt x="271" y="365"/>
                  </a:lnTo>
                  <a:lnTo>
                    <a:pt x="271" y="370"/>
                  </a:lnTo>
                  <a:lnTo>
                    <a:pt x="263" y="385"/>
                  </a:lnTo>
                  <a:lnTo>
                    <a:pt x="251" y="398"/>
                  </a:lnTo>
                  <a:lnTo>
                    <a:pt x="236" y="406"/>
                  </a:lnTo>
                  <a:lnTo>
                    <a:pt x="219" y="411"/>
                  </a:lnTo>
                  <a:lnTo>
                    <a:pt x="202" y="411"/>
                  </a:lnTo>
                  <a:lnTo>
                    <a:pt x="185" y="405"/>
                  </a:lnTo>
                  <a:lnTo>
                    <a:pt x="171" y="396"/>
                  </a:lnTo>
                  <a:lnTo>
                    <a:pt x="160" y="384"/>
                  </a:lnTo>
                  <a:lnTo>
                    <a:pt x="154" y="367"/>
                  </a:lnTo>
                  <a:lnTo>
                    <a:pt x="153" y="364"/>
                  </a:lnTo>
                  <a:lnTo>
                    <a:pt x="151" y="363"/>
                  </a:lnTo>
                  <a:lnTo>
                    <a:pt x="150" y="363"/>
                  </a:lnTo>
                  <a:lnTo>
                    <a:pt x="147" y="361"/>
                  </a:lnTo>
                  <a:lnTo>
                    <a:pt x="144" y="363"/>
                  </a:lnTo>
                  <a:lnTo>
                    <a:pt x="126" y="371"/>
                  </a:lnTo>
                  <a:lnTo>
                    <a:pt x="106" y="371"/>
                  </a:lnTo>
                  <a:lnTo>
                    <a:pt x="89" y="365"/>
                  </a:lnTo>
                  <a:lnTo>
                    <a:pt x="72" y="354"/>
                  </a:lnTo>
                  <a:lnTo>
                    <a:pt x="61" y="339"/>
                  </a:lnTo>
                  <a:lnTo>
                    <a:pt x="54" y="320"/>
                  </a:lnTo>
                  <a:lnTo>
                    <a:pt x="53" y="301"/>
                  </a:lnTo>
                  <a:lnTo>
                    <a:pt x="60" y="282"/>
                  </a:lnTo>
                  <a:lnTo>
                    <a:pt x="61" y="279"/>
                  </a:lnTo>
                  <a:lnTo>
                    <a:pt x="63" y="278"/>
                  </a:lnTo>
                  <a:lnTo>
                    <a:pt x="63" y="275"/>
                  </a:lnTo>
                  <a:lnTo>
                    <a:pt x="61" y="272"/>
                  </a:lnTo>
                  <a:lnTo>
                    <a:pt x="60" y="271"/>
                  </a:lnTo>
                  <a:lnTo>
                    <a:pt x="57" y="270"/>
                  </a:lnTo>
                  <a:lnTo>
                    <a:pt x="40" y="264"/>
                  </a:lnTo>
                  <a:lnTo>
                    <a:pt x="27" y="253"/>
                  </a:lnTo>
                  <a:lnTo>
                    <a:pt x="19" y="239"/>
                  </a:lnTo>
                  <a:lnTo>
                    <a:pt x="15" y="222"/>
                  </a:lnTo>
                  <a:lnTo>
                    <a:pt x="15" y="205"/>
                  </a:lnTo>
                  <a:lnTo>
                    <a:pt x="19" y="188"/>
                  </a:lnTo>
                  <a:lnTo>
                    <a:pt x="26" y="172"/>
                  </a:lnTo>
                  <a:lnTo>
                    <a:pt x="39" y="161"/>
                  </a:lnTo>
                  <a:lnTo>
                    <a:pt x="55" y="154"/>
                  </a:lnTo>
                  <a:lnTo>
                    <a:pt x="58" y="153"/>
                  </a:lnTo>
                  <a:lnTo>
                    <a:pt x="61" y="151"/>
                  </a:lnTo>
                  <a:lnTo>
                    <a:pt x="63" y="150"/>
                  </a:lnTo>
                  <a:lnTo>
                    <a:pt x="63" y="147"/>
                  </a:lnTo>
                  <a:lnTo>
                    <a:pt x="61" y="144"/>
                  </a:lnTo>
                  <a:lnTo>
                    <a:pt x="53" y="124"/>
                  </a:lnTo>
                  <a:lnTo>
                    <a:pt x="53" y="106"/>
                  </a:lnTo>
                  <a:lnTo>
                    <a:pt x="60" y="88"/>
                  </a:lnTo>
                  <a:lnTo>
                    <a:pt x="71" y="72"/>
                  </a:lnTo>
                  <a:lnTo>
                    <a:pt x="86" y="61"/>
                  </a:lnTo>
                  <a:lnTo>
                    <a:pt x="105" y="54"/>
                  </a:lnTo>
                  <a:lnTo>
                    <a:pt x="123" y="52"/>
                  </a:lnTo>
                  <a:lnTo>
                    <a:pt x="141" y="59"/>
                  </a:lnTo>
                  <a:lnTo>
                    <a:pt x="143" y="59"/>
                  </a:lnTo>
                  <a:lnTo>
                    <a:pt x="144" y="61"/>
                  </a:lnTo>
                  <a:lnTo>
                    <a:pt x="147" y="62"/>
                  </a:lnTo>
                  <a:lnTo>
                    <a:pt x="149" y="62"/>
                  </a:lnTo>
                  <a:lnTo>
                    <a:pt x="151" y="61"/>
                  </a:lnTo>
                  <a:lnTo>
                    <a:pt x="153" y="59"/>
                  </a:lnTo>
                  <a:lnTo>
                    <a:pt x="154" y="57"/>
                  </a:lnTo>
                  <a:lnTo>
                    <a:pt x="160" y="40"/>
                  </a:lnTo>
                  <a:lnTo>
                    <a:pt x="171" y="27"/>
                  </a:lnTo>
                  <a:lnTo>
                    <a:pt x="185" y="19"/>
                  </a:lnTo>
                  <a:lnTo>
                    <a:pt x="202" y="14"/>
                  </a:lnTo>
                  <a:lnTo>
                    <a:pt x="219" y="13"/>
                  </a:lnTo>
                  <a:lnTo>
                    <a:pt x="236" y="17"/>
                  </a:lnTo>
                  <a:lnTo>
                    <a:pt x="251" y="26"/>
                  </a:lnTo>
                  <a:lnTo>
                    <a:pt x="263" y="38"/>
                  </a:lnTo>
                  <a:lnTo>
                    <a:pt x="271" y="54"/>
                  </a:lnTo>
                  <a:lnTo>
                    <a:pt x="271" y="57"/>
                  </a:lnTo>
                  <a:lnTo>
                    <a:pt x="274" y="58"/>
                  </a:lnTo>
                  <a:lnTo>
                    <a:pt x="275" y="59"/>
                  </a:lnTo>
                  <a:lnTo>
                    <a:pt x="278" y="59"/>
                  </a:lnTo>
                  <a:lnTo>
                    <a:pt x="280" y="61"/>
                  </a:lnTo>
                  <a:lnTo>
                    <a:pt x="282" y="59"/>
                  </a:lnTo>
                  <a:lnTo>
                    <a:pt x="301" y="52"/>
                  </a:lnTo>
                  <a:lnTo>
                    <a:pt x="320" y="54"/>
                  </a:lnTo>
                  <a:lnTo>
                    <a:pt x="339" y="61"/>
                  </a:lnTo>
                  <a:lnTo>
                    <a:pt x="354" y="72"/>
                  </a:lnTo>
                  <a:lnTo>
                    <a:pt x="366" y="88"/>
                  </a:lnTo>
                  <a:lnTo>
                    <a:pt x="371" y="106"/>
                  </a:lnTo>
                  <a:lnTo>
                    <a:pt x="371" y="124"/>
                  </a:lnTo>
                  <a:lnTo>
                    <a:pt x="363" y="144"/>
                  </a:lnTo>
                  <a:lnTo>
                    <a:pt x="361" y="147"/>
                  </a:lnTo>
                  <a:lnTo>
                    <a:pt x="363" y="150"/>
                  </a:lnTo>
                  <a:lnTo>
                    <a:pt x="364" y="151"/>
                  </a:lnTo>
                  <a:lnTo>
                    <a:pt x="367" y="153"/>
                  </a:lnTo>
                  <a:lnTo>
                    <a:pt x="370" y="154"/>
                  </a:lnTo>
                  <a:lnTo>
                    <a:pt x="387" y="161"/>
                  </a:lnTo>
                  <a:lnTo>
                    <a:pt x="398" y="172"/>
                  </a:lnTo>
                  <a:lnTo>
                    <a:pt x="406" y="188"/>
                  </a:lnTo>
                  <a:lnTo>
                    <a:pt x="411" y="205"/>
                  </a:lnTo>
                  <a:lnTo>
                    <a:pt x="411" y="222"/>
                  </a:lnTo>
                  <a:lnTo>
                    <a:pt x="406" y="239"/>
                  </a:lnTo>
                  <a:lnTo>
                    <a:pt x="398" y="253"/>
                  </a:lnTo>
                  <a:lnTo>
                    <a:pt x="384" y="264"/>
                  </a:lnTo>
                  <a:lnTo>
                    <a:pt x="367" y="270"/>
                  </a:ln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  <a:ln w="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7"/>
            <p:cNvSpPr/>
            <p:nvPr/>
          </p:nvSpPr>
          <p:spPr>
            <a:xfrm>
              <a:off x="315" y="384"/>
              <a:ext cx="1009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练</a:t>
              </a:r>
              <a:endParaRPr lang="zh-CN" altLang="en-US" sz="36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" name="矩形 8"/>
            <p:cNvSpPr/>
            <p:nvPr/>
          </p:nvSpPr>
          <p:spPr>
            <a:xfrm>
              <a:off x="1385" y="767"/>
              <a:ext cx="1009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一</a:t>
              </a:r>
              <a:endParaRPr lang="zh-CN" altLang="en-US" sz="36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" name="矩形 9"/>
            <p:cNvSpPr/>
            <p:nvPr/>
          </p:nvSpPr>
          <p:spPr>
            <a:xfrm>
              <a:off x="2716" y="384"/>
              <a:ext cx="1009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600" b="1" dirty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练</a:t>
              </a:r>
              <a:endParaRPr lang="zh-CN" altLang="en-US" sz="36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pic>
        <p:nvPicPr>
          <p:cNvPr id="22531" name="Picture 5" descr="D:\中级软件\素材库\other\动画库\笔和书.gif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146685" y="889000"/>
            <a:ext cx="20351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3"/>
          <p:cNvSpPr txBox="1">
            <a:spLocks noChangeArrowheads="1"/>
          </p:cNvSpPr>
          <p:nvPr/>
        </p:nvSpPr>
        <p:spPr bwMode="auto">
          <a:xfrm>
            <a:off x="2181860" y="656590"/>
            <a:ext cx="9314180" cy="1473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 sz="2800" b="1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kumimoji="1" lang="en-US" altLang="zh-CN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5</a:t>
            </a:r>
            <a:r>
              <a:rPr kumimoji="1"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.在下面的方格纸上，画一个面积是</a:t>
            </a:r>
            <a:r>
              <a:rPr kumimoji="1" lang="en-US" altLang="zh-CN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12</a:t>
            </a:r>
            <a:r>
              <a:rPr lang="en-US" altLang="zh-CN" sz="36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㎠</a:t>
            </a:r>
            <a:r>
              <a:rPr lang="zh-CN" altLang="en-US" sz="36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的平行四边形。（每个方格表示</a:t>
            </a:r>
            <a:r>
              <a:rPr lang="en-US" altLang="zh-CN" sz="36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1㎠</a:t>
            </a:r>
            <a:r>
              <a:rPr lang="zh-CN" altLang="en-US" sz="36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）</a:t>
            </a:r>
            <a:endParaRPr kumimoji="1" lang="zh-CN" altLang="en-US" sz="36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>
              <a:spcBef>
                <a:spcPct val="50000"/>
              </a:spcBef>
              <a:defRPr/>
            </a:pPr>
            <a:endParaRPr kumimoji="1" lang="zh-CN" altLang="en-US" sz="36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graphicFrame>
        <p:nvGraphicFramePr>
          <p:cNvPr id="12" name="表格 11"/>
          <p:cNvGraphicFramePr/>
          <p:nvPr>
            <p:custDataLst>
              <p:tags r:id="rId11"/>
            </p:custDataLst>
          </p:nvPr>
        </p:nvGraphicFramePr>
        <p:xfrm>
          <a:off x="876300" y="2416810"/>
          <a:ext cx="10744200" cy="2719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</a:tblGrid>
              <a:tr h="7181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6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6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6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6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6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6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6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6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6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6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6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6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6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6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6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6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6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6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6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6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6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6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6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6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73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1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等线 Light" panose="02010600030101010101" charset="-122"/>
                      </a:endParaRPr>
                    </a:p>
                  </a:txBody>
                  <a:tcPr marL="76200" marR="76200" marT="107950" marB="36195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文本框 20"/>
          <p:cNvSpPr txBox="1"/>
          <p:nvPr>
            <p:custDataLst>
              <p:tags r:id="rId12"/>
            </p:custDataLst>
          </p:nvPr>
        </p:nvSpPr>
        <p:spPr>
          <a:xfrm>
            <a:off x="1520190" y="5135880"/>
            <a:ext cx="22961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12=1</a:t>
            </a:r>
            <a:r>
              <a:rPr lang="zh-CN" altLang="en-US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×</a:t>
            </a:r>
            <a:r>
              <a:rPr lang="en-US" altLang="zh-CN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12</a:t>
            </a:r>
            <a:endParaRPr lang="en-US" altLang="zh-CN" sz="3200">
              <a:solidFill>
                <a:schemeClr val="dk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r>
              <a:rPr lang="en-US" altLang="zh-CN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  =2</a:t>
            </a:r>
            <a:r>
              <a:rPr lang="zh-CN" altLang="en-US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×</a:t>
            </a:r>
            <a:r>
              <a:rPr lang="en-US" altLang="zh-CN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6</a:t>
            </a:r>
            <a:endParaRPr lang="en-US" altLang="zh-CN" sz="3200">
              <a:solidFill>
                <a:schemeClr val="dk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r>
              <a:rPr lang="en-US" altLang="zh-CN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  =3</a:t>
            </a:r>
            <a:r>
              <a:rPr lang="zh-CN" altLang="en-US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×</a:t>
            </a:r>
            <a:r>
              <a:rPr lang="en-US" altLang="zh-CN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4</a:t>
            </a:r>
            <a:endParaRPr lang="en-US" altLang="zh-CN" sz="3200">
              <a:solidFill>
                <a:schemeClr val="dk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3622675" y="5615305"/>
            <a:ext cx="63366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可以画</a:t>
            </a:r>
            <a:r>
              <a:rPr lang="zh-CN" altLang="en-US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无数</a:t>
            </a:r>
            <a:r>
              <a:rPr lang="zh-CN" altLang="en-US" sz="32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个不同的平行四边形</a:t>
            </a:r>
            <a:endParaRPr lang="zh-CN" altLang="en-US" sz="3200">
              <a:solidFill>
                <a:schemeClr val="dk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 userDrawn="1">
            <p:custDataLst>
              <p:tags r:id="rId1"/>
            </p:custDataLst>
          </p:nvPr>
        </p:nvSpPr>
        <p:spPr>
          <a:xfrm rot="2315082">
            <a:off x="318135" y="7216775"/>
            <a:ext cx="533400" cy="459740"/>
          </a:xfrm>
          <a:prstGeom prst="triangle">
            <a:avLst/>
          </a:prstGeom>
          <a:gradFill flip="none" rotWithShape="1">
            <a:gsLst>
              <a:gs pos="0">
                <a:srgbClr val="FDE7E6"/>
              </a:gs>
              <a:gs pos="100000">
                <a:srgbClr val="CFF3FA"/>
              </a:gs>
            </a:gsLst>
            <a:lin ang="0" scaled="0"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 algn="ctr"/>
            <a:endParaRPr lang="zh-CN" altLang="en-US" sz="1600" baseline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 rot="1322092">
            <a:off x="11189335" y="1500505"/>
            <a:ext cx="780415" cy="671195"/>
            <a:chOff x="11170458" y="527508"/>
            <a:chExt cx="780362" cy="670898"/>
          </a:xfrm>
        </p:grpSpPr>
        <p:sp>
          <p:nvSpPr>
            <p:cNvPr id="2" name="等腰三角形 1"/>
            <p:cNvSpPr/>
            <p:nvPr userDrawn="1">
              <p:custDataLst>
                <p:tags r:id="rId3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等腰三角形 12"/>
            <p:cNvSpPr/>
            <p:nvPr userDrawn="1">
              <p:custDataLst>
                <p:tags r:id="rId4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5580" y="386715"/>
            <a:ext cx="138557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总结：</a:t>
            </a:r>
            <a:endParaRPr kumimoji="1"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长城行楷体" pitchFamily="49" charset="-122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08635" y="2070100"/>
            <a:ext cx="11329670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>
                <a:latin typeface="Times New Roman" panose="02020603050405020304" pitchFamily="18" charset="0"/>
              </a:rPr>
              <a:t>     </a:t>
            </a:r>
            <a:r>
              <a:rPr kumimoji="1" lang="en-US" altLang="zh-CN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</a:t>
            </a:r>
            <a:r>
              <a:rPr kumimoji="1"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通过剪拼的方法，我们可清楚地看到，平行四边形可以转化为</a:t>
            </a:r>
            <a:r>
              <a:rPr kumimoji="1" lang="zh-CN" altLang="en-US" sz="3600" b="1" u="sng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           </a:t>
            </a:r>
            <a:r>
              <a:rPr kumimoji="1"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，转化后的＿＿＿的面积跟原平行四边形的面积＿＿，而且长方形的</a:t>
            </a:r>
            <a:r>
              <a:rPr kumimoji="1" lang="zh-CN" altLang="en-US" sz="36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长</a:t>
            </a:r>
            <a:r>
              <a:rPr kumimoji="1"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和平行四边形的</a:t>
            </a:r>
            <a:r>
              <a:rPr kumimoji="1" lang="zh-CN" altLang="en-US" sz="36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底</a:t>
            </a:r>
            <a:r>
              <a:rPr kumimoji="1"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＿＿，长方形的</a:t>
            </a:r>
            <a:r>
              <a:rPr kumimoji="1" lang="zh-CN" altLang="en-US" sz="36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宽</a:t>
            </a:r>
            <a:r>
              <a:rPr kumimoji="1"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和平行四边形的</a:t>
            </a:r>
            <a:r>
              <a:rPr kumimoji="1" lang="zh-CN" altLang="en-US" sz="36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高</a:t>
            </a:r>
            <a:r>
              <a:rPr kumimoji="1"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＿＿。</a:t>
            </a:r>
            <a:endParaRPr kumimoji="1" lang="zh-CN" altLang="en-US" sz="36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552700" y="2515235"/>
            <a:ext cx="1905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zh-CN" altLang="en-US" sz="36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长方形</a:t>
            </a:r>
            <a:endParaRPr kumimoji="1" lang="zh-CN" altLang="en-US" sz="36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7073900" y="5574983"/>
            <a:ext cx="874713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3600" b="1">
                <a:solidFill>
                  <a:srgbClr val="FF33CC"/>
                </a:solidFill>
                <a:latin typeface="Times New Roman" panose="02020603050405020304" pitchFamily="18" charset="0"/>
              </a:rPr>
              <a:t> </a:t>
            </a:r>
            <a:r>
              <a:rPr kumimoji="1" lang="zh-CN" altLang="en-US" sz="3600" b="1">
                <a:solidFill>
                  <a:srgbClr val="FF33CC"/>
                </a:solidFill>
                <a:latin typeface="Times New Roman" panose="02020603050405020304" pitchFamily="18" charset="0"/>
              </a:rPr>
              <a:t>底　</a:t>
            </a:r>
            <a:endParaRPr kumimoji="1" lang="zh-CN" altLang="en-US" sz="36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912745" y="5538470"/>
            <a:ext cx="412940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3600" b="1">
                <a:solidFill>
                  <a:srgbClr val="FF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平行四边形的面积</a:t>
            </a:r>
            <a:r>
              <a:rPr kumimoji="1" lang="zh-CN" altLang="en-US" sz="3600" b="1">
                <a:solidFill>
                  <a:srgbClr val="FF33CC"/>
                </a:solidFill>
                <a:latin typeface="Times New Roman" panose="02020603050405020304" pitchFamily="18" charset="0"/>
              </a:rPr>
              <a:t>　</a:t>
            </a:r>
            <a:endParaRPr kumimoji="1" lang="zh-CN" altLang="en-US" sz="3600" b="1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7948930" y="3805555"/>
            <a:ext cx="12496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相等</a:t>
            </a:r>
            <a:endParaRPr lang="zh-CN" altLang="en-US" sz="36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508635" y="3805555"/>
            <a:ext cx="13150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相等</a:t>
            </a:r>
            <a:endParaRPr lang="zh-CN" altLang="en-US" sz="36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073650" y="5028883"/>
            <a:ext cx="989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6467475" y="2663190"/>
            <a:ext cx="1905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zh-CN" altLang="en-US" sz="36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长方形</a:t>
            </a:r>
            <a:endParaRPr kumimoji="1" lang="zh-CN" altLang="en-US" sz="36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3294380" y="3160395"/>
            <a:ext cx="135509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相等</a:t>
            </a:r>
            <a:endParaRPr lang="zh-CN" altLang="en-US" sz="3600" b="1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5151438" y="5163820"/>
            <a:ext cx="736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</a:rPr>
              <a:t>＝</a:t>
            </a:r>
            <a:endParaRPr lang="zh-CN" altLang="en-US" sz="3600" b="1">
              <a:solidFill>
                <a:srgbClr val="0000FF"/>
              </a:solidFill>
            </a:endParaRP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8296275" y="5086033"/>
            <a:ext cx="736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</a:rPr>
              <a:t>＝</a:t>
            </a:r>
            <a:endParaRPr lang="zh-CN" altLang="en-US" sz="3600" b="1">
              <a:solidFill>
                <a:srgbClr val="0000FF"/>
              </a:solidFill>
            </a:endParaRP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7242175" y="5119370"/>
            <a:ext cx="736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</a:rPr>
              <a:t>＝</a:t>
            </a:r>
            <a:endParaRPr lang="zh-CN" altLang="en-US" sz="3600" b="1">
              <a:solidFill>
                <a:srgbClr val="0000FF"/>
              </a:solidFill>
            </a:endParaRP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6815138" y="4449445"/>
            <a:ext cx="107791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200" b="1">
                <a:solidFill>
                  <a:srgbClr val="FF33CC"/>
                </a:solidFill>
              </a:rPr>
              <a:t>　</a:t>
            </a:r>
            <a:r>
              <a:rPr kumimoji="1" lang="zh-CN" altLang="en-US" sz="3600" b="1">
                <a:solidFill>
                  <a:srgbClr val="FF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长</a:t>
            </a:r>
            <a:r>
              <a:rPr kumimoji="1" lang="zh-CN" altLang="en-US" sz="3600" b="1">
                <a:solidFill>
                  <a:srgbClr val="FF33CC"/>
                </a:solidFill>
              </a:rPr>
              <a:t>　</a:t>
            </a:r>
            <a:endParaRPr kumimoji="1" lang="zh-CN" altLang="en-US" sz="3600" b="1">
              <a:solidFill>
                <a:srgbClr val="FF33CC"/>
              </a:solidFill>
            </a:endParaRP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8324850" y="4444683"/>
            <a:ext cx="9525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>
                <a:solidFill>
                  <a:srgbClr val="FF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宽</a:t>
            </a:r>
            <a:endParaRPr lang="zh-CN" altLang="en-US" sz="3600">
              <a:solidFill>
                <a:srgbClr val="FF33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8328025" y="5568633"/>
            <a:ext cx="94932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600" b="1">
                <a:solidFill>
                  <a:srgbClr val="FF33CC"/>
                </a:solidFill>
              </a:rPr>
              <a:t>高</a:t>
            </a:r>
            <a:endParaRPr kumimoji="1" lang="zh-CN" altLang="en-US" sz="3600" b="1">
              <a:solidFill>
                <a:srgbClr val="FF33CC"/>
              </a:solidFill>
            </a:endParaRP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6467475" y="4478020"/>
            <a:ext cx="6064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/>
              <a:t>=</a:t>
            </a:r>
            <a:endParaRPr lang="en-US" altLang="zh-CN" sz="4000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6822758" y="5513388"/>
            <a:ext cx="4794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/>
              <a:t>=</a:t>
            </a:r>
            <a:endParaRPr lang="en-US" altLang="zh-CN" sz="4000"/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7727950" y="4478020"/>
            <a:ext cx="49212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b="1"/>
              <a:t>×</a:t>
            </a:r>
            <a:endParaRPr kumimoji="1" lang="en-US" altLang="zh-CN" sz="3600" b="1"/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7773988" y="5513070"/>
            <a:ext cx="4064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600" b="1"/>
              <a:t>×</a:t>
            </a:r>
            <a:endParaRPr kumimoji="1" lang="en-US" altLang="zh-CN" sz="3600" b="1"/>
          </a:p>
        </p:txBody>
      </p:sp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3294063" y="4543108"/>
            <a:ext cx="310832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3600" b="1">
                <a:solidFill>
                  <a:srgbClr val="FF33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长方形的面积　</a:t>
            </a:r>
            <a:r>
              <a:rPr kumimoji="1" lang="zh-CN" altLang="en-US" sz="3600" b="1">
                <a:solidFill>
                  <a:srgbClr val="FF33CC"/>
                </a:solidFill>
              </a:rPr>
              <a:t>　</a:t>
            </a:r>
            <a:endParaRPr kumimoji="1" lang="zh-CN" altLang="en-US" sz="3600" b="1">
              <a:solidFill>
                <a:srgbClr val="FF33CC"/>
              </a:solidFill>
            </a:endParaRP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1581150" y="4547870"/>
            <a:ext cx="1325563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>
                <a:latin typeface="华文楷体" panose="02010600040101010101" pitchFamily="2" charset="-122"/>
                <a:ea typeface="华文楷体" panose="02010600040101010101" pitchFamily="2" charset="-122"/>
              </a:rPr>
              <a:t>因为，</a:t>
            </a:r>
            <a:endParaRPr lang="zh-CN" altLang="en-US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1581150" y="5538470"/>
            <a:ext cx="113093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>
                <a:latin typeface="华文楷体" panose="02010600040101010101" pitchFamily="2" charset="-122"/>
                <a:ea typeface="华文楷体" panose="02010600040101010101" pitchFamily="2" charset="-122"/>
              </a:rPr>
              <a:t>所以，</a:t>
            </a:r>
            <a:endParaRPr lang="zh-CN" altLang="en-US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242" name="矩形 1"/>
          <p:cNvSpPr/>
          <p:nvPr/>
        </p:nvSpPr>
        <p:spPr>
          <a:xfrm>
            <a:off x="753745" y="1132205"/>
            <a:ext cx="79565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kumimoji="1"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通过本节课的学习，你收获了什么？</a:t>
            </a:r>
            <a:endParaRPr kumimoji="1" lang="zh-CN" altLang="en-US" sz="36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2127" t="10661" r="17263" b="52647"/>
          <a:stretch>
            <a:fillRect/>
          </a:stretch>
        </p:blipFill>
        <p:spPr>
          <a:xfrm>
            <a:off x="10275570" y="0"/>
            <a:ext cx="1916430" cy="157099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5" nodeType="click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6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17" nodeType="with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7" nodeType="with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2" nodeType="with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3" nodeType="clickEffect"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8" presetClass="entr" presetSubtype="12" fill="hold" grpId="10" nodeType="with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8" presetClass="entr" presetSubtype="12" fill="hold" grpId="9" nodeType="withEffect"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8" presetClass="entr" presetSubtype="12" fill="hold" grpId="1" nodeType="withEffect"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4" nodeType="clickEffect"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5" presetClass="entr" presetSubtype="0" fill="hold" grpId="11" nodeType="withEffect"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5" presetClass="entr" presetSubtype="0" fill="hold" grpId="8" nodeType="withEffect"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5" presetClass="entr" presetSubtype="0" fill="hold" grpId="12" nodeType="withEffect"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18" nodeType="clickEffect"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8" presetClass="entr" presetSubtype="16" fill="hold" grpId="13" nodeType="withEffect"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8" presetClass="entr" presetSubtype="16" fill="hold" grpId="15" nodeType="withEffect"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9" nodeType="clickEffect"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4" nodeType="withEffect"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0" presetClass="entr" presetSubtype="0" fill="hold" grpId="16" nodeType="withEffect"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3" grpId="1"/>
      <p:bldP spid="48135" grpId="2"/>
      <p:bldP spid="48136" grpId="3"/>
      <p:bldP spid="48137" grpId="4"/>
      <p:bldP spid="48139" grpId="5"/>
      <p:bldP spid="48140" grpId="6"/>
      <p:bldP spid="48141" grpId="7"/>
      <p:bldP spid="48142" grpId="8"/>
      <p:bldP spid="48143" grpId="9"/>
      <p:bldP spid="48144" grpId="10"/>
      <p:bldP spid="48145" grpId="11"/>
      <p:bldP spid="48146" grpId="12"/>
      <p:bldP spid="48147" grpId="13"/>
      <p:bldP spid="48148" grpId="14"/>
      <p:bldP spid="48149" grpId="15"/>
      <p:bldP spid="48150" grpId="16"/>
      <p:bldP spid="48151" grpId="17"/>
      <p:bldP spid="48152" grpId="18"/>
      <p:bldP spid="48153" grpId="19"/>
      <p:bldP spid="266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 userDrawn="1">
            <p:custDataLst>
              <p:tags r:id="rId1"/>
            </p:custDataLst>
          </p:nvPr>
        </p:nvSpPr>
        <p:spPr>
          <a:xfrm rot="2315082">
            <a:off x="260985" y="6021705"/>
            <a:ext cx="533400" cy="459740"/>
          </a:xfrm>
          <a:prstGeom prst="triangle">
            <a:avLst/>
          </a:prstGeom>
          <a:gradFill flip="none" rotWithShape="1">
            <a:gsLst>
              <a:gs pos="0">
                <a:srgbClr val="FDE7E6"/>
              </a:gs>
              <a:gs pos="100000">
                <a:srgbClr val="CFF3FA"/>
              </a:gs>
            </a:gsLst>
            <a:lin ang="0" scaled="0"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 algn="ctr"/>
            <a:endParaRPr lang="zh-CN" altLang="en-US" sz="1600" baseline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17" name="等腰三角形 16"/>
            <p:cNvSpPr/>
            <p:nvPr userDrawn="1">
              <p:custDataLst>
                <p:tags r:id="rId3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等腰三角形 17"/>
            <p:cNvSpPr/>
            <p:nvPr userDrawn="1">
              <p:custDataLst>
                <p:tags r:id="rId4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735455" y="3579495"/>
            <a:ext cx="8895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>
                <a:solidFill>
                  <a:schemeClr val="dk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en-US" sz="6000">
                <a:solidFill>
                  <a:schemeClr val="dk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祝大家工作、生活愉快！身体健康！</a:t>
            </a:r>
            <a:endParaRPr lang="zh-CN" altLang="en-US" sz="6000">
              <a:solidFill>
                <a:schemeClr val="dk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799840" y="1690370"/>
            <a:ext cx="4766310" cy="6553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8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谢谢大家！</a:t>
            </a:r>
            <a:endParaRPr lang="zh-CN" altLang="en-US" sz="80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2127" t="10661" r="17263" b="52647"/>
          <a:stretch>
            <a:fillRect/>
          </a:stretch>
        </p:blipFill>
        <p:spPr>
          <a:xfrm>
            <a:off x="10275570" y="0"/>
            <a:ext cx="1916430" cy="157099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 userDrawn="1">
            <p:custDataLst>
              <p:tags r:id="rId1"/>
            </p:custDataLst>
          </p:nvPr>
        </p:nvSpPr>
        <p:spPr>
          <a:xfrm rot="2315082">
            <a:off x="260985" y="6021705"/>
            <a:ext cx="533400" cy="459740"/>
          </a:xfrm>
          <a:prstGeom prst="triangle">
            <a:avLst/>
          </a:prstGeom>
          <a:gradFill flip="none" rotWithShape="1">
            <a:gsLst>
              <a:gs pos="0">
                <a:srgbClr val="FDE7E6"/>
              </a:gs>
              <a:gs pos="100000">
                <a:srgbClr val="CFF3FA"/>
              </a:gs>
            </a:gsLst>
            <a:lin ang="0" scaled="0"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 algn="ctr"/>
            <a:endParaRPr lang="zh-CN" altLang="en-US" sz="1600" baseline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17" name="等腰三角形 16"/>
            <p:cNvSpPr/>
            <p:nvPr userDrawn="1">
              <p:custDataLst>
                <p:tags r:id="rId3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等腰三角形 17"/>
            <p:cNvSpPr/>
            <p:nvPr userDrawn="1">
              <p:custDataLst>
                <p:tags r:id="rId4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456690" y="372745"/>
            <a:ext cx="88499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dk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上美术课，老师准备了两张不同形状的卡纸，猜一猜这两张卡纸哪张面积大呢？</a:t>
            </a:r>
            <a:endParaRPr lang="zh-CN" altLang="en-US" sz="3600">
              <a:solidFill>
                <a:schemeClr val="dk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6570980" y="2506345"/>
            <a:ext cx="3303270" cy="2600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 rot="0">
            <a:off x="1861185" y="2425065"/>
            <a:ext cx="3952875" cy="2560320"/>
            <a:chOff x="6430" y="5022"/>
            <a:chExt cx="3633" cy="2212"/>
          </a:xfrm>
          <a:solidFill>
            <a:schemeClr val="bg2">
              <a:lumMod val="75000"/>
            </a:schemeClr>
          </a:solidFill>
        </p:grpSpPr>
        <p:cxnSp>
          <p:nvCxnSpPr>
            <p:cNvPr id="4" name="直接连接符 3"/>
            <p:cNvCxnSpPr/>
            <p:nvPr>
              <p:custDataLst>
                <p:tags r:id="rId7"/>
              </p:custDataLst>
            </p:nvPr>
          </p:nvCxnSpPr>
          <p:spPr>
            <a:xfrm>
              <a:off x="6991" y="6883"/>
              <a:ext cx="333" cy="0"/>
            </a:xfrm>
            <a:prstGeom prst="lin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>
              <p:custDataLst>
                <p:tags r:id="rId8"/>
              </p:custDataLst>
            </p:nvPr>
          </p:nvCxnSpPr>
          <p:spPr>
            <a:xfrm>
              <a:off x="7324" y="6883"/>
              <a:ext cx="0" cy="351"/>
            </a:xfrm>
            <a:prstGeom prst="lin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" name="平行四边形 6"/>
            <p:cNvSpPr/>
            <p:nvPr>
              <p:custDataLst>
                <p:tags r:id="rId9"/>
              </p:custDataLst>
            </p:nvPr>
          </p:nvSpPr>
          <p:spPr>
            <a:xfrm>
              <a:off x="6430" y="5022"/>
              <a:ext cx="3633" cy="2212"/>
            </a:xfrm>
            <a:prstGeom prst="parallelogram">
              <a:avLst/>
            </a:prstGeom>
            <a:grpFill/>
            <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</a:gra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75895" y="189230"/>
            <a:ext cx="1819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猜想：</a:t>
            </a:r>
            <a:endParaRPr lang="zh-CN" altLang="en-US" sz="36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 l="2127" t="10661" r="17263" b="52647"/>
          <a:stretch>
            <a:fillRect/>
          </a:stretch>
        </p:blipFill>
        <p:spPr>
          <a:xfrm>
            <a:off x="10275570" y="0"/>
            <a:ext cx="1916430" cy="157099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1456690" y="3350260"/>
            <a:ext cx="1108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4.3</a:t>
            </a:r>
            <a:r>
              <a:rPr lang="en-US" altLang="zh-CN" sz="280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cm</a:t>
            </a:r>
            <a:endParaRPr lang="en-US" altLang="zh-CN" sz="2800">
              <a:solidFill>
                <a:schemeClr val="dk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3124835" y="4985385"/>
            <a:ext cx="871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8cm</a:t>
            </a:r>
            <a:endParaRPr lang="en-US" altLang="zh-CN" sz="2800">
              <a:solidFill>
                <a:schemeClr val="dk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4"/>
            </p:custDataLst>
          </p:nvPr>
        </p:nvSpPr>
        <p:spPr>
          <a:xfrm>
            <a:off x="5814060" y="3444240"/>
            <a:ext cx="1108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en-US" altLang="zh-CN" sz="280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cm</a:t>
            </a:r>
            <a:endParaRPr lang="en-US" altLang="zh-CN" sz="2800">
              <a:solidFill>
                <a:schemeClr val="dk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5"/>
            </p:custDataLst>
          </p:nvPr>
        </p:nvSpPr>
        <p:spPr>
          <a:xfrm>
            <a:off x="7908925" y="5212080"/>
            <a:ext cx="871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8cm</a:t>
            </a:r>
            <a:endParaRPr lang="en-US" altLang="zh-CN" sz="2800">
              <a:solidFill>
                <a:schemeClr val="dk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custDataLst>
      <p:tags r:id="rId1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127" t="10661" r="17263" b="52647"/>
          <a:stretch>
            <a:fillRect/>
          </a:stretch>
        </p:blipFill>
        <p:spPr>
          <a:xfrm>
            <a:off x="10275570" y="0"/>
            <a:ext cx="1916430" cy="1570990"/>
          </a:xfrm>
          <a:prstGeom prst="rect">
            <a:avLst/>
          </a:prstGeom>
        </p:spPr>
      </p:pic>
      <p:sp>
        <p:nvSpPr>
          <p:cNvPr id="10" name="等腰三角形 9"/>
          <p:cNvSpPr/>
          <p:nvPr userDrawn="1">
            <p:custDataLst>
              <p:tags r:id="rId3"/>
            </p:custDataLst>
          </p:nvPr>
        </p:nvSpPr>
        <p:spPr>
          <a:xfrm rot="2315082">
            <a:off x="260985" y="6021705"/>
            <a:ext cx="533400" cy="459740"/>
          </a:xfrm>
          <a:prstGeom prst="triangle">
            <a:avLst/>
          </a:prstGeom>
          <a:gradFill flip="none" rotWithShape="1">
            <a:gsLst>
              <a:gs pos="0">
                <a:srgbClr val="FDE7E6"/>
              </a:gs>
              <a:gs pos="100000">
                <a:srgbClr val="CFF3FA"/>
              </a:gs>
            </a:gsLst>
            <a:lin ang="0" scaled="0"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0" algn="ctr"/>
            <a:endParaRPr lang="zh-CN" altLang="en-US" sz="1600" baseline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4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12" name="等腰三角形 11"/>
            <p:cNvSpPr/>
            <p:nvPr userDrawn="1">
              <p:custDataLst>
                <p:tags r:id="rId5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等腰三角形 12"/>
            <p:cNvSpPr/>
            <p:nvPr userDrawn="1">
              <p:custDataLst>
                <p:tags r:id="rId6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2443480" y="236855"/>
            <a:ext cx="8849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例</a:t>
            </a:r>
            <a:r>
              <a:rPr lang="en-US" altLang="zh-CN"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</a:t>
            </a:r>
            <a:r>
              <a:rPr lang="zh-CN" altLang="en-US"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：</a:t>
            </a:r>
            <a:r>
              <a:rPr lang="zh-CN" altLang="en-US" sz="36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要知道它们的大小我们该怎么比较呢？</a:t>
            </a:r>
            <a:endParaRPr lang="zh-CN" altLang="en-US" sz="3600">
              <a:solidFill>
                <a:schemeClr val="dk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18" name="表格 17"/>
          <p:cNvGraphicFramePr/>
          <p:nvPr>
            <p:custDataLst>
              <p:tags r:id="rId8"/>
            </p:custDataLst>
          </p:nvPr>
        </p:nvGraphicFramePr>
        <p:xfrm>
          <a:off x="10795" y="2248535"/>
          <a:ext cx="11848465" cy="350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  <a:gridCol w="657225"/>
                <a:gridCol w="658495"/>
                <a:gridCol w="655955"/>
                <a:gridCol w="659130"/>
                <a:gridCol w="657225"/>
                <a:gridCol w="658495"/>
                <a:gridCol w="658495"/>
                <a:gridCol w="684530"/>
                <a:gridCol w="647700"/>
                <a:gridCol w="658495"/>
                <a:gridCol w="657225"/>
                <a:gridCol w="657860"/>
                <a:gridCol w="657860"/>
                <a:gridCol w="657225"/>
                <a:gridCol w="657225"/>
                <a:gridCol w="659130"/>
                <a:gridCol w="658495"/>
              </a:tblGrid>
              <a:tr h="732790"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</a:tr>
              <a:tr h="699135"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</a:tr>
              <a:tr h="699770"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</a:tr>
              <a:tr h="668655"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</a:tr>
              <a:tr h="699770"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平行四边形 23"/>
          <p:cNvSpPr/>
          <p:nvPr>
            <p:custDataLst>
              <p:tags r:id="rId9"/>
            </p:custDataLst>
          </p:nvPr>
        </p:nvSpPr>
        <p:spPr>
          <a:xfrm>
            <a:off x="0" y="2249170"/>
            <a:ext cx="5962650" cy="2798445"/>
          </a:xfrm>
          <a:prstGeom prst="parallelogram">
            <a:avLst>
              <a:gd name="adj" fmla="val 23076"/>
            </a:avLst>
          </a:prstGeom>
          <a:solidFill>
            <a:schemeClr val="bg2">
              <a:lumMod val="75000"/>
              <a:alpha val="76000"/>
            </a:schemeClr>
          </a:solidFill>
          <a:ln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>
            <p:custDataLst>
              <p:tags r:id="rId10"/>
            </p:custDataLst>
          </p:nvPr>
        </p:nvSpPr>
        <p:spPr>
          <a:xfrm>
            <a:off x="6580505" y="2273935"/>
            <a:ext cx="5278755" cy="2797175"/>
          </a:xfrm>
          <a:prstGeom prst="rect">
            <a:avLst/>
          </a:prstGeom>
          <a:solidFill>
            <a:schemeClr val="accent2">
              <a:lumMod val="40000"/>
              <a:lumOff val="60000"/>
              <a:alpha val="76000"/>
            </a:schemeClr>
          </a:solidFill>
          <a:ln w="19050"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1"/>
            </p:custDataLst>
          </p:nvPr>
        </p:nvSpPr>
        <p:spPr>
          <a:xfrm>
            <a:off x="307975" y="1027430"/>
            <a:ext cx="103016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（方法一：用数方格的方法算出两个图形的面积，一个方格表示</a:t>
            </a:r>
            <a:r>
              <a:rPr lang="en-US" altLang="zh-CN" sz="32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 </a:t>
            </a:r>
            <a:r>
              <a:rPr lang="en-US" altLang="zh-CN" sz="32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㎠,</a:t>
            </a:r>
            <a:r>
              <a:rPr lang="zh-CN" altLang="en-US" sz="32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不满一格都按半格计算。）</a:t>
            </a:r>
            <a:endParaRPr lang="zh-CN" altLang="en-US" sz="320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895" y="189230"/>
            <a:ext cx="2159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验证猜想：</a:t>
            </a:r>
            <a:endParaRPr lang="zh-CN" altLang="en-US" sz="36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805305" y="5893435"/>
            <a:ext cx="8581390" cy="521970"/>
            <a:chOff x="2528" y="5740"/>
            <a:chExt cx="13514" cy="822"/>
          </a:xfrm>
        </p:grpSpPr>
        <p:sp>
          <p:nvSpPr>
            <p:cNvPr id="5" name="Text Box 42"/>
            <p:cNvSpPr txBox="1"/>
            <p:nvPr/>
          </p:nvSpPr>
          <p:spPr>
            <a:xfrm>
              <a:off x="2528" y="5740"/>
              <a:ext cx="13514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平行四边形面积                 长方形面积</a:t>
              </a:r>
              <a:r>
                <a:rPr lang="en-US" altLang="zh-CN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相等</a:t>
              </a:r>
              <a:endPara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36" name="AutoShape 52"/>
            <p:cNvSpPr/>
            <p:nvPr/>
          </p:nvSpPr>
          <p:spPr>
            <a:xfrm>
              <a:off x="8071" y="5981"/>
              <a:ext cx="2155" cy="340"/>
            </a:xfrm>
            <a:prstGeom prst="leftRightArrow">
              <a:avLst>
                <a:gd name="adj1" fmla="val 50000"/>
                <a:gd name="adj2" fmla="val 126735"/>
              </a:avLst>
            </a:prstGeom>
            <a:solidFill>
              <a:srgbClr val="0000CC"/>
            </a:solidFill>
            <a:ln w="9525">
              <a:noFill/>
            </a:ln>
          </p:spPr>
          <p:txBody>
            <a:bodyPr wrap="none" anchor="ctr" anchorCtr="0"/>
            <a:p>
              <a:pPr algn="ctr"/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6580505" y="2296795"/>
            <a:ext cx="678815" cy="666750"/>
          </a:xfrm>
          <a:prstGeom prst="rect">
            <a:avLst/>
          </a:prstGeom>
          <a:solidFill>
            <a:schemeClr val="accent3">
              <a:lumMod val="75000"/>
              <a:alpha val="4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直角三角形 13"/>
          <p:cNvSpPr/>
          <p:nvPr/>
        </p:nvSpPr>
        <p:spPr>
          <a:xfrm flipV="1">
            <a:off x="5257165" y="2249170"/>
            <a:ext cx="705485" cy="2819400"/>
          </a:xfrm>
          <a:prstGeom prst="rtTriangle">
            <a:avLst/>
          </a:prstGeom>
          <a:solidFill>
            <a:srgbClr val="FF0000">
              <a:alpha val="49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>
            <p:custDataLst>
              <p:tags r:id="rId12"/>
            </p:custDataLst>
          </p:nvPr>
        </p:nvSpPr>
        <p:spPr>
          <a:xfrm>
            <a:off x="879475" y="5049520"/>
            <a:ext cx="871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8cm</a:t>
            </a:r>
            <a:endParaRPr lang="en-US" altLang="zh-CN" sz="2800">
              <a:solidFill>
                <a:schemeClr val="dk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13"/>
            </p:custDataLst>
          </p:nvPr>
        </p:nvSpPr>
        <p:spPr>
          <a:xfrm>
            <a:off x="6150610" y="3207385"/>
            <a:ext cx="1108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en-US" altLang="zh-CN" sz="280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cm</a:t>
            </a:r>
            <a:endParaRPr lang="en-US" altLang="zh-CN" sz="2800">
              <a:solidFill>
                <a:schemeClr val="dk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3" name="文本框 42"/>
          <p:cNvSpPr txBox="1"/>
          <p:nvPr>
            <p:custDataLst>
              <p:tags r:id="rId14"/>
            </p:custDataLst>
          </p:nvPr>
        </p:nvSpPr>
        <p:spPr>
          <a:xfrm>
            <a:off x="9008745" y="5095240"/>
            <a:ext cx="871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8cm</a:t>
            </a:r>
            <a:endParaRPr lang="en-US" altLang="zh-CN" sz="2800">
              <a:solidFill>
                <a:schemeClr val="dk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7" name="直角三角形 46"/>
          <p:cNvSpPr/>
          <p:nvPr/>
        </p:nvSpPr>
        <p:spPr>
          <a:xfrm rot="10800000" flipV="1">
            <a:off x="0" y="2249170"/>
            <a:ext cx="647065" cy="2787015"/>
          </a:xfrm>
          <a:prstGeom prst="rtTriangle">
            <a:avLst/>
          </a:prstGeom>
          <a:solidFill>
            <a:srgbClr val="F5F7F9">
              <a:alpha val="75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10800000" flipV="1">
            <a:off x="-635" y="2210435"/>
            <a:ext cx="706120" cy="2836545"/>
          </a:xfrm>
          <a:prstGeom prst="rtTriangle">
            <a:avLst/>
          </a:prstGeom>
          <a:solidFill>
            <a:srgbClr val="FF0000">
              <a:alpha val="60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>
            <p:custDataLst>
              <p:tags r:id="rId15"/>
            </p:custDataLst>
          </p:nvPr>
        </p:nvSpPr>
        <p:spPr>
          <a:xfrm>
            <a:off x="5715" y="3173095"/>
            <a:ext cx="1108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4.3</a:t>
            </a:r>
            <a:r>
              <a:rPr lang="en-US" altLang="zh-CN" sz="280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cm</a:t>
            </a:r>
            <a:endParaRPr lang="en-US" altLang="zh-CN" sz="2800">
              <a:solidFill>
                <a:schemeClr val="dk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custDataLst>
      <p:tags r:id="rId1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1875 0 L 0.431979 -0.00157407 " pathEditMode="relative" rAng="0" ptsTypes="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7" grpId="0" bldLvl="0" animBg="1"/>
      <p:bldP spid="14" grpId="0" bldLvl="0" animBg="1"/>
      <p:bldP spid="22" grpId="0" bldLvl="0" animBg="1"/>
      <p:bldP spid="22" grpId="1" bldLvl="0" animBg="1"/>
      <p:bldP spid="4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1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12" name="等腰三角形 11"/>
            <p:cNvSpPr/>
            <p:nvPr userDrawn="1">
              <p:custDataLst>
                <p:tags r:id="rId2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等腰三角形 12"/>
            <p:cNvSpPr/>
            <p:nvPr userDrawn="1">
              <p:custDataLst>
                <p:tags r:id="rId3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2011680" y="915035"/>
            <a:ext cx="8849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你能把长方形转化成平行四边形吗？</a:t>
            </a:r>
            <a:endParaRPr lang="zh-CN" altLang="en-US" sz="3600">
              <a:solidFill>
                <a:schemeClr val="dk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5"/>
            </p:custDataLst>
          </p:nvPr>
        </p:nvSpPr>
        <p:spPr>
          <a:xfrm>
            <a:off x="0" y="1748790"/>
            <a:ext cx="11722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（方法二：</a:t>
            </a:r>
            <a:r>
              <a:rPr lang="zh-CN" sz="32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转化法，把没有学过的知识转化成已学过的知识</a:t>
            </a:r>
            <a:r>
              <a:rPr lang="zh-CN" altLang="en-US" sz="32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。）</a:t>
            </a:r>
            <a:endParaRPr lang="zh-CN" altLang="en-US" sz="320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02410" y="2503170"/>
            <a:ext cx="7038340" cy="582930"/>
            <a:chOff x="215" y="2641"/>
            <a:chExt cx="11084" cy="918"/>
          </a:xfrm>
        </p:grpSpPr>
        <p:sp>
          <p:nvSpPr>
            <p:cNvPr id="2" name="文本框 1"/>
            <p:cNvSpPr txBox="1"/>
            <p:nvPr>
              <p:custDataLst>
                <p:tags r:id="rId6"/>
              </p:custDataLst>
            </p:nvPr>
          </p:nvSpPr>
          <p:spPr>
            <a:xfrm>
              <a:off x="215" y="2641"/>
              <a:ext cx="1108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（平行四边形</a:t>
              </a:r>
              <a:r>
                <a:rPr lang="en-US" altLang="zh-CN" sz="32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                    </a:t>
              </a:r>
              <a:r>
                <a:rPr lang="zh-CN" altLang="en-US" sz="32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长方形。）</a:t>
              </a:r>
              <a:endParaRPr lang="zh-CN" altLang="en-US" sz="32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4" name="直接箭头连接符 3"/>
            <p:cNvCxnSpPr/>
            <p:nvPr/>
          </p:nvCxnSpPr>
          <p:spPr>
            <a:xfrm flipV="1">
              <a:off x="4531" y="3246"/>
              <a:ext cx="2542" cy="17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prstDash val="soli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>
              <p:custDataLst>
                <p:tags r:id="rId7"/>
              </p:custDataLst>
            </p:nvPr>
          </p:nvSpPr>
          <p:spPr>
            <a:xfrm>
              <a:off x="4820" y="2669"/>
              <a:ext cx="196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转化成</a:t>
              </a:r>
              <a:endParaRPr lang="zh-CN" altLang="en-US" sz="24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75895" y="189230"/>
            <a:ext cx="45523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想一想：如何转化？</a:t>
            </a:r>
            <a:endParaRPr lang="zh-CN" altLang="en-US" sz="36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0355" y="3177540"/>
            <a:ext cx="11456035" cy="36074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eaLnBrk="1" hangingPunct="1"/>
            <a:r>
              <a:rPr lang="zh-CN" altLang="en-US" sz="3200" b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小组合作：</a:t>
            </a:r>
            <a:endParaRPr lang="zh-CN" altLang="en-US" sz="3200" b="1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eaLnBrk="1" hangingPunct="1"/>
            <a:r>
              <a:rPr lang="en-US" altLang="zh-CN" sz="3200" b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①</a:t>
            </a:r>
            <a:r>
              <a:rPr lang="zh-CN" altLang="en-US" sz="3200" b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先想一想沿着平行四边形中的哪一条线段剪可以拼成长方形？</a:t>
            </a:r>
            <a:endParaRPr lang="en-US" altLang="zh-CN" sz="3200" b="1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/>
            <a:r>
              <a:rPr lang="zh-CN" altLang="en-US" sz="3200" b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②转化成的长方形的面积与原来的平行四边形的面积比较，有没有变化？为什么？</a:t>
            </a:r>
            <a:endParaRPr lang="zh-CN" altLang="en-US" sz="3200" b="1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/>
            <a:r>
              <a:rPr lang="zh-CN" altLang="en-US" sz="3200" b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③仔细观察拼成后的长方形的长是原来平行四边形的什么？拼成后的宽是原来平行四边形的什么？那么它的面积是怎么计算的？</a:t>
            </a:r>
            <a:endParaRPr lang="zh-CN" altLang="en-US" sz="3200" b="1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2127" t="10661" r="17263" b="52647"/>
          <a:stretch>
            <a:fillRect/>
          </a:stretch>
        </p:blipFill>
        <p:spPr>
          <a:xfrm>
            <a:off x="10275570" y="0"/>
            <a:ext cx="1916430" cy="157099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8" name="表格 17"/>
          <p:cNvGraphicFramePr/>
          <p:nvPr>
            <p:custDataLst>
              <p:tags r:id="rId1"/>
            </p:custDataLst>
          </p:nvPr>
        </p:nvGraphicFramePr>
        <p:xfrm>
          <a:off x="0" y="2248535"/>
          <a:ext cx="11859260" cy="350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95"/>
                <a:gridCol w="657225"/>
                <a:gridCol w="658495"/>
                <a:gridCol w="655955"/>
                <a:gridCol w="659130"/>
                <a:gridCol w="657225"/>
                <a:gridCol w="658495"/>
                <a:gridCol w="658495"/>
                <a:gridCol w="684530"/>
                <a:gridCol w="647700"/>
                <a:gridCol w="658495"/>
                <a:gridCol w="657225"/>
                <a:gridCol w="657860"/>
                <a:gridCol w="657860"/>
                <a:gridCol w="657225"/>
                <a:gridCol w="657225"/>
                <a:gridCol w="659130"/>
                <a:gridCol w="658495"/>
              </a:tblGrid>
              <a:tr h="732790"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</a:tr>
              <a:tr h="699135"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</a:tr>
              <a:tr h="699770"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</a:tr>
              <a:tr h="668655"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</a:tr>
              <a:tr h="699770"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646464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n w="19050" cmpd="sng">
                          <a:solidFill>
                            <a:schemeClr val="accent1">
                              <a:shade val="50000"/>
                            </a:schemeClr>
                          </a:solidFill>
                          <a:prstDash val="solid"/>
                        </a:ln>
                        <a:solidFill>
                          <a:srgbClr val="404040"/>
                        </a:solidFill>
                      </a:endParaRPr>
                    </a:p>
                  </a:txBody>
                  <a:tcPr marL="0" marR="0" marT="0" marB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chemeClr val="bg2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5" name="平行四边形 54"/>
          <p:cNvSpPr/>
          <p:nvPr>
            <p:custDataLst>
              <p:tags r:id="rId2"/>
            </p:custDataLst>
          </p:nvPr>
        </p:nvSpPr>
        <p:spPr>
          <a:xfrm>
            <a:off x="0" y="2992755"/>
            <a:ext cx="5963285" cy="2776220"/>
          </a:xfrm>
          <a:prstGeom prst="parallelogram">
            <a:avLst/>
          </a:prstGeom>
          <a:solidFill>
            <a:schemeClr val="bg2">
              <a:lumMod val="75000"/>
              <a:alpha val="76000"/>
            </a:schemeClr>
          </a:solidFill>
          <a:ln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 userDrawn="1">
            <p:custDataLst>
              <p:tags r:id="rId3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57" name="等腰三角形 56"/>
            <p:cNvSpPr/>
            <p:nvPr userDrawn="1">
              <p:custDataLst>
                <p:tags r:id="rId4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等腰三角形 57"/>
            <p:cNvSpPr/>
            <p:nvPr userDrawn="1">
              <p:custDataLst>
                <p:tags r:id="rId5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614160" y="2988717"/>
            <a:ext cx="5278641" cy="3168973"/>
            <a:chOff x="11873" y="5004"/>
            <a:chExt cx="3480" cy="2905"/>
          </a:xfrm>
          <a:solidFill>
            <a:schemeClr val="accent2">
              <a:lumMod val="40000"/>
              <a:lumOff val="60000"/>
              <a:alpha val="76000"/>
            </a:schemeClr>
          </a:solidFill>
        </p:grpSpPr>
        <p:sp>
          <p:nvSpPr>
            <p:cNvPr id="60" name="矩形 59"/>
            <p:cNvSpPr/>
            <p:nvPr>
              <p:custDataLst>
                <p:tags r:id="rId6"/>
              </p:custDataLst>
            </p:nvPr>
          </p:nvSpPr>
          <p:spPr>
            <a:xfrm>
              <a:off x="11873" y="5004"/>
              <a:ext cx="3480" cy="2545"/>
            </a:xfrm>
            <a:prstGeom prst="rect">
              <a:avLst/>
            </a:prstGeom>
            <a:grpFill/>
            <a:ln w="1905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</a:gra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文本框 60"/>
            <p:cNvSpPr txBox="1"/>
            <p:nvPr>
              <p:custDataLst>
                <p:tags r:id="rId7"/>
              </p:custDataLst>
            </p:nvPr>
          </p:nvSpPr>
          <p:spPr>
            <a:xfrm>
              <a:off x="12506" y="7431"/>
              <a:ext cx="1508" cy="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p>
              <a:endParaRPr lang="en-US" altLang="zh-CN" sz="280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2032635" y="1329690"/>
            <a:ext cx="7038340" cy="582930"/>
            <a:chOff x="215" y="2641"/>
            <a:chExt cx="11084" cy="918"/>
          </a:xfrm>
        </p:grpSpPr>
        <p:sp>
          <p:nvSpPr>
            <p:cNvPr id="63" name="文本框 62"/>
            <p:cNvSpPr txBox="1"/>
            <p:nvPr>
              <p:custDataLst>
                <p:tags r:id="rId8"/>
              </p:custDataLst>
            </p:nvPr>
          </p:nvSpPr>
          <p:spPr>
            <a:xfrm>
              <a:off x="215" y="2641"/>
              <a:ext cx="1108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（平行四边形</a:t>
              </a:r>
              <a:r>
                <a:rPr lang="en-US" altLang="zh-CN" sz="32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                    </a:t>
              </a:r>
              <a:r>
                <a:rPr lang="zh-CN" altLang="en-US" sz="32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长方形。）</a:t>
              </a:r>
              <a:endParaRPr lang="zh-CN" altLang="en-US" sz="32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64" name="直接箭头连接符 63"/>
            <p:cNvCxnSpPr/>
            <p:nvPr/>
          </p:nvCxnSpPr>
          <p:spPr>
            <a:xfrm flipV="1">
              <a:off x="4531" y="3246"/>
              <a:ext cx="2542" cy="17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prstDash val="soli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65" name="文本框 64"/>
            <p:cNvSpPr txBox="1"/>
            <p:nvPr>
              <p:custDataLst>
                <p:tags r:id="rId9"/>
              </p:custDataLst>
            </p:nvPr>
          </p:nvSpPr>
          <p:spPr>
            <a:xfrm>
              <a:off x="4820" y="2669"/>
              <a:ext cx="196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转化成</a:t>
              </a:r>
              <a:endParaRPr lang="zh-CN" altLang="en-US" sz="24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22630" y="2976245"/>
            <a:ext cx="267335" cy="2807970"/>
            <a:chOff x="11957" y="4031"/>
            <a:chExt cx="421" cy="4422"/>
          </a:xfrm>
        </p:grpSpPr>
        <p:cxnSp>
          <p:nvCxnSpPr>
            <p:cNvPr id="67" name="直接连接符 66"/>
            <p:cNvCxnSpPr/>
            <p:nvPr>
              <p:custDataLst>
                <p:tags r:id="rId10"/>
              </p:custDataLst>
            </p:nvPr>
          </p:nvCxnSpPr>
          <p:spPr>
            <a:xfrm>
              <a:off x="11957" y="4031"/>
              <a:ext cx="41" cy="4422"/>
            </a:xfrm>
            <a:prstGeom prst="line">
              <a:avLst/>
            </a:prstGeom>
            <a:solidFill>
              <a:schemeClr val="bg2">
                <a:lumMod val="75000"/>
                <a:alpha val="76000"/>
              </a:schemeClr>
            </a:solidFill>
            <a:ln w="28575" cmpd="sng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组合 67"/>
            <p:cNvGrpSpPr/>
            <p:nvPr/>
          </p:nvGrpSpPr>
          <p:grpSpPr>
            <a:xfrm rot="0">
              <a:off x="11998" y="7996"/>
              <a:ext cx="380" cy="426"/>
              <a:chOff x="2840" y="919"/>
              <a:chExt cx="333" cy="350"/>
            </a:xfrm>
          </p:grpSpPr>
          <p:cxnSp>
            <p:nvCxnSpPr>
              <p:cNvPr id="69" name="直接连接符 68"/>
              <p:cNvCxnSpPr/>
              <p:nvPr/>
            </p:nvCxnSpPr>
            <p:spPr>
              <a:xfrm>
                <a:off x="2840" y="919"/>
                <a:ext cx="333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>
                <a:off x="3173" y="919"/>
                <a:ext cx="0" cy="351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pic>
        <p:nvPicPr>
          <p:cNvPr id="71" name="图片 70" descr="图片1"/>
          <p:cNvPicPr>
            <a:picLocks noChangeAspect="1"/>
          </p:cNvPicPr>
          <p:nvPr/>
        </p:nvPicPr>
        <p:blipFill>
          <a:blip r:embed="rId11"/>
          <a:srcRect r="87886"/>
          <a:stretch>
            <a:fillRect/>
          </a:stretch>
        </p:blipFill>
        <p:spPr>
          <a:xfrm>
            <a:off x="41275" y="2973070"/>
            <a:ext cx="707390" cy="2792095"/>
          </a:xfrm>
          <a:prstGeom prst="rect">
            <a:avLst/>
          </a:prstGeom>
        </p:spPr>
      </p:pic>
      <p:pic>
        <p:nvPicPr>
          <p:cNvPr id="72" name="图片 71" descr="图2"/>
          <p:cNvPicPr>
            <a:picLocks noChangeAspect="1"/>
          </p:cNvPicPr>
          <p:nvPr/>
        </p:nvPicPr>
        <p:blipFill>
          <a:blip r:embed="rId12"/>
          <a:srcRect l="33827" r="33108"/>
          <a:stretch>
            <a:fillRect/>
          </a:stretch>
        </p:blipFill>
        <p:spPr>
          <a:xfrm>
            <a:off x="391160" y="5294630"/>
            <a:ext cx="496570" cy="977900"/>
          </a:xfrm>
          <a:prstGeom prst="rect">
            <a:avLst/>
          </a:prstGeom>
        </p:spPr>
      </p:pic>
      <p:grpSp>
        <p:nvGrpSpPr>
          <p:cNvPr id="73" name="组合 72"/>
          <p:cNvGrpSpPr/>
          <p:nvPr/>
        </p:nvGrpSpPr>
        <p:grpSpPr>
          <a:xfrm>
            <a:off x="7208520" y="4589145"/>
            <a:ext cx="4737100" cy="2453640"/>
            <a:chOff x="5720" y="3276"/>
            <a:chExt cx="7460" cy="3864"/>
          </a:xfrm>
        </p:grpSpPr>
        <p:sp>
          <p:nvSpPr>
            <p:cNvPr id="74" name="对话气泡: 圆角矩形 50"/>
            <p:cNvSpPr/>
            <p:nvPr>
              <p:custDataLst>
                <p:tags r:id="rId13"/>
              </p:custDataLst>
            </p:nvPr>
          </p:nvSpPr>
          <p:spPr>
            <a:xfrm>
              <a:off x="5720" y="3276"/>
              <a:ext cx="5676" cy="3761"/>
            </a:xfrm>
            <a:prstGeom prst="wedgeRoundRectCallout">
              <a:avLst>
                <a:gd name="adj1" fmla="val 58791"/>
                <a:gd name="adj2" fmla="val 34924"/>
                <a:gd name="adj3" fmla="val 16667"/>
              </a:avLst>
            </a:prstGeom>
            <a:gradFill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  <a:gs pos="0">
                  <a:srgbClr val="5EB6DD">
                    <a:lumMod val="90000"/>
                    <a:lumOff val="10000"/>
                  </a:srgbClr>
                </a:gs>
                <a:gs pos="50000">
                  <a:srgbClr val="5EB6DD">
                    <a:lumMod val="95000"/>
                    <a:lumOff val="5000"/>
                  </a:srgbClr>
                </a:gs>
                <a:gs pos="100000">
                  <a:srgbClr val="5EB6DD">
                    <a:lumMod val="95000"/>
                    <a:lumOff val="5000"/>
                  </a:srgbClr>
                </a:gs>
              </a:gsLst>
              <a:lin ang="5400000" scaled="0"/>
            </a:gra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75" name="图片 5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502" y="5190"/>
              <a:ext cx="1678" cy="18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6" name="文本框 52"/>
            <p:cNvSpPr txBox="1"/>
            <p:nvPr/>
          </p:nvSpPr>
          <p:spPr>
            <a:xfrm>
              <a:off x="5785" y="3276"/>
              <a:ext cx="4882" cy="38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20000"/>
                </a:lnSpc>
                <a:buNone/>
              </a:pPr>
              <a:r>
                <a:rPr lang="zh-CN" altLang="en-US" sz="32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把左边的小三角形沿高剪下来向右平移，拼在右边。</a:t>
              </a:r>
              <a:endPara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175895" y="189230"/>
            <a:ext cx="3677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剪一剪，拼一拼：</a:t>
            </a:r>
            <a:endParaRPr lang="zh-CN" altLang="en-US" sz="36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8" name="文本框 77"/>
          <p:cNvSpPr txBox="1"/>
          <p:nvPr>
            <p:custDataLst>
              <p:tags r:id="rId15"/>
            </p:custDataLst>
          </p:nvPr>
        </p:nvSpPr>
        <p:spPr>
          <a:xfrm>
            <a:off x="887730" y="4438650"/>
            <a:ext cx="702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</a:t>
            </a:r>
            <a:endParaRPr lang="en-US" altLang="zh-CN" sz="2800">
              <a:solidFill>
                <a:schemeClr val="dk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9" name="文本框 78"/>
          <p:cNvSpPr txBox="1"/>
          <p:nvPr>
            <p:custDataLst>
              <p:tags r:id="rId16"/>
            </p:custDataLst>
          </p:nvPr>
        </p:nvSpPr>
        <p:spPr>
          <a:xfrm>
            <a:off x="1183640" y="5804535"/>
            <a:ext cx="84899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底</a:t>
            </a:r>
            <a:endParaRPr lang="en-US" altLang="zh-CN" sz="2800">
              <a:solidFill>
                <a:schemeClr val="dk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0" name="文本框 79"/>
          <p:cNvSpPr txBox="1"/>
          <p:nvPr>
            <p:custDataLst>
              <p:tags r:id="rId17"/>
            </p:custDataLst>
          </p:nvPr>
        </p:nvSpPr>
        <p:spPr>
          <a:xfrm>
            <a:off x="5963285" y="3741420"/>
            <a:ext cx="761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宽</a:t>
            </a:r>
            <a:endParaRPr lang="en-US" altLang="zh-CN" sz="2800">
              <a:solidFill>
                <a:schemeClr val="dk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1" name="文本框 80"/>
          <p:cNvSpPr txBox="1"/>
          <p:nvPr>
            <p:custDataLst>
              <p:tags r:id="rId18"/>
            </p:custDataLst>
          </p:nvPr>
        </p:nvSpPr>
        <p:spPr>
          <a:xfrm>
            <a:off x="8861425" y="5784215"/>
            <a:ext cx="783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长</a:t>
            </a:r>
            <a:endParaRPr lang="en-US" altLang="zh-CN" sz="2800">
              <a:solidFill>
                <a:schemeClr val="dk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17830" y="1713865"/>
            <a:ext cx="1642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方法一</a:t>
            </a:r>
            <a:endParaRPr lang="zh-CN" altLang="en-US" sz="36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83" name="图片 8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rcRect l="2127" t="10661" r="17263" b="52647"/>
          <a:stretch>
            <a:fillRect/>
          </a:stretch>
        </p:blipFill>
        <p:spPr>
          <a:xfrm>
            <a:off x="10275570" y="0"/>
            <a:ext cx="1916430" cy="157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1509 0.0067593 L -0.481251 0.00175931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583 0.00490741 L -0.44625 0.00231481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8542 -0.00462963 L 0.00838542 -0.407408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73 -0.0116666 L 0.431772 0.000740749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127" t="10661" r="17263" b="52647"/>
          <a:stretch>
            <a:fillRect/>
          </a:stretch>
        </p:blipFill>
        <p:spPr>
          <a:xfrm>
            <a:off x="10275570" y="0"/>
            <a:ext cx="1916430" cy="157099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6614160" y="2988717"/>
            <a:ext cx="5278641" cy="3168973"/>
            <a:chOff x="11873" y="5004"/>
            <a:chExt cx="3480" cy="2905"/>
          </a:xfrm>
          <a:solidFill>
            <a:schemeClr val="accent2">
              <a:lumMod val="40000"/>
              <a:lumOff val="60000"/>
              <a:alpha val="76000"/>
            </a:schemeClr>
          </a:solidFill>
        </p:grpSpPr>
        <p:sp>
          <p:nvSpPr>
            <p:cNvPr id="29" name="矩形 28"/>
            <p:cNvSpPr/>
            <p:nvPr>
              <p:custDataLst>
                <p:tags r:id="rId3"/>
              </p:custDataLst>
            </p:nvPr>
          </p:nvSpPr>
          <p:spPr>
            <a:xfrm>
              <a:off x="11873" y="5004"/>
              <a:ext cx="3480" cy="2545"/>
            </a:xfrm>
            <a:prstGeom prst="rect">
              <a:avLst/>
            </a:prstGeom>
            <a:grpFill/>
            <a:ln w="1905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</a:gra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4"/>
              </p:custDataLst>
            </p:nvPr>
          </p:nvSpPr>
          <p:spPr>
            <a:xfrm>
              <a:off x="12506" y="7431"/>
              <a:ext cx="1508" cy="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p>
              <a:endParaRPr lang="en-US" altLang="zh-CN" sz="280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465580" y="5967730"/>
            <a:ext cx="10807700" cy="890316"/>
            <a:chOff x="5720" y="3276"/>
            <a:chExt cx="7976" cy="3855"/>
          </a:xfrm>
        </p:grpSpPr>
        <p:sp>
          <p:nvSpPr>
            <p:cNvPr id="51" name="对话气泡: 圆角矩形 50"/>
            <p:cNvSpPr/>
            <p:nvPr>
              <p:custDataLst>
                <p:tags r:id="rId5"/>
              </p:custDataLst>
            </p:nvPr>
          </p:nvSpPr>
          <p:spPr>
            <a:xfrm>
              <a:off x="5720" y="3276"/>
              <a:ext cx="5676" cy="3761"/>
            </a:xfrm>
            <a:prstGeom prst="wedgeRoundRectCallout">
              <a:avLst>
                <a:gd name="adj1" fmla="val 58791"/>
                <a:gd name="adj2" fmla="val 34924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5131" name="图片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18" y="3276"/>
              <a:ext cx="1678" cy="38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32" name="文本框 52"/>
            <p:cNvSpPr txBox="1"/>
            <p:nvPr/>
          </p:nvSpPr>
          <p:spPr>
            <a:xfrm>
              <a:off x="5785" y="3276"/>
              <a:ext cx="5415" cy="29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lnSpc>
                  <a:spcPct val="120000"/>
                </a:lnSpc>
                <a:buNone/>
              </a:pPr>
              <a:r>
                <a:rPr lang="zh-CN" altLang="en-US" sz="32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沿中间的高剪下来向右平移，拼在右边。</a:t>
              </a:r>
              <a:endPara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pic>
        <p:nvPicPr>
          <p:cNvPr id="21" name="图片 20" descr="图片3"/>
          <p:cNvPicPr>
            <a:picLocks noChangeAspect="1"/>
          </p:cNvPicPr>
          <p:nvPr/>
        </p:nvPicPr>
        <p:blipFill>
          <a:blip r:embed="rId7"/>
          <a:srcRect l="46017"/>
          <a:stretch>
            <a:fillRect/>
          </a:stretch>
        </p:blipFill>
        <p:spPr>
          <a:xfrm>
            <a:off x="2652395" y="2950845"/>
            <a:ext cx="3231515" cy="2792095"/>
          </a:xfrm>
          <a:prstGeom prst="rect">
            <a:avLst/>
          </a:prstGeom>
        </p:spPr>
      </p:pic>
      <p:pic>
        <p:nvPicPr>
          <p:cNvPr id="20" name="图片 19" descr="图片3"/>
          <p:cNvPicPr>
            <a:picLocks noChangeAspect="1"/>
          </p:cNvPicPr>
          <p:nvPr/>
        </p:nvPicPr>
        <p:blipFill>
          <a:blip r:embed="rId7"/>
          <a:srcRect r="54122"/>
          <a:stretch>
            <a:fillRect/>
          </a:stretch>
        </p:blipFill>
        <p:spPr>
          <a:xfrm>
            <a:off x="-74930" y="2956560"/>
            <a:ext cx="2745740" cy="279209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>
            <p:custDataLst>
              <p:tags r:id="rId8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12" name="等腰三角形 11"/>
            <p:cNvSpPr/>
            <p:nvPr userDrawn="1">
              <p:custDataLst>
                <p:tags r:id="rId9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等腰三角形 12"/>
            <p:cNvSpPr/>
            <p:nvPr userDrawn="1">
              <p:custDataLst>
                <p:tags r:id="rId10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032635" y="1329690"/>
            <a:ext cx="7038340" cy="582930"/>
            <a:chOff x="215" y="2641"/>
            <a:chExt cx="11084" cy="918"/>
          </a:xfrm>
        </p:grpSpPr>
        <p:sp>
          <p:nvSpPr>
            <p:cNvPr id="2" name="文本框 1"/>
            <p:cNvSpPr txBox="1"/>
            <p:nvPr>
              <p:custDataLst>
                <p:tags r:id="rId11"/>
              </p:custDataLst>
            </p:nvPr>
          </p:nvSpPr>
          <p:spPr>
            <a:xfrm>
              <a:off x="215" y="2641"/>
              <a:ext cx="1108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（平行四边形</a:t>
              </a:r>
              <a:r>
                <a:rPr lang="en-US" altLang="zh-CN" sz="32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                    </a:t>
              </a:r>
              <a:r>
                <a:rPr lang="zh-CN" altLang="en-US" sz="32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长方形。）</a:t>
              </a:r>
              <a:endParaRPr lang="zh-CN" altLang="en-US" sz="32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4" name="直接箭头连接符 3"/>
            <p:cNvCxnSpPr/>
            <p:nvPr/>
          </p:nvCxnSpPr>
          <p:spPr>
            <a:xfrm flipV="1">
              <a:off x="4531" y="3246"/>
              <a:ext cx="2542" cy="17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prstDash val="soli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>
              <p:custDataLst>
                <p:tags r:id="rId12"/>
              </p:custDataLst>
            </p:nvPr>
          </p:nvSpPr>
          <p:spPr>
            <a:xfrm>
              <a:off x="4820" y="2669"/>
              <a:ext cx="196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转化成</a:t>
              </a:r>
              <a:endParaRPr lang="zh-CN" altLang="en-US" sz="24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652395" y="2988945"/>
            <a:ext cx="241300" cy="2753995"/>
            <a:chOff x="11998" y="4116"/>
            <a:chExt cx="380" cy="4337"/>
          </a:xfrm>
        </p:grpSpPr>
        <p:cxnSp>
          <p:nvCxnSpPr>
            <p:cNvPr id="3" name="直接连接符 2"/>
            <p:cNvCxnSpPr/>
            <p:nvPr>
              <p:custDataLst>
                <p:tags r:id="rId13"/>
              </p:custDataLst>
            </p:nvPr>
          </p:nvCxnSpPr>
          <p:spPr>
            <a:xfrm flipH="1">
              <a:off x="11998" y="4116"/>
              <a:ext cx="18" cy="4337"/>
            </a:xfrm>
            <a:prstGeom prst="line">
              <a:avLst/>
            </a:prstGeom>
            <a:solidFill>
              <a:schemeClr val="bg2">
                <a:lumMod val="75000"/>
                <a:alpha val="76000"/>
              </a:schemeClr>
            </a:solidFill>
            <a:ln w="28575" cmpd="sng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 rot="0">
              <a:off x="11998" y="7996"/>
              <a:ext cx="380" cy="426"/>
              <a:chOff x="2840" y="919"/>
              <a:chExt cx="333" cy="350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2840" y="919"/>
                <a:ext cx="333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3173" y="919"/>
                <a:ext cx="0" cy="351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pic>
        <p:nvPicPr>
          <p:cNvPr id="22" name="图片 21" descr="图2"/>
          <p:cNvPicPr>
            <a:picLocks noChangeAspect="1"/>
          </p:cNvPicPr>
          <p:nvPr/>
        </p:nvPicPr>
        <p:blipFill>
          <a:blip r:embed="rId14"/>
          <a:srcRect l="33827" r="33108"/>
          <a:stretch>
            <a:fillRect/>
          </a:stretch>
        </p:blipFill>
        <p:spPr>
          <a:xfrm>
            <a:off x="2484120" y="5519420"/>
            <a:ext cx="496570" cy="9328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5895" y="189230"/>
            <a:ext cx="3430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剪一剪，拼一拼：</a:t>
            </a:r>
            <a:endParaRPr lang="zh-CN" altLang="en-US" sz="36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5"/>
            </p:custDataLst>
          </p:nvPr>
        </p:nvSpPr>
        <p:spPr>
          <a:xfrm>
            <a:off x="2029460" y="4116070"/>
            <a:ext cx="702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</a:t>
            </a:r>
            <a:endParaRPr lang="en-US" altLang="zh-CN" sz="2800">
              <a:solidFill>
                <a:schemeClr val="dk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16"/>
            </p:custDataLst>
          </p:nvPr>
        </p:nvSpPr>
        <p:spPr>
          <a:xfrm>
            <a:off x="2233295" y="5863590"/>
            <a:ext cx="84899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底</a:t>
            </a:r>
            <a:endParaRPr lang="en-US" altLang="zh-CN" sz="2800">
              <a:solidFill>
                <a:schemeClr val="dk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7"/>
            </p:custDataLst>
          </p:nvPr>
        </p:nvSpPr>
        <p:spPr>
          <a:xfrm>
            <a:off x="5963285" y="3741420"/>
            <a:ext cx="761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宽</a:t>
            </a:r>
            <a:endParaRPr lang="en-US" altLang="zh-CN" sz="2800">
              <a:solidFill>
                <a:schemeClr val="dk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8"/>
            </p:custDataLst>
          </p:nvPr>
        </p:nvSpPr>
        <p:spPr>
          <a:xfrm>
            <a:off x="8861425" y="5784215"/>
            <a:ext cx="783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长</a:t>
            </a:r>
            <a:endParaRPr lang="en-US" altLang="zh-CN" sz="2800">
              <a:solidFill>
                <a:schemeClr val="dk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1160" y="1913255"/>
            <a:ext cx="1642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方法二</a:t>
            </a:r>
            <a:endParaRPr lang="zh-CN" altLang="en-US" sz="36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8861425" y="1337945"/>
            <a:ext cx="2919095" cy="3402828"/>
          </a:xfrm>
          <a:prstGeom prst="wedgeRoundRectCallout">
            <a:avLst>
              <a:gd name="adj1" fmla="val 22500"/>
              <a:gd name="adj2" fmla="val 76784"/>
              <a:gd name="adj3" fmla="val 16667"/>
            </a:avLst>
          </a:prstGeom>
          <a:solidFill>
            <a:srgbClr val="FAEBEC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只要沿平行四边形的高剪开得到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A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、</a:t>
            </a:r>
            <a:r>
              <a:rPr kumimoji="0" lang="en-US" altLang="zh-CN" sz="3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B</a:t>
            </a: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两个图形，都能拼成长方形</a:t>
            </a: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。</a:t>
            </a: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-71120" y="2939415"/>
            <a:ext cx="2766060" cy="2787015"/>
            <a:chOff x="3903" y="3933"/>
            <a:chExt cx="4356" cy="4389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4992" y="3950"/>
              <a:ext cx="3200" cy="0"/>
            </a:xfrm>
            <a:prstGeom prst="line">
              <a:avLst/>
            </a:prstGeom>
            <a:ln w="28575" cmpd="sng">
              <a:solidFill>
                <a:srgbClr val="F4989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3953" y="3933"/>
              <a:ext cx="1039" cy="4356"/>
            </a:xfrm>
            <a:prstGeom prst="line">
              <a:avLst/>
            </a:prstGeom>
            <a:ln w="28575" cmpd="sng">
              <a:solidFill>
                <a:srgbClr val="F4989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3903" y="8306"/>
              <a:ext cx="4306" cy="17"/>
            </a:xfrm>
            <a:prstGeom prst="line">
              <a:avLst/>
            </a:prstGeom>
            <a:ln w="28575" cmpd="sng">
              <a:solidFill>
                <a:srgbClr val="F4989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8225" y="3950"/>
              <a:ext cx="34" cy="4356"/>
            </a:xfrm>
            <a:prstGeom prst="line">
              <a:avLst/>
            </a:prstGeom>
            <a:ln w="28575" cmpd="sng">
              <a:solidFill>
                <a:srgbClr val="F4989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0841 -0.0375 L -0.00520841 -0.440279 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125 9.25926e-05 L -0.326615 -0.00101852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" y="-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5625 0 L -0.394167 -0.00203704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792 -0.00185185 L 0.428229 -0.000555556 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5365 0.00203704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75 -0.0131481 L 0.251875 -0.0131481 " pathEditMode="relative" rAng="0" ptsTypes="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  <p:bldP spid="27" grpId="0"/>
      <p:bldP spid="2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1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12" name="等腰三角形 11"/>
            <p:cNvSpPr/>
            <p:nvPr userDrawn="1">
              <p:custDataLst>
                <p:tags r:id="rId2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等腰三角形 12"/>
            <p:cNvSpPr/>
            <p:nvPr userDrawn="1">
              <p:custDataLst>
                <p:tags r:id="rId3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AutoShape 27"/>
          <p:cNvSpPr>
            <a:spLocks noChangeArrowheads="1"/>
          </p:cNvSpPr>
          <p:nvPr/>
        </p:nvSpPr>
        <p:spPr bwMode="auto">
          <a:xfrm>
            <a:off x="7755255" y="1806575"/>
            <a:ext cx="2762250" cy="1325988"/>
          </a:xfrm>
          <a:prstGeom prst="wedgeRoundRectCallout">
            <a:avLst>
              <a:gd name="adj1" fmla="val 61574"/>
              <a:gd name="adj2" fmla="val -7727"/>
              <a:gd name="adj3" fmla="val 16667"/>
            </a:avLst>
          </a:prstGeom>
          <a:solidFill>
            <a:srgbClr val="FAEBED"/>
          </a:solidFill>
          <a:ln w="19050">
            <a:solidFill>
              <a:srgbClr val="3399FF"/>
            </a:solidFill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还有不同的转化方法吗？</a:t>
            </a:r>
            <a:endParaRPr kumimoji="0" lang="zh-CN" altLang="en-US" sz="3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040890" y="942340"/>
            <a:ext cx="7038340" cy="582930"/>
            <a:chOff x="215" y="2641"/>
            <a:chExt cx="11084" cy="918"/>
          </a:xfrm>
        </p:grpSpPr>
        <p:sp>
          <p:nvSpPr>
            <p:cNvPr id="3" name="文本框 2"/>
            <p:cNvSpPr txBox="1"/>
            <p:nvPr>
              <p:custDataLst>
                <p:tags r:id="rId4"/>
              </p:custDataLst>
            </p:nvPr>
          </p:nvSpPr>
          <p:spPr>
            <a:xfrm>
              <a:off x="215" y="2641"/>
              <a:ext cx="1108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（平行四边形</a:t>
              </a:r>
              <a:r>
                <a:rPr lang="en-US" altLang="zh-CN" sz="32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                    </a:t>
              </a:r>
              <a:r>
                <a:rPr lang="zh-CN" altLang="en-US" sz="32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长方形。）</a:t>
              </a:r>
              <a:endParaRPr lang="zh-CN" altLang="en-US" sz="32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4" name="直接箭头连接符 3"/>
            <p:cNvCxnSpPr/>
            <p:nvPr/>
          </p:nvCxnSpPr>
          <p:spPr>
            <a:xfrm flipV="1">
              <a:off x="4531" y="3246"/>
              <a:ext cx="2542" cy="17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prstDash val="soli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4820" y="2669"/>
              <a:ext cx="196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转化成</a:t>
              </a:r>
              <a:endParaRPr lang="zh-CN" altLang="en-US" sz="24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pic>
        <p:nvPicPr>
          <p:cNvPr id="6157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517505" y="1806575"/>
            <a:ext cx="1924050" cy="19723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75895" y="189230"/>
            <a:ext cx="3883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剪一剪、拼一拼：</a:t>
            </a:r>
            <a:endParaRPr lang="zh-CN" altLang="en-US" sz="36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1160" y="1913255"/>
            <a:ext cx="1642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方法三</a:t>
            </a:r>
            <a:endParaRPr lang="zh-CN" altLang="en-US" sz="36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 descr="图片3"/>
          <p:cNvPicPr>
            <a:picLocks noChangeAspect="1"/>
          </p:cNvPicPr>
          <p:nvPr/>
        </p:nvPicPr>
        <p:blipFill>
          <a:blip r:embed="rId7"/>
          <a:srcRect l="93911"/>
          <a:stretch>
            <a:fillRect/>
          </a:stretch>
        </p:blipFill>
        <p:spPr>
          <a:xfrm>
            <a:off x="7084695" y="2953385"/>
            <a:ext cx="364490" cy="2792095"/>
          </a:xfrm>
          <a:prstGeom prst="rect">
            <a:avLst/>
          </a:prstGeom>
        </p:spPr>
      </p:pic>
      <p:pic>
        <p:nvPicPr>
          <p:cNvPr id="8" name="图片 7" descr="图片3"/>
          <p:cNvPicPr>
            <a:picLocks noChangeAspect="1"/>
          </p:cNvPicPr>
          <p:nvPr/>
        </p:nvPicPr>
        <p:blipFill>
          <a:blip r:embed="rId7"/>
          <a:srcRect r="93911"/>
          <a:stretch>
            <a:fillRect/>
          </a:stretch>
        </p:blipFill>
        <p:spPr>
          <a:xfrm>
            <a:off x="1463040" y="2953385"/>
            <a:ext cx="364490" cy="2792095"/>
          </a:xfrm>
          <a:prstGeom prst="rect">
            <a:avLst/>
          </a:prstGeom>
        </p:spPr>
      </p:pic>
      <p:pic>
        <p:nvPicPr>
          <p:cNvPr id="9" name="图片 8" descr="图片3"/>
          <p:cNvPicPr>
            <a:picLocks noChangeAspect="1"/>
          </p:cNvPicPr>
          <p:nvPr/>
        </p:nvPicPr>
        <p:blipFill>
          <a:blip r:embed="rId7"/>
          <a:srcRect l="6110" r="6036" b="-1910"/>
          <a:stretch>
            <a:fillRect/>
          </a:stretch>
        </p:blipFill>
        <p:spPr>
          <a:xfrm>
            <a:off x="1828800" y="2953385"/>
            <a:ext cx="5259070" cy="2845435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 flipH="1">
            <a:off x="1828800" y="4196080"/>
            <a:ext cx="22860" cy="154940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7061835" y="2953385"/>
            <a:ext cx="22860" cy="154940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431925" y="4311650"/>
            <a:ext cx="397510" cy="1441450"/>
            <a:chOff x="1206" y="6790"/>
            <a:chExt cx="626" cy="2270"/>
          </a:xfrm>
        </p:grpSpPr>
        <p:cxnSp>
          <p:nvCxnSpPr>
            <p:cNvPr id="16" name="直接连接符 15"/>
            <p:cNvCxnSpPr/>
            <p:nvPr/>
          </p:nvCxnSpPr>
          <p:spPr>
            <a:xfrm flipH="1">
              <a:off x="1278" y="6790"/>
              <a:ext cx="551" cy="2258"/>
            </a:xfrm>
            <a:prstGeom prst="line">
              <a:avLst/>
            </a:prstGeom>
            <a:ln w="28575" cmpd="sng">
              <a:solidFill>
                <a:srgbClr val="F2989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1206" y="9048"/>
              <a:ext cx="626" cy="13"/>
            </a:xfrm>
            <a:prstGeom prst="line">
              <a:avLst/>
            </a:prstGeom>
            <a:ln w="28575" cmpd="sng">
              <a:solidFill>
                <a:srgbClr val="F2989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0800000">
            <a:off x="7087235" y="2945765"/>
            <a:ext cx="397510" cy="1441450"/>
            <a:chOff x="1206" y="6790"/>
            <a:chExt cx="626" cy="2270"/>
          </a:xfrm>
        </p:grpSpPr>
        <p:cxnSp>
          <p:nvCxnSpPr>
            <p:cNvPr id="20" name="直接连接符 19"/>
            <p:cNvCxnSpPr/>
            <p:nvPr/>
          </p:nvCxnSpPr>
          <p:spPr>
            <a:xfrm flipH="1">
              <a:off x="1278" y="6790"/>
              <a:ext cx="551" cy="2258"/>
            </a:xfrm>
            <a:prstGeom prst="line">
              <a:avLst/>
            </a:prstGeom>
            <a:ln w="28575" cmpd="sng">
              <a:solidFill>
                <a:srgbClr val="F2989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 flipV="1">
              <a:off x="1206" y="9048"/>
              <a:ext cx="626" cy="13"/>
            </a:xfrm>
            <a:prstGeom prst="line">
              <a:avLst/>
            </a:prstGeom>
            <a:ln w="28575" cmpd="sng">
              <a:solidFill>
                <a:srgbClr val="F2989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2127" t="10661" r="17263" b="52647"/>
          <a:stretch>
            <a:fillRect/>
          </a:stretch>
        </p:blipFill>
        <p:spPr>
          <a:xfrm>
            <a:off x="10275570" y="0"/>
            <a:ext cx="1916430" cy="157099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5833 -0.00333333 L -0.431146 -0.000833333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30885 -0.000833333 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43200" y="1898650"/>
            <a:ext cx="3232150" cy="2839720"/>
            <a:chOff x="12930" y="5083"/>
            <a:chExt cx="5168" cy="447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12960" y="5171"/>
              <a:ext cx="5067" cy="0"/>
            </a:xfrm>
            <a:prstGeom prst="line">
              <a:avLst/>
            </a:prstGeom>
            <a:ln w="28575" cmpd="sng">
              <a:solidFill>
                <a:srgbClr val="F2969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2930" y="5118"/>
              <a:ext cx="70" cy="4401"/>
            </a:xfrm>
            <a:prstGeom prst="line">
              <a:avLst/>
            </a:prstGeom>
            <a:ln w="28575" cmpd="sng">
              <a:solidFill>
                <a:srgbClr val="F2969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 flipV="1">
              <a:off x="12959" y="9537"/>
              <a:ext cx="3980" cy="18"/>
            </a:xfrm>
            <a:prstGeom prst="line">
              <a:avLst/>
            </a:prstGeom>
            <a:ln w="28575" cmpd="sng">
              <a:solidFill>
                <a:srgbClr val="F2969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16974" y="5083"/>
              <a:ext cx="1124" cy="4436"/>
            </a:xfrm>
            <a:prstGeom prst="line">
              <a:avLst/>
            </a:prstGeom>
            <a:ln w="28575" cmpd="sng">
              <a:solidFill>
                <a:srgbClr val="F2969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6572885" y="1973987"/>
            <a:ext cx="5278641" cy="3168973"/>
            <a:chOff x="11873" y="5004"/>
            <a:chExt cx="3480" cy="2905"/>
          </a:xfrm>
          <a:solidFill>
            <a:schemeClr val="accent2">
              <a:lumMod val="40000"/>
              <a:lumOff val="60000"/>
              <a:alpha val="76000"/>
            </a:schemeClr>
          </a:solidFill>
        </p:grpSpPr>
        <p:sp>
          <p:nvSpPr>
            <p:cNvPr id="29" name="矩形 28"/>
            <p:cNvSpPr/>
            <p:nvPr>
              <p:custDataLst>
                <p:tags r:id="rId1"/>
              </p:custDataLst>
            </p:nvPr>
          </p:nvSpPr>
          <p:spPr>
            <a:xfrm>
              <a:off x="11873" y="5004"/>
              <a:ext cx="3480" cy="2545"/>
            </a:xfrm>
            <a:prstGeom prst="rect">
              <a:avLst/>
            </a:prstGeom>
            <a:grpFill/>
            <a:ln w="1905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</a:gra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2"/>
              </p:custDataLst>
            </p:nvPr>
          </p:nvSpPr>
          <p:spPr>
            <a:xfrm>
              <a:off x="12506" y="7431"/>
              <a:ext cx="1508" cy="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p>
              <a:endParaRPr lang="en-US" altLang="zh-CN" sz="280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pic>
        <p:nvPicPr>
          <p:cNvPr id="21" name="图片 20" descr="图片3"/>
          <p:cNvPicPr>
            <a:picLocks noChangeAspect="1"/>
          </p:cNvPicPr>
          <p:nvPr/>
        </p:nvPicPr>
        <p:blipFill>
          <a:blip r:embed="rId3"/>
          <a:srcRect l="46017"/>
          <a:stretch>
            <a:fillRect/>
          </a:stretch>
        </p:blipFill>
        <p:spPr>
          <a:xfrm>
            <a:off x="2762250" y="1942465"/>
            <a:ext cx="3231515" cy="2792095"/>
          </a:xfrm>
          <a:prstGeom prst="rect">
            <a:avLst/>
          </a:prstGeom>
        </p:spPr>
      </p:pic>
      <p:pic>
        <p:nvPicPr>
          <p:cNvPr id="20" name="图片 19" descr="图片3"/>
          <p:cNvPicPr>
            <a:picLocks noChangeAspect="1"/>
          </p:cNvPicPr>
          <p:nvPr/>
        </p:nvPicPr>
        <p:blipFill>
          <a:blip r:embed="rId3"/>
          <a:srcRect r="54122"/>
          <a:stretch>
            <a:fillRect/>
          </a:stretch>
        </p:blipFill>
        <p:spPr>
          <a:xfrm>
            <a:off x="22860" y="1954530"/>
            <a:ext cx="2745740" cy="279209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>
            <p:custDataLst>
              <p:tags r:id="rId4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12" name="等腰三角形 11"/>
            <p:cNvSpPr/>
            <p:nvPr userDrawn="1">
              <p:custDataLst>
                <p:tags r:id="rId5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等腰三角形 12"/>
            <p:cNvSpPr/>
            <p:nvPr userDrawn="1">
              <p:custDataLst>
                <p:tags r:id="rId6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040890" y="942340"/>
            <a:ext cx="7038340" cy="582930"/>
            <a:chOff x="215" y="2641"/>
            <a:chExt cx="11084" cy="918"/>
          </a:xfrm>
        </p:grpSpPr>
        <p:sp>
          <p:nvSpPr>
            <p:cNvPr id="2" name="文本框 1"/>
            <p:cNvSpPr txBox="1"/>
            <p:nvPr>
              <p:custDataLst>
                <p:tags r:id="rId7"/>
              </p:custDataLst>
            </p:nvPr>
          </p:nvSpPr>
          <p:spPr>
            <a:xfrm>
              <a:off x="215" y="2641"/>
              <a:ext cx="1108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（平行四边形</a:t>
              </a:r>
              <a:r>
                <a:rPr lang="en-US" altLang="zh-CN" sz="32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                    </a:t>
              </a:r>
              <a:r>
                <a:rPr lang="zh-CN" altLang="en-US" sz="32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长方形。）</a:t>
              </a:r>
              <a:endParaRPr lang="zh-CN" altLang="en-US" sz="32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4" name="直接箭头连接符 3"/>
            <p:cNvCxnSpPr/>
            <p:nvPr/>
          </p:nvCxnSpPr>
          <p:spPr>
            <a:xfrm flipV="1">
              <a:off x="4531" y="3246"/>
              <a:ext cx="2542" cy="17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prstDash val="solid"/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>
              <p:custDataLst>
                <p:tags r:id="rId8"/>
              </p:custDataLst>
            </p:nvPr>
          </p:nvSpPr>
          <p:spPr>
            <a:xfrm>
              <a:off x="4820" y="2669"/>
              <a:ext cx="196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</a:rPr>
                <a:t>转化成</a:t>
              </a:r>
              <a:endParaRPr lang="zh-CN" altLang="en-US" sz="240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768600" y="1904365"/>
            <a:ext cx="241300" cy="2753995"/>
            <a:chOff x="11998" y="4116"/>
            <a:chExt cx="380" cy="4337"/>
          </a:xfrm>
        </p:grpSpPr>
        <p:cxnSp>
          <p:nvCxnSpPr>
            <p:cNvPr id="9" name="直接连接符 8"/>
            <p:cNvCxnSpPr/>
            <p:nvPr>
              <p:custDataLst>
                <p:tags r:id="rId9"/>
              </p:custDataLst>
            </p:nvPr>
          </p:nvCxnSpPr>
          <p:spPr>
            <a:xfrm flipH="1">
              <a:off x="11998" y="4116"/>
              <a:ext cx="18" cy="4337"/>
            </a:xfrm>
            <a:prstGeom prst="line">
              <a:avLst/>
            </a:prstGeom>
            <a:solidFill>
              <a:schemeClr val="bg2">
                <a:lumMod val="75000"/>
                <a:alpha val="76000"/>
              </a:schemeClr>
            </a:solidFill>
            <a:ln w="28575" cmpd="sng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 rot="0">
              <a:off x="11998" y="7996"/>
              <a:ext cx="380" cy="426"/>
              <a:chOff x="2840" y="919"/>
              <a:chExt cx="333" cy="350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2840" y="919"/>
                <a:ext cx="333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3173" y="919"/>
                <a:ext cx="0" cy="351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pic>
        <p:nvPicPr>
          <p:cNvPr id="22" name="图片 21" descr="图2"/>
          <p:cNvPicPr>
            <a:picLocks noChangeAspect="1"/>
          </p:cNvPicPr>
          <p:nvPr/>
        </p:nvPicPr>
        <p:blipFill>
          <a:blip r:embed="rId10"/>
          <a:srcRect l="33827" r="33108"/>
          <a:stretch>
            <a:fillRect/>
          </a:stretch>
        </p:blipFill>
        <p:spPr>
          <a:xfrm>
            <a:off x="2495550" y="4481830"/>
            <a:ext cx="496570" cy="9328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5895" y="189230"/>
            <a:ext cx="2159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验证猜想：</a:t>
            </a:r>
            <a:endParaRPr lang="zh-CN" altLang="en-US" sz="36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1"/>
            </p:custDataLst>
          </p:nvPr>
        </p:nvSpPr>
        <p:spPr>
          <a:xfrm>
            <a:off x="2040890" y="3078480"/>
            <a:ext cx="702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</a:t>
            </a:r>
            <a:endParaRPr lang="en-US" altLang="zh-CN" sz="2800">
              <a:solidFill>
                <a:schemeClr val="dk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12"/>
            </p:custDataLst>
          </p:nvPr>
        </p:nvSpPr>
        <p:spPr>
          <a:xfrm>
            <a:off x="2244725" y="4826000"/>
            <a:ext cx="84899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底</a:t>
            </a:r>
            <a:endParaRPr lang="en-US" altLang="zh-CN" sz="2800">
              <a:solidFill>
                <a:schemeClr val="dk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5974715" y="2703830"/>
            <a:ext cx="761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宽</a:t>
            </a:r>
            <a:endParaRPr lang="en-US" altLang="zh-CN" sz="2800">
              <a:solidFill>
                <a:schemeClr val="dk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4"/>
            </p:custDataLst>
          </p:nvPr>
        </p:nvSpPr>
        <p:spPr>
          <a:xfrm>
            <a:off x="8872855" y="4746625"/>
            <a:ext cx="783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dk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长</a:t>
            </a:r>
            <a:endParaRPr lang="en-US" altLang="zh-CN" sz="2800">
              <a:solidFill>
                <a:schemeClr val="dk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9050" y="1954530"/>
            <a:ext cx="2742565" cy="2788285"/>
            <a:chOff x="6132" y="8155"/>
            <a:chExt cx="4319" cy="4391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7234" y="8155"/>
              <a:ext cx="3165" cy="18"/>
            </a:xfrm>
            <a:prstGeom prst="line">
              <a:avLst/>
            </a:prstGeom>
            <a:ln w="28575" cmpd="sng">
              <a:solidFill>
                <a:srgbClr val="F3979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6150" y="8190"/>
              <a:ext cx="1120" cy="4356"/>
            </a:xfrm>
            <a:prstGeom prst="line">
              <a:avLst/>
            </a:prstGeom>
            <a:ln w="28575" cmpd="sng">
              <a:solidFill>
                <a:srgbClr val="F3979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6132" y="12528"/>
              <a:ext cx="4302" cy="0"/>
            </a:xfrm>
            <a:prstGeom prst="line">
              <a:avLst/>
            </a:prstGeom>
            <a:ln w="28575" cmpd="sng">
              <a:solidFill>
                <a:srgbClr val="F3979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 flipV="1">
              <a:off x="10399" y="8155"/>
              <a:ext cx="53" cy="4391"/>
            </a:xfrm>
            <a:prstGeom prst="line">
              <a:avLst/>
            </a:prstGeom>
            <a:ln w="28575" cmpd="sng">
              <a:solidFill>
                <a:srgbClr val="F39795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31"/>
          <p:cNvSpPr txBox="1"/>
          <p:nvPr/>
        </p:nvSpPr>
        <p:spPr>
          <a:xfrm>
            <a:off x="5836920" y="5255895"/>
            <a:ext cx="5487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长方形的面积</a:t>
            </a:r>
            <a:r>
              <a:rPr lang="en-US" altLang="zh-CN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=</a:t>
            </a:r>
            <a:r>
              <a:rPr lang="zh-CN" altLang="en-US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长</a:t>
            </a:r>
            <a:r>
              <a:rPr lang="en-US" altLang="zh-CN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en-US" altLang="zh-CN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文楷体" panose="02010600040101010101" pitchFamily="2" charset="-122"/>
              </a:rPr>
              <a:t>×   </a:t>
            </a:r>
            <a:r>
              <a:rPr lang="zh-CN" altLang="en-US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文楷体" panose="02010600040101010101" pitchFamily="2" charset="-122"/>
              </a:rPr>
              <a:t>宽</a:t>
            </a:r>
            <a:endParaRPr lang="zh-CN" altLang="en-US" sz="36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772660" y="6130925"/>
            <a:ext cx="3892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平行四边形的面积</a:t>
            </a:r>
            <a:r>
              <a:rPr lang="en-US" altLang="zh-CN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endParaRPr lang="zh-CN" altLang="en-US" sz="36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华文楷体" panose="0201060004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284085" y="5838825"/>
            <a:ext cx="736600" cy="5734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=</a:t>
            </a:r>
            <a:endParaRPr lang="zh-CN" altLang="en-US" sz="36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8844280" y="5893435"/>
            <a:ext cx="736600" cy="916940"/>
            <a:chOff x="15819" y="9034"/>
            <a:chExt cx="1160" cy="1444"/>
          </a:xfrm>
        </p:grpSpPr>
        <p:sp>
          <p:nvSpPr>
            <p:cNvPr id="36" name="文本框 35"/>
            <p:cNvSpPr txBox="1"/>
            <p:nvPr/>
          </p:nvSpPr>
          <p:spPr>
            <a:xfrm>
              <a:off x="15819" y="9390"/>
              <a:ext cx="1160" cy="108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36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底</a:t>
              </a:r>
              <a:endParaRPr lang="zh-CN" altLang="en-US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</p:txBody>
        </p:sp>
        <p:cxnSp>
          <p:nvCxnSpPr>
            <p:cNvPr id="40" name="直接箭头连接符 39"/>
            <p:cNvCxnSpPr/>
            <p:nvPr/>
          </p:nvCxnSpPr>
          <p:spPr>
            <a:xfrm>
              <a:off x="16390" y="9034"/>
              <a:ext cx="18" cy="533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10404475" y="5893435"/>
            <a:ext cx="736600" cy="916305"/>
            <a:chOff x="18028" y="9121"/>
            <a:chExt cx="1160" cy="1443"/>
          </a:xfrm>
        </p:grpSpPr>
        <p:sp>
          <p:nvSpPr>
            <p:cNvPr id="37" name="文本框 36"/>
            <p:cNvSpPr txBox="1"/>
            <p:nvPr/>
          </p:nvSpPr>
          <p:spPr>
            <a:xfrm>
              <a:off x="18028" y="9458"/>
              <a:ext cx="1160" cy="110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36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高</a:t>
              </a:r>
              <a:endParaRPr lang="zh-CN" altLang="en-US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</p:txBody>
        </p:sp>
        <p:cxnSp>
          <p:nvCxnSpPr>
            <p:cNvPr id="41" name="直接箭头连接符 40"/>
            <p:cNvCxnSpPr/>
            <p:nvPr/>
          </p:nvCxnSpPr>
          <p:spPr>
            <a:xfrm>
              <a:off x="18599" y="9121"/>
              <a:ext cx="18" cy="533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4" name="文本框 43"/>
          <p:cNvSpPr txBox="1"/>
          <p:nvPr/>
        </p:nvSpPr>
        <p:spPr>
          <a:xfrm>
            <a:off x="8619490" y="6130925"/>
            <a:ext cx="1811020" cy="4203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=      </a:t>
            </a:r>
            <a:r>
              <a:rPr lang="en-US" altLang="zh-CN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×</a:t>
            </a:r>
            <a:endParaRPr lang="zh-CN" altLang="en-US" sz="36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endParaRPr lang="zh-CN" altLang="en-US" sz="3600">
              <a:latin typeface="华文楷体" panose="02010600040101010101" pitchFamily="2" charset="-122"/>
            </a:endParaRPr>
          </a:p>
        </p:txBody>
      </p:sp>
      <p:sp>
        <p:nvSpPr>
          <p:cNvPr id="45" name="AutoShape 27"/>
          <p:cNvSpPr>
            <a:spLocks noChangeArrowheads="1"/>
          </p:cNvSpPr>
          <p:nvPr/>
        </p:nvSpPr>
        <p:spPr bwMode="auto">
          <a:xfrm>
            <a:off x="362585" y="5281295"/>
            <a:ext cx="4321175" cy="1246253"/>
          </a:xfrm>
          <a:prstGeom prst="wedgeRoundRectCallout">
            <a:avLst>
              <a:gd name="adj1" fmla="val -48036"/>
              <a:gd name="adj2" fmla="val 58382"/>
              <a:gd name="adj3" fmla="val 16667"/>
            </a:avLst>
          </a:prstGeom>
          <a:solidFill>
            <a:srgbClr val="E6F1F7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长方形的长和平行四边形的底相等，宽和高相等。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46" name="图片 4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l="2127" t="10661" r="17263" b="52647"/>
          <a:stretch>
            <a:fillRect/>
          </a:stretch>
        </p:blipFill>
        <p:spPr>
          <a:xfrm>
            <a:off x="10275570" y="0"/>
            <a:ext cx="1916430" cy="1570990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89504 -0.0375 L 0.000989504 -0.440279 " pathEditMode="relative" rAng="0" ptsTypes="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1878 -0.00675926 L 0.743438 9.25926e-05 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9375 0.000462963 L 0.313125 0.000740741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8" grpId="0"/>
      <p:bldP spid="44" grpId="0"/>
      <p:bldP spid="4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1"/>
            </p:custDataLst>
          </p:nvPr>
        </p:nvGrpSpPr>
        <p:grpSpPr>
          <a:xfrm rot="1322092">
            <a:off x="11132185" y="305435"/>
            <a:ext cx="780415" cy="671195"/>
            <a:chOff x="11170458" y="527508"/>
            <a:chExt cx="780362" cy="670898"/>
          </a:xfrm>
        </p:grpSpPr>
        <p:sp>
          <p:nvSpPr>
            <p:cNvPr id="12" name="等腰三角形 11"/>
            <p:cNvSpPr/>
            <p:nvPr userDrawn="1">
              <p:custDataLst>
                <p:tags r:id="rId2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等腰三角形 12"/>
            <p:cNvSpPr/>
            <p:nvPr userDrawn="1">
              <p:custDataLst>
                <p:tags r:id="rId3"/>
              </p:custDataLst>
            </p:nvPr>
          </p:nvSpPr>
          <p:spPr>
            <a:xfrm rot="18492899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75895" y="189230"/>
            <a:ext cx="2159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应用：</a:t>
            </a:r>
            <a:endParaRPr lang="zh-CN" altLang="en-US" sz="36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725170" y="834390"/>
            <a:ext cx="95948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例</a:t>
            </a:r>
            <a:r>
              <a:rPr lang="en-US" altLang="zh-CN"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sz="36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方格纸上平行四边形的面积分别是多少？</a:t>
            </a:r>
            <a:endParaRPr lang="zh-CN" altLang="en-US" sz="3600">
              <a:solidFill>
                <a:schemeClr val="dk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55" y="1479550"/>
            <a:ext cx="9703435" cy="182689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548640" y="3328035"/>
            <a:ext cx="3454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（每个方格表示</a:t>
            </a:r>
            <a:r>
              <a:rPr lang="en-US" altLang="zh-CN" sz="28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1㎠</a:t>
            </a:r>
            <a:r>
              <a:rPr lang="zh-CN" altLang="en-US" sz="28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）</a:t>
            </a:r>
            <a:endParaRPr lang="zh-CN" altLang="en-US" sz="2800">
              <a:solidFill>
                <a:schemeClr val="dk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5141" name="图片 1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895" y="4117340"/>
            <a:ext cx="1193165" cy="1031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8" name="对话气泡: 圆角矩形 117"/>
          <p:cNvSpPr/>
          <p:nvPr>
            <p:custDataLst>
              <p:tags r:id="rId8"/>
            </p:custDataLst>
          </p:nvPr>
        </p:nvSpPr>
        <p:spPr>
          <a:xfrm>
            <a:off x="1456055" y="3850005"/>
            <a:ext cx="3419475" cy="1113155"/>
          </a:xfrm>
          <a:prstGeom prst="wedgeRoundRectCallout">
            <a:avLst>
              <a:gd name="adj1" fmla="val -58003"/>
              <a:gd name="adj2" fmla="val 11551"/>
              <a:gd name="adj3" fmla="val 16667"/>
            </a:avLst>
          </a:prstGeom>
          <a:solidFill>
            <a:srgbClr val="E9F1F6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6858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数一数，图①有多少个方格？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对话气泡: 圆角矩形 117"/>
          <p:cNvSpPr/>
          <p:nvPr>
            <p:custDataLst>
              <p:tags r:id="rId9"/>
            </p:custDataLst>
          </p:nvPr>
        </p:nvSpPr>
        <p:spPr>
          <a:xfrm>
            <a:off x="1456055" y="5148580"/>
            <a:ext cx="3554730" cy="1113155"/>
          </a:xfrm>
          <a:prstGeom prst="wedgeRoundRectCallout">
            <a:avLst>
              <a:gd name="adj1" fmla="val -61624"/>
              <a:gd name="adj2" fmla="val -56389"/>
              <a:gd name="adj3" fmla="val 16667"/>
            </a:avLst>
          </a:prstGeom>
          <a:solidFill>
            <a:srgbClr val="E9F1F6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6858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图①的底是</a:t>
            </a:r>
            <a:r>
              <a:rPr kumimoji="0" lang="en-US" altLang="zh-CN" sz="2800" b="1" i="0" u="sng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㎠</a:t>
            </a:r>
            <a:r>
              <a:rPr kumimoji="0" lang="zh-CN" altLang="en-US" sz="2800" b="1" i="0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lang="zh-CN" altLang="en-US" sz="2800" b="1" noProof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底是</a:t>
            </a:r>
            <a:r>
              <a:rPr lang="en-US" altLang="zh-CN" sz="2800" b="1" u="sng" noProof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lang="en-US" altLang="zh-CN" sz="2800" b="1" noProof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㎠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6214745" y="4194175"/>
            <a:ext cx="30613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文楷体" panose="02010600040101010101" pitchFamily="2" charset="-122"/>
              </a:rPr>
              <a:t>2</a:t>
            </a:r>
            <a:r>
              <a:rPr lang="zh-CN" altLang="en-US" sz="36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文楷体" panose="02010600040101010101" pitchFamily="2" charset="-122"/>
                <a:sym typeface="+mn-ea"/>
              </a:rPr>
              <a:t>×</a:t>
            </a:r>
            <a:r>
              <a:rPr lang="en-US" altLang="zh-CN" sz="36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文楷体" panose="02010600040101010101" pitchFamily="2" charset="-122"/>
                <a:sym typeface="+mn-ea"/>
              </a:rPr>
              <a:t>3=6</a:t>
            </a:r>
            <a:r>
              <a:rPr lang="zh-CN" altLang="en-US" sz="36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文楷体" panose="02010600040101010101" pitchFamily="2" charset="-122"/>
                <a:sym typeface="+mn-ea"/>
              </a:rPr>
              <a:t>（</a:t>
            </a:r>
            <a:r>
              <a:rPr lang="en-US" altLang="zh-CN" sz="36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㎠</a:t>
            </a:r>
            <a:r>
              <a:rPr lang="zh-CN" altLang="en-US" sz="36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文楷体" panose="02010600040101010101" pitchFamily="2" charset="-122"/>
                <a:sym typeface="+mn-ea"/>
              </a:rPr>
              <a:t>）</a:t>
            </a:r>
            <a:endParaRPr lang="zh-CN" altLang="en-US" sz="3600">
              <a:solidFill>
                <a:schemeClr val="dk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3535045" y="5237480"/>
            <a:ext cx="467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lang="zh-CN" altLang="en-US" sz="3600">
              <a:solidFill>
                <a:schemeClr val="dk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2522220" y="5727065"/>
            <a:ext cx="467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endParaRPr lang="zh-CN" altLang="en-US" sz="3600">
              <a:solidFill>
                <a:schemeClr val="dk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3"/>
            </p:custDataLst>
          </p:nvPr>
        </p:nvSpPr>
        <p:spPr>
          <a:xfrm>
            <a:off x="6119495" y="5727065"/>
            <a:ext cx="4200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文楷体" panose="02010600040101010101" pitchFamily="2" charset="-122"/>
              </a:rPr>
              <a:t>答：</a:t>
            </a:r>
            <a:r>
              <a:rPr lang="zh-CN" altLang="en-US" sz="3600">
                <a:solidFill>
                  <a:schemeClr val="dk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文楷体" panose="02010600040101010101" pitchFamily="2" charset="-122"/>
                <a:sym typeface="+mn-ea"/>
              </a:rPr>
              <a:t>图①面积是6㎠。</a:t>
            </a:r>
            <a:endParaRPr lang="zh-CN" altLang="en-US" sz="3600">
              <a:solidFill>
                <a:schemeClr val="dk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华文楷体" panose="0201060004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 l="2127" t="10661" r="17263" b="52647"/>
          <a:stretch>
            <a:fillRect/>
          </a:stretch>
        </p:blipFill>
        <p:spPr>
          <a:xfrm>
            <a:off x="10275570" y="0"/>
            <a:ext cx="1916430" cy="1570990"/>
          </a:xfrm>
          <a:prstGeom prst="rect">
            <a:avLst/>
          </a:prstGeom>
        </p:spPr>
      </p:pic>
    </p:spTree>
    <p:custDataLst>
      <p:tags r:id="rId1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/>
      <p:bldP spid="14" grpId="0"/>
      <p:bldP spid="8" grpId="0"/>
      <p:bldP spid="18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WM_BEAUTIFY_SHAPE_IDENTITY" val="{5738fc68-ced8-4fa7-be07-04dd2f20b38f}"/>
</p:tagLst>
</file>

<file path=ppt/tags/tag106.xml><?xml version="1.0" encoding="utf-8"?>
<p:tagLst xmlns:p="http://schemas.openxmlformats.org/presentationml/2006/main">
  <p:tag name="KSO_WM_SLIDE_BACKGROUND_TYPE" val="general"/>
  <p:tag name="WM_BEAUTIFY_SHAPE_IDENTITY" val="{3425eda3-de3c-4e58-8207-7c90f45c6aa1}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leftRight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3.xml><?xml version="1.0" encoding="utf-8"?>
<p:tagLst xmlns:p="http://schemas.openxmlformats.org/presentationml/2006/main">
  <p:tag name="KSO_WM_SLIDE_BACKGROUND_TYPE" val="leftRight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topBottom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4.xml><?xml version="1.0" encoding="utf-8"?>
<p:tagLst xmlns:p="http://schemas.openxmlformats.org/presentationml/2006/main">
  <p:tag name="KSO_WM_SLIDE_BACKGROUND_TYPE" val="topBottom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ottomTop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5.xml><?xml version="1.0" encoding="utf-8"?>
<p:tagLst xmlns:p="http://schemas.openxmlformats.org/presentationml/2006/main">
  <p:tag name="KSO_WM_SLIDE_BACKGROUND_TYPE" val="bottomTop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navigation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6.xml><?xml version="1.0" encoding="utf-8"?>
<p:tagLst xmlns:p="http://schemas.openxmlformats.org/presentationml/2006/main">
  <p:tag name="KSO_WM_SLIDE_BACKGROUND_TYPE" val="navigation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navigation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navigation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belt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486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486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4520_1"/>
  <p:tag name="KSO_WM_TEMPLATE_CATEGORY" val="custom"/>
  <p:tag name="KSO_WM_TEMPLATE_INDEX" val="20184862"/>
  <p:tag name="KSO_WM_TEMPLATE_SUBCATEGORY" val="0"/>
  <p:tag name="KSO_WM_TEMPLATE_THUMBS_INDEX" val="1、6、7、8、10、22、30"/>
  <p:tag name="KSO_WM_UNIT_SHOW_EDIT_AREA_INDICATION" val="0"/>
  <p:tag name="KSO_WM_TEMPLATE_MASTER_TYPE" val="1"/>
  <p:tag name="KSO_WM_TEMPLATE_COLOR_TYPE" val="0"/>
  <p:tag name="KSO_WM_TEMPLATE_MASTER_THUMB_INDEX" val="12"/>
</p:tagLst>
</file>

<file path=ppt/tags/tag185.xml><?xml version="1.0" encoding="utf-8"?>
<p:tagLst xmlns:p="http://schemas.openxmlformats.org/presentationml/2006/main">
  <p:tag name="KSO_WM_TEMPLATE_CATEGORY" val="custom"/>
  <p:tag name="KSO_WM_TEMPLATE_INDEX" val="20184862"/>
  <p:tag name="KSO_WM_TAG_VERSION" val="1.0"/>
  <p:tag name="KSO_WM_UNIT_TYPE" val="a"/>
  <p:tag name="KSO_WM_UNIT_INDEX" val="1"/>
  <p:tag name="KSO_WM_UNIT_LAYERLEVEL" val="1"/>
  <p:tag name="KSO_WM_UNIT_VALUE" val="22"/>
  <p:tag name="KSO_WM_UNIT_ISCONTENTSTITLE" val="0"/>
  <p:tag name="KSO_WM_UNIT_HIGHLIGHT" val="0"/>
  <p:tag name="KSO_WM_UNIT_COMPATIBLE" val="0"/>
  <p:tag name="KSO_WM_BEAUTIFY_FLAG" val="#wm#"/>
  <p:tag name="KSO_WM_UNIT_ID" val="custom20184862_1*a*1"/>
  <p:tag name="KSO_WM_UNIT_PRESET_TEXT" val="品牌推广方案"/>
  <p:tag name="KSO_WM_UNIT_NOCLEAR" val="0"/>
  <p:tag name="KSO_WM_UNIT_DIAGRAM_ISNUMVISUAL" val="0"/>
  <p:tag name="KSO_WM_UNIT_DIAGRAM_ISREFERUNIT" val="0"/>
</p:tagLst>
</file>

<file path=ppt/tags/tag186.xml><?xml version="1.0" encoding="utf-8"?>
<p:tagLst xmlns:p="http://schemas.openxmlformats.org/presentationml/2006/main">
  <p:tag name="KSO_WM_TEMPLATE_CATEGORY" val="custom"/>
  <p:tag name="KSO_WM_TEMPLATE_INDEX" val="20184862"/>
  <p:tag name="KSO_WM_TAG_VERSION" val="1.0"/>
  <p:tag name="KSO_WM_UNIT_TYPE" val="b"/>
  <p:tag name="KSO_WM_UNIT_INDEX" val="1"/>
  <p:tag name="KSO_WM_UNIT_LAYERLEVEL" val="1"/>
  <p:tag name="KSO_WM_UNIT_VALUE" val="4"/>
  <p:tag name="KSO_WM_UNIT_ISCONTENTSTITLE" val="0"/>
  <p:tag name="KSO_WM_UNIT_HIGHLIGHT" val="0"/>
  <p:tag name="KSO_WM_UNIT_COMPATIBLE" val="0"/>
  <p:tag name="KSO_WM_BEAUTIFY_FLAG" val="#wm#"/>
  <p:tag name="KSO_WM_UNIT_ID" val="custom20184862_1*b*1"/>
  <p:tag name="KSO_WM_UNIT_PRESET_TEXT" val="汇报人姓名"/>
  <p:tag name="KSO_WM_UNIT_NOCLEAR" val="0"/>
  <p:tag name="KSO_WM_UNIT_DIAGRAM_ISNUMVISUAL" val="0"/>
  <p:tag name="KSO_WM_UNIT_DIAGRAM_ISREFERUNIT" val="0"/>
  <p:tag name="KSO_WM_UNIT_TEXT_FILL_FORE_SCHEMECOLOR_INDEX_BRIGHTNESS" val="0.15"/>
  <p:tag name="KSO_WM_UNIT_TEXT_FILL_FORE_SCHEMECOLOR_INDEX" val="13"/>
  <p:tag name="KSO_WM_UNIT_TEXT_FILL_TYPE" val="1"/>
</p:tagLst>
</file>

<file path=ppt/tags/tag187.xml><?xml version="1.0" encoding="utf-8"?>
<p:tagLst xmlns:p="http://schemas.openxmlformats.org/presentationml/2006/main">
  <p:tag name="KSO_WM_UNIT_PLACING_PICTURE_USER_VIEWPORT" val="{&quot;height&quot;:27000,&quot;width&quot;:12280}"/>
</p:tagLst>
</file>

<file path=ppt/tags/tag188.xml><?xml version="1.0" encoding="utf-8"?>
<p:tagLst xmlns:p="http://schemas.openxmlformats.org/presentationml/2006/main">
  <p:tag name="KSO_WM_TAG_VERSION" val="1.0"/>
  <p:tag name="KSO_WM_SLIDE_ITEM_CNT" val="0"/>
  <p:tag name="KSO_WM_SLIDE_LAYOUT" val="a_b"/>
  <p:tag name="KSO_WM_SLIDE_LAYOUT_CNT" val="1_1"/>
  <p:tag name="KSO_WM_SLIDE_TYPE" val="title"/>
  <p:tag name="KSO_WM_BEAUTIFY_FLAG" val="#wm#"/>
  <p:tag name="KSO_WM_COMBINE_RELATE_SLIDE_ID" val="background20184520_1"/>
  <p:tag name="KSO_WM_TEMPLATE_CATEGORY" val="custom"/>
  <p:tag name="KSO_WM_TEMPLATE_INDEX" val="20184862"/>
  <p:tag name="KSO_WM_SLIDE_ID" val="custom20184862_1"/>
  <p:tag name="KSO_WM_SLIDE_INDEX" val="1"/>
  <p:tag name="KSO_WM_TEMPLATE_SUBCATEGORY" val="0"/>
  <p:tag name="KSO_WM_TEMPLATE_THUMBS_INDEX" val="1、6、7、8、10、22、30"/>
  <p:tag name="KSO_WM_SLIDE_SUBTYPE" val="pureTxt"/>
  <p:tag name="KSO_WM_TEMPLATE_MASTER_TYPE" val="1"/>
  <p:tag name="KSO_WM_TEMPLATE_COLOR_TYPE" val="1"/>
  <p:tag name="KSO_WM_TEMPLATE_MASTER_THUMB_INDEX" val="1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WM_BEAUTIFY_SHAPE_IDENTITY" val="{5738fc68-ced8-4fa7-be07-04dd2f20b38f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general"/>
  <p:tag name="WM_BEAUTIFY_SHAPE_IDENTITY" val="{3425eda3-de3c-4e58-8207-7c90f45c6aa1}"/>
  <p:tag name="KSO_WM_UNIT_TYPE" val="i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1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95.xml><?xml version="1.0" encoding="utf-8"?>
<p:tagLst xmlns:p="http://schemas.openxmlformats.org/presentationml/2006/main">
  <p:tag name="KSO_WM_UNIT_LINE_FORE_SCHEMECOLOR_INDEX_BRIGHTNESS" val="0"/>
  <p:tag name="KSO_WM_UNIT_LINE_FORE_SCHEMECOLOR_INDEX" val="10"/>
  <p:tag name="KSO_WM_UNIT_LINE_FILL_TYPE" val="2"/>
</p:tagLst>
</file>

<file path=ppt/tags/tag196.xml><?xml version="1.0" encoding="utf-8"?>
<p:tagLst xmlns:p="http://schemas.openxmlformats.org/presentationml/2006/main">
  <p:tag name="KSO_WM_UNIT_LINE_FORE_SCHEMECOLOR_INDEX_BRIGHTNESS" val="0"/>
  <p:tag name="KSO_WM_UNIT_LINE_FORE_SCHEMECOLOR_INDEX" val="10"/>
  <p:tag name="KSO_WM_UNIT_LINE_FILL_TYPE" val="2"/>
</p:tagLst>
</file>

<file path=ppt/tags/tag19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98.xml><?xml version="1.0" encoding="utf-8"?>
<p:tagLst xmlns:p="http://schemas.openxmlformats.org/presentationml/2006/main">
  <p:tag name="KSO_WM_UNIT_PLACING_PICTURE_USER_VIEWPORT" val="{&quot;height&quot;:27000,&quot;width&quot;:12280}"/>
</p:tagLst>
</file>

<file path=ppt/tags/tag1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04.xml><?xml version="1.0" encoding="utf-8"?>
<p:tagLst xmlns:p="http://schemas.openxmlformats.org/presentationml/2006/main">
  <p:tag name="KSO_WM_UNIT_PLACING_PICTURE_USER_VIEWPORT" val="{&quot;height&quot;:27000,&quot;width&quot;:12280}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WM_BEAUTIFY_SHAPE_IDENTITY" val="{5738fc68-ced8-4fa7-be07-04dd2f20b38f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206.xml><?xml version="1.0" encoding="utf-8"?>
<p:tagLst xmlns:p="http://schemas.openxmlformats.org/presentationml/2006/main">
  <p:tag name="KSO_WM_SLIDE_BACKGROUND_TYPE" val="general"/>
  <p:tag name="WM_BEAUTIFY_SHAPE_IDENTITY" val="{3425eda3-de3c-4e58-8207-7c90f45c6aa1}"/>
  <p:tag name="KSO_WM_UNIT_TYPE" val="i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20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TABLE_BEAUTIFY" val="smartTable{9874134d-ce5e-4c0a-a4ae-2e71391c9a96}"/>
  <p:tag name="TABLE_ENDDRAG_ORIGIN_RECT" val="933*327"/>
  <p:tag name="TABLE_ENDDRAG_RECT" val="0*179*933*328"/>
  <p:tag name="TABLE_RECT" val="56*106.95*705.9*289"/>
  <p:tag name="TABLE_EMPHASIZE_COLOR" val="6579300"/>
  <p:tag name="TABLE_ONEKEY_SKIN_IDX" val="0"/>
  <p:tag name="TABLE_SKINIDX" val="-1"/>
  <p:tag name="TABLE_COLORIDX" val="l"/>
</p:tagLst>
</file>

<file path=ppt/tags/tag21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1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19.xml><?xml version="1.0" encoding="utf-8"?>
<p:tagLst xmlns:p="http://schemas.openxmlformats.org/presentationml/2006/main">
  <p:tag name="KSO_WM_SLIDE_BACKGROUND_TYPE" val="general"/>
  <p:tag name="WM_BEAUTIFY_SHAPE_IDENTITY" val="{3425eda3-de3c-4e58-8207-7c90f45c6aa1}"/>
  <p:tag name="KSO_WM_UNIT_TYPE" val="i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2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6.xml><?xml version="1.0" encoding="utf-8"?>
<p:tagLst xmlns:p="http://schemas.openxmlformats.org/presentationml/2006/main">
  <p:tag name="KSO_WM_UNIT_PLACING_PICTURE_USER_VIEWPORT" val="{&quot;height&quot;:27000,&quot;width&quot;:12280}"/>
</p:tagLst>
</file>

<file path=ppt/tags/tag22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28.xml><?xml version="1.0" encoding="utf-8"?>
<p:tagLst xmlns:p="http://schemas.openxmlformats.org/presentationml/2006/main">
  <p:tag name="KSO_WM_UNIT_TABLE_BEAUTIFY" val="smartTable{9874134d-ce5e-4c0a-a4ae-2e71391c9a96}"/>
  <p:tag name="TABLE_ENDDRAG_ORIGIN_RECT" val="933*327"/>
  <p:tag name="TABLE_ENDDRAG_RECT" val="0*179*933*328"/>
  <p:tag name="TABLE_RECT" val="56*106.95*705.9*289"/>
  <p:tag name="TABLE_EMPHASIZE_COLOR" val="6579300"/>
  <p:tag name="TABLE_ONEKEY_SKIN_IDX" val="0"/>
  <p:tag name="TABLE_SKINIDX" val="-1"/>
  <p:tag name="TABLE_COLORIDX" val="l"/>
</p:tagLst>
</file>

<file path=ppt/tags/tag22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general"/>
  <p:tag name="WM_BEAUTIFY_SHAPE_IDENTITY" val="{3425eda3-de3c-4e58-8207-7c90f45c6aa1}"/>
  <p:tag name="KSO_WM_UNIT_TYPE" val="i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23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7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38.xml><?xml version="1.0" encoding="utf-8"?>
<p:tagLst xmlns:p="http://schemas.openxmlformats.org/presentationml/2006/main">
  <p:tag name="KSO_WM_UNIT_FILL_FORE_SCHEMECOLOR_INDEX_1_BRIGHTNESS" val="0.1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5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2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3.xml><?xml version="1.0" encoding="utf-8"?>
<p:tagLst xmlns:p="http://schemas.openxmlformats.org/presentationml/2006/main">
  <p:tag name="KSO_WM_UNIT_PLACING_PICTURE_USER_VIEWPORT" val="{&quot;height&quot;:27000,&quot;width&quot;:12280}"/>
</p:tagLst>
</file>

<file path=ppt/tags/tag244.xml><?xml version="1.0" encoding="utf-8"?>
<p:tagLst xmlns:p="http://schemas.openxmlformats.org/presentationml/2006/main">
  <p:tag name="KSO_WM_UNIT_PLACING_PICTURE_USER_VIEWPORT" val="{&quot;height&quot;:27000,&quot;width&quot;:12280}"/>
</p:tagLst>
</file>

<file path=ppt/tags/tag24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7.xml><?xml version="1.0" encoding="utf-8"?>
<p:tagLst xmlns:p="http://schemas.openxmlformats.org/presentationml/2006/main">
  <p:tag name="KSO_WM_UNIT_FILL_FORE_SCHEMECOLOR_INDEX_1_BRIGHTNESS" val="0.1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5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5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248.xml><?xml version="1.0" encoding="utf-8"?>
<p:tagLst xmlns:p="http://schemas.openxmlformats.org/presentationml/2006/main">
  <p:tag name="KSO_WM_SLIDE_BACKGROUND_TYPE" val="general"/>
  <p:tag name="WM_BEAUTIFY_SHAPE_IDENTITY" val="{3425eda3-de3c-4e58-8207-7c90f45c6aa1}"/>
  <p:tag name="KSO_WM_UNIT_TYPE" val="i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2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3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8.xml><?xml version="1.0" encoding="utf-8"?>
<p:tagLst xmlns:p="http://schemas.openxmlformats.org/presentationml/2006/main">
  <p:tag name="KSO_WM_SLIDE_BACKGROUND_TYPE" val="general"/>
  <p:tag name="WM_BEAUTIFY_SHAPE_IDENTITY" val="{3425eda3-de3c-4e58-8207-7c90f45c6aa1}"/>
  <p:tag name="KSO_WM_UNIT_TYPE" val="i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2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3.xml><?xml version="1.0" encoding="utf-8"?>
<p:tagLst xmlns:p="http://schemas.openxmlformats.org/presentationml/2006/main">
  <p:tag name="KSO_WM_UNIT_PLACING_PICTURE_USER_VIEWPORT" val="{&quot;height&quot;:27000,&quot;width&quot;:12280}"/>
</p:tagLst>
</file>

<file path=ppt/tags/tag26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6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7.xml><?xml version="1.0" encoding="utf-8"?>
<p:tagLst xmlns:p="http://schemas.openxmlformats.org/presentationml/2006/main">
  <p:tag name="KSO_WM_SLIDE_BACKGROUND_TYPE" val="general"/>
  <p:tag name="WM_BEAUTIFY_SHAPE_IDENTITY" val="{3425eda3-de3c-4e58-8207-7c90f45c6aa1}"/>
  <p:tag name="KSO_WM_UNIT_TYPE" val="i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2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77.xml><?xml version="1.0" encoding="utf-8"?>
<p:tagLst xmlns:p="http://schemas.openxmlformats.org/presentationml/2006/main">
  <p:tag name="KSO_WM_UNIT_PLACING_PICTURE_USER_VIEWPORT" val="{&quot;height&quot;:27000,&quot;width&quot;:12280}"/>
</p:tagLst>
</file>

<file path=ppt/tags/tag27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79.xml><?xml version="1.0" encoding="utf-8"?>
<p:tagLst xmlns:p="http://schemas.openxmlformats.org/presentationml/2006/main">
  <p:tag name="KSO_WM_SLIDE_BACKGROUND_TYPE" val="general"/>
  <p:tag name="WM_BEAUTIFY_SHAPE_IDENTITY" val="{3425eda3-de3c-4e58-8207-7c90f45c6aa1}"/>
  <p:tag name="KSO_WM_UNIT_TYPE" val="i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2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4.xml><?xml version="1.0" encoding="utf-8"?>
<p:tagLst xmlns:p="http://schemas.openxmlformats.org/presentationml/2006/main">
  <p:tag name="KSO_WM_UNIT_FILL_FORE_SCHEMECOLOR_INDEX_1_BRIGHTNESS" val="0.1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8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285.xml><?xml version="1.0" encoding="utf-8"?>
<p:tagLst xmlns:p="http://schemas.openxmlformats.org/presentationml/2006/main">
  <p:tag name="KSO_WM_UNIT_FILL_FORE_SCHEMECOLOR_INDEX_1_BRIGHTNESS" val="0.1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8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2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PLACING_PICTURE_USER_VIEWPORT" val="{&quot;height&quot;:27000,&quot;width&quot;:12280}"/>
</p:tagLst>
</file>

<file path=ppt/tags/tag29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92.xml><?xml version="1.0" encoding="utf-8"?>
<p:tagLst xmlns:p="http://schemas.openxmlformats.org/presentationml/2006/main">
  <p:tag name="KSO_WM_UNIT_PLACING_PICTURE_USER_VIEWPORT" val="{&quot;height&quot;:27000,&quot;width&quot;:12280}"/>
</p:tagLst>
</file>

<file path=ppt/tags/tag293.xml><?xml version="1.0" encoding="utf-8"?>
<p:tagLst xmlns:p="http://schemas.openxmlformats.org/presentationml/2006/main">
  <p:tag name="KSO_WM_SLIDE_BACKGROUND_TYPE" val="general"/>
  <p:tag name="WM_BEAUTIFY_SHAPE_IDENTITY" val="{3425eda3-de3c-4e58-8207-7c90f45c6aa1}"/>
  <p:tag name="KSO_WM_UNIT_TYPE" val="i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2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98.xml><?xml version="1.0" encoding="utf-8"?>
<p:tagLst xmlns:p="http://schemas.openxmlformats.org/presentationml/2006/main">
  <p:tag name="KSO_WM_UNIT_FILL_FORE_SCHEMECOLOR_INDEX_1_BRIGHTNESS" val="0.1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8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299.xml><?xml version="1.0" encoding="utf-8"?>
<p:tagLst xmlns:p="http://schemas.openxmlformats.org/presentationml/2006/main">
  <p:tag name="KSO_WM_UNIT_FILL_FORE_SCHEMECOLOR_INDEX_1_BRIGHTNESS" val="0.1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.05"/>
  <p:tag name="KSO_WM_UNIT_FILL_FORE_SCHEMECOLOR_INDEX_2" val="8"/>
  <p:tag name="KSO_WM_UNIT_FILL_FORE_SCHEMECOLOR_INDEX_2_POS" val="0.5"/>
  <p:tag name="KSO_WM_UNIT_FILL_FORE_SCHEMECOLOR_INDEX_2_TRANS" val="0"/>
  <p:tag name="KSO_WM_UNIT_FILL_FORE_SCHEMECOLOR_INDEX_3_BRIGHTNESS" val="0.05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WM_BEAUTIFY_SHAPE_IDENTITY" val="{5738fc68-ced8-4fa7-be07-04dd2f20b38f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306.xml><?xml version="1.0" encoding="utf-8"?>
<p:tagLst xmlns:p="http://schemas.openxmlformats.org/presentationml/2006/main">
  <p:tag name="KSO_WM_SLIDE_BACKGROUND_TYPE" val="general"/>
  <p:tag name="WM_BEAUTIFY_SHAPE_IDENTITY" val="{3425eda3-de3c-4e58-8207-7c90f45c6aa1}"/>
  <p:tag name="KSO_WM_UNIT_TYPE" val="i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309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1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5.xml><?xml version="1.0" encoding="utf-8"?>
<p:tagLst xmlns:p="http://schemas.openxmlformats.org/presentationml/2006/main">
  <p:tag name="KSO_WM_UNIT_PLACING_PICTURE_USER_VIEWPORT" val="{&quot;height&quot;:27000,&quot;width&quot;:12280}"/>
</p:tagLst>
</file>

<file path=ppt/tags/tag31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17.xml><?xml version="1.0" encoding="utf-8"?>
<p:tagLst xmlns:p="http://schemas.openxmlformats.org/presentationml/2006/main">
  <p:tag name="KSO_WM_UNIT_PLACING_PICTURE_USER_VIEWPORT" val="{&quot;height&quot;:27000,&quot;width&quot;:12280}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WM_BEAUTIFY_SHAPE_IDENTITY" val="{5738fc68-ced8-4fa7-be07-04dd2f20b38f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319.xml><?xml version="1.0" encoding="utf-8"?>
<p:tagLst xmlns:p="http://schemas.openxmlformats.org/presentationml/2006/main">
  <p:tag name="KSO_WM_SLIDE_BACKGROUND_TYPE" val="general"/>
  <p:tag name="WM_BEAUTIFY_SHAPE_IDENTITY" val="{3425eda3-de3c-4e58-8207-7c90f45c6aa1}"/>
  <p:tag name="KSO_WM_UNIT_TYPE" val="i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322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23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24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25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2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2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2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2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3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3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3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3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3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3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3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38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339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41.xml><?xml version="1.0" encoding="utf-8"?>
<p:tagLst xmlns:p="http://schemas.openxmlformats.org/presentationml/2006/main">
  <p:tag name="KSO_WM_UNIT_PLACING_PICTURE_USER_VIEWPORT" val="{&quot;height&quot;:27000,&quot;width&quot;:12280}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WM_BEAUTIFY_SHAPE_IDENTITY" val="{5738fc68-ced8-4fa7-be07-04dd2f20b38f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343.xml><?xml version="1.0" encoding="utf-8"?>
<p:tagLst xmlns:p="http://schemas.openxmlformats.org/presentationml/2006/main">
  <p:tag name="KSO_WM_SLIDE_BACKGROUND_TYPE" val="general"/>
  <p:tag name="WM_BEAUTIFY_SHAPE_IDENTITY" val="{3425eda3-de3c-4e58-8207-7c90f45c6aa1}"/>
  <p:tag name="KSO_WM_UNIT_TYPE" val="i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346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47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48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4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WM_BEAUTIFY_SHAPE_IDENTITY" val="{5738fc68-ced8-4fa7-be07-04dd2f20b38f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351.xml><?xml version="1.0" encoding="utf-8"?>
<p:tagLst xmlns:p="http://schemas.openxmlformats.org/presentationml/2006/main">
  <p:tag name="KSO_WM_SLIDE_BACKGROUND_TYPE" val="general"/>
  <p:tag name="WM_BEAUTIFY_SHAPE_IDENTITY" val="{3425eda3-de3c-4e58-8207-7c90f45c6aa1}"/>
  <p:tag name="KSO_WM_UNIT_TYPE" val="i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354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5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6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7.xml><?xml version="1.0" encoding="utf-8"?>
<p:tagLst xmlns:p="http://schemas.openxmlformats.org/presentationml/2006/main">
  <p:tag name="KSO_WM_UNIT_LINE_FORE_SCHEMECOLOR_INDEX_BRIGHTNESS" val="0"/>
  <p:tag name="KSO_WM_UNIT_LINE_FORE_SCHEMECOLOR_INDEX" val="1"/>
  <p:tag name="KSO_WM_UNIT_LINE_FILL_TYPE" val="2"/>
</p:tagLst>
</file>

<file path=ppt/tags/tag35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59.xml><?xml version="1.0" encoding="utf-8"?>
<p:tagLst xmlns:p="http://schemas.openxmlformats.org/presentationml/2006/main">
  <p:tag name="KSO_WM_UNIT_LINE_FORE_SCHEMECOLOR_INDEX_BRIGHTNESS" val="0"/>
  <p:tag name="KSO_WM_UNIT_LINE_FORE_SCHEMECOLOR_INDEX" val="1"/>
  <p:tag name="KSO_WM_UNIT_LINE_FILL_TYPE" val="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61.xml><?xml version="1.0" encoding="utf-8"?>
<p:tagLst xmlns:p="http://schemas.openxmlformats.org/presentationml/2006/main">
  <p:tag name="KSO_WM_UNIT_LINE_FORE_SCHEMECOLOR_INDEX_BRIGHTNESS" val="0"/>
  <p:tag name="KSO_WM_UNIT_LINE_FORE_SCHEMECOLOR_INDEX" val="1"/>
  <p:tag name="KSO_WM_UNIT_LINE_FILL_TYPE" val="2"/>
</p:tagLst>
</file>

<file path=ppt/tags/tag36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63.xml><?xml version="1.0" encoding="utf-8"?>
<p:tagLst xmlns:p="http://schemas.openxmlformats.org/presentationml/2006/main">
  <p:tag name="KSO_WM_UNIT_LINE_FORE_SCHEMECOLOR_INDEX_BRIGHTNESS" val="0"/>
  <p:tag name="KSO_WM_UNIT_LINE_FORE_SCHEMECOLOR_INDEX" val="1"/>
  <p:tag name="KSO_WM_UNIT_LINE_FILL_TYPE" val="2"/>
</p:tagLst>
</file>

<file path=ppt/tags/tag36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65.xml><?xml version="1.0" encoding="utf-8"?>
<p:tagLst xmlns:p="http://schemas.openxmlformats.org/presentationml/2006/main">
  <p:tag name="KSO_WM_UNIT_PLACING_PICTURE_USER_VIEWPORT" val="{&quot;height&quot;:27000,&quot;width&quot;:12280}"/>
</p:tagLst>
</file>

<file path=ppt/tags/tag36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WM_BEAUTIFY_SHAPE_IDENTITY" val="{5738fc68-ced8-4fa7-be07-04dd2f20b38f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368.xml><?xml version="1.0" encoding="utf-8"?>
<p:tagLst xmlns:p="http://schemas.openxmlformats.org/presentationml/2006/main">
  <p:tag name="KSO_WM_SLIDE_BACKGROUND_TYPE" val="general"/>
  <p:tag name="WM_BEAUTIFY_SHAPE_IDENTITY" val="{3425eda3-de3c-4e58-8207-7c90f45c6aa1}"/>
  <p:tag name="KSO_WM_UNIT_TYPE" val="i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37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72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73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74.xml><?xml version="1.0" encoding="utf-8"?>
<p:tagLst xmlns:p="http://schemas.openxmlformats.org/presentationml/2006/main">
  <p:tag name="KSO_WM_UNIT_PLACING_PICTURE_USER_VIEWPORT" val="{&quot;height&quot;:27000,&quot;width&quot;:12280}"/>
</p:tagLst>
</file>

<file path=ppt/tags/tag37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76.xml><?xml version="1.0" encoding="utf-8"?>
<p:tagLst xmlns:p="http://schemas.openxmlformats.org/presentationml/2006/main">
  <p:tag name="KSO_WM_UNIT_PLACING_PICTURE_USER_VIEWPORT" val="{&quot;height&quot;:27000,&quot;width&quot;:12280}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WM_BEAUTIFY_SHAPE_IDENTITY" val="{5738fc68-ced8-4fa7-be07-04dd2f20b38f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378.xml><?xml version="1.0" encoding="utf-8"?>
<p:tagLst xmlns:p="http://schemas.openxmlformats.org/presentationml/2006/main">
  <p:tag name="KSO_WM_SLIDE_BACKGROUND_TYPE" val="general"/>
  <p:tag name="WM_BEAUTIFY_SHAPE_IDENTITY" val="{3425eda3-de3c-4e58-8207-7c90f45c6aa1}"/>
  <p:tag name="KSO_WM_UNIT_TYPE" val="i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38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82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83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84.xml><?xml version="1.0" encoding="utf-8"?>
<p:tagLst xmlns:p="http://schemas.openxmlformats.org/presentationml/2006/main">
  <p:tag name="KSO_WM_UNIT_TABLE_BEAUTIFY" val="smartTable{9d176f9e-b1e6-454a-a964-52f743d0ca5a}"/>
  <p:tag name="TABLE_ENDDRAG_ORIGIN_RECT" val="846*214"/>
  <p:tag name="TABLE_ENDDRAG_RECT" val="69*190*846*214"/>
  <p:tag name="TABLE_AUTOADJUST_FLAG" val="1"/>
</p:tagLst>
</file>

<file path=ppt/tags/tag3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WM_BEAUTIFY_SHAPE_IDENTITY" val="{5738fc68-ced8-4fa7-be07-04dd2f20b38f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389.xml><?xml version="1.0" encoding="utf-8"?>
<p:tagLst xmlns:p="http://schemas.openxmlformats.org/presentationml/2006/main">
  <p:tag name="KSO_WM_SLIDE_BACKGROUND_TYPE" val="general"/>
  <p:tag name="WM_BEAUTIFY_SHAPE_IDENTITY" val="{3425eda3-de3c-4e58-8207-7c90f45c6aa1}"/>
  <p:tag name="KSO_WM_UNIT_TYPE" val="i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392.xml><?xml version="1.0" encoding="utf-8"?>
<p:tagLst xmlns:p="http://schemas.openxmlformats.org/presentationml/2006/main">
  <p:tag name="KSO_WM_UNIT_PLACING_PICTURE_USER_VIEWPORT" val="{&quot;height&quot;:27000,&quot;width&quot;:12280}"/>
</p:tagLst>
</file>

<file path=ppt/tags/tag39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WM_BEAUTIFY_SHAPE_IDENTITY" val="{5738fc68-ced8-4fa7-be07-04dd2f20b38f}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395.xml><?xml version="1.0" encoding="utf-8"?>
<p:tagLst xmlns:p="http://schemas.openxmlformats.org/presentationml/2006/main">
  <p:tag name="KSO_WM_SLIDE_BACKGROUND_TYPE" val="general"/>
  <p:tag name="WM_BEAUTIFY_SHAPE_IDENTITY" val="{3425eda3-de3c-4e58-8207-7c90f45c6aa1}"/>
  <p:tag name="KSO_WM_UNIT_TYPE" val="i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5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SHADOW_SCHEMECOLOR_INDEX_BRIGHTNESS" val="-0.5"/>
  <p:tag name="KSO_WM_UNIT_SHADOW_SCHEMECOLOR_INDEX" val="5"/>
  <p:tag name="KSO_WM_UNIT_TEXT_FILL_FORE_SCHEMECOLOR_INDEX_BRIGHTNESS" val="0"/>
  <p:tag name="KSO_WM_UNIT_TEXT_FILL_FORE_SCHEMECOLOR_INDEX" val="7"/>
  <p:tag name="KSO_WM_UNIT_TEXT_FILL_TYPE" val="1"/>
</p:tagLst>
</file>

<file path=ppt/tags/tag3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99.xml><?xml version="1.0" encoding="utf-8"?>
<p:tagLst xmlns:p="http://schemas.openxmlformats.org/presentationml/2006/main">
  <p:tag name="KSO_WM_UNIT_PLACING_PICTURE_USER_VIEWPORT" val="{&quot;height&quot;:27000,&quot;width&quot;:12280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401.xml><?xml version="1.0" encoding="utf-8"?>
<p:tagLst xmlns:p="http://schemas.openxmlformats.org/presentationml/2006/main">
  <p:tag name="KSO_WPP_MARK_KEY" val="5ffeb588-88e8-450e-870f-713a91ae0950"/>
  <p:tag name="COMMONDATA" val="eyJoZGlkIjoiMGQ5MmZmMjViZTg1MTg5NDRkMzE0NTA4ZGE2NGZkMjMifQ==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9_Office 主题​​">
  <a:themeElements>
    <a:clrScheme name="1.1.1.1.1.1.1.20184862">
      <a:dk1>
        <a:srgbClr val="000000"/>
      </a:dk1>
      <a:lt1>
        <a:srgbClr val="FFFFFF"/>
      </a:lt1>
      <a:dk2>
        <a:srgbClr val="CFF3FA"/>
      </a:dk2>
      <a:lt2>
        <a:srgbClr val="FDE7E6"/>
      </a:lt2>
      <a:accent1>
        <a:srgbClr val="5EB6DD"/>
      </a:accent1>
      <a:accent2>
        <a:srgbClr val="5FACEB"/>
      </a:accent2>
      <a:accent3>
        <a:srgbClr val="759EEF"/>
      </a:accent3>
      <a:accent4>
        <a:srgbClr val="9389E8"/>
      </a:accent4>
      <a:accent5>
        <a:srgbClr val="B870D8"/>
      </a:accent5>
      <a:accent6>
        <a:srgbClr val="D54CBA"/>
      </a:accent6>
      <a:hlink>
        <a:srgbClr val="46ABD9"/>
      </a:hlink>
      <a:folHlink>
        <a:srgbClr val="AB69AE"/>
      </a:folHlink>
    </a:clrScheme>
    <a:fontScheme name="商务风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1809</Words>
  <Application>WPS 演示</Application>
  <PresentationFormat>宽屏</PresentationFormat>
  <Paragraphs>355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汉仪旗黑-85S</vt:lpstr>
      <vt:lpstr>黑体</vt:lpstr>
      <vt:lpstr>Wingdings</vt:lpstr>
      <vt:lpstr>华文楷体</vt:lpstr>
      <vt:lpstr>Calibri</vt:lpstr>
      <vt:lpstr>Times New Roman</vt:lpstr>
      <vt:lpstr>Times New Roman</vt:lpstr>
      <vt:lpstr>方正北魏楷书简体</vt:lpstr>
      <vt:lpstr>隶书</vt:lpstr>
      <vt:lpstr>等线 Light</vt:lpstr>
      <vt:lpstr>长城行楷体</vt:lpstr>
      <vt:lpstr>Arial Unicode MS</vt:lpstr>
      <vt:lpstr>9_Office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洪雨</cp:lastModifiedBy>
  <cp:revision>315</cp:revision>
  <dcterms:created xsi:type="dcterms:W3CDTF">2020-02-05T11:17:00Z</dcterms:created>
  <dcterms:modified xsi:type="dcterms:W3CDTF">2022-11-07T11:46:28Z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FE34D7762FAD465981D6C58F4216C2D9</vt:lpwstr>
  </property>
  <property fmtid="{D5CDD505-2E9C-101B-9397-08002B2CF9AE}" pid="3" name="KSOProductBuildVer">
    <vt:lpwstr>2052-11.1.0.12763</vt:lpwstr>
  </property>
</Properties>
</file>