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cf822e1478c45b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7553e70f4b2046d4" /><Relationship Type="http://schemas.openxmlformats.org/package/2006/relationships/metadata/core-properties" Target="/package/services/metadata/core-properties/899da31dffa14342a92799873b0276a5.psmdcp" Id="Rb9dfb325895e4f6c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36576000" cy="2057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