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ee8fb3a6b46f4149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2c008129a5ea4996" /><Relationship Type="http://schemas.openxmlformats.org/package/2006/relationships/metadata/core-properties" Target="/package/services/metadata/core-properties/5c2c44224c57454ab55ab64cf2bd2342.psmdcp" Id="R1289cc9c50674435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