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29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30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111115c15fd240d1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f5ac1a676f5e4938" /><Relationship Type="http://schemas.openxmlformats.org/package/2006/relationships/metadata/core-properties" Target="/package/services/metadata/core-properties/7cfc2c8903254e078b242f855e7876a0.psmdcp" Id="R2342e9d702be4410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Relationship Type="http://schemas.openxmlformats.org/officeDocument/2006/relationships/slide" Target="/ppt/slides/slide29.xml" Id="rId34" /><Relationship Type="http://schemas.openxmlformats.org/officeDocument/2006/relationships/slide" Target="/ppt/slides/slide30.xml" Id="rId35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Relationship Type="http://schemas.openxmlformats.org/officeDocument/2006/relationships/slideLayout" Target="/ppt/slideLayouts/slideLayout28.xml" Id="rId29" /><Relationship Type="http://schemas.openxmlformats.org/officeDocument/2006/relationships/slideLayout" Target="/ppt/slideLayouts/slideLayout29.xml" Id="rId30" /><Relationship Type="http://schemas.openxmlformats.org/officeDocument/2006/relationships/slideLayout" Target="/ppt/slideLayouts/slideLayout30.xml" Id="rId31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27.png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8.xml" Id="rId1" /><Relationship Type="http://schemas.openxmlformats.org/officeDocument/2006/relationships/image" Target="/ppt/media/image28.png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9.xml" Id="rId1" /><Relationship Type="http://schemas.openxmlformats.org/officeDocument/2006/relationships/image" Target="/ppt/media/image29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30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