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notesSlides/notesSlide1.xml" ContentType="application/vnd.openxmlformats-officedocument.presentationml.notesSlide+xml"/>
  <Override PartName="/ppt/tags/tag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14" r:id="rId2"/>
    <p:sldId id="315" r:id="rId3"/>
    <p:sldId id="316" r:id="rId4"/>
    <p:sldId id="317" r:id="rId5"/>
    <p:sldId id="318" r:id="rId6"/>
    <p:sldId id="326" r:id="rId7"/>
    <p:sldId id="319" r:id="rId8"/>
    <p:sldId id="320" r:id="rId9"/>
    <p:sldId id="327" r:id="rId10"/>
    <p:sldId id="321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663" userDrawn="1">
          <p15:clr>
            <a:srgbClr val="A4A3A4"/>
          </p15:clr>
        </p15:guide>
        <p15:guide id="4" pos="551" userDrawn="1">
          <p15:clr>
            <a:srgbClr val="A4A3A4"/>
          </p15:clr>
        </p15:guide>
        <p15:guide id="5" pos="71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  <p:cmAuthor id="2" name="Lenovo" initials="L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93FB"/>
    <a:srgbClr val="FFFCE0"/>
    <a:srgbClr val="FF0000"/>
    <a:srgbClr val="FFC63D"/>
    <a:srgbClr val="FABF00"/>
    <a:srgbClr val="FFFFFF"/>
    <a:srgbClr val="F68247"/>
    <a:srgbClr val="D9D9D9"/>
    <a:srgbClr val="DCDCDC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85" d="100"/>
          <a:sy n="85" d="100"/>
        </p:scale>
        <p:origin x="283" y="58"/>
      </p:cViewPr>
      <p:guideLst>
        <p:guide pos="3840"/>
        <p:guide orient="horz" pos="663"/>
        <p:guide pos="551"/>
        <p:guide pos="712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873D4F-C347-4FD6-9DEE-8990B0056D4D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1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2022/12/20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20F14E-35BF-B289-8985-F69566B85E2E}"/>
              </a:ext>
            </a:extLst>
          </p:cNvPr>
          <p:cNvSpPr/>
          <p:nvPr userDrawn="1"/>
        </p:nvSpPr>
        <p:spPr>
          <a:xfrm>
            <a:off x="0" y="6282056"/>
            <a:ext cx="12192000" cy="575945"/>
          </a:xfrm>
          <a:prstGeom prst="rect">
            <a:avLst/>
          </a:prstGeom>
          <a:solidFill>
            <a:srgbClr val="4D9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DC75C6D-F6C7-C60B-719A-DE29A5226476}"/>
              </a:ext>
            </a:extLst>
          </p:cNvPr>
          <p:cNvGrpSpPr/>
          <p:nvPr userDrawn="1"/>
        </p:nvGrpSpPr>
        <p:grpSpPr>
          <a:xfrm>
            <a:off x="10262051" y="5055179"/>
            <a:ext cx="1571814" cy="1650489"/>
            <a:chOff x="3847370" y="1582274"/>
            <a:chExt cx="4007326" cy="4207907"/>
          </a:xfrm>
        </p:grpSpPr>
        <p:sp>
          <p:nvSpPr>
            <p:cNvPr id="8" name="íṡ1iḓê">
              <a:extLst>
                <a:ext uri="{FF2B5EF4-FFF2-40B4-BE49-F238E27FC236}">
                  <a16:creationId xmlns:a16="http://schemas.microsoft.com/office/drawing/2014/main" id="{7E608ED6-82C8-AEB4-A510-741A8B330041}"/>
                </a:ext>
              </a:extLst>
            </p:cNvPr>
            <p:cNvSpPr/>
            <p:nvPr/>
          </p:nvSpPr>
          <p:spPr bwMode="auto">
            <a:xfrm>
              <a:off x="5912914" y="3302138"/>
              <a:ext cx="1941782" cy="1382720"/>
            </a:xfrm>
            <a:custGeom>
              <a:avLst/>
              <a:gdLst>
                <a:gd name="T0" fmla="*/ 326 w 382"/>
                <a:gd name="T1" fmla="*/ 263 h 272"/>
                <a:gd name="T2" fmla="*/ 0 w 382"/>
                <a:gd name="T3" fmla="*/ 56 h 272"/>
                <a:gd name="T4" fmla="*/ 36 w 382"/>
                <a:gd name="T5" fmla="*/ 0 h 272"/>
                <a:gd name="T6" fmla="*/ 362 w 382"/>
                <a:gd name="T7" fmla="*/ 207 h 272"/>
                <a:gd name="T8" fmla="*/ 372 w 382"/>
                <a:gd name="T9" fmla="*/ 252 h 272"/>
                <a:gd name="T10" fmla="*/ 326 w 382"/>
                <a:gd name="T11" fmla="*/ 26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2" h="272">
                  <a:moveTo>
                    <a:pt x="326" y="263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2" y="207"/>
                    <a:pt x="362" y="207"/>
                    <a:pt x="362" y="207"/>
                  </a:cubicBezTo>
                  <a:cubicBezTo>
                    <a:pt x="377" y="216"/>
                    <a:pt x="382" y="237"/>
                    <a:pt x="372" y="252"/>
                  </a:cubicBezTo>
                  <a:cubicBezTo>
                    <a:pt x="362" y="268"/>
                    <a:pt x="342" y="272"/>
                    <a:pt x="326" y="263"/>
                  </a:cubicBezTo>
                  <a:close/>
                </a:path>
              </a:pathLst>
            </a:custGeom>
            <a:solidFill>
              <a:srgbClr val="F29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iŝ1iḓè">
              <a:extLst>
                <a:ext uri="{FF2B5EF4-FFF2-40B4-BE49-F238E27FC236}">
                  <a16:creationId xmlns:a16="http://schemas.microsoft.com/office/drawing/2014/main" id="{0F6CA912-E6A6-3884-FFB5-0DC8FCC8FC94}"/>
                </a:ext>
              </a:extLst>
            </p:cNvPr>
            <p:cNvSpPr/>
            <p:nvPr/>
          </p:nvSpPr>
          <p:spPr bwMode="auto">
            <a:xfrm>
              <a:off x="5904379" y="3282934"/>
              <a:ext cx="477977" cy="492915"/>
            </a:xfrm>
            <a:custGeom>
              <a:avLst/>
              <a:gdLst>
                <a:gd name="T0" fmla="*/ 52 w 94"/>
                <a:gd name="T1" fmla="*/ 97 h 97"/>
                <a:gd name="T2" fmla="*/ 0 w 94"/>
                <a:gd name="T3" fmla="*/ 64 h 97"/>
                <a:gd name="T4" fmla="*/ 41 w 94"/>
                <a:gd name="T5" fmla="*/ 0 h 97"/>
                <a:gd name="T6" fmla="*/ 92 w 94"/>
                <a:gd name="T7" fmla="*/ 33 h 97"/>
                <a:gd name="T8" fmla="*/ 94 w 94"/>
                <a:gd name="T9" fmla="*/ 40 h 97"/>
                <a:gd name="T10" fmla="*/ 59 w 94"/>
                <a:gd name="T11" fmla="*/ 96 h 97"/>
                <a:gd name="T12" fmla="*/ 52 w 94"/>
                <a:gd name="T1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97">
                  <a:moveTo>
                    <a:pt x="52" y="97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93" y="36"/>
                    <a:pt x="93" y="37"/>
                    <a:pt x="94" y="40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6" y="96"/>
                    <a:pt x="54" y="96"/>
                    <a:pt x="52" y="97"/>
                  </a:cubicBezTo>
                  <a:close/>
                </a:path>
              </a:pathLst>
            </a:custGeom>
            <a:solidFill>
              <a:srgbClr val="AC42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iŝḻîďè">
              <a:extLst>
                <a:ext uri="{FF2B5EF4-FFF2-40B4-BE49-F238E27FC236}">
                  <a16:creationId xmlns:a16="http://schemas.microsoft.com/office/drawing/2014/main" id="{9F872175-415C-49F9-4FCD-351F2DB19DF5}"/>
                </a:ext>
              </a:extLst>
            </p:cNvPr>
            <p:cNvSpPr/>
            <p:nvPr/>
          </p:nvSpPr>
          <p:spPr bwMode="auto">
            <a:xfrm>
              <a:off x="3866575" y="1582274"/>
              <a:ext cx="2490176" cy="2488042"/>
            </a:xfrm>
            <a:custGeom>
              <a:avLst/>
              <a:gdLst>
                <a:gd name="T0" fmla="*/ 294 w 490"/>
                <a:gd name="T1" fmla="*/ 27 h 490"/>
                <a:gd name="T2" fmla="*/ 28 w 490"/>
                <a:gd name="T3" fmla="*/ 195 h 490"/>
                <a:gd name="T4" fmla="*/ 196 w 490"/>
                <a:gd name="T5" fmla="*/ 462 h 490"/>
                <a:gd name="T6" fmla="*/ 463 w 490"/>
                <a:gd name="T7" fmla="*/ 294 h 490"/>
                <a:gd name="T8" fmla="*/ 294 w 490"/>
                <a:gd name="T9" fmla="*/ 27 h 490"/>
                <a:gd name="T10" fmla="*/ 205 w 490"/>
                <a:gd name="T11" fmla="*/ 422 h 490"/>
                <a:gd name="T12" fmla="*/ 67 w 490"/>
                <a:gd name="T13" fmla="*/ 204 h 490"/>
                <a:gd name="T14" fmla="*/ 285 w 490"/>
                <a:gd name="T15" fmla="*/ 67 h 490"/>
                <a:gd name="T16" fmla="*/ 423 w 490"/>
                <a:gd name="T17" fmla="*/ 285 h 490"/>
                <a:gd name="T18" fmla="*/ 205 w 490"/>
                <a:gd name="T19" fmla="*/ 422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0" h="490">
                  <a:moveTo>
                    <a:pt x="294" y="27"/>
                  </a:moveTo>
                  <a:cubicBezTo>
                    <a:pt x="174" y="0"/>
                    <a:pt x="55" y="75"/>
                    <a:pt x="28" y="195"/>
                  </a:cubicBezTo>
                  <a:cubicBezTo>
                    <a:pt x="0" y="316"/>
                    <a:pt x="76" y="435"/>
                    <a:pt x="196" y="462"/>
                  </a:cubicBezTo>
                  <a:cubicBezTo>
                    <a:pt x="316" y="490"/>
                    <a:pt x="436" y="414"/>
                    <a:pt x="463" y="294"/>
                  </a:cubicBezTo>
                  <a:cubicBezTo>
                    <a:pt x="490" y="174"/>
                    <a:pt x="415" y="54"/>
                    <a:pt x="294" y="27"/>
                  </a:cubicBezTo>
                  <a:moveTo>
                    <a:pt x="205" y="422"/>
                  </a:moveTo>
                  <a:cubicBezTo>
                    <a:pt x="107" y="400"/>
                    <a:pt x="45" y="303"/>
                    <a:pt x="67" y="204"/>
                  </a:cubicBezTo>
                  <a:cubicBezTo>
                    <a:pt x="90" y="106"/>
                    <a:pt x="187" y="45"/>
                    <a:pt x="285" y="67"/>
                  </a:cubicBezTo>
                  <a:cubicBezTo>
                    <a:pt x="384" y="89"/>
                    <a:pt x="445" y="187"/>
                    <a:pt x="423" y="285"/>
                  </a:cubicBezTo>
                  <a:cubicBezTo>
                    <a:pt x="401" y="383"/>
                    <a:pt x="303" y="445"/>
                    <a:pt x="205" y="422"/>
                  </a:cubicBezTo>
                </a:path>
              </a:pathLst>
            </a:custGeom>
            <a:solidFill>
              <a:srgbClr val="002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íṧļiḍè">
              <a:extLst>
                <a:ext uri="{FF2B5EF4-FFF2-40B4-BE49-F238E27FC236}">
                  <a16:creationId xmlns:a16="http://schemas.microsoft.com/office/drawing/2014/main" id="{158A609B-5329-EF8E-30EC-3316FD4A8939}"/>
                </a:ext>
              </a:extLst>
            </p:cNvPr>
            <p:cNvSpPr/>
            <p:nvPr/>
          </p:nvSpPr>
          <p:spPr bwMode="auto">
            <a:xfrm>
              <a:off x="4094894" y="1895947"/>
              <a:ext cx="2031403" cy="1854296"/>
            </a:xfrm>
            <a:custGeom>
              <a:avLst/>
              <a:gdLst>
                <a:gd name="T0" fmla="*/ 344 w 400"/>
                <a:gd name="T1" fmla="*/ 220 h 365"/>
                <a:gd name="T2" fmla="*/ 345 w 400"/>
                <a:gd name="T3" fmla="*/ 220 h 365"/>
                <a:gd name="T4" fmla="*/ 345 w 400"/>
                <a:gd name="T5" fmla="*/ 220 h 365"/>
                <a:gd name="T6" fmla="*/ 346 w 400"/>
                <a:gd name="T7" fmla="*/ 220 h 365"/>
                <a:gd name="T8" fmla="*/ 346 w 400"/>
                <a:gd name="T9" fmla="*/ 220 h 365"/>
                <a:gd name="T10" fmla="*/ 346 w 400"/>
                <a:gd name="T11" fmla="*/ 220 h 365"/>
                <a:gd name="T12" fmla="*/ 342 w 400"/>
                <a:gd name="T13" fmla="*/ 234 h 365"/>
                <a:gd name="T14" fmla="*/ 331 w 400"/>
                <a:gd name="T15" fmla="*/ 261 h 365"/>
                <a:gd name="T16" fmla="*/ 314 w 400"/>
                <a:gd name="T17" fmla="*/ 286 h 365"/>
                <a:gd name="T18" fmla="*/ 292 w 400"/>
                <a:gd name="T19" fmla="*/ 306 h 365"/>
                <a:gd name="T20" fmla="*/ 267 w 400"/>
                <a:gd name="T21" fmla="*/ 322 h 365"/>
                <a:gd name="T22" fmla="*/ 239 w 400"/>
                <a:gd name="T23" fmla="*/ 333 h 365"/>
                <a:gd name="T24" fmla="*/ 210 w 400"/>
                <a:gd name="T25" fmla="*/ 338 h 365"/>
                <a:gd name="T26" fmla="*/ 181 w 400"/>
                <a:gd name="T27" fmla="*/ 336 h 365"/>
                <a:gd name="T28" fmla="*/ 166 w 400"/>
                <a:gd name="T29" fmla="*/ 334 h 365"/>
                <a:gd name="T30" fmla="*/ 166 w 400"/>
                <a:gd name="T31" fmla="*/ 333 h 365"/>
                <a:gd name="T32" fmla="*/ 166 w 400"/>
                <a:gd name="T33" fmla="*/ 333 h 365"/>
                <a:gd name="T34" fmla="*/ 166 w 400"/>
                <a:gd name="T35" fmla="*/ 333 h 365"/>
                <a:gd name="T36" fmla="*/ 166 w 400"/>
                <a:gd name="T37" fmla="*/ 332 h 365"/>
                <a:gd name="T38" fmla="*/ 167 w 400"/>
                <a:gd name="T39" fmla="*/ 332 h 365"/>
                <a:gd name="T40" fmla="*/ 182 w 400"/>
                <a:gd name="T41" fmla="*/ 329 h 365"/>
                <a:gd name="T42" fmla="*/ 209 w 400"/>
                <a:gd name="T43" fmla="*/ 324 h 365"/>
                <a:gd name="T44" fmla="*/ 228 w 400"/>
                <a:gd name="T45" fmla="*/ 317 h 365"/>
                <a:gd name="T46" fmla="*/ 247 w 400"/>
                <a:gd name="T47" fmla="*/ 310 h 365"/>
                <a:gd name="T48" fmla="*/ 269 w 400"/>
                <a:gd name="T49" fmla="*/ 298 h 365"/>
                <a:gd name="T50" fmla="*/ 290 w 400"/>
                <a:gd name="T51" fmla="*/ 283 h 365"/>
                <a:gd name="T52" fmla="*/ 310 w 400"/>
                <a:gd name="T53" fmla="*/ 265 h 365"/>
                <a:gd name="T54" fmla="*/ 327 w 400"/>
                <a:gd name="T55" fmla="*/ 244 h 365"/>
                <a:gd name="T56" fmla="*/ 338 w 400"/>
                <a:gd name="T57" fmla="*/ 229 h 365"/>
                <a:gd name="T58" fmla="*/ 200 w 400"/>
                <a:gd name="T59" fmla="*/ 0 h 365"/>
                <a:gd name="T60" fmla="*/ 160 w 400"/>
                <a:gd name="T61" fmla="*/ 360 h 365"/>
                <a:gd name="T62" fmla="*/ 378 w 400"/>
                <a:gd name="T63" fmla="*/ 223 h 365"/>
                <a:gd name="T64" fmla="*/ 240 w 400"/>
                <a:gd name="T65" fmla="*/ 5 h 365"/>
                <a:gd name="T66" fmla="*/ 200 w 400"/>
                <a:gd name="T6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0" h="365">
                  <a:moveTo>
                    <a:pt x="344" y="220"/>
                  </a:moveTo>
                  <a:cubicBezTo>
                    <a:pt x="344" y="220"/>
                    <a:pt x="344" y="220"/>
                    <a:pt x="344" y="220"/>
                  </a:cubicBezTo>
                  <a:cubicBezTo>
                    <a:pt x="345" y="220"/>
                    <a:pt x="345" y="220"/>
                    <a:pt x="345" y="220"/>
                  </a:cubicBezTo>
                  <a:cubicBezTo>
                    <a:pt x="345" y="220"/>
                    <a:pt x="345" y="220"/>
                    <a:pt x="345" y="220"/>
                  </a:cubicBezTo>
                  <a:cubicBezTo>
                    <a:pt x="345" y="220"/>
                    <a:pt x="345" y="220"/>
                    <a:pt x="345" y="220"/>
                  </a:cubicBezTo>
                  <a:cubicBezTo>
                    <a:pt x="345" y="220"/>
                    <a:pt x="345" y="220"/>
                    <a:pt x="345" y="220"/>
                  </a:cubicBezTo>
                  <a:cubicBezTo>
                    <a:pt x="345" y="220"/>
                    <a:pt x="345" y="220"/>
                    <a:pt x="345" y="220"/>
                  </a:cubicBezTo>
                  <a:cubicBezTo>
                    <a:pt x="346" y="220"/>
                    <a:pt x="346" y="220"/>
                    <a:pt x="346" y="220"/>
                  </a:cubicBezTo>
                  <a:cubicBezTo>
                    <a:pt x="346" y="220"/>
                    <a:pt x="346" y="220"/>
                    <a:pt x="346" y="220"/>
                  </a:cubicBezTo>
                  <a:cubicBezTo>
                    <a:pt x="346" y="220"/>
                    <a:pt x="346" y="220"/>
                    <a:pt x="346" y="220"/>
                  </a:cubicBezTo>
                  <a:cubicBezTo>
                    <a:pt x="346" y="220"/>
                    <a:pt x="346" y="220"/>
                    <a:pt x="346" y="220"/>
                  </a:cubicBezTo>
                  <a:cubicBezTo>
                    <a:pt x="346" y="220"/>
                    <a:pt x="346" y="220"/>
                    <a:pt x="346" y="220"/>
                  </a:cubicBezTo>
                  <a:cubicBezTo>
                    <a:pt x="346" y="220"/>
                    <a:pt x="346" y="220"/>
                    <a:pt x="346" y="220"/>
                  </a:cubicBezTo>
                  <a:cubicBezTo>
                    <a:pt x="344" y="230"/>
                    <a:pt x="342" y="234"/>
                    <a:pt x="342" y="234"/>
                  </a:cubicBezTo>
                  <a:cubicBezTo>
                    <a:pt x="341" y="239"/>
                    <a:pt x="339" y="244"/>
                    <a:pt x="337" y="248"/>
                  </a:cubicBezTo>
                  <a:cubicBezTo>
                    <a:pt x="335" y="253"/>
                    <a:pt x="333" y="257"/>
                    <a:pt x="331" y="261"/>
                  </a:cubicBezTo>
                  <a:cubicBezTo>
                    <a:pt x="328" y="266"/>
                    <a:pt x="325" y="270"/>
                    <a:pt x="323" y="274"/>
                  </a:cubicBezTo>
                  <a:cubicBezTo>
                    <a:pt x="320" y="278"/>
                    <a:pt x="317" y="282"/>
                    <a:pt x="314" y="286"/>
                  </a:cubicBezTo>
                  <a:cubicBezTo>
                    <a:pt x="310" y="289"/>
                    <a:pt x="307" y="293"/>
                    <a:pt x="304" y="297"/>
                  </a:cubicBezTo>
                  <a:cubicBezTo>
                    <a:pt x="300" y="300"/>
                    <a:pt x="296" y="303"/>
                    <a:pt x="292" y="306"/>
                  </a:cubicBezTo>
                  <a:cubicBezTo>
                    <a:pt x="288" y="309"/>
                    <a:pt x="284" y="312"/>
                    <a:pt x="280" y="315"/>
                  </a:cubicBezTo>
                  <a:cubicBezTo>
                    <a:pt x="276" y="317"/>
                    <a:pt x="272" y="320"/>
                    <a:pt x="267" y="322"/>
                  </a:cubicBezTo>
                  <a:cubicBezTo>
                    <a:pt x="263" y="324"/>
                    <a:pt x="258" y="326"/>
                    <a:pt x="254" y="328"/>
                  </a:cubicBezTo>
                  <a:cubicBezTo>
                    <a:pt x="249" y="330"/>
                    <a:pt x="244" y="331"/>
                    <a:pt x="239" y="333"/>
                  </a:cubicBezTo>
                  <a:cubicBezTo>
                    <a:pt x="235" y="334"/>
                    <a:pt x="230" y="335"/>
                    <a:pt x="225" y="336"/>
                  </a:cubicBezTo>
                  <a:cubicBezTo>
                    <a:pt x="220" y="336"/>
                    <a:pt x="215" y="337"/>
                    <a:pt x="210" y="338"/>
                  </a:cubicBezTo>
                  <a:cubicBezTo>
                    <a:pt x="206" y="338"/>
                    <a:pt x="201" y="338"/>
                    <a:pt x="196" y="338"/>
                  </a:cubicBezTo>
                  <a:cubicBezTo>
                    <a:pt x="191" y="337"/>
                    <a:pt x="186" y="337"/>
                    <a:pt x="181" y="336"/>
                  </a:cubicBezTo>
                  <a:cubicBezTo>
                    <a:pt x="181" y="336"/>
                    <a:pt x="176" y="336"/>
                    <a:pt x="166" y="334"/>
                  </a:cubicBezTo>
                  <a:cubicBezTo>
                    <a:pt x="166" y="334"/>
                    <a:pt x="166" y="334"/>
                    <a:pt x="166" y="334"/>
                  </a:cubicBezTo>
                  <a:cubicBezTo>
                    <a:pt x="166" y="333"/>
                    <a:pt x="166" y="333"/>
                    <a:pt x="166" y="333"/>
                  </a:cubicBezTo>
                  <a:cubicBezTo>
                    <a:pt x="166" y="333"/>
                    <a:pt x="166" y="333"/>
                    <a:pt x="166" y="333"/>
                  </a:cubicBezTo>
                  <a:cubicBezTo>
                    <a:pt x="166" y="333"/>
                    <a:pt x="166" y="333"/>
                    <a:pt x="166" y="333"/>
                  </a:cubicBezTo>
                  <a:cubicBezTo>
                    <a:pt x="166" y="333"/>
                    <a:pt x="166" y="333"/>
                    <a:pt x="166" y="333"/>
                  </a:cubicBezTo>
                  <a:cubicBezTo>
                    <a:pt x="166" y="333"/>
                    <a:pt x="166" y="333"/>
                    <a:pt x="166" y="333"/>
                  </a:cubicBezTo>
                  <a:cubicBezTo>
                    <a:pt x="166" y="333"/>
                    <a:pt x="166" y="333"/>
                    <a:pt x="166" y="333"/>
                  </a:cubicBezTo>
                  <a:cubicBezTo>
                    <a:pt x="166" y="333"/>
                    <a:pt x="166" y="333"/>
                    <a:pt x="166" y="333"/>
                  </a:cubicBezTo>
                  <a:cubicBezTo>
                    <a:pt x="166" y="332"/>
                    <a:pt x="166" y="332"/>
                    <a:pt x="166" y="332"/>
                  </a:cubicBezTo>
                  <a:cubicBezTo>
                    <a:pt x="166" y="332"/>
                    <a:pt x="166" y="332"/>
                    <a:pt x="166" y="332"/>
                  </a:cubicBezTo>
                  <a:cubicBezTo>
                    <a:pt x="167" y="332"/>
                    <a:pt x="167" y="332"/>
                    <a:pt x="167" y="332"/>
                  </a:cubicBezTo>
                  <a:cubicBezTo>
                    <a:pt x="172" y="331"/>
                    <a:pt x="175" y="330"/>
                    <a:pt x="178" y="330"/>
                  </a:cubicBezTo>
                  <a:cubicBezTo>
                    <a:pt x="180" y="330"/>
                    <a:pt x="182" y="329"/>
                    <a:pt x="182" y="329"/>
                  </a:cubicBezTo>
                  <a:cubicBezTo>
                    <a:pt x="187" y="328"/>
                    <a:pt x="192" y="328"/>
                    <a:pt x="197" y="327"/>
                  </a:cubicBezTo>
                  <a:cubicBezTo>
                    <a:pt x="201" y="326"/>
                    <a:pt x="205" y="325"/>
                    <a:pt x="209" y="324"/>
                  </a:cubicBezTo>
                  <a:cubicBezTo>
                    <a:pt x="214" y="322"/>
                    <a:pt x="218" y="321"/>
                    <a:pt x="222" y="320"/>
                  </a:cubicBezTo>
                  <a:cubicBezTo>
                    <a:pt x="224" y="319"/>
                    <a:pt x="226" y="318"/>
                    <a:pt x="228" y="317"/>
                  </a:cubicBezTo>
                  <a:cubicBezTo>
                    <a:pt x="230" y="317"/>
                    <a:pt x="233" y="316"/>
                    <a:pt x="235" y="315"/>
                  </a:cubicBezTo>
                  <a:cubicBezTo>
                    <a:pt x="239" y="314"/>
                    <a:pt x="243" y="312"/>
                    <a:pt x="247" y="310"/>
                  </a:cubicBezTo>
                  <a:cubicBezTo>
                    <a:pt x="250" y="308"/>
                    <a:pt x="254" y="306"/>
                    <a:pt x="258" y="304"/>
                  </a:cubicBezTo>
                  <a:cubicBezTo>
                    <a:pt x="262" y="302"/>
                    <a:pt x="266" y="300"/>
                    <a:pt x="269" y="298"/>
                  </a:cubicBezTo>
                  <a:cubicBezTo>
                    <a:pt x="273" y="295"/>
                    <a:pt x="276" y="293"/>
                    <a:pt x="280" y="291"/>
                  </a:cubicBezTo>
                  <a:cubicBezTo>
                    <a:pt x="283" y="288"/>
                    <a:pt x="287" y="285"/>
                    <a:pt x="290" y="283"/>
                  </a:cubicBezTo>
                  <a:cubicBezTo>
                    <a:pt x="293" y="280"/>
                    <a:pt x="297" y="277"/>
                    <a:pt x="300" y="274"/>
                  </a:cubicBezTo>
                  <a:cubicBezTo>
                    <a:pt x="303" y="271"/>
                    <a:pt x="306" y="268"/>
                    <a:pt x="310" y="265"/>
                  </a:cubicBezTo>
                  <a:cubicBezTo>
                    <a:pt x="312" y="261"/>
                    <a:pt x="316" y="258"/>
                    <a:pt x="319" y="255"/>
                  </a:cubicBezTo>
                  <a:cubicBezTo>
                    <a:pt x="321" y="251"/>
                    <a:pt x="324" y="247"/>
                    <a:pt x="327" y="244"/>
                  </a:cubicBezTo>
                  <a:cubicBezTo>
                    <a:pt x="330" y="240"/>
                    <a:pt x="333" y="236"/>
                    <a:pt x="336" y="232"/>
                  </a:cubicBezTo>
                  <a:cubicBezTo>
                    <a:pt x="336" y="232"/>
                    <a:pt x="336" y="231"/>
                    <a:pt x="338" y="229"/>
                  </a:cubicBezTo>
                  <a:cubicBezTo>
                    <a:pt x="339" y="227"/>
                    <a:pt x="341" y="224"/>
                    <a:pt x="344" y="220"/>
                  </a:cubicBezTo>
                  <a:moveTo>
                    <a:pt x="200" y="0"/>
                  </a:moveTo>
                  <a:cubicBezTo>
                    <a:pt x="117" y="0"/>
                    <a:pt x="42" y="58"/>
                    <a:pt x="22" y="142"/>
                  </a:cubicBezTo>
                  <a:cubicBezTo>
                    <a:pt x="0" y="241"/>
                    <a:pt x="62" y="338"/>
                    <a:pt x="160" y="360"/>
                  </a:cubicBezTo>
                  <a:cubicBezTo>
                    <a:pt x="174" y="364"/>
                    <a:pt x="187" y="365"/>
                    <a:pt x="200" y="365"/>
                  </a:cubicBezTo>
                  <a:cubicBezTo>
                    <a:pt x="284" y="365"/>
                    <a:pt x="359" y="308"/>
                    <a:pt x="378" y="223"/>
                  </a:cubicBezTo>
                  <a:cubicBezTo>
                    <a:pt x="400" y="125"/>
                    <a:pt x="339" y="27"/>
                    <a:pt x="240" y="5"/>
                  </a:cubicBezTo>
                  <a:cubicBezTo>
                    <a:pt x="240" y="5"/>
                    <a:pt x="240" y="5"/>
                    <a:pt x="240" y="5"/>
                  </a:cubicBezTo>
                  <a:cubicBezTo>
                    <a:pt x="240" y="5"/>
                    <a:pt x="240" y="5"/>
                    <a:pt x="240" y="5"/>
                  </a:cubicBezTo>
                  <a:cubicBezTo>
                    <a:pt x="227" y="2"/>
                    <a:pt x="213" y="0"/>
                    <a:pt x="200" y="0"/>
                  </a:cubicBezTo>
                </a:path>
              </a:pathLst>
            </a:custGeom>
            <a:solidFill>
              <a:srgbClr val="B8D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ïṥ1ïďe">
              <a:extLst>
                <a:ext uri="{FF2B5EF4-FFF2-40B4-BE49-F238E27FC236}">
                  <a16:creationId xmlns:a16="http://schemas.microsoft.com/office/drawing/2014/main" id="{56BFE97D-812A-921D-60B5-FF0B3FECAB9E}"/>
                </a:ext>
              </a:extLst>
            </p:cNvPr>
            <p:cNvSpPr/>
            <p:nvPr/>
          </p:nvSpPr>
          <p:spPr bwMode="auto">
            <a:xfrm>
              <a:off x="4069288" y="1895947"/>
              <a:ext cx="2078347" cy="1894838"/>
            </a:xfrm>
            <a:custGeom>
              <a:avLst/>
              <a:gdLst>
                <a:gd name="T0" fmla="*/ 204 w 409"/>
                <a:gd name="T1" fmla="*/ 0 h 373"/>
                <a:gd name="T2" fmla="*/ 22 w 409"/>
                <a:gd name="T3" fmla="*/ 146 h 373"/>
                <a:gd name="T4" fmla="*/ 163 w 409"/>
                <a:gd name="T5" fmla="*/ 369 h 373"/>
                <a:gd name="T6" fmla="*/ 204 w 409"/>
                <a:gd name="T7" fmla="*/ 373 h 373"/>
                <a:gd name="T8" fmla="*/ 386 w 409"/>
                <a:gd name="T9" fmla="*/ 228 h 373"/>
                <a:gd name="T10" fmla="*/ 245 w 409"/>
                <a:gd name="T11" fmla="*/ 5 h 373"/>
                <a:gd name="T12" fmla="*/ 245 w 409"/>
                <a:gd name="T13" fmla="*/ 5 h 373"/>
                <a:gd name="T14" fmla="*/ 245 w 409"/>
                <a:gd name="T15" fmla="*/ 5 h 373"/>
                <a:gd name="T16" fmla="*/ 383 w 409"/>
                <a:gd name="T17" fmla="*/ 223 h 373"/>
                <a:gd name="T18" fmla="*/ 205 w 409"/>
                <a:gd name="T19" fmla="*/ 365 h 373"/>
                <a:gd name="T20" fmla="*/ 165 w 409"/>
                <a:gd name="T21" fmla="*/ 360 h 373"/>
                <a:gd name="T22" fmla="*/ 27 w 409"/>
                <a:gd name="T23" fmla="*/ 142 h 373"/>
                <a:gd name="T24" fmla="*/ 205 w 409"/>
                <a:gd name="T25" fmla="*/ 0 h 373"/>
                <a:gd name="T26" fmla="*/ 245 w 409"/>
                <a:gd name="T27" fmla="*/ 5 h 373"/>
                <a:gd name="T28" fmla="*/ 204 w 409"/>
                <a:gd name="T2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9" h="373">
                  <a:moveTo>
                    <a:pt x="204" y="0"/>
                  </a:moveTo>
                  <a:cubicBezTo>
                    <a:pt x="119" y="0"/>
                    <a:pt x="42" y="59"/>
                    <a:pt x="22" y="146"/>
                  </a:cubicBezTo>
                  <a:cubicBezTo>
                    <a:pt x="0" y="246"/>
                    <a:pt x="63" y="346"/>
                    <a:pt x="163" y="369"/>
                  </a:cubicBezTo>
                  <a:cubicBezTo>
                    <a:pt x="177" y="372"/>
                    <a:pt x="191" y="373"/>
                    <a:pt x="204" y="373"/>
                  </a:cubicBezTo>
                  <a:cubicBezTo>
                    <a:pt x="290" y="373"/>
                    <a:pt x="367" y="315"/>
                    <a:pt x="386" y="228"/>
                  </a:cubicBezTo>
                  <a:cubicBezTo>
                    <a:pt x="409" y="127"/>
                    <a:pt x="346" y="28"/>
                    <a:pt x="245" y="5"/>
                  </a:cubicBezTo>
                  <a:cubicBezTo>
                    <a:pt x="245" y="5"/>
                    <a:pt x="245" y="5"/>
                    <a:pt x="245" y="5"/>
                  </a:cubicBezTo>
                  <a:cubicBezTo>
                    <a:pt x="245" y="5"/>
                    <a:pt x="245" y="5"/>
                    <a:pt x="245" y="5"/>
                  </a:cubicBezTo>
                  <a:cubicBezTo>
                    <a:pt x="344" y="27"/>
                    <a:pt x="405" y="125"/>
                    <a:pt x="383" y="223"/>
                  </a:cubicBezTo>
                  <a:cubicBezTo>
                    <a:pt x="364" y="308"/>
                    <a:pt x="289" y="365"/>
                    <a:pt x="205" y="365"/>
                  </a:cubicBezTo>
                  <a:cubicBezTo>
                    <a:pt x="192" y="365"/>
                    <a:pt x="179" y="364"/>
                    <a:pt x="165" y="360"/>
                  </a:cubicBezTo>
                  <a:cubicBezTo>
                    <a:pt x="67" y="338"/>
                    <a:pt x="5" y="241"/>
                    <a:pt x="27" y="142"/>
                  </a:cubicBezTo>
                  <a:cubicBezTo>
                    <a:pt x="47" y="58"/>
                    <a:pt x="122" y="0"/>
                    <a:pt x="205" y="0"/>
                  </a:cubicBezTo>
                  <a:cubicBezTo>
                    <a:pt x="218" y="0"/>
                    <a:pt x="232" y="2"/>
                    <a:pt x="245" y="5"/>
                  </a:cubicBezTo>
                  <a:cubicBezTo>
                    <a:pt x="231" y="2"/>
                    <a:pt x="218" y="0"/>
                    <a:pt x="204" y="0"/>
                  </a:cubicBezTo>
                </a:path>
              </a:pathLst>
            </a:custGeom>
            <a:solidFill>
              <a:srgbClr val="1F59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iSľïḍê">
              <a:extLst>
                <a:ext uri="{FF2B5EF4-FFF2-40B4-BE49-F238E27FC236}">
                  <a16:creationId xmlns:a16="http://schemas.microsoft.com/office/drawing/2014/main" id="{3AF35BB6-9297-929D-46EC-087BD36EDD67}"/>
                </a:ext>
              </a:extLst>
            </p:cNvPr>
            <p:cNvSpPr/>
            <p:nvPr/>
          </p:nvSpPr>
          <p:spPr bwMode="auto">
            <a:xfrm>
              <a:off x="3847370" y="1682565"/>
              <a:ext cx="2488042" cy="2483774"/>
            </a:xfrm>
            <a:custGeom>
              <a:avLst/>
              <a:gdLst>
                <a:gd name="T0" fmla="*/ 294 w 490"/>
                <a:gd name="T1" fmla="*/ 27 h 489"/>
                <a:gd name="T2" fmla="*/ 27 w 490"/>
                <a:gd name="T3" fmla="*/ 195 h 489"/>
                <a:gd name="T4" fmla="*/ 196 w 490"/>
                <a:gd name="T5" fmla="*/ 462 h 489"/>
                <a:gd name="T6" fmla="*/ 462 w 490"/>
                <a:gd name="T7" fmla="*/ 294 h 489"/>
                <a:gd name="T8" fmla="*/ 294 w 490"/>
                <a:gd name="T9" fmla="*/ 27 h 489"/>
                <a:gd name="T10" fmla="*/ 205 w 490"/>
                <a:gd name="T11" fmla="*/ 422 h 489"/>
                <a:gd name="T12" fmla="*/ 67 w 490"/>
                <a:gd name="T13" fmla="*/ 204 h 489"/>
                <a:gd name="T14" fmla="*/ 285 w 490"/>
                <a:gd name="T15" fmla="*/ 67 h 489"/>
                <a:gd name="T16" fmla="*/ 423 w 490"/>
                <a:gd name="T17" fmla="*/ 285 h 489"/>
                <a:gd name="T18" fmla="*/ 205 w 490"/>
                <a:gd name="T19" fmla="*/ 422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0" h="489">
                  <a:moveTo>
                    <a:pt x="294" y="27"/>
                  </a:moveTo>
                  <a:cubicBezTo>
                    <a:pt x="174" y="0"/>
                    <a:pt x="54" y="75"/>
                    <a:pt x="27" y="195"/>
                  </a:cubicBezTo>
                  <a:cubicBezTo>
                    <a:pt x="0" y="316"/>
                    <a:pt x="75" y="435"/>
                    <a:pt x="196" y="462"/>
                  </a:cubicBezTo>
                  <a:cubicBezTo>
                    <a:pt x="316" y="489"/>
                    <a:pt x="435" y="414"/>
                    <a:pt x="462" y="294"/>
                  </a:cubicBezTo>
                  <a:cubicBezTo>
                    <a:pt x="490" y="174"/>
                    <a:pt x="414" y="54"/>
                    <a:pt x="294" y="27"/>
                  </a:cubicBezTo>
                  <a:close/>
                  <a:moveTo>
                    <a:pt x="205" y="422"/>
                  </a:moveTo>
                  <a:cubicBezTo>
                    <a:pt x="106" y="400"/>
                    <a:pt x="45" y="303"/>
                    <a:pt x="67" y="204"/>
                  </a:cubicBezTo>
                  <a:cubicBezTo>
                    <a:pt x="89" y="106"/>
                    <a:pt x="187" y="45"/>
                    <a:pt x="285" y="67"/>
                  </a:cubicBezTo>
                  <a:cubicBezTo>
                    <a:pt x="383" y="89"/>
                    <a:pt x="445" y="187"/>
                    <a:pt x="423" y="285"/>
                  </a:cubicBezTo>
                  <a:cubicBezTo>
                    <a:pt x="400" y="383"/>
                    <a:pt x="303" y="445"/>
                    <a:pt x="205" y="422"/>
                  </a:cubicBezTo>
                  <a:close/>
                </a:path>
              </a:pathLst>
            </a:custGeom>
            <a:solidFill>
              <a:srgbClr val="115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ïṣḻîḋé">
              <a:extLst>
                <a:ext uri="{FF2B5EF4-FFF2-40B4-BE49-F238E27FC236}">
                  <a16:creationId xmlns:a16="http://schemas.microsoft.com/office/drawing/2014/main" id="{063F3BDC-C99F-A9C9-B7EB-D593EB0094BF}"/>
                </a:ext>
              </a:extLst>
            </p:cNvPr>
            <p:cNvSpPr/>
            <p:nvPr/>
          </p:nvSpPr>
          <p:spPr bwMode="auto">
            <a:xfrm>
              <a:off x="3847370" y="1789256"/>
              <a:ext cx="2488042" cy="2270391"/>
            </a:xfrm>
            <a:custGeom>
              <a:avLst/>
              <a:gdLst>
                <a:gd name="T0" fmla="*/ 245 w 490"/>
                <a:gd name="T1" fmla="*/ 0 h 447"/>
                <a:gd name="T2" fmla="*/ 245 w 490"/>
                <a:gd name="T3" fmla="*/ 5 h 447"/>
                <a:gd name="T4" fmla="*/ 293 w 490"/>
                <a:gd name="T5" fmla="*/ 11 h 447"/>
                <a:gd name="T6" fmla="*/ 429 w 490"/>
                <a:gd name="T7" fmla="*/ 107 h 447"/>
                <a:gd name="T8" fmla="*/ 457 w 490"/>
                <a:gd name="T9" fmla="*/ 272 h 447"/>
                <a:gd name="T10" fmla="*/ 380 w 490"/>
                <a:gd name="T11" fmla="*/ 395 h 447"/>
                <a:gd name="T12" fmla="*/ 245 w 490"/>
                <a:gd name="T13" fmla="*/ 442 h 447"/>
                <a:gd name="T14" fmla="*/ 197 w 490"/>
                <a:gd name="T15" fmla="*/ 436 h 447"/>
                <a:gd name="T16" fmla="*/ 60 w 490"/>
                <a:gd name="T17" fmla="*/ 340 h 447"/>
                <a:gd name="T18" fmla="*/ 32 w 490"/>
                <a:gd name="T19" fmla="*/ 175 h 447"/>
                <a:gd name="T20" fmla="*/ 109 w 490"/>
                <a:gd name="T21" fmla="*/ 52 h 447"/>
                <a:gd name="T22" fmla="*/ 245 w 490"/>
                <a:gd name="T23" fmla="*/ 5 h 447"/>
                <a:gd name="T24" fmla="*/ 245 w 490"/>
                <a:gd name="T25" fmla="*/ 0 h 447"/>
                <a:gd name="T26" fmla="*/ 245 w 490"/>
                <a:gd name="T27" fmla="*/ 0 h 447"/>
                <a:gd name="T28" fmla="*/ 27 w 490"/>
                <a:gd name="T29" fmla="*/ 174 h 447"/>
                <a:gd name="T30" fmla="*/ 196 w 490"/>
                <a:gd name="T31" fmla="*/ 441 h 447"/>
                <a:gd name="T32" fmla="*/ 245 w 490"/>
                <a:gd name="T33" fmla="*/ 447 h 447"/>
                <a:gd name="T34" fmla="*/ 462 w 490"/>
                <a:gd name="T35" fmla="*/ 273 h 447"/>
                <a:gd name="T36" fmla="*/ 294 w 490"/>
                <a:gd name="T37" fmla="*/ 6 h 447"/>
                <a:gd name="T38" fmla="*/ 245 w 490"/>
                <a:gd name="T39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0" h="447">
                  <a:moveTo>
                    <a:pt x="245" y="0"/>
                  </a:moveTo>
                  <a:cubicBezTo>
                    <a:pt x="245" y="5"/>
                    <a:pt x="245" y="5"/>
                    <a:pt x="245" y="5"/>
                  </a:cubicBezTo>
                  <a:cubicBezTo>
                    <a:pt x="261" y="5"/>
                    <a:pt x="277" y="7"/>
                    <a:pt x="293" y="11"/>
                  </a:cubicBezTo>
                  <a:cubicBezTo>
                    <a:pt x="350" y="24"/>
                    <a:pt x="398" y="58"/>
                    <a:pt x="429" y="107"/>
                  </a:cubicBezTo>
                  <a:cubicBezTo>
                    <a:pt x="460" y="156"/>
                    <a:pt x="470" y="215"/>
                    <a:pt x="457" y="272"/>
                  </a:cubicBezTo>
                  <a:cubicBezTo>
                    <a:pt x="446" y="320"/>
                    <a:pt x="419" y="364"/>
                    <a:pt x="380" y="395"/>
                  </a:cubicBezTo>
                  <a:cubicBezTo>
                    <a:pt x="342" y="425"/>
                    <a:pt x="294" y="442"/>
                    <a:pt x="245" y="442"/>
                  </a:cubicBezTo>
                  <a:cubicBezTo>
                    <a:pt x="229" y="442"/>
                    <a:pt x="213" y="440"/>
                    <a:pt x="197" y="436"/>
                  </a:cubicBezTo>
                  <a:cubicBezTo>
                    <a:pt x="140" y="423"/>
                    <a:pt x="91" y="389"/>
                    <a:pt x="60" y="340"/>
                  </a:cubicBezTo>
                  <a:cubicBezTo>
                    <a:pt x="29" y="291"/>
                    <a:pt x="19" y="232"/>
                    <a:pt x="32" y="175"/>
                  </a:cubicBezTo>
                  <a:cubicBezTo>
                    <a:pt x="43" y="127"/>
                    <a:pt x="70" y="83"/>
                    <a:pt x="109" y="52"/>
                  </a:cubicBezTo>
                  <a:cubicBezTo>
                    <a:pt x="148" y="22"/>
                    <a:pt x="196" y="5"/>
                    <a:pt x="245" y="5"/>
                  </a:cubicBezTo>
                  <a:cubicBezTo>
                    <a:pt x="245" y="0"/>
                    <a:pt x="245" y="0"/>
                    <a:pt x="245" y="0"/>
                  </a:cubicBezTo>
                  <a:moveTo>
                    <a:pt x="245" y="0"/>
                  </a:moveTo>
                  <a:cubicBezTo>
                    <a:pt x="143" y="0"/>
                    <a:pt x="50" y="71"/>
                    <a:pt x="27" y="174"/>
                  </a:cubicBezTo>
                  <a:cubicBezTo>
                    <a:pt x="0" y="295"/>
                    <a:pt x="75" y="414"/>
                    <a:pt x="196" y="441"/>
                  </a:cubicBezTo>
                  <a:cubicBezTo>
                    <a:pt x="212" y="445"/>
                    <a:pt x="229" y="447"/>
                    <a:pt x="245" y="447"/>
                  </a:cubicBezTo>
                  <a:cubicBezTo>
                    <a:pt x="347" y="447"/>
                    <a:pt x="439" y="376"/>
                    <a:pt x="462" y="273"/>
                  </a:cubicBezTo>
                  <a:cubicBezTo>
                    <a:pt x="490" y="153"/>
                    <a:pt x="414" y="33"/>
                    <a:pt x="294" y="6"/>
                  </a:cubicBezTo>
                  <a:cubicBezTo>
                    <a:pt x="277" y="2"/>
                    <a:pt x="261" y="0"/>
                    <a:pt x="245" y="0"/>
                  </a:cubicBezTo>
                  <a:close/>
                </a:path>
              </a:pathLst>
            </a:custGeom>
            <a:solidFill>
              <a:srgbClr val="B9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ïṩľïḋê">
              <a:extLst>
                <a:ext uri="{FF2B5EF4-FFF2-40B4-BE49-F238E27FC236}">
                  <a16:creationId xmlns:a16="http://schemas.microsoft.com/office/drawing/2014/main" id="{DD66BC43-7432-54D2-29F3-F024E6BCC3C1}"/>
                </a:ext>
              </a:extLst>
            </p:cNvPr>
            <p:cNvSpPr/>
            <p:nvPr/>
          </p:nvSpPr>
          <p:spPr bwMode="auto">
            <a:xfrm>
              <a:off x="7240154" y="5628009"/>
              <a:ext cx="290200" cy="162171"/>
            </a:xfrm>
            <a:custGeom>
              <a:avLst/>
              <a:gdLst>
                <a:gd name="T0" fmla="*/ 3 w 57"/>
                <a:gd name="T1" fmla="*/ 21 h 32"/>
                <a:gd name="T2" fmla="*/ 3 w 57"/>
                <a:gd name="T3" fmla="*/ 32 h 32"/>
                <a:gd name="T4" fmla="*/ 55 w 57"/>
                <a:gd name="T5" fmla="*/ 32 h 32"/>
                <a:gd name="T6" fmla="*/ 55 w 57"/>
                <a:gd name="T7" fmla="*/ 25 h 32"/>
                <a:gd name="T8" fmla="*/ 45 w 57"/>
                <a:gd name="T9" fmla="*/ 12 h 32"/>
                <a:gd name="T10" fmla="*/ 39 w 57"/>
                <a:gd name="T11" fmla="*/ 0 h 32"/>
                <a:gd name="T12" fmla="*/ 3 w 57"/>
                <a:gd name="T13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2">
                  <a:moveTo>
                    <a:pt x="3" y="21"/>
                  </a:moveTo>
                  <a:cubicBezTo>
                    <a:pt x="3" y="21"/>
                    <a:pt x="0" y="25"/>
                    <a:pt x="3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7" y="27"/>
                    <a:pt x="55" y="25"/>
                  </a:cubicBezTo>
                  <a:cubicBezTo>
                    <a:pt x="55" y="25"/>
                    <a:pt x="53" y="13"/>
                    <a:pt x="45" y="12"/>
                  </a:cubicBezTo>
                  <a:cubicBezTo>
                    <a:pt x="38" y="11"/>
                    <a:pt x="39" y="0"/>
                    <a:pt x="39" y="0"/>
                  </a:cubicBezTo>
                  <a:lnTo>
                    <a:pt x="3" y="21"/>
                  </a:lnTo>
                  <a:close/>
                </a:path>
              </a:pathLst>
            </a:custGeom>
            <a:solidFill>
              <a:srgbClr val="002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ïṡḷíḓé">
              <a:extLst>
                <a:ext uri="{FF2B5EF4-FFF2-40B4-BE49-F238E27FC236}">
                  <a16:creationId xmlns:a16="http://schemas.microsoft.com/office/drawing/2014/main" id="{284275FE-194E-8671-5DEF-1E9DCBB6BD00}"/>
                </a:ext>
              </a:extLst>
            </p:cNvPr>
            <p:cNvSpPr/>
            <p:nvPr/>
          </p:nvSpPr>
          <p:spPr bwMode="auto">
            <a:xfrm>
              <a:off x="7045976" y="3963624"/>
              <a:ext cx="422498" cy="1818020"/>
            </a:xfrm>
            <a:custGeom>
              <a:avLst/>
              <a:gdLst>
                <a:gd name="T0" fmla="*/ 70 w 83"/>
                <a:gd name="T1" fmla="*/ 0 h 358"/>
                <a:gd name="T2" fmla="*/ 83 w 83"/>
                <a:gd name="T3" fmla="*/ 74 h 358"/>
                <a:gd name="T4" fmla="*/ 80 w 83"/>
                <a:gd name="T5" fmla="*/ 226 h 358"/>
                <a:gd name="T6" fmla="*/ 75 w 83"/>
                <a:gd name="T7" fmla="*/ 340 h 358"/>
                <a:gd name="T8" fmla="*/ 37 w 83"/>
                <a:gd name="T9" fmla="*/ 352 h 358"/>
                <a:gd name="T10" fmla="*/ 24 w 83"/>
                <a:gd name="T11" fmla="*/ 217 h 358"/>
                <a:gd name="T12" fmla="*/ 0 w 83"/>
                <a:gd name="T13" fmla="*/ 80 h 358"/>
                <a:gd name="T14" fmla="*/ 0 w 83"/>
                <a:gd name="T15" fmla="*/ 15 h 358"/>
                <a:gd name="T16" fmla="*/ 70 w 83"/>
                <a:gd name="T17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358">
                  <a:moveTo>
                    <a:pt x="70" y="0"/>
                  </a:moveTo>
                  <a:cubicBezTo>
                    <a:pt x="70" y="0"/>
                    <a:pt x="82" y="34"/>
                    <a:pt x="83" y="74"/>
                  </a:cubicBezTo>
                  <a:cubicBezTo>
                    <a:pt x="83" y="111"/>
                    <a:pt x="80" y="226"/>
                    <a:pt x="80" y="226"/>
                  </a:cubicBezTo>
                  <a:cubicBezTo>
                    <a:pt x="80" y="226"/>
                    <a:pt x="81" y="314"/>
                    <a:pt x="75" y="340"/>
                  </a:cubicBezTo>
                  <a:cubicBezTo>
                    <a:pt x="73" y="350"/>
                    <a:pt x="51" y="358"/>
                    <a:pt x="37" y="352"/>
                  </a:cubicBezTo>
                  <a:cubicBezTo>
                    <a:pt x="24" y="318"/>
                    <a:pt x="24" y="217"/>
                    <a:pt x="24" y="21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rgbClr val="115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ïśḻîḋè">
              <a:extLst>
                <a:ext uri="{FF2B5EF4-FFF2-40B4-BE49-F238E27FC236}">
                  <a16:creationId xmlns:a16="http://schemas.microsoft.com/office/drawing/2014/main" id="{8F0B102B-0D89-2C37-D7E5-4CC9932FD071}"/>
                </a:ext>
              </a:extLst>
            </p:cNvPr>
            <p:cNvSpPr/>
            <p:nvPr/>
          </p:nvSpPr>
          <p:spPr bwMode="auto">
            <a:xfrm>
              <a:off x="7045976" y="4324242"/>
              <a:ext cx="142967" cy="460907"/>
            </a:xfrm>
            <a:custGeom>
              <a:avLst/>
              <a:gdLst>
                <a:gd name="T0" fmla="*/ 28 w 28"/>
                <a:gd name="T1" fmla="*/ 0 h 91"/>
                <a:gd name="T2" fmla="*/ 14 w 28"/>
                <a:gd name="T3" fmla="*/ 89 h 91"/>
                <a:gd name="T4" fmla="*/ 0 w 28"/>
                <a:gd name="T5" fmla="*/ 9 h 91"/>
                <a:gd name="T6" fmla="*/ 28 w 28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91">
                  <a:moveTo>
                    <a:pt x="28" y="0"/>
                  </a:moveTo>
                  <a:cubicBezTo>
                    <a:pt x="28" y="0"/>
                    <a:pt x="14" y="91"/>
                    <a:pt x="14" y="89"/>
                  </a:cubicBezTo>
                  <a:cubicBezTo>
                    <a:pt x="14" y="86"/>
                    <a:pt x="0" y="9"/>
                    <a:pt x="0" y="9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005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ï$ḷïḋé">
              <a:extLst>
                <a:ext uri="{FF2B5EF4-FFF2-40B4-BE49-F238E27FC236}">
                  <a16:creationId xmlns:a16="http://schemas.microsoft.com/office/drawing/2014/main" id="{32E9B2F9-D819-9DCC-FA48-CE9CC479B686}"/>
                </a:ext>
              </a:extLst>
            </p:cNvPr>
            <p:cNvSpPr/>
            <p:nvPr/>
          </p:nvSpPr>
          <p:spPr bwMode="auto">
            <a:xfrm>
              <a:off x="6331144" y="5583199"/>
              <a:ext cx="460907" cy="206982"/>
            </a:xfrm>
            <a:custGeom>
              <a:avLst/>
              <a:gdLst>
                <a:gd name="T0" fmla="*/ 46 w 91"/>
                <a:gd name="T1" fmla="*/ 0 h 41"/>
                <a:gd name="T2" fmla="*/ 42 w 91"/>
                <a:gd name="T3" fmla="*/ 4 h 41"/>
                <a:gd name="T4" fmla="*/ 33 w 91"/>
                <a:gd name="T5" fmla="*/ 14 h 41"/>
                <a:gd name="T6" fmla="*/ 10 w 91"/>
                <a:gd name="T7" fmla="*/ 21 h 41"/>
                <a:gd name="T8" fmla="*/ 4 w 91"/>
                <a:gd name="T9" fmla="*/ 32 h 41"/>
                <a:gd name="T10" fmla="*/ 4 w 91"/>
                <a:gd name="T11" fmla="*/ 41 h 41"/>
                <a:gd name="T12" fmla="*/ 89 w 91"/>
                <a:gd name="T13" fmla="*/ 41 h 41"/>
                <a:gd name="T14" fmla="*/ 89 w 91"/>
                <a:gd name="T15" fmla="*/ 33 h 41"/>
                <a:gd name="T16" fmla="*/ 46 w 91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41">
                  <a:moveTo>
                    <a:pt x="46" y="0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34" y="13"/>
                    <a:pt x="33" y="14"/>
                  </a:cubicBezTo>
                  <a:cubicBezTo>
                    <a:pt x="32" y="16"/>
                    <a:pt x="16" y="17"/>
                    <a:pt x="10" y="21"/>
                  </a:cubicBezTo>
                  <a:cubicBezTo>
                    <a:pt x="7" y="23"/>
                    <a:pt x="4" y="26"/>
                    <a:pt x="4" y="32"/>
                  </a:cubicBezTo>
                  <a:cubicBezTo>
                    <a:pt x="4" y="32"/>
                    <a:pt x="0" y="32"/>
                    <a:pt x="4" y="41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91" y="36"/>
                    <a:pt x="89" y="33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002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ïṩliḓè">
              <a:extLst>
                <a:ext uri="{FF2B5EF4-FFF2-40B4-BE49-F238E27FC236}">
                  <a16:creationId xmlns:a16="http://schemas.microsoft.com/office/drawing/2014/main" id="{DCAB5E2A-B960-0646-0507-81A0F3252A69}"/>
                </a:ext>
              </a:extLst>
            </p:cNvPr>
            <p:cNvSpPr/>
            <p:nvPr/>
          </p:nvSpPr>
          <p:spPr bwMode="auto">
            <a:xfrm>
              <a:off x="6553062" y="3997765"/>
              <a:ext cx="691360" cy="1751872"/>
            </a:xfrm>
            <a:custGeom>
              <a:avLst/>
              <a:gdLst>
                <a:gd name="T0" fmla="*/ 129 w 136"/>
                <a:gd name="T1" fmla="*/ 8 h 345"/>
                <a:gd name="T2" fmla="*/ 125 w 136"/>
                <a:gd name="T3" fmla="*/ 64 h 345"/>
                <a:gd name="T4" fmla="*/ 97 w 136"/>
                <a:gd name="T5" fmla="*/ 115 h 345"/>
                <a:gd name="T6" fmla="*/ 45 w 136"/>
                <a:gd name="T7" fmla="*/ 345 h 345"/>
                <a:gd name="T8" fmla="*/ 15 w 136"/>
                <a:gd name="T9" fmla="*/ 338 h 345"/>
                <a:gd name="T10" fmla="*/ 2 w 136"/>
                <a:gd name="T11" fmla="*/ 312 h 345"/>
                <a:gd name="T12" fmla="*/ 9 w 136"/>
                <a:gd name="T13" fmla="*/ 177 h 345"/>
                <a:gd name="T14" fmla="*/ 41 w 136"/>
                <a:gd name="T15" fmla="*/ 0 h 345"/>
                <a:gd name="T16" fmla="*/ 129 w 136"/>
                <a:gd name="T17" fmla="*/ 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45">
                  <a:moveTo>
                    <a:pt x="129" y="8"/>
                  </a:moveTo>
                  <a:cubicBezTo>
                    <a:pt x="129" y="8"/>
                    <a:pt x="136" y="40"/>
                    <a:pt x="125" y="64"/>
                  </a:cubicBezTo>
                  <a:cubicBezTo>
                    <a:pt x="114" y="87"/>
                    <a:pt x="108" y="90"/>
                    <a:pt x="97" y="115"/>
                  </a:cubicBezTo>
                  <a:cubicBezTo>
                    <a:pt x="82" y="150"/>
                    <a:pt x="45" y="326"/>
                    <a:pt x="45" y="345"/>
                  </a:cubicBezTo>
                  <a:cubicBezTo>
                    <a:pt x="45" y="345"/>
                    <a:pt x="25" y="345"/>
                    <a:pt x="15" y="338"/>
                  </a:cubicBezTo>
                  <a:cubicBezTo>
                    <a:pt x="0" y="326"/>
                    <a:pt x="2" y="312"/>
                    <a:pt x="2" y="312"/>
                  </a:cubicBezTo>
                  <a:cubicBezTo>
                    <a:pt x="9" y="177"/>
                    <a:pt x="9" y="177"/>
                    <a:pt x="9" y="177"/>
                  </a:cubicBezTo>
                  <a:cubicBezTo>
                    <a:pt x="41" y="0"/>
                    <a:pt x="41" y="0"/>
                    <a:pt x="41" y="0"/>
                  </a:cubicBezTo>
                  <a:lnTo>
                    <a:pt x="129" y="8"/>
                  </a:lnTo>
                  <a:close/>
                </a:path>
              </a:pathLst>
            </a:custGeom>
            <a:solidFill>
              <a:srgbClr val="115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íṧļide">
              <a:extLst>
                <a:ext uri="{FF2B5EF4-FFF2-40B4-BE49-F238E27FC236}">
                  <a16:creationId xmlns:a16="http://schemas.microsoft.com/office/drawing/2014/main" id="{882DCCD8-0BD4-8190-D408-E21640FDDF87}"/>
                </a:ext>
              </a:extLst>
            </p:cNvPr>
            <p:cNvSpPr/>
            <p:nvPr/>
          </p:nvSpPr>
          <p:spPr bwMode="auto">
            <a:xfrm>
              <a:off x="7383121" y="2947923"/>
              <a:ext cx="369153" cy="1049843"/>
            </a:xfrm>
            <a:custGeom>
              <a:avLst/>
              <a:gdLst>
                <a:gd name="T0" fmla="*/ 22 w 73"/>
                <a:gd name="T1" fmla="*/ 0 h 207"/>
                <a:gd name="T2" fmla="*/ 22 w 73"/>
                <a:gd name="T3" fmla="*/ 0 h 207"/>
                <a:gd name="T4" fmla="*/ 51 w 73"/>
                <a:gd name="T5" fmla="*/ 24 h 207"/>
                <a:gd name="T6" fmla="*/ 73 w 73"/>
                <a:gd name="T7" fmla="*/ 143 h 207"/>
                <a:gd name="T8" fmla="*/ 15 w 73"/>
                <a:gd name="T9" fmla="*/ 207 h 207"/>
                <a:gd name="T10" fmla="*/ 0 w 73"/>
                <a:gd name="T11" fmla="*/ 166 h 207"/>
                <a:gd name="T12" fmla="*/ 23 w 73"/>
                <a:gd name="T13" fmla="*/ 132 h 207"/>
                <a:gd name="T14" fmla="*/ 0 w 73"/>
                <a:gd name="T15" fmla="*/ 76 h 207"/>
                <a:gd name="T16" fmla="*/ 22 w 73"/>
                <a:gd name="T17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207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36" y="0"/>
                    <a:pt x="48" y="10"/>
                    <a:pt x="51" y="24"/>
                  </a:cubicBezTo>
                  <a:cubicBezTo>
                    <a:pt x="59" y="61"/>
                    <a:pt x="73" y="133"/>
                    <a:pt x="73" y="143"/>
                  </a:cubicBezTo>
                  <a:cubicBezTo>
                    <a:pt x="73" y="158"/>
                    <a:pt x="15" y="207"/>
                    <a:pt x="15" y="20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66"/>
                    <a:pt x="22" y="135"/>
                    <a:pt x="23" y="132"/>
                  </a:cubicBezTo>
                  <a:cubicBezTo>
                    <a:pt x="0" y="76"/>
                    <a:pt x="0" y="76"/>
                    <a:pt x="0" y="76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4D93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işliďé">
              <a:extLst>
                <a:ext uri="{FF2B5EF4-FFF2-40B4-BE49-F238E27FC236}">
                  <a16:creationId xmlns:a16="http://schemas.microsoft.com/office/drawing/2014/main" id="{71BA42EC-34A8-752D-B99C-EE0660C25CB5}"/>
                </a:ext>
              </a:extLst>
            </p:cNvPr>
            <p:cNvSpPr/>
            <p:nvPr/>
          </p:nvSpPr>
          <p:spPr bwMode="auto">
            <a:xfrm>
              <a:off x="7383121" y="3319209"/>
              <a:ext cx="162171" cy="298736"/>
            </a:xfrm>
            <a:custGeom>
              <a:avLst/>
              <a:gdLst>
                <a:gd name="T0" fmla="*/ 19 w 32"/>
                <a:gd name="T1" fmla="*/ 0 h 59"/>
                <a:gd name="T2" fmla="*/ 32 w 32"/>
                <a:gd name="T3" fmla="*/ 39 h 59"/>
                <a:gd name="T4" fmla="*/ 23 w 32"/>
                <a:gd name="T5" fmla="*/ 59 h 59"/>
                <a:gd name="T6" fmla="*/ 0 w 32"/>
                <a:gd name="T7" fmla="*/ 3 h 59"/>
                <a:gd name="T8" fmla="*/ 19 w 32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9">
                  <a:moveTo>
                    <a:pt x="19" y="0"/>
                  </a:moveTo>
                  <a:cubicBezTo>
                    <a:pt x="19" y="0"/>
                    <a:pt x="32" y="36"/>
                    <a:pt x="32" y="39"/>
                  </a:cubicBezTo>
                  <a:cubicBezTo>
                    <a:pt x="32" y="45"/>
                    <a:pt x="23" y="59"/>
                    <a:pt x="23" y="59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2E7B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íṣlïďe">
              <a:extLst>
                <a:ext uri="{FF2B5EF4-FFF2-40B4-BE49-F238E27FC236}">
                  <a16:creationId xmlns:a16="http://schemas.microsoft.com/office/drawing/2014/main" id="{DE7B910F-E91A-5E6C-C40F-385F9D475839}"/>
                </a:ext>
              </a:extLst>
            </p:cNvPr>
            <p:cNvSpPr/>
            <p:nvPr/>
          </p:nvSpPr>
          <p:spPr bwMode="auto">
            <a:xfrm>
              <a:off x="7383121" y="3688361"/>
              <a:ext cx="147235" cy="309405"/>
            </a:xfrm>
            <a:custGeom>
              <a:avLst/>
              <a:gdLst>
                <a:gd name="T0" fmla="*/ 14 w 29"/>
                <a:gd name="T1" fmla="*/ 0 h 61"/>
                <a:gd name="T2" fmla="*/ 29 w 29"/>
                <a:gd name="T3" fmla="*/ 48 h 61"/>
                <a:gd name="T4" fmla="*/ 15 w 29"/>
                <a:gd name="T5" fmla="*/ 61 h 61"/>
                <a:gd name="T6" fmla="*/ 0 w 29"/>
                <a:gd name="T7" fmla="*/ 20 h 61"/>
                <a:gd name="T8" fmla="*/ 14 w 29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1">
                  <a:moveTo>
                    <a:pt x="14" y="0"/>
                  </a:moveTo>
                  <a:cubicBezTo>
                    <a:pt x="13" y="2"/>
                    <a:pt x="24" y="53"/>
                    <a:pt x="29" y="48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2E7B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ï$lîḑe">
              <a:extLst>
                <a:ext uri="{FF2B5EF4-FFF2-40B4-BE49-F238E27FC236}">
                  <a16:creationId xmlns:a16="http://schemas.microsoft.com/office/drawing/2014/main" id="{F8B88FE9-6DF2-1642-E092-1BF6F0AB3BF9}"/>
                </a:ext>
              </a:extLst>
            </p:cNvPr>
            <p:cNvSpPr/>
            <p:nvPr/>
          </p:nvSpPr>
          <p:spPr bwMode="auto">
            <a:xfrm>
              <a:off x="6188178" y="3673424"/>
              <a:ext cx="177108" cy="249658"/>
            </a:xfrm>
            <a:custGeom>
              <a:avLst/>
              <a:gdLst>
                <a:gd name="T0" fmla="*/ 25 w 35"/>
                <a:gd name="T1" fmla="*/ 17 h 49"/>
                <a:gd name="T2" fmla="*/ 15 w 35"/>
                <a:gd name="T3" fmla="*/ 10 h 49"/>
                <a:gd name="T4" fmla="*/ 10 w 35"/>
                <a:gd name="T5" fmla="*/ 3 h 49"/>
                <a:gd name="T6" fmla="*/ 2 w 35"/>
                <a:gd name="T7" fmla="*/ 2 h 49"/>
                <a:gd name="T8" fmla="*/ 1 w 35"/>
                <a:gd name="T9" fmla="*/ 8 h 49"/>
                <a:gd name="T10" fmla="*/ 9 w 35"/>
                <a:gd name="T11" fmla="*/ 22 h 49"/>
                <a:gd name="T12" fmla="*/ 4 w 35"/>
                <a:gd name="T13" fmla="*/ 19 h 49"/>
                <a:gd name="T14" fmla="*/ 4 w 35"/>
                <a:gd name="T15" fmla="*/ 29 h 49"/>
                <a:gd name="T16" fmla="*/ 7 w 35"/>
                <a:gd name="T17" fmla="*/ 35 h 49"/>
                <a:gd name="T18" fmla="*/ 12 w 35"/>
                <a:gd name="T19" fmla="*/ 39 h 49"/>
                <a:gd name="T20" fmla="*/ 35 w 35"/>
                <a:gd name="T21" fmla="*/ 45 h 49"/>
                <a:gd name="T22" fmla="*/ 25 w 35"/>
                <a:gd name="T23" fmla="*/ 1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49">
                  <a:moveTo>
                    <a:pt x="25" y="17"/>
                  </a:moveTo>
                  <a:cubicBezTo>
                    <a:pt x="23" y="12"/>
                    <a:pt x="15" y="10"/>
                    <a:pt x="15" y="10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0"/>
                    <a:pt x="5" y="0"/>
                    <a:pt x="2" y="2"/>
                  </a:cubicBezTo>
                  <a:cubicBezTo>
                    <a:pt x="1" y="3"/>
                    <a:pt x="0" y="6"/>
                    <a:pt x="1" y="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1"/>
                    <a:pt x="5" y="34"/>
                    <a:pt x="7" y="35"/>
                  </a:cubicBezTo>
                  <a:cubicBezTo>
                    <a:pt x="9" y="36"/>
                    <a:pt x="11" y="38"/>
                    <a:pt x="12" y="39"/>
                  </a:cubicBezTo>
                  <a:cubicBezTo>
                    <a:pt x="14" y="42"/>
                    <a:pt x="25" y="49"/>
                    <a:pt x="35" y="45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rgbClr val="B75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ï$lîďé">
              <a:extLst>
                <a:ext uri="{FF2B5EF4-FFF2-40B4-BE49-F238E27FC236}">
                  <a16:creationId xmlns:a16="http://schemas.microsoft.com/office/drawing/2014/main" id="{612AAB46-4D0A-6906-A823-83C8F4776E98}"/>
                </a:ext>
              </a:extLst>
            </p:cNvPr>
            <p:cNvSpPr/>
            <p:nvPr/>
          </p:nvSpPr>
          <p:spPr bwMode="auto">
            <a:xfrm>
              <a:off x="6849664" y="2495552"/>
              <a:ext cx="288067" cy="364885"/>
            </a:xfrm>
            <a:custGeom>
              <a:avLst/>
              <a:gdLst>
                <a:gd name="T0" fmla="*/ 16 w 57"/>
                <a:gd name="T1" fmla="*/ 10 h 72"/>
                <a:gd name="T2" fmla="*/ 27 w 57"/>
                <a:gd name="T3" fmla="*/ 71 h 72"/>
                <a:gd name="T4" fmla="*/ 16 w 57"/>
                <a:gd name="T5" fmla="*/ 1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72">
                  <a:moveTo>
                    <a:pt x="16" y="10"/>
                  </a:moveTo>
                  <a:cubicBezTo>
                    <a:pt x="4" y="20"/>
                    <a:pt x="0" y="72"/>
                    <a:pt x="27" y="71"/>
                  </a:cubicBezTo>
                  <a:cubicBezTo>
                    <a:pt x="57" y="71"/>
                    <a:pt x="30" y="0"/>
                    <a:pt x="16" y="10"/>
                  </a:cubicBezTo>
                  <a:close/>
                </a:path>
              </a:pathLst>
            </a:custGeom>
            <a:solidFill>
              <a:srgbClr val="B75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îṧļíďe">
              <a:extLst>
                <a:ext uri="{FF2B5EF4-FFF2-40B4-BE49-F238E27FC236}">
                  <a16:creationId xmlns:a16="http://schemas.microsoft.com/office/drawing/2014/main" id="{95222F94-06B3-F3F7-F22B-FD0BA2D93BED}"/>
                </a:ext>
              </a:extLst>
            </p:cNvPr>
            <p:cNvSpPr/>
            <p:nvPr/>
          </p:nvSpPr>
          <p:spPr bwMode="auto">
            <a:xfrm>
              <a:off x="6924348" y="2664125"/>
              <a:ext cx="142967" cy="192044"/>
            </a:xfrm>
            <a:custGeom>
              <a:avLst/>
              <a:gdLst>
                <a:gd name="T0" fmla="*/ 22 w 28"/>
                <a:gd name="T1" fmla="*/ 0 h 38"/>
                <a:gd name="T2" fmla="*/ 6 w 28"/>
                <a:gd name="T3" fmla="*/ 13 h 38"/>
                <a:gd name="T4" fmla="*/ 0 w 28"/>
                <a:gd name="T5" fmla="*/ 33 h 38"/>
                <a:gd name="T6" fmla="*/ 12 w 28"/>
                <a:gd name="T7" fmla="*/ 38 h 38"/>
                <a:gd name="T8" fmla="*/ 22 w 2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8">
                  <a:moveTo>
                    <a:pt x="22" y="0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20"/>
                    <a:pt x="5" y="31"/>
                    <a:pt x="0" y="33"/>
                  </a:cubicBezTo>
                  <a:cubicBezTo>
                    <a:pt x="3" y="37"/>
                    <a:pt x="7" y="38"/>
                    <a:pt x="12" y="38"/>
                  </a:cubicBezTo>
                  <a:cubicBezTo>
                    <a:pt x="28" y="38"/>
                    <a:pt x="28" y="18"/>
                    <a:pt x="22" y="0"/>
                  </a:cubicBezTo>
                  <a:close/>
                </a:path>
              </a:pathLst>
            </a:custGeom>
            <a:solidFill>
              <a:srgbClr val="8A3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ïṧ1ïḑè">
              <a:extLst>
                <a:ext uri="{FF2B5EF4-FFF2-40B4-BE49-F238E27FC236}">
                  <a16:creationId xmlns:a16="http://schemas.microsoft.com/office/drawing/2014/main" id="{B1747C07-3203-002A-2A9E-D48492026121}"/>
                </a:ext>
              </a:extLst>
            </p:cNvPr>
            <p:cNvSpPr/>
            <p:nvPr/>
          </p:nvSpPr>
          <p:spPr bwMode="auto">
            <a:xfrm>
              <a:off x="6971292" y="2627849"/>
              <a:ext cx="258194" cy="320074"/>
            </a:xfrm>
            <a:custGeom>
              <a:avLst/>
              <a:gdLst>
                <a:gd name="T0" fmla="*/ 5 w 51"/>
                <a:gd name="T1" fmla="*/ 20 h 63"/>
                <a:gd name="T2" fmla="*/ 0 w 51"/>
                <a:gd name="T3" fmla="*/ 63 h 63"/>
                <a:gd name="T4" fmla="*/ 50 w 51"/>
                <a:gd name="T5" fmla="*/ 63 h 63"/>
                <a:gd name="T6" fmla="*/ 51 w 51"/>
                <a:gd name="T7" fmla="*/ 18 h 63"/>
                <a:gd name="T8" fmla="*/ 2 w 51"/>
                <a:gd name="T9" fmla="*/ 0 h 63"/>
                <a:gd name="T10" fmla="*/ 5 w 51"/>
                <a:gd name="T11" fmla="*/ 2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63">
                  <a:moveTo>
                    <a:pt x="5" y="20"/>
                  </a:moveTo>
                  <a:cubicBezTo>
                    <a:pt x="5" y="20"/>
                    <a:pt x="0" y="63"/>
                    <a:pt x="0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5" y="20"/>
                  </a:lnTo>
                  <a:close/>
                </a:path>
              </a:pathLst>
            </a:custGeom>
            <a:solidFill>
              <a:srgbClr val="B75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ïŝliḍé">
              <a:extLst>
                <a:ext uri="{FF2B5EF4-FFF2-40B4-BE49-F238E27FC236}">
                  <a16:creationId xmlns:a16="http://schemas.microsoft.com/office/drawing/2014/main" id="{77AB9059-267B-A2F6-DBB6-4338214AFDB1}"/>
                </a:ext>
              </a:extLst>
            </p:cNvPr>
            <p:cNvSpPr/>
            <p:nvPr/>
          </p:nvSpPr>
          <p:spPr bwMode="auto">
            <a:xfrm>
              <a:off x="6894474" y="2384593"/>
              <a:ext cx="426765" cy="460907"/>
            </a:xfrm>
            <a:custGeom>
              <a:avLst/>
              <a:gdLst>
                <a:gd name="T0" fmla="*/ 10 w 84"/>
                <a:gd name="T1" fmla="*/ 53 h 91"/>
                <a:gd name="T2" fmla="*/ 9 w 84"/>
                <a:gd name="T3" fmla="*/ 59 h 91"/>
                <a:gd name="T4" fmla="*/ 4 w 84"/>
                <a:gd name="T5" fmla="*/ 61 h 91"/>
                <a:gd name="T6" fmla="*/ 6 w 84"/>
                <a:gd name="T7" fmla="*/ 49 h 91"/>
                <a:gd name="T8" fmla="*/ 5 w 84"/>
                <a:gd name="T9" fmla="*/ 34 h 91"/>
                <a:gd name="T10" fmla="*/ 11 w 84"/>
                <a:gd name="T11" fmla="*/ 20 h 91"/>
                <a:gd name="T12" fmla="*/ 23 w 84"/>
                <a:gd name="T13" fmla="*/ 9 h 91"/>
                <a:gd name="T14" fmla="*/ 40 w 84"/>
                <a:gd name="T15" fmla="*/ 2 h 91"/>
                <a:gd name="T16" fmla="*/ 59 w 84"/>
                <a:gd name="T17" fmla="*/ 12 h 91"/>
                <a:gd name="T18" fmla="*/ 71 w 84"/>
                <a:gd name="T19" fmla="*/ 32 h 91"/>
                <a:gd name="T20" fmla="*/ 76 w 84"/>
                <a:gd name="T21" fmla="*/ 55 h 91"/>
                <a:gd name="T22" fmla="*/ 66 w 84"/>
                <a:gd name="T23" fmla="*/ 85 h 91"/>
                <a:gd name="T24" fmla="*/ 51 w 84"/>
                <a:gd name="T25" fmla="*/ 84 h 91"/>
                <a:gd name="T26" fmla="*/ 31 w 84"/>
                <a:gd name="T27" fmla="*/ 87 h 91"/>
                <a:gd name="T28" fmla="*/ 20 w 84"/>
                <a:gd name="T29" fmla="*/ 61 h 91"/>
                <a:gd name="T30" fmla="*/ 12 w 84"/>
                <a:gd name="T31" fmla="*/ 49 h 91"/>
                <a:gd name="T32" fmla="*/ 10 w 84"/>
                <a:gd name="T33" fmla="*/ 5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91">
                  <a:moveTo>
                    <a:pt x="10" y="53"/>
                  </a:moveTo>
                  <a:cubicBezTo>
                    <a:pt x="10" y="55"/>
                    <a:pt x="10" y="58"/>
                    <a:pt x="9" y="59"/>
                  </a:cubicBezTo>
                  <a:cubicBezTo>
                    <a:pt x="7" y="60"/>
                    <a:pt x="4" y="61"/>
                    <a:pt x="4" y="61"/>
                  </a:cubicBezTo>
                  <a:cubicBezTo>
                    <a:pt x="4" y="61"/>
                    <a:pt x="2" y="57"/>
                    <a:pt x="6" y="49"/>
                  </a:cubicBezTo>
                  <a:cubicBezTo>
                    <a:pt x="9" y="42"/>
                    <a:pt x="4" y="41"/>
                    <a:pt x="5" y="34"/>
                  </a:cubicBezTo>
                  <a:cubicBezTo>
                    <a:pt x="0" y="27"/>
                    <a:pt x="5" y="20"/>
                    <a:pt x="11" y="20"/>
                  </a:cubicBezTo>
                  <a:cubicBezTo>
                    <a:pt x="11" y="20"/>
                    <a:pt x="12" y="8"/>
                    <a:pt x="23" y="9"/>
                  </a:cubicBezTo>
                  <a:cubicBezTo>
                    <a:pt x="23" y="9"/>
                    <a:pt x="28" y="0"/>
                    <a:pt x="40" y="2"/>
                  </a:cubicBezTo>
                  <a:cubicBezTo>
                    <a:pt x="51" y="4"/>
                    <a:pt x="49" y="8"/>
                    <a:pt x="59" y="12"/>
                  </a:cubicBezTo>
                  <a:cubicBezTo>
                    <a:pt x="69" y="15"/>
                    <a:pt x="77" y="23"/>
                    <a:pt x="71" y="32"/>
                  </a:cubicBezTo>
                  <a:cubicBezTo>
                    <a:pt x="71" y="32"/>
                    <a:pt x="84" y="38"/>
                    <a:pt x="76" y="55"/>
                  </a:cubicBezTo>
                  <a:cubicBezTo>
                    <a:pt x="68" y="72"/>
                    <a:pt x="71" y="80"/>
                    <a:pt x="66" y="85"/>
                  </a:cubicBezTo>
                  <a:cubicBezTo>
                    <a:pt x="58" y="91"/>
                    <a:pt x="56" y="82"/>
                    <a:pt x="51" y="84"/>
                  </a:cubicBezTo>
                  <a:cubicBezTo>
                    <a:pt x="47" y="86"/>
                    <a:pt x="44" y="91"/>
                    <a:pt x="31" y="87"/>
                  </a:cubicBezTo>
                  <a:cubicBezTo>
                    <a:pt x="17" y="83"/>
                    <a:pt x="18" y="70"/>
                    <a:pt x="20" y="61"/>
                  </a:cubicBezTo>
                  <a:cubicBezTo>
                    <a:pt x="23" y="52"/>
                    <a:pt x="16" y="46"/>
                    <a:pt x="12" y="49"/>
                  </a:cubicBezTo>
                  <a:cubicBezTo>
                    <a:pt x="9" y="51"/>
                    <a:pt x="10" y="53"/>
                    <a:pt x="10" y="53"/>
                  </a:cubicBezTo>
                  <a:close/>
                </a:path>
              </a:pathLst>
            </a:custGeom>
            <a:solidFill>
              <a:srgbClr val="002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íşļiḋé">
              <a:extLst>
                <a:ext uri="{FF2B5EF4-FFF2-40B4-BE49-F238E27FC236}">
                  <a16:creationId xmlns:a16="http://schemas.microsoft.com/office/drawing/2014/main" id="{379305AB-1329-F808-3DCE-4B349EDBF613}"/>
                </a:ext>
              </a:extLst>
            </p:cNvPr>
            <p:cNvSpPr/>
            <p:nvPr/>
          </p:nvSpPr>
          <p:spPr bwMode="auto">
            <a:xfrm>
              <a:off x="6956356" y="2627849"/>
              <a:ext cx="49079" cy="132297"/>
            </a:xfrm>
            <a:custGeom>
              <a:avLst/>
              <a:gdLst>
                <a:gd name="T0" fmla="*/ 1 w 10"/>
                <a:gd name="T1" fmla="*/ 26 h 26"/>
                <a:gd name="T2" fmla="*/ 1 w 10"/>
                <a:gd name="T3" fmla="*/ 0 h 26"/>
                <a:gd name="T4" fmla="*/ 0 w 10"/>
                <a:gd name="T5" fmla="*/ 20 h 26"/>
                <a:gd name="T6" fmla="*/ 1 w 10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6">
                  <a:moveTo>
                    <a:pt x="1" y="26"/>
                  </a:moveTo>
                  <a:cubicBezTo>
                    <a:pt x="8" y="23"/>
                    <a:pt x="10" y="1"/>
                    <a:pt x="1" y="0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1" y="26"/>
                  </a:lnTo>
                  <a:close/>
                </a:path>
              </a:pathLst>
            </a:custGeom>
            <a:solidFill>
              <a:srgbClr val="8A3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iŝ1îḋê">
              <a:extLst>
                <a:ext uri="{FF2B5EF4-FFF2-40B4-BE49-F238E27FC236}">
                  <a16:creationId xmlns:a16="http://schemas.microsoft.com/office/drawing/2014/main" id="{33D5A242-1DED-F3F2-2438-D01A68F8F0CB}"/>
                </a:ext>
              </a:extLst>
            </p:cNvPr>
            <p:cNvSpPr/>
            <p:nvPr/>
          </p:nvSpPr>
          <p:spPr bwMode="auto">
            <a:xfrm>
              <a:off x="6939285" y="2617180"/>
              <a:ext cx="46944" cy="113093"/>
            </a:xfrm>
            <a:custGeom>
              <a:avLst/>
              <a:gdLst>
                <a:gd name="T0" fmla="*/ 2 w 9"/>
                <a:gd name="T1" fmla="*/ 22 h 22"/>
                <a:gd name="T2" fmla="*/ 1 w 9"/>
                <a:gd name="T3" fmla="*/ 7 h 22"/>
                <a:gd name="T4" fmla="*/ 9 w 9"/>
                <a:gd name="T5" fmla="*/ 11 h 22"/>
                <a:gd name="T6" fmla="*/ 2 w 9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2">
                  <a:moveTo>
                    <a:pt x="2" y="22"/>
                  </a:moveTo>
                  <a:cubicBezTo>
                    <a:pt x="2" y="22"/>
                    <a:pt x="2" y="14"/>
                    <a:pt x="1" y="7"/>
                  </a:cubicBezTo>
                  <a:cubicBezTo>
                    <a:pt x="0" y="0"/>
                    <a:pt x="8" y="0"/>
                    <a:pt x="9" y="11"/>
                  </a:cubicBezTo>
                  <a:cubicBezTo>
                    <a:pt x="9" y="18"/>
                    <a:pt x="7" y="22"/>
                    <a:pt x="2" y="22"/>
                  </a:cubicBezTo>
                  <a:close/>
                </a:path>
              </a:pathLst>
            </a:custGeom>
            <a:solidFill>
              <a:srgbClr val="B75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îṡ1îḑe">
              <a:extLst>
                <a:ext uri="{FF2B5EF4-FFF2-40B4-BE49-F238E27FC236}">
                  <a16:creationId xmlns:a16="http://schemas.microsoft.com/office/drawing/2014/main" id="{185FD13F-C4CA-5B8F-976C-CE801D0F3C6F}"/>
                </a:ext>
              </a:extLst>
            </p:cNvPr>
            <p:cNvSpPr/>
            <p:nvPr/>
          </p:nvSpPr>
          <p:spPr bwMode="auto">
            <a:xfrm>
              <a:off x="6710965" y="2947923"/>
              <a:ext cx="900475" cy="1090386"/>
            </a:xfrm>
            <a:custGeom>
              <a:avLst/>
              <a:gdLst>
                <a:gd name="T0" fmla="*/ 11 w 177"/>
                <a:gd name="T1" fmla="*/ 0 h 215"/>
                <a:gd name="T2" fmla="*/ 154 w 177"/>
                <a:gd name="T3" fmla="*/ 0 h 215"/>
                <a:gd name="T4" fmla="*/ 140 w 177"/>
                <a:gd name="T5" fmla="*/ 149 h 215"/>
                <a:gd name="T6" fmla="*/ 150 w 177"/>
                <a:gd name="T7" fmla="*/ 193 h 215"/>
                <a:gd name="T8" fmla="*/ 132 w 177"/>
                <a:gd name="T9" fmla="*/ 215 h 215"/>
                <a:gd name="T10" fmla="*/ 18 w 177"/>
                <a:gd name="T11" fmla="*/ 215 h 215"/>
                <a:gd name="T12" fmla="*/ 0 w 177"/>
                <a:gd name="T13" fmla="*/ 196 h 215"/>
                <a:gd name="T14" fmla="*/ 11 w 177"/>
                <a:gd name="T1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215">
                  <a:moveTo>
                    <a:pt x="11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77" y="56"/>
                    <a:pt x="140" y="149"/>
                  </a:cubicBezTo>
                  <a:cubicBezTo>
                    <a:pt x="150" y="193"/>
                    <a:pt x="150" y="193"/>
                    <a:pt x="150" y="193"/>
                  </a:cubicBezTo>
                  <a:cubicBezTo>
                    <a:pt x="152" y="204"/>
                    <a:pt x="144" y="215"/>
                    <a:pt x="132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8" y="215"/>
                    <a:pt x="0" y="206"/>
                    <a:pt x="0" y="196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4D93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işļiďe">
              <a:extLst>
                <a:ext uri="{FF2B5EF4-FFF2-40B4-BE49-F238E27FC236}">
                  <a16:creationId xmlns:a16="http://schemas.microsoft.com/office/drawing/2014/main" id="{DBF2CD75-AE83-FAF0-36D3-114F99B98986}"/>
                </a:ext>
              </a:extLst>
            </p:cNvPr>
            <p:cNvSpPr/>
            <p:nvPr/>
          </p:nvSpPr>
          <p:spPr bwMode="auto">
            <a:xfrm>
              <a:off x="6710965" y="3393893"/>
              <a:ext cx="260327" cy="644416"/>
            </a:xfrm>
            <a:custGeom>
              <a:avLst/>
              <a:gdLst>
                <a:gd name="T0" fmla="*/ 24 w 51"/>
                <a:gd name="T1" fmla="*/ 99 h 127"/>
                <a:gd name="T2" fmla="*/ 24 w 51"/>
                <a:gd name="T3" fmla="*/ 0 h 127"/>
                <a:gd name="T4" fmla="*/ 6 w 51"/>
                <a:gd name="T5" fmla="*/ 0 h 127"/>
                <a:gd name="T6" fmla="*/ 0 w 51"/>
                <a:gd name="T7" fmla="*/ 108 h 127"/>
                <a:gd name="T8" fmla="*/ 18 w 51"/>
                <a:gd name="T9" fmla="*/ 127 h 127"/>
                <a:gd name="T10" fmla="*/ 51 w 51"/>
                <a:gd name="T11" fmla="*/ 127 h 127"/>
                <a:gd name="T12" fmla="*/ 24 w 51"/>
                <a:gd name="T13" fmla="*/ 9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127">
                  <a:moveTo>
                    <a:pt x="24" y="99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8"/>
                    <a:pt x="8" y="127"/>
                    <a:pt x="18" y="127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36" y="127"/>
                    <a:pt x="24" y="114"/>
                    <a:pt x="24" y="99"/>
                  </a:cubicBezTo>
                  <a:close/>
                </a:path>
              </a:pathLst>
            </a:custGeom>
            <a:solidFill>
              <a:srgbClr val="2E7B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iSļïḓê">
              <a:extLst>
                <a:ext uri="{FF2B5EF4-FFF2-40B4-BE49-F238E27FC236}">
                  <a16:creationId xmlns:a16="http://schemas.microsoft.com/office/drawing/2014/main" id="{60DCBE49-6C6B-802D-F22A-4CC12192C35C}"/>
                </a:ext>
              </a:extLst>
            </p:cNvPr>
            <p:cNvSpPr/>
            <p:nvPr/>
          </p:nvSpPr>
          <p:spPr bwMode="auto">
            <a:xfrm>
              <a:off x="6279932" y="2947923"/>
              <a:ext cx="644416" cy="990095"/>
            </a:xfrm>
            <a:custGeom>
              <a:avLst/>
              <a:gdLst>
                <a:gd name="T0" fmla="*/ 96 w 127"/>
                <a:gd name="T1" fmla="*/ 0 h 195"/>
                <a:gd name="T2" fmla="*/ 96 w 127"/>
                <a:gd name="T3" fmla="*/ 0 h 195"/>
                <a:gd name="T4" fmla="*/ 69 w 127"/>
                <a:gd name="T5" fmla="*/ 24 h 195"/>
                <a:gd name="T6" fmla="*/ 52 w 127"/>
                <a:gd name="T7" fmla="*/ 125 h 195"/>
                <a:gd name="T8" fmla="*/ 7 w 127"/>
                <a:gd name="T9" fmla="*/ 160 h 195"/>
                <a:gd name="T10" fmla="*/ 10 w 127"/>
                <a:gd name="T11" fmla="*/ 181 h 195"/>
                <a:gd name="T12" fmla="*/ 45 w 127"/>
                <a:gd name="T13" fmla="*/ 189 h 195"/>
                <a:gd name="T14" fmla="*/ 85 w 127"/>
                <a:gd name="T15" fmla="*/ 160 h 195"/>
                <a:gd name="T16" fmla="*/ 109 w 127"/>
                <a:gd name="T17" fmla="*/ 88 h 195"/>
                <a:gd name="T18" fmla="*/ 96 w 127"/>
                <a:gd name="T1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95"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82" y="0"/>
                    <a:pt x="71" y="10"/>
                    <a:pt x="69" y="24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7" y="160"/>
                    <a:pt x="0" y="170"/>
                    <a:pt x="10" y="181"/>
                  </a:cubicBezTo>
                  <a:cubicBezTo>
                    <a:pt x="18" y="192"/>
                    <a:pt x="33" y="195"/>
                    <a:pt x="45" y="189"/>
                  </a:cubicBezTo>
                  <a:cubicBezTo>
                    <a:pt x="58" y="183"/>
                    <a:pt x="75" y="172"/>
                    <a:pt x="85" y="160"/>
                  </a:cubicBezTo>
                  <a:cubicBezTo>
                    <a:pt x="95" y="147"/>
                    <a:pt x="109" y="88"/>
                    <a:pt x="109" y="88"/>
                  </a:cubicBezTo>
                  <a:cubicBezTo>
                    <a:pt x="109" y="88"/>
                    <a:pt x="127" y="0"/>
                    <a:pt x="96" y="0"/>
                  </a:cubicBezTo>
                  <a:close/>
                </a:path>
              </a:pathLst>
            </a:custGeom>
            <a:solidFill>
              <a:srgbClr val="4D93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403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20F14E-35BF-B289-8985-F69566B85E2E}"/>
              </a:ext>
            </a:extLst>
          </p:cNvPr>
          <p:cNvSpPr/>
          <p:nvPr userDrawn="1"/>
        </p:nvSpPr>
        <p:spPr>
          <a:xfrm>
            <a:off x="0" y="6282056"/>
            <a:ext cx="12192000" cy="575945"/>
          </a:xfrm>
          <a:prstGeom prst="rect">
            <a:avLst/>
          </a:prstGeom>
          <a:solidFill>
            <a:srgbClr val="4D9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43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9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49" name="矩形: 圆角 46248">
            <a:extLst>
              <a:ext uri="{FF2B5EF4-FFF2-40B4-BE49-F238E27FC236}">
                <a16:creationId xmlns:a16="http://schemas.microsoft.com/office/drawing/2014/main" id="{26ACFB3E-9BB0-C0E9-8385-941330E636F3}"/>
              </a:ext>
            </a:extLst>
          </p:cNvPr>
          <p:cNvSpPr/>
          <p:nvPr/>
        </p:nvSpPr>
        <p:spPr>
          <a:xfrm>
            <a:off x="573863" y="480178"/>
            <a:ext cx="11044275" cy="5897645"/>
          </a:xfrm>
          <a:prstGeom prst="roundRect">
            <a:avLst>
              <a:gd name="adj" fmla="val 39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17874" y="2048379"/>
            <a:ext cx="8156252" cy="135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635000" indent="-6350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90000"/>
              <a:buFont typeface="Wingdings" panose="05000000000000000000" pitchFamily="2" charset="2"/>
              <a:buChar char="q"/>
              <a:defRPr kumimoji="1" sz="4265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1270000" indent="-3810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3735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楷体_GB2312" pitchFamily="49" charset="-122"/>
              </a:defRPr>
            </a:lvl2pPr>
            <a:lvl3pPr marL="1828800" indent="-3048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楷体_GB2312" pitchFamily="49" charset="-122"/>
              </a:defRPr>
            </a:lvl3pPr>
            <a:lvl4pPr marL="2387600" indent="-3048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665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楷体_GB2312" pitchFamily="49" charset="-122"/>
              </a:defRPr>
            </a:lvl4pPr>
            <a:lvl5pPr marL="2946400" indent="-3048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665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楷体_GB2312" pitchFamily="49" charset="-122"/>
              </a:defRPr>
            </a:lvl5pPr>
            <a:lvl6pPr marL="3556000" indent="-3048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665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楷体_GB2312" pitchFamily="49" charset="-122"/>
              </a:defRPr>
            </a:lvl6pPr>
            <a:lvl7pPr marL="4165600" indent="-3048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665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楷体_GB2312" pitchFamily="49" charset="-122"/>
              </a:defRPr>
            </a:lvl7pPr>
            <a:lvl8pPr marL="4775200" indent="-3048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665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楷体_GB2312" pitchFamily="49" charset="-122"/>
              </a:defRPr>
            </a:lvl8pPr>
            <a:lvl9pPr marL="5384800" indent="-3048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665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楷体_GB2312" pitchFamily="49" charset="-122"/>
              </a:defRPr>
            </a:lvl9pPr>
          </a:lstStyle>
          <a:p>
            <a:pPr marL="0" lvl="0" indent="0" algn="ctr" eaLnBrk="1" hangingPunct="1">
              <a:buNone/>
              <a:defRPr/>
            </a:pPr>
            <a:r>
              <a:rPr kumimoji="1" lang="en-US" altLang="zh-CN" sz="6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楷体" panose="02010609060101010101" pitchFamily="49" charset="-122"/>
              </a:rPr>
              <a:t>4.5  </a:t>
            </a:r>
            <a:r>
              <a:rPr lang="zh-CN" altLang="en-US" sz="6500" b="1" kern="0" dirty="0"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楷体" panose="02010609060101010101" pitchFamily="49" charset="-122"/>
              </a:rPr>
              <a:t>身体的“联络员”</a:t>
            </a:r>
            <a:endParaRPr kumimoji="1" lang="zh-CN" altLang="en-US" sz="65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楷体" panose="020106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C8D2350-5F21-FFD7-5219-2DDF8A91D60F}"/>
              </a:ext>
            </a:extLst>
          </p:cNvPr>
          <p:cNvSpPr txBox="1"/>
          <p:nvPr/>
        </p:nvSpPr>
        <p:spPr>
          <a:xfrm>
            <a:off x="3048786" y="3630362"/>
            <a:ext cx="6450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/>
              <a:t>2021—2022</a:t>
            </a:r>
            <a:r>
              <a:rPr lang="zh-CN" altLang="en-US" sz="2400" b="1" dirty="0"/>
              <a:t>新教科版小学科学  五年级上册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B4C49E3-67EA-EA31-334E-6A5C80D3ED62}"/>
              </a:ext>
            </a:extLst>
          </p:cNvPr>
          <p:cNvSpPr txBox="1"/>
          <p:nvPr/>
        </p:nvSpPr>
        <p:spPr>
          <a:xfrm>
            <a:off x="4898021" y="4207153"/>
            <a:ext cx="2536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/>
              <a:t>主讲人： 王 军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D3AF880-0F7A-7759-3782-88D7466A1966}"/>
              </a:ext>
            </a:extLst>
          </p:cNvPr>
          <p:cNvGrpSpPr/>
          <p:nvPr/>
        </p:nvGrpSpPr>
        <p:grpSpPr>
          <a:xfrm>
            <a:off x="4147056" y="1158758"/>
            <a:ext cx="3897888" cy="465078"/>
            <a:chOff x="2596515" y="825877"/>
            <a:chExt cx="3897888" cy="465078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16CF3B6B-367F-7C2B-3793-FD6072344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6515" y="825877"/>
              <a:ext cx="465078" cy="465078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9DEFCDC-1425-7ADF-AB0E-700E112E0925}"/>
                </a:ext>
              </a:extLst>
            </p:cNvPr>
            <p:cNvSpPr txBox="1"/>
            <p:nvPr/>
          </p:nvSpPr>
          <p:spPr>
            <a:xfrm>
              <a:off x="3061593" y="827584"/>
              <a:ext cx="343281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CN" altLang="en-US" sz="2400" b="1" dirty="0">
                  <a:latin typeface="+mn-ea"/>
                </a:rPr>
                <a:t>石桥镇马溪中心小学校</a:t>
              </a:r>
            </a:p>
          </p:txBody>
        </p:sp>
      </p:grpSp>
      <p:grpSp>
        <p:nvGrpSpPr>
          <p:cNvPr id="46251" name="组合 46250">
            <a:extLst>
              <a:ext uri="{FF2B5EF4-FFF2-40B4-BE49-F238E27FC236}">
                <a16:creationId xmlns:a16="http://schemas.microsoft.com/office/drawing/2014/main" id="{83D0A2BC-34E8-9EFB-6465-247BDC170478}"/>
              </a:ext>
            </a:extLst>
          </p:cNvPr>
          <p:cNvGrpSpPr/>
          <p:nvPr/>
        </p:nvGrpSpPr>
        <p:grpSpPr>
          <a:xfrm>
            <a:off x="4354" y="3429000"/>
            <a:ext cx="2909225" cy="3435564"/>
            <a:chOff x="4354" y="3181460"/>
            <a:chExt cx="3118841" cy="3683104"/>
          </a:xfrm>
        </p:grpSpPr>
        <p:grpSp>
          <p:nvGrpSpPr>
            <p:cNvPr id="46230" name="组合 2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3E502028-611C-8E5F-32E0-16E6B71D183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354" y="3181460"/>
              <a:ext cx="3118841" cy="3683104"/>
              <a:chOff x="9197" y="1358020"/>
              <a:chExt cx="4676985" cy="5523149"/>
            </a:xfrm>
          </p:grpSpPr>
          <p:sp>
            <p:nvSpPr>
              <p:cNvPr id="46231" name="ïṩlïḍê">
                <a:extLst>
                  <a:ext uri="{FF2B5EF4-FFF2-40B4-BE49-F238E27FC236}">
                    <a16:creationId xmlns:a16="http://schemas.microsoft.com/office/drawing/2014/main" id="{13D45F81-59C8-3881-8A82-A7A609A1E47F}"/>
                  </a:ext>
                </a:extLst>
              </p:cNvPr>
              <p:cNvSpPr/>
              <p:nvPr/>
            </p:nvSpPr>
            <p:spPr bwMode="auto">
              <a:xfrm flipH="1">
                <a:off x="60848" y="4420044"/>
                <a:ext cx="3353432" cy="2461125"/>
              </a:xfrm>
              <a:custGeom>
                <a:avLst/>
                <a:gdLst>
                  <a:gd name="T0" fmla="*/ 0 w 2597"/>
                  <a:gd name="T1" fmla="*/ 658 h 1925"/>
                  <a:gd name="T2" fmla="*/ 491 w 2597"/>
                  <a:gd name="T3" fmla="*/ 0 h 1925"/>
                  <a:gd name="T4" fmla="*/ 2597 w 2597"/>
                  <a:gd name="T5" fmla="*/ 1569 h 1925"/>
                  <a:gd name="T6" fmla="*/ 2597 w 2597"/>
                  <a:gd name="T7" fmla="*/ 1925 h 1925"/>
                  <a:gd name="T8" fmla="*/ 1700 w 2597"/>
                  <a:gd name="T9" fmla="*/ 1925 h 1925"/>
                  <a:gd name="T10" fmla="*/ 0 w 2597"/>
                  <a:gd name="T11" fmla="*/ 658 h 19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97" h="1925">
                    <a:moveTo>
                      <a:pt x="0" y="658"/>
                    </a:moveTo>
                    <a:lnTo>
                      <a:pt x="491" y="0"/>
                    </a:lnTo>
                    <a:lnTo>
                      <a:pt x="2597" y="1569"/>
                    </a:lnTo>
                    <a:lnTo>
                      <a:pt x="2597" y="1925"/>
                    </a:lnTo>
                    <a:lnTo>
                      <a:pt x="1700" y="1925"/>
                    </a:lnTo>
                    <a:lnTo>
                      <a:pt x="0" y="658"/>
                    </a:lnTo>
                    <a:close/>
                  </a:path>
                </a:pathLst>
              </a:custGeom>
              <a:solidFill>
                <a:srgbClr val="FCC3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232" name="ïsḻîďe">
                <a:extLst>
                  <a:ext uri="{FF2B5EF4-FFF2-40B4-BE49-F238E27FC236}">
                    <a16:creationId xmlns:a16="http://schemas.microsoft.com/office/drawing/2014/main" id="{86300056-5253-E3B3-3838-D946A54D0C33}"/>
                  </a:ext>
                </a:extLst>
              </p:cNvPr>
              <p:cNvSpPr/>
              <p:nvPr/>
            </p:nvSpPr>
            <p:spPr bwMode="auto">
              <a:xfrm flipH="1">
                <a:off x="807203" y="5065690"/>
                <a:ext cx="2607077" cy="1815479"/>
              </a:xfrm>
              <a:custGeom>
                <a:avLst/>
                <a:gdLst>
                  <a:gd name="T0" fmla="*/ 0 w 2019"/>
                  <a:gd name="T1" fmla="*/ 153 h 1420"/>
                  <a:gd name="T2" fmla="*/ 114 w 2019"/>
                  <a:gd name="T3" fmla="*/ 0 h 1420"/>
                  <a:gd name="T4" fmla="*/ 2019 w 2019"/>
                  <a:gd name="T5" fmla="*/ 1420 h 1420"/>
                  <a:gd name="T6" fmla="*/ 1700 w 2019"/>
                  <a:gd name="T7" fmla="*/ 1420 h 1420"/>
                  <a:gd name="T8" fmla="*/ 0 w 2019"/>
                  <a:gd name="T9" fmla="*/ 153 h 1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9" h="1420">
                    <a:moveTo>
                      <a:pt x="0" y="153"/>
                    </a:moveTo>
                    <a:lnTo>
                      <a:pt x="114" y="0"/>
                    </a:lnTo>
                    <a:lnTo>
                      <a:pt x="2019" y="1420"/>
                    </a:lnTo>
                    <a:lnTo>
                      <a:pt x="1700" y="142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F1A1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233" name="iṥľîḋê">
                <a:extLst>
                  <a:ext uri="{FF2B5EF4-FFF2-40B4-BE49-F238E27FC236}">
                    <a16:creationId xmlns:a16="http://schemas.microsoft.com/office/drawing/2014/main" id="{A64EBD5D-0374-94C6-96E5-12713593BA6C}"/>
                  </a:ext>
                </a:extLst>
              </p:cNvPr>
              <p:cNvSpPr/>
              <p:nvPr/>
            </p:nvSpPr>
            <p:spPr bwMode="auto">
              <a:xfrm flipH="1">
                <a:off x="3030772" y="3661889"/>
                <a:ext cx="409333" cy="254423"/>
              </a:xfrm>
              <a:custGeom>
                <a:avLst/>
                <a:gdLst>
                  <a:gd name="T0" fmla="*/ 178 w 189"/>
                  <a:gd name="T1" fmla="*/ 0 h 119"/>
                  <a:gd name="T2" fmla="*/ 0 w 189"/>
                  <a:gd name="T3" fmla="*/ 35 h 119"/>
                  <a:gd name="T4" fmla="*/ 11 w 189"/>
                  <a:gd name="T5" fmla="*/ 104 h 119"/>
                  <a:gd name="T6" fmla="*/ 189 w 189"/>
                  <a:gd name="T7" fmla="*/ 69 h 119"/>
                  <a:gd name="T8" fmla="*/ 178 w 189"/>
                  <a:gd name="T9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119">
                    <a:moveTo>
                      <a:pt x="178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11" y="104"/>
                      <a:pt x="11" y="104"/>
                      <a:pt x="11" y="104"/>
                    </a:cubicBezTo>
                    <a:cubicBezTo>
                      <a:pt x="80" y="119"/>
                      <a:pt x="139" y="108"/>
                      <a:pt x="189" y="69"/>
                    </a:cubicBezTo>
                    <a:lnTo>
                      <a:pt x="178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234" name="ï$ļíďê">
                <a:extLst>
                  <a:ext uri="{FF2B5EF4-FFF2-40B4-BE49-F238E27FC236}">
                    <a16:creationId xmlns:a16="http://schemas.microsoft.com/office/drawing/2014/main" id="{CD223D95-2B99-7B66-E1FB-BD2B734B1282}"/>
                  </a:ext>
                </a:extLst>
              </p:cNvPr>
              <p:cNvSpPr/>
              <p:nvPr/>
            </p:nvSpPr>
            <p:spPr bwMode="auto">
              <a:xfrm flipH="1">
                <a:off x="1752414" y="3728372"/>
                <a:ext cx="1944655" cy="2744954"/>
              </a:xfrm>
              <a:custGeom>
                <a:avLst/>
                <a:gdLst>
                  <a:gd name="T0" fmla="*/ 768 w 899"/>
                  <a:gd name="T1" fmla="*/ 917 h 1282"/>
                  <a:gd name="T2" fmla="*/ 838 w 899"/>
                  <a:gd name="T3" fmla="*/ 523 h 1282"/>
                  <a:gd name="T4" fmla="*/ 623 w 899"/>
                  <a:gd name="T5" fmla="*/ 230 h 1282"/>
                  <a:gd name="T6" fmla="*/ 354 w 899"/>
                  <a:gd name="T7" fmla="*/ 32 h 1282"/>
                  <a:gd name="T8" fmla="*/ 270 w 899"/>
                  <a:gd name="T9" fmla="*/ 102 h 1282"/>
                  <a:gd name="T10" fmla="*/ 175 w 899"/>
                  <a:gd name="T11" fmla="*/ 123 h 1282"/>
                  <a:gd name="T12" fmla="*/ 37 w 899"/>
                  <a:gd name="T13" fmla="*/ 226 h 1282"/>
                  <a:gd name="T14" fmla="*/ 72 w 899"/>
                  <a:gd name="T15" fmla="*/ 338 h 1282"/>
                  <a:gd name="T16" fmla="*/ 1 w 899"/>
                  <a:gd name="T17" fmla="*/ 411 h 1282"/>
                  <a:gd name="T18" fmla="*/ 105 w 899"/>
                  <a:gd name="T19" fmla="*/ 536 h 1282"/>
                  <a:gd name="T20" fmla="*/ 36 w 899"/>
                  <a:gd name="T21" fmla="*/ 630 h 1282"/>
                  <a:gd name="T22" fmla="*/ 106 w 899"/>
                  <a:gd name="T23" fmla="*/ 720 h 1282"/>
                  <a:gd name="T24" fmla="*/ 105 w 899"/>
                  <a:gd name="T25" fmla="*/ 832 h 1282"/>
                  <a:gd name="T26" fmla="*/ 768 w 899"/>
                  <a:gd name="T27" fmla="*/ 917 h 1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99" h="1282">
                    <a:moveTo>
                      <a:pt x="768" y="917"/>
                    </a:moveTo>
                    <a:cubicBezTo>
                      <a:pt x="836" y="788"/>
                      <a:pt x="899" y="715"/>
                      <a:pt x="838" y="523"/>
                    </a:cubicBezTo>
                    <a:cubicBezTo>
                      <a:pt x="777" y="330"/>
                      <a:pt x="772" y="281"/>
                      <a:pt x="623" y="230"/>
                    </a:cubicBezTo>
                    <a:cubicBezTo>
                      <a:pt x="517" y="194"/>
                      <a:pt x="376" y="95"/>
                      <a:pt x="354" y="32"/>
                    </a:cubicBezTo>
                    <a:cubicBezTo>
                      <a:pt x="343" y="0"/>
                      <a:pt x="262" y="39"/>
                      <a:pt x="270" y="102"/>
                    </a:cubicBezTo>
                    <a:cubicBezTo>
                      <a:pt x="280" y="193"/>
                      <a:pt x="219" y="128"/>
                      <a:pt x="175" y="123"/>
                    </a:cubicBezTo>
                    <a:cubicBezTo>
                      <a:pt x="131" y="119"/>
                      <a:pt x="38" y="155"/>
                      <a:pt x="37" y="226"/>
                    </a:cubicBezTo>
                    <a:cubicBezTo>
                      <a:pt x="35" y="297"/>
                      <a:pt x="72" y="338"/>
                      <a:pt x="72" y="338"/>
                    </a:cubicBezTo>
                    <a:cubicBezTo>
                      <a:pt x="72" y="338"/>
                      <a:pt x="0" y="347"/>
                      <a:pt x="1" y="411"/>
                    </a:cubicBezTo>
                    <a:cubicBezTo>
                      <a:pt x="2" y="474"/>
                      <a:pt x="105" y="536"/>
                      <a:pt x="105" y="536"/>
                    </a:cubicBezTo>
                    <a:cubicBezTo>
                      <a:pt x="105" y="536"/>
                      <a:pt x="31" y="562"/>
                      <a:pt x="36" y="630"/>
                    </a:cubicBezTo>
                    <a:cubicBezTo>
                      <a:pt x="40" y="699"/>
                      <a:pt x="106" y="720"/>
                      <a:pt x="106" y="720"/>
                    </a:cubicBezTo>
                    <a:cubicBezTo>
                      <a:pt x="106" y="720"/>
                      <a:pt x="82" y="762"/>
                      <a:pt x="105" y="832"/>
                    </a:cubicBezTo>
                    <a:cubicBezTo>
                      <a:pt x="129" y="902"/>
                      <a:pt x="576" y="1282"/>
                      <a:pt x="768" y="917"/>
                    </a:cubicBezTo>
                    <a:close/>
                  </a:path>
                </a:pathLst>
              </a:custGeom>
              <a:solidFill>
                <a:srgbClr val="FCC3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235" name="îṣḻíḍe">
                <a:extLst>
                  <a:ext uri="{FF2B5EF4-FFF2-40B4-BE49-F238E27FC236}">
                    <a16:creationId xmlns:a16="http://schemas.microsoft.com/office/drawing/2014/main" id="{F4B2A270-0093-9833-6B7D-B0E9260C49A3}"/>
                  </a:ext>
                </a:extLst>
              </p:cNvPr>
              <p:cNvSpPr/>
              <p:nvPr/>
            </p:nvSpPr>
            <p:spPr bwMode="auto">
              <a:xfrm flipH="1">
                <a:off x="2883567" y="4310092"/>
                <a:ext cx="335731" cy="373324"/>
              </a:xfrm>
              <a:custGeom>
                <a:avLst/>
                <a:gdLst>
                  <a:gd name="T0" fmla="*/ 6 w 155"/>
                  <a:gd name="T1" fmla="*/ 0 h 174"/>
                  <a:gd name="T2" fmla="*/ 0 w 155"/>
                  <a:gd name="T3" fmla="*/ 102 h 174"/>
                  <a:gd name="T4" fmla="*/ 138 w 155"/>
                  <a:gd name="T5" fmla="*/ 164 h 174"/>
                  <a:gd name="T6" fmla="*/ 155 w 155"/>
                  <a:gd name="T7" fmla="*/ 174 h 174"/>
                  <a:gd name="T8" fmla="*/ 122 w 155"/>
                  <a:gd name="T9" fmla="*/ 13 h 174"/>
                  <a:gd name="T10" fmla="*/ 6 w 155"/>
                  <a:gd name="T11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" h="174">
                    <a:moveTo>
                      <a:pt x="6" y="0"/>
                    </a:moveTo>
                    <a:cubicBezTo>
                      <a:pt x="30" y="42"/>
                      <a:pt x="46" y="44"/>
                      <a:pt x="0" y="102"/>
                    </a:cubicBezTo>
                    <a:cubicBezTo>
                      <a:pt x="28" y="125"/>
                      <a:pt x="79" y="156"/>
                      <a:pt x="138" y="164"/>
                    </a:cubicBezTo>
                    <a:cubicBezTo>
                      <a:pt x="143" y="165"/>
                      <a:pt x="150" y="173"/>
                      <a:pt x="155" y="174"/>
                    </a:cubicBezTo>
                    <a:cubicBezTo>
                      <a:pt x="122" y="13"/>
                      <a:pt x="122" y="13"/>
                      <a:pt x="122" y="13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1A1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236" name="îṩľîdé">
                <a:extLst>
                  <a:ext uri="{FF2B5EF4-FFF2-40B4-BE49-F238E27FC236}">
                    <a16:creationId xmlns:a16="http://schemas.microsoft.com/office/drawing/2014/main" id="{6F8E9A5B-D69C-7679-AC98-68AC95200BD1}"/>
                  </a:ext>
                </a:extLst>
              </p:cNvPr>
              <p:cNvSpPr/>
              <p:nvPr/>
            </p:nvSpPr>
            <p:spPr bwMode="auto">
              <a:xfrm flipH="1">
                <a:off x="2254718" y="1358020"/>
                <a:ext cx="2431464" cy="2408707"/>
              </a:xfrm>
              <a:custGeom>
                <a:avLst/>
                <a:gdLst>
                  <a:gd name="T0" fmla="*/ 564 w 1124"/>
                  <a:gd name="T1" fmla="*/ 2 h 1125"/>
                  <a:gd name="T2" fmla="*/ 1 w 1124"/>
                  <a:gd name="T3" fmla="*/ 560 h 1125"/>
                  <a:gd name="T4" fmla="*/ 560 w 1124"/>
                  <a:gd name="T5" fmla="*/ 1123 h 1125"/>
                  <a:gd name="T6" fmla="*/ 1123 w 1124"/>
                  <a:gd name="T7" fmla="*/ 565 h 1125"/>
                  <a:gd name="T8" fmla="*/ 564 w 1124"/>
                  <a:gd name="T9" fmla="*/ 2 h 1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4" h="1125">
                    <a:moveTo>
                      <a:pt x="564" y="2"/>
                    </a:moveTo>
                    <a:cubicBezTo>
                      <a:pt x="254" y="0"/>
                      <a:pt x="2" y="251"/>
                      <a:pt x="1" y="560"/>
                    </a:cubicBezTo>
                    <a:cubicBezTo>
                      <a:pt x="0" y="870"/>
                      <a:pt x="250" y="1122"/>
                      <a:pt x="560" y="1123"/>
                    </a:cubicBezTo>
                    <a:cubicBezTo>
                      <a:pt x="869" y="1125"/>
                      <a:pt x="1121" y="874"/>
                      <a:pt x="1123" y="565"/>
                    </a:cubicBezTo>
                    <a:cubicBezTo>
                      <a:pt x="1124" y="255"/>
                      <a:pt x="874" y="3"/>
                      <a:pt x="564" y="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237" name="íṥ1ïḋé">
                <a:extLst>
                  <a:ext uri="{FF2B5EF4-FFF2-40B4-BE49-F238E27FC236}">
                    <a16:creationId xmlns:a16="http://schemas.microsoft.com/office/drawing/2014/main" id="{7220FAB3-C259-F2CD-1731-9BDE2C3950F5}"/>
                  </a:ext>
                </a:extLst>
              </p:cNvPr>
              <p:cNvSpPr/>
              <p:nvPr/>
            </p:nvSpPr>
            <p:spPr bwMode="auto">
              <a:xfrm flipH="1">
                <a:off x="2386428" y="1488428"/>
                <a:ext cx="2169336" cy="2147892"/>
              </a:xfrm>
              <a:custGeom>
                <a:avLst/>
                <a:gdLst>
                  <a:gd name="T0" fmla="*/ 504 w 1003"/>
                  <a:gd name="T1" fmla="*/ 1 h 1003"/>
                  <a:gd name="T2" fmla="*/ 1 w 1003"/>
                  <a:gd name="T3" fmla="*/ 500 h 1003"/>
                  <a:gd name="T4" fmla="*/ 500 w 1003"/>
                  <a:gd name="T5" fmla="*/ 1002 h 1003"/>
                  <a:gd name="T6" fmla="*/ 1002 w 1003"/>
                  <a:gd name="T7" fmla="*/ 504 h 1003"/>
                  <a:gd name="T8" fmla="*/ 504 w 1003"/>
                  <a:gd name="T9" fmla="*/ 1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3" h="1003">
                    <a:moveTo>
                      <a:pt x="504" y="1"/>
                    </a:moveTo>
                    <a:cubicBezTo>
                      <a:pt x="227" y="0"/>
                      <a:pt x="2" y="223"/>
                      <a:pt x="1" y="500"/>
                    </a:cubicBezTo>
                    <a:cubicBezTo>
                      <a:pt x="0" y="776"/>
                      <a:pt x="223" y="1001"/>
                      <a:pt x="500" y="1002"/>
                    </a:cubicBezTo>
                    <a:cubicBezTo>
                      <a:pt x="776" y="1003"/>
                      <a:pt x="1001" y="780"/>
                      <a:pt x="1002" y="504"/>
                    </a:cubicBezTo>
                    <a:cubicBezTo>
                      <a:pt x="1003" y="227"/>
                      <a:pt x="780" y="2"/>
                      <a:pt x="504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238" name="îṡļîḓè">
                <a:extLst>
                  <a:ext uri="{FF2B5EF4-FFF2-40B4-BE49-F238E27FC236}">
                    <a16:creationId xmlns:a16="http://schemas.microsoft.com/office/drawing/2014/main" id="{24EBEB78-1159-C4C2-C786-62C27BB03A6A}"/>
                  </a:ext>
                </a:extLst>
              </p:cNvPr>
              <p:cNvSpPr/>
              <p:nvPr/>
            </p:nvSpPr>
            <p:spPr bwMode="auto">
              <a:xfrm flipH="1">
                <a:off x="2444535" y="2058641"/>
                <a:ext cx="1570186" cy="1520145"/>
              </a:xfrm>
              <a:custGeom>
                <a:avLst/>
                <a:gdLst>
                  <a:gd name="T0" fmla="*/ 0 w 726"/>
                  <a:gd name="T1" fmla="*/ 642 h 710"/>
                  <a:gd name="T2" fmla="*/ 244 w 726"/>
                  <a:gd name="T3" fmla="*/ 709 h 710"/>
                  <a:gd name="T4" fmla="*/ 726 w 726"/>
                  <a:gd name="T5" fmla="*/ 231 h 710"/>
                  <a:gd name="T6" fmla="*/ 667 w 726"/>
                  <a:gd name="T7" fmla="*/ 0 h 710"/>
                  <a:gd name="T8" fmla="*/ 696 w 726"/>
                  <a:gd name="T9" fmla="*/ 171 h 710"/>
                  <a:gd name="T10" fmla="*/ 185 w 726"/>
                  <a:gd name="T11" fmla="*/ 677 h 710"/>
                  <a:gd name="T12" fmla="*/ 0 w 726"/>
                  <a:gd name="T13" fmla="*/ 642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" h="710">
                    <a:moveTo>
                      <a:pt x="0" y="642"/>
                    </a:moveTo>
                    <a:cubicBezTo>
                      <a:pt x="72" y="684"/>
                      <a:pt x="155" y="709"/>
                      <a:pt x="244" y="709"/>
                    </a:cubicBezTo>
                    <a:cubicBezTo>
                      <a:pt x="509" y="710"/>
                      <a:pt x="725" y="496"/>
                      <a:pt x="726" y="231"/>
                    </a:cubicBezTo>
                    <a:cubicBezTo>
                      <a:pt x="726" y="147"/>
                      <a:pt x="705" y="68"/>
                      <a:pt x="667" y="0"/>
                    </a:cubicBezTo>
                    <a:cubicBezTo>
                      <a:pt x="686" y="53"/>
                      <a:pt x="696" y="111"/>
                      <a:pt x="696" y="171"/>
                    </a:cubicBezTo>
                    <a:cubicBezTo>
                      <a:pt x="695" y="452"/>
                      <a:pt x="466" y="679"/>
                      <a:pt x="185" y="677"/>
                    </a:cubicBezTo>
                    <a:cubicBezTo>
                      <a:pt x="120" y="677"/>
                      <a:pt x="58" y="665"/>
                      <a:pt x="0" y="64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239" name="îŝḻiḋê">
                <a:extLst>
                  <a:ext uri="{FF2B5EF4-FFF2-40B4-BE49-F238E27FC236}">
                    <a16:creationId xmlns:a16="http://schemas.microsoft.com/office/drawing/2014/main" id="{183A91C6-5171-71C4-3BD2-F4F74F50E334}"/>
                  </a:ext>
                </a:extLst>
              </p:cNvPr>
              <p:cNvSpPr/>
              <p:nvPr/>
            </p:nvSpPr>
            <p:spPr bwMode="auto">
              <a:xfrm flipH="1">
                <a:off x="2923597" y="3626091"/>
                <a:ext cx="466149" cy="1035590"/>
              </a:xfrm>
              <a:custGeom>
                <a:avLst/>
                <a:gdLst>
                  <a:gd name="T0" fmla="*/ 122 w 216"/>
                  <a:gd name="T1" fmla="*/ 0 h 484"/>
                  <a:gd name="T2" fmla="*/ 0 w 216"/>
                  <a:gd name="T3" fmla="*/ 23 h 484"/>
                  <a:gd name="T4" fmla="*/ 29 w 216"/>
                  <a:gd name="T5" fmla="*/ 172 h 484"/>
                  <a:gd name="T6" fmla="*/ 63 w 216"/>
                  <a:gd name="T7" fmla="*/ 420 h 484"/>
                  <a:gd name="T8" fmla="*/ 216 w 216"/>
                  <a:gd name="T9" fmla="*/ 484 h 484"/>
                  <a:gd name="T10" fmla="*/ 178 w 216"/>
                  <a:gd name="T11" fmla="*/ 290 h 484"/>
                  <a:gd name="T12" fmla="*/ 142 w 216"/>
                  <a:gd name="T13" fmla="*/ 100 h 484"/>
                  <a:gd name="T14" fmla="*/ 122 w 216"/>
                  <a:gd name="T15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" h="484">
                    <a:moveTo>
                      <a:pt x="122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29" y="172"/>
                      <a:pt x="29" y="172"/>
                      <a:pt x="29" y="172"/>
                    </a:cubicBezTo>
                    <a:cubicBezTo>
                      <a:pt x="27" y="295"/>
                      <a:pt x="141" y="321"/>
                      <a:pt x="63" y="420"/>
                    </a:cubicBezTo>
                    <a:cubicBezTo>
                      <a:pt x="94" y="445"/>
                      <a:pt x="150" y="479"/>
                      <a:pt x="216" y="484"/>
                    </a:cubicBezTo>
                    <a:cubicBezTo>
                      <a:pt x="203" y="419"/>
                      <a:pt x="191" y="355"/>
                      <a:pt x="178" y="290"/>
                    </a:cubicBezTo>
                    <a:cubicBezTo>
                      <a:pt x="141" y="234"/>
                      <a:pt x="124" y="173"/>
                      <a:pt x="142" y="100"/>
                    </a:cubicBez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240" name="íṡļíḋê">
                <a:extLst>
                  <a:ext uri="{FF2B5EF4-FFF2-40B4-BE49-F238E27FC236}">
                    <a16:creationId xmlns:a16="http://schemas.microsoft.com/office/drawing/2014/main" id="{1A2AA9B6-56D2-A059-E3C2-A2B4C8E9E4F5}"/>
                  </a:ext>
                </a:extLst>
              </p:cNvPr>
              <p:cNvSpPr/>
              <p:nvPr/>
            </p:nvSpPr>
            <p:spPr bwMode="auto">
              <a:xfrm flipH="1">
                <a:off x="2077814" y="4051834"/>
                <a:ext cx="1424272" cy="2273185"/>
              </a:xfrm>
              <a:custGeom>
                <a:avLst/>
                <a:gdLst>
                  <a:gd name="T0" fmla="*/ 12 w 659"/>
                  <a:gd name="T1" fmla="*/ 382 h 1062"/>
                  <a:gd name="T2" fmla="*/ 15 w 659"/>
                  <a:gd name="T3" fmla="*/ 385 h 1062"/>
                  <a:gd name="T4" fmla="*/ 15 w 659"/>
                  <a:gd name="T5" fmla="*/ 385 h 1062"/>
                  <a:gd name="T6" fmla="*/ 84 w 659"/>
                  <a:gd name="T7" fmla="*/ 422 h 1062"/>
                  <a:gd name="T8" fmla="*/ 243 w 659"/>
                  <a:gd name="T9" fmla="*/ 454 h 1062"/>
                  <a:gd name="T10" fmla="*/ 369 w 659"/>
                  <a:gd name="T11" fmla="*/ 439 h 1062"/>
                  <a:gd name="T12" fmla="*/ 415 w 659"/>
                  <a:gd name="T13" fmla="*/ 492 h 1062"/>
                  <a:gd name="T14" fmla="*/ 392 w 659"/>
                  <a:gd name="T15" fmla="*/ 560 h 1062"/>
                  <a:gd name="T16" fmla="*/ 161 w 659"/>
                  <a:gd name="T17" fmla="*/ 583 h 1062"/>
                  <a:gd name="T18" fmla="*/ 16 w 659"/>
                  <a:gd name="T19" fmla="*/ 568 h 1062"/>
                  <a:gd name="T20" fmla="*/ 163 w 659"/>
                  <a:gd name="T21" fmla="*/ 590 h 1062"/>
                  <a:gd name="T22" fmla="*/ 360 w 659"/>
                  <a:gd name="T23" fmla="*/ 586 h 1062"/>
                  <a:gd name="T24" fmla="*/ 379 w 659"/>
                  <a:gd name="T25" fmla="*/ 636 h 1062"/>
                  <a:gd name="T26" fmla="*/ 320 w 659"/>
                  <a:gd name="T27" fmla="*/ 700 h 1062"/>
                  <a:gd name="T28" fmla="*/ 58 w 659"/>
                  <a:gd name="T29" fmla="*/ 726 h 1062"/>
                  <a:gd name="T30" fmla="*/ 48 w 659"/>
                  <a:gd name="T31" fmla="*/ 725 h 1062"/>
                  <a:gd name="T32" fmla="*/ 659 w 659"/>
                  <a:gd name="T33" fmla="*/ 798 h 1062"/>
                  <a:gd name="T34" fmla="*/ 376 w 659"/>
                  <a:gd name="T35" fmla="*/ 878 h 1062"/>
                  <a:gd name="T36" fmla="*/ 280 w 659"/>
                  <a:gd name="T37" fmla="*/ 770 h 1062"/>
                  <a:gd name="T38" fmla="*/ 387 w 659"/>
                  <a:gd name="T39" fmla="*/ 635 h 1062"/>
                  <a:gd name="T40" fmla="*/ 381 w 659"/>
                  <a:gd name="T41" fmla="*/ 578 h 1062"/>
                  <a:gd name="T42" fmla="*/ 444 w 659"/>
                  <a:gd name="T43" fmla="*/ 705 h 1062"/>
                  <a:gd name="T44" fmla="*/ 461 w 659"/>
                  <a:gd name="T45" fmla="*/ 695 h 1062"/>
                  <a:gd name="T46" fmla="*/ 425 w 659"/>
                  <a:gd name="T47" fmla="*/ 495 h 1062"/>
                  <a:gd name="T48" fmla="*/ 372 w 659"/>
                  <a:gd name="T49" fmla="*/ 412 h 1062"/>
                  <a:gd name="T50" fmla="*/ 359 w 659"/>
                  <a:gd name="T51" fmla="*/ 329 h 1062"/>
                  <a:gd name="T52" fmla="*/ 387 w 659"/>
                  <a:gd name="T53" fmla="*/ 264 h 1062"/>
                  <a:gd name="T54" fmla="*/ 567 w 659"/>
                  <a:gd name="T55" fmla="*/ 295 h 1062"/>
                  <a:gd name="T56" fmla="*/ 338 w 659"/>
                  <a:gd name="T57" fmla="*/ 110 h 1062"/>
                  <a:gd name="T58" fmla="*/ 191 w 659"/>
                  <a:gd name="T59" fmla="*/ 0 h 1062"/>
                  <a:gd name="T60" fmla="*/ 285 w 659"/>
                  <a:gd name="T61" fmla="*/ 193 h 1062"/>
                  <a:gd name="T62" fmla="*/ 318 w 659"/>
                  <a:gd name="T63" fmla="*/ 276 h 1062"/>
                  <a:gd name="T64" fmla="*/ 278 w 659"/>
                  <a:gd name="T65" fmla="*/ 288 h 1062"/>
                  <a:gd name="T66" fmla="*/ 294 w 659"/>
                  <a:gd name="T67" fmla="*/ 307 h 1062"/>
                  <a:gd name="T68" fmla="*/ 347 w 659"/>
                  <a:gd name="T69" fmla="*/ 332 h 1062"/>
                  <a:gd name="T70" fmla="*/ 358 w 659"/>
                  <a:gd name="T71" fmla="*/ 412 h 1062"/>
                  <a:gd name="T72" fmla="*/ 248 w 659"/>
                  <a:gd name="T73" fmla="*/ 442 h 1062"/>
                  <a:gd name="T74" fmla="*/ 91 w 659"/>
                  <a:gd name="T75" fmla="*/ 412 h 1062"/>
                  <a:gd name="T76" fmla="*/ 12 w 659"/>
                  <a:gd name="T77" fmla="*/ 382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59" h="1062">
                    <a:moveTo>
                      <a:pt x="12" y="382"/>
                    </a:moveTo>
                    <a:cubicBezTo>
                      <a:pt x="14" y="384"/>
                      <a:pt x="15" y="385"/>
                      <a:pt x="15" y="385"/>
                    </a:cubicBezTo>
                    <a:cubicBezTo>
                      <a:pt x="15" y="385"/>
                      <a:pt x="15" y="385"/>
                      <a:pt x="15" y="385"/>
                    </a:cubicBezTo>
                    <a:cubicBezTo>
                      <a:pt x="25" y="391"/>
                      <a:pt x="39" y="401"/>
                      <a:pt x="84" y="422"/>
                    </a:cubicBezTo>
                    <a:cubicBezTo>
                      <a:pt x="132" y="445"/>
                      <a:pt x="194" y="452"/>
                      <a:pt x="243" y="454"/>
                    </a:cubicBezTo>
                    <a:cubicBezTo>
                      <a:pt x="291" y="456"/>
                      <a:pt x="343" y="432"/>
                      <a:pt x="369" y="439"/>
                    </a:cubicBezTo>
                    <a:cubicBezTo>
                      <a:pt x="394" y="446"/>
                      <a:pt x="408" y="465"/>
                      <a:pt x="415" y="492"/>
                    </a:cubicBezTo>
                    <a:cubicBezTo>
                      <a:pt x="422" y="519"/>
                      <a:pt x="412" y="544"/>
                      <a:pt x="392" y="560"/>
                    </a:cubicBezTo>
                    <a:cubicBezTo>
                      <a:pt x="372" y="576"/>
                      <a:pt x="222" y="585"/>
                      <a:pt x="161" y="583"/>
                    </a:cubicBezTo>
                    <a:cubicBezTo>
                      <a:pt x="101" y="581"/>
                      <a:pt x="0" y="558"/>
                      <a:pt x="16" y="568"/>
                    </a:cubicBezTo>
                    <a:cubicBezTo>
                      <a:pt x="31" y="579"/>
                      <a:pt x="100" y="587"/>
                      <a:pt x="163" y="590"/>
                    </a:cubicBezTo>
                    <a:cubicBezTo>
                      <a:pt x="226" y="593"/>
                      <a:pt x="346" y="577"/>
                      <a:pt x="360" y="586"/>
                    </a:cubicBezTo>
                    <a:cubicBezTo>
                      <a:pt x="374" y="594"/>
                      <a:pt x="380" y="608"/>
                      <a:pt x="379" y="636"/>
                    </a:cubicBezTo>
                    <a:cubicBezTo>
                      <a:pt x="378" y="663"/>
                      <a:pt x="358" y="685"/>
                      <a:pt x="320" y="700"/>
                    </a:cubicBezTo>
                    <a:cubicBezTo>
                      <a:pt x="281" y="715"/>
                      <a:pt x="124" y="732"/>
                      <a:pt x="58" y="726"/>
                    </a:cubicBezTo>
                    <a:cubicBezTo>
                      <a:pt x="55" y="726"/>
                      <a:pt x="52" y="726"/>
                      <a:pt x="48" y="725"/>
                    </a:cubicBezTo>
                    <a:cubicBezTo>
                      <a:pt x="155" y="838"/>
                      <a:pt x="486" y="1062"/>
                      <a:pt x="659" y="798"/>
                    </a:cubicBezTo>
                    <a:cubicBezTo>
                      <a:pt x="583" y="878"/>
                      <a:pt x="470" y="897"/>
                      <a:pt x="376" y="878"/>
                    </a:cubicBezTo>
                    <a:cubicBezTo>
                      <a:pt x="312" y="865"/>
                      <a:pt x="222" y="808"/>
                      <a:pt x="280" y="770"/>
                    </a:cubicBezTo>
                    <a:cubicBezTo>
                      <a:pt x="337" y="732"/>
                      <a:pt x="383" y="683"/>
                      <a:pt x="387" y="635"/>
                    </a:cubicBezTo>
                    <a:cubicBezTo>
                      <a:pt x="391" y="587"/>
                      <a:pt x="358" y="579"/>
                      <a:pt x="381" y="578"/>
                    </a:cubicBezTo>
                    <a:cubicBezTo>
                      <a:pt x="403" y="576"/>
                      <a:pt x="418" y="650"/>
                      <a:pt x="444" y="705"/>
                    </a:cubicBezTo>
                    <a:cubicBezTo>
                      <a:pt x="470" y="761"/>
                      <a:pt x="499" y="759"/>
                      <a:pt x="461" y="695"/>
                    </a:cubicBezTo>
                    <a:cubicBezTo>
                      <a:pt x="424" y="631"/>
                      <a:pt x="432" y="554"/>
                      <a:pt x="425" y="495"/>
                    </a:cubicBezTo>
                    <a:cubicBezTo>
                      <a:pt x="417" y="436"/>
                      <a:pt x="363" y="426"/>
                      <a:pt x="372" y="412"/>
                    </a:cubicBezTo>
                    <a:cubicBezTo>
                      <a:pt x="380" y="398"/>
                      <a:pt x="386" y="359"/>
                      <a:pt x="359" y="329"/>
                    </a:cubicBezTo>
                    <a:cubicBezTo>
                      <a:pt x="333" y="299"/>
                      <a:pt x="349" y="249"/>
                      <a:pt x="387" y="264"/>
                    </a:cubicBezTo>
                    <a:cubicBezTo>
                      <a:pt x="425" y="280"/>
                      <a:pt x="535" y="304"/>
                      <a:pt x="567" y="295"/>
                    </a:cubicBezTo>
                    <a:cubicBezTo>
                      <a:pt x="369" y="262"/>
                      <a:pt x="379" y="117"/>
                      <a:pt x="338" y="110"/>
                    </a:cubicBezTo>
                    <a:cubicBezTo>
                      <a:pt x="296" y="103"/>
                      <a:pt x="215" y="54"/>
                      <a:pt x="191" y="0"/>
                    </a:cubicBezTo>
                    <a:cubicBezTo>
                      <a:pt x="218" y="99"/>
                      <a:pt x="256" y="162"/>
                      <a:pt x="285" y="193"/>
                    </a:cubicBezTo>
                    <a:cubicBezTo>
                      <a:pt x="315" y="224"/>
                      <a:pt x="321" y="241"/>
                      <a:pt x="318" y="276"/>
                    </a:cubicBezTo>
                    <a:cubicBezTo>
                      <a:pt x="314" y="311"/>
                      <a:pt x="301" y="302"/>
                      <a:pt x="278" y="288"/>
                    </a:cubicBezTo>
                    <a:cubicBezTo>
                      <a:pt x="256" y="274"/>
                      <a:pt x="273" y="293"/>
                      <a:pt x="294" y="307"/>
                    </a:cubicBezTo>
                    <a:cubicBezTo>
                      <a:pt x="314" y="321"/>
                      <a:pt x="328" y="311"/>
                      <a:pt x="347" y="332"/>
                    </a:cubicBezTo>
                    <a:cubicBezTo>
                      <a:pt x="366" y="353"/>
                      <a:pt x="370" y="377"/>
                      <a:pt x="358" y="412"/>
                    </a:cubicBezTo>
                    <a:cubicBezTo>
                      <a:pt x="347" y="448"/>
                      <a:pt x="300" y="438"/>
                      <a:pt x="248" y="442"/>
                    </a:cubicBezTo>
                    <a:cubicBezTo>
                      <a:pt x="196" y="446"/>
                      <a:pt x="134" y="431"/>
                      <a:pt x="91" y="412"/>
                    </a:cubicBezTo>
                    <a:cubicBezTo>
                      <a:pt x="49" y="393"/>
                      <a:pt x="6" y="377"/>
                      <a:pt x="12" y="382"/>
                    </a:cubicBezTo>
                    <a:close/>
                  </a:path>
                </a:pathLst>
              </a:custGeom>
              <a:solidFill>
                <a:srgbClr val="F1A1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241" name="ïṥḷïdé">
                <a:extLst>
                  <a:ext uri="{FF2B5EF4-FFF2-40B4-BE49-F238E27FC236}">
                    <a16:creationId xmlns:a16="http://schemas.microsoft.com/office/drawing/2014/main" id="{F8CC14F1-5343-2361-66EE-B70D0B59C099}"/>
                  </a:ext>
                </a:extLst>
              </p:cNvPr>
              <p:cNvSpPr/>
              <p:nvPr/>
            </p:nvSpPr>
            <p:spPr bwMode="auto">
              <a:xfrm flipH="1">
                <a:off x="2862906" y="3782068"/>
                <a:ext cx="87806" cy="130408"/>
              </a:xfrm>
              <a:custGeom>
                <a:avLst/>
                <a:gdLst>
                  <a:gd name="T0" fmla="*/ 41 w 41"/>
                  <a:gd name="T1" fmla="*/ 54 h 61"/>
                  <a:gd name="T2" fmla="*/ 9 w 41"/>
                  <a:gd name="T3" fmla="*/ 7 h 61"/>
                  <a:gd name="T4" fmla="*/ 5 w 41"/>
                  <a:gd name="T5" fmla="*/ 0 h 61"/>
                  <a:gd name="T6" fmla="*/ 18 w 41"/>
                  <a:gd name="T7" fmla="*/ 53 h 61"/>
                  <a:gd name="T8" fmla="*/ 41 w 41"/>
                  <a:gd name="T9" fmla="*/ 5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1">
                    <a:moveTo>
                      <a:pt x="41" y="54"/>
                    </a:moveTo>
                    <a:cubicBezTo>
                      <a:pt x="25" y="37"/>
                      <a:pt x="14" y="21"/>
                      <a:pt x="9" y="7"/>
                    </a:cubicBezTo>
                    <a:cubicBezTo>
                      <a:pt x="8" y="4"/>
                      <a:pt x="6" y="2"/>
                      <a:pt x="5" y="0"/>
                    </a:cubicBezTo>
                    <a:cubicBezTo>
                      <a:pt x="0" y="17"/>
                      <a:pt x="7" y="39"/>
                      <a:pt x="18" y="53"/>
                    </a:cubicBezTo>
                    <a:cubicBezTo>
                      <a:pt x="24" y="61"/>
                      <a:pt x="32" y="60"/>
                      <a:pt x="41" y="54"/>
                    </a:cubicBezTo>
                    <a:close/>
                  </a:path>
                </a:pathLst>
              </a:custGeom>
              <a:solidFill>
                <a:srgbClr val="FEEB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242" name="îṩľïḋé">
                <a:extLst>
                  <a:ext uri="{FF2B5EF4-FFF2-40B4-BE49-F238E27FC236}">
                    <a16:creationId xmlns:a16="http://schemas.microsoft.com/office/drawing/2014/main" id="{B2F8895A-9B30-ECE6-8CC2-C141A1410DC4}"/>
                  </a:ext>
                </a:extLst>
              </p:cNvPr>
              <p:cNvSpPr/>
              <p:nvPr/>
            </p:nvSpPr>
            <p:spPr bwMode="auto">
              <a:xfrm flipH="1">
                <a:off x="3254162" y="4436665"/>
                <a:ext cx="317653" cy="246752"/>
              </a:xfrm>
              <a:custGeom>
                <a:avLst/>
                <a:gdLst>
                  <a:gd name="T0" fmla="*/ 9 w 147"/>
                  <a:gd name="T1" fmla="*/ 0 h 115"/>
                  <a:gd name="T2" fmla="*/ 14 w 147"/>
                  <a:gd name="T3" fmla="*/ 7 h 115"/>
                  <a:gd name="T4" fmla="*/ 0 w 147"/>
                  <a:gd name="T5" fmla="*/ 10 h 115"/>
                  <a:gd name="T6" fmla="*/ 99 w 147"/>
                  <a:gd name="T7" fmla="*/ 94 h 115"/>
                  <a:gd name="T8" fmla="*/ 147 w 147"/>
                  <a:gd name="T9" fmla="*/ 44 h 115"/>
                  <a:gd name="T10" fmla="*/ 108 w 147"/>
                  <a:gd name="T11" fmla="*/ 51 h 115"/>
                  <a:gd name="T12" fmla="*/ 14 w 147"/>
                  <a:gd name="T13" fmla="*/ 3 h 115"/>
                  <a:gd name="T14" fmla="*/ 9 w 147"/>
                  <a:gd name="T1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7" h="115">
                    <a:moveTo>
                      <a:pt x="9" y="0"/>
                    </a:moveTo>
                    <a:cubicBezTo>
                      <a:pt x="12" y="5"/>
                      <a:pt x="14" y="7"/>
                      <a:pt x="14" y="7"/>
                    </a:cubicBezTo>
                    <a:cubicBezTo>
                      <a:pt x="14" y="7"/>
                      <a:pt x="8" y="8"/>
                      <a:pt x="0" y="10"/>
                    </a:cubicBezTo>
                    <a:cubicBezTo>
                      <a:pt x="28" y="34"/>
                      <a:pt x="69" y="74"/>
                      <a:pt x="99" y="94"/>
                    </a:cubicBezTo>
                    <a:cubicBezTo>
                      <a:pt x="131" y="115"/>
                      <a:pt x="147" y="53"/>
                      <a:pt x="147" y="44"/>
                    </a:cubicBezTo>
                    <a:cubicBezTo>
                      <a:pt x="147" y="35"/>
                      <a:pt x="136" y="48"/>
                      <a:pt x="108" y="51"/>
                    </a:cubicBezTo>
                    <a:cubicBezTo>
                      <a:pt x="80" y="54"/>
                      <a:pt x="35" y="20"/>
                      <a:pt x="14" y="3"/>
                    </a:cubicBezTo>
                    <a:cubicBezTo>
                      <a:pt x="12" y="2"/>
                      <a:pt x="11" y="1"/>
                      <a:pt x="9" y="0"/>
                    </a:cubicBezTo>
                    <a:close/>
                  </a:path>
                </a:pathLst>
              </a:custGeom>
              <a:solidFill>
                <a:srgbClr val="F1A1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243" name="ïsḻiḓè">
                <a:extLst>
                  <a:ext uri="{FF2B5EF4-FFF2-40B4-BE49-F238E27FC236}">
                    <a16:creationId xmlns:a16="http://schemas.microsoft.com/office/drawing/2014/main" id="{7E2A4A0C-8AB0-900A-F6E0-E9F871D9D1AB}"/>
                  </a:ext>
                </a:extLst>
              </p:cNvPr>
              <p:cNvSpPr/>
              <p:nvPr/>
            </p:nvSpPr>
            <p:spPr bwMode="auto">
              <a:xfrm flipH="1">
                <a:off x="2689876" y="5302213"/>
                <a:ext cx="180778" cy="190498"/>
              </a:xfrm>
              <a:custGeom>
                <a:avLst/>
                <a:gdLst>
                  <a:gd name="T0" fmla="*/ 5 w 84"/>
                  <a:gd name="T1" fmla="*/ 20 h 89"/>
                  <a:gd name="T2" fmla="*/ 5 w 84"/>
                  <a:gd name="T3" fmla="*/ 75 h 89"/>
                  <a:gd name="T4" fmla="*/ 68 w 84"/>
                  <a:gd name="T5" fmla="*/ 77 h 89"/>
                  <a:gd name="T6" fmla="*/ 60 w 84"/>
                  <a:gd name="T7" fmla="*/ 6 h 89"/>
                  <a:gd name="T8" fmla="*/ 5 w 84"/>
                  <a:gd name="T9" fmla="*/ 2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9">
                    <a:moveTo>
                      <a:pt x="5" y="20"/>
                    </a:moveTo>
                    <a:cubicBezTo>
                      <a:pt x="2" y="27"/>
                      <a:pt x="0" y="67"/>
                      <a:pt x="5" y="75"/>
                    </a:cubicBezTo>
                    <a:cubicBezTo>
                      <a:pt x="10" y="84"/>
                      <a:pt x="57" y="89"/>
                      <a:pt x="68" y="77"/>
                    </a:cubicBezTo>
                    <a:cubicBezTo>
                      <a:pt x="79" y="65"/>
                      <a:pt x="84" y="12"/>
                      <a:pt x="60" y="6"/>
                    </a:cubicBezTo>
                    <a:cubicBezTo>
                      <a:pt x="42" y="0"/>
                      <a:pt x="9" y="15"/>
                      <a:pt x="5" y="20"/>
                    </a:cubicBezTo>
                    <a:close/>
                  </a:path>
                </a:pathLst>
              </a:custGeom>
              <a:solidFill>
                <a:srgbClr val="FEEB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244" name="íšḻîḑé">
                <a:extLst>
                  <a:ext uri="{FF2B5EF4-FFF2-40B4-BE49-F238E27FC236}">
                    <a16:creationId xmlns:a16="http://schemas.microsoft.com/office/drawing/2014/main" id="{DBA7F361-37DE-2DB3-87BC-3B68730C1C1E}"/>
                  </a:ext>
                </a:extLst>
              </p:cNvPr>
              <p:cNvSpPr/>
              <p:nvPr/>
            </p:nvSpPr>
            <p:spPr bwMode="auto">
              <a:xfrm flipH="1">
                <a:off x="3225754" y="4270458"/>
                <a:ext cx="266002" cy="273600"/>
              </a:xfrm>
              <a:custGeom>
                <a:avLst/>
                <a:gdLst>
                  <a:gd name="T0" fmla="*/ 25 w 123"/>
                  <a:gd name="T1" fmla="*/ 24 h 128"/>
                  <a:gd name="T2" fmla="*/ 49 w 123"/>
                  <a:gd name="T3" fmla="*/ 110 h 128"/>
                  <a:gd name="T4" fmla="*/ 100 w 123"/>
                  <a:gd name="T5" fmla="*/ 39 h 128"/>
                  <a:gd name="T6" fmla="*/ 25 w 123"/>
                  <a:gd name="T7" fmla="*/ 2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3" h="128">
                    <a:moveTo>
                      <a:pt x="25" y="24"/>
                    </a:moveTo>
                    <a:cubicBezTo>
                      <a:pt x="0" y="56"/>
                      <a:pt x="37" y="99"/>
                      <a:pt x="49" y="110"/>
                    </a:cubicBezTo>
                    <a:cubicBezTo>
                      <a:pt x="69" y="128"/>
                      <a:pt x="123" y="58"/>
                      <a:pt x="100" y="39"/>
                    </a:cubicBezTo>
                    <a:cubicBezTo>
                      <a:pt x="82" y="25"/>
                      <a:pt x="43" y="0"/>
                      <a:pt x="25" y="24"/>
                    </a:cubicBezTo>
                    <a:close/>
                  </a:path>
                </a:pathLst>
              </a:custGeom>
              <a:solidFill>
                <a:srgbClr val="FEEB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245" name="iṩ1îḍé">
                <a:extLst>
                  <a:ext uri="{FF2B5EF4-FFF2-40B4-BE49-F238E27FC236}">
                    <a16:creationId xmlns:a16="http://schemas.microsoft.com/office/drawing/2014/main" id="{58E56DB0-BCDA-C107-DB95-5A005CF489F5}"/>
                  </a:ext>
                </a:extLst>
              </p:cNvPr>
              <p:cNvSpPr/>
              <p:nvPr/>
            </p:nvSpPr>
            <p:spPr bwMode="auto">
              <a:xfrm flipH="1">
                <a:off x="2710537" y="4749899"/>
                <a:ext cx="245341" cy="230132"/>
              </a:xfrm>
              <a:custGeom>
                <a:avLst/>
                <a:gdLst>
                  <a:gd name="T0" fmla="*/ 16 w 113"/>
                  <a:gd name="T1" fmla="*/ 90 h 108"/>
                  <a:gd name="T2" fmla="*/ 83 w 113"/>
                  <a:gd name="T3" fmla="*/ 103 h 108"/>
                  <a:gd name="T4" fmla="*/ 82 w 113"/>
                  <a:gd name="T5" fmla="*/ 7 h 108"/>
                  <a:gd name="T6" fmla="*/ 16 w 113"/>
                  <a:gd name="T7" fmla="*/ 24 h 108"/>
                  <a:gd name="T8" fmla="*/ 16 w 113"/>
                  <a:gd name="T9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08">
                    <a:moveTo>
                      <a:pt x="16" y="90"/>
                    </a:moveTo>
                    <a:cubicBezTo>
                      <a:pt x="35" y="103"/>
                      <a:pt x="67" y="108"/>
                      <a:pt x="83" y="103"/>
                    </a:cubicBezTo>
                    <a:cubicBezTo>
                      <a:pt x="106" y="97"/>
                      <a:pt x="113" y="21"/>
                      <a:pt x="82" y="7"/>
                    </a:cubicBezTo>
                    <a:cubicBezTo>
                      <a:pt x="64" y="0"/>
                      <a:pt x="32" y="8"/>
                      <a:pt x="16" y="24"/>
                    </a:cubicBezTo>
                    <a:cubicBezTo>
                      <a:pt x="0" y="39"/>
                      <a:pt x="1" y="79"/>
                      <a:pt x="16" y="90"/>
                    </a:cubicBezTo>
                    <a:close/>
                  </a:path>
                </a:pathLst>
              </a:custGeom>
              <a:solidFill>
                <a:srgbClr val="FEEB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246" name="ïSliďé">
                <a:extLst>
                  <a:ext uri="{FF2B5EF4-FFF2-40B4-BE49-F238E27FC236}">
                    <a16:creationId xmlns:a16="http://schemas.microsoft.com/office/drawing/2014/main" id="{5E217A7B-908A-88B5-B11B-404D9B770A13}"/>
                  </a:ext>
                </a:extLst>
              </p:cNvPr>
              <p:cNvSpPr/>
              <p:nvPr/>
            </p:nvSpPr>
            <p:spPr bwMode="auto">
              <a:xfrm flipH="1">
                <a:off x="2591740" y="5010714"/>
                <a:ext cx="223390" cy="244194"/>
              </a:xfrm>
              <a:custGeom>
                <a:avLst/>
                <a:gdLst>
                  <a:gd name="T0" fmla="*/ 7 w 103"/>
                  <a:gd name="T1" fmla="*/ 25 h 114"/>
                  <a:gd name="T2" fmla="*/ 65 w 103"/>
                  <a:gd name="T3" fmla="*/ 6 h 114"/>
                  <a:gd name="T4" fmla="*/ 75 w 103"/>
                  <a:gd name="T5" fmla="*/ 94 h 114"/>
                  <a:gd name="T6" fmla="*/ 11 w 103"/>
                  <a:gd name="T7" fmla="*/ 97 h 114"/>
                  <a:gd name="T8" fmla="*/ 7 w 103"/>
                  <a:gd name="T9" fmla="*/ 2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14">
                    <a:moveTo>
                      <a:pt x="7" y="25"/>
                    </a:moveTo>
                    <a:cubicBezTo>
                      <a:pt x="14" y="15"/>
                      <a:pt x="47" y="0"/>
                      <a:pt x="65" y="6"/>
                    </a:cubicBezTo>
                    <a:cubicBezTo>
                      <a:pt x="83" y="12"/>
                      <a:pt x="103" y="73"/>
                      <a:pt x="75" y="94"/>
                    </a:cubicBezTo>
                    <a:cubicBezTo>
                      <a:pt x="47" y="114"/>
                      <a:pt x="18" y="111"/>
                      <a:pt x="11" y="97"/>
                    </a:cubicBezTo>
                    <a:cubicBezTo>
                      <a:pt x="4" y="82"/>
                      <a:pt x="0" y="34"/>
                      <a:pt x="7" y="25"/>
                    </a:cubicBezTo>
                    <a:close/>
                  </a:path>
                </a:pathLst>
              </a:custGeom>
              <a:solidFill>
                <a:srgbClr val="FEEB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247" name="ïšľiďè">
                <a:extLst>
                  <a:ext uri="{FF2B5EF4-FFF2-40B4-BE49-F238E27FC236}">
                    <a16:creationId xmlns:a16="http://schemas.microsoft.com/office/drawing/2014/main" id="{39F15448-72C9-FE31-20AA-F6A158D581FC}"/>
                  </a:ext>
                </a:extLst>
              </p:cNvPr>
              <p:cNvSpPr/>
              <p:nvPr/>
            </p:nvSpPr>
            <p:spPr bwMode="auto">
              <a:xfrm flipH="1">
                <a:off x="1726588" y="5013270"/>
                <a:ext cx="495849" cy="669938"/>
              </a:xfrm>
              <a:custGeom>
                <a:avLst/>
                <a:gdLst>
                  <a:gd name="T0" fmla="*/ 175 w 229"/>
                  <a:gd name="T1" fmla="*/ 0 h 313"/>
                  <a:gd name="T2" fmla="*/ 0 w 229"/>
                  <a:gd name="T3" fmla="*/ 274 h 313"/>
                  <a:gd name="T4" fmla="*/ 175 w 229"/>
                  <a:gd name="T5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9" h="313">
                    <a:moveTo>
                      <a:pt x="175" y="0"/>
                    </a:moveTo>
                    <a:cubicBezTo>
                      <a:pt x="229" y="107"/>
                      <a:pt x="93" y="313"/>
                      <a:pt x="0" y="274"/>
                    </a:cubicBezTo>
                    <a:cubicBezTo>
                      <a:pt x="98" y="224"/>
                      <a:pt x="178" y="112"/>
                      <a:pt x="175" y="0"/>
                    </a:cubicBezTo>
                    <a:close/>
                  </a:path>
                </a:pathLst>
              </a:custGeom>
              <a:solidFill>
                <a:srgbClr val="F1A1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248" name="ïŝľíde">
                <a:extLst>
                  <a:ext uri="{FF2B5EF4-FFF2-40B4-BE49-F238E27FC236}">
                    <a16:creationId xmlns:a16="http://schemas.microsoft.com/office/drawing/2014/main" id="{9B6E622D-31A3-6155-2606-CB675DE8C05E}"/>
                  </a:ext>
                </a:extLst>
              </p:cNvPr>
              <p:cNvSpPr/>
              <p:nvPr/>
            </p:nvSpPr>
            <p:spPr bwMode="auto">
              <a:xfrm flipH="1">
                <a:off x="9197" y="5254908"/>
                <a:ext cx="2251977" cy="1626261"/>
              </a:xfrm>
              <a:custGeom>
                <a:avLst/>
                <a:gdLst>
                  <a:gd name="T0" fmla="*/ 0 w 1744"/>
                  <a:gd name="T1" fmla="*/ 780 h 1272"/>
                  <a:gd name="T2" fmla="*/ 581 w 1744"/>
                  <a:gd name="T3" fmla="*/ 0 h 1272"/>
                  <a:gd name="T4" fmla="*/ 1744 w 1744"/>
                  <a:gd name="T5" fmla="*/ 869 h 1272"/>
                  <a:gd name="T6" fmla="*/ 1744 w 1744"/>
                  <a:gd name="T7" fmla="*/ 1272 h 1272"/>
                  <a:gd name="T8" fmla="*/ 662 w 1744"/>
                  <a:gd name="T9" fmla="*/ 1272 h 1272"/>
                  <a:gd name="T10" fmla="*/ 0 w 1744"/>
                  <a:gd name="T11" fmla="*/ 78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44" h="1272">
                    <a:moveTo>
                      <a:pt x="0" y="780"/>
                    </a:moveTo>
                    <a:lnTo>
                      <a:pt x="581" y="0"/>
                    </a:lnTo>
                    <a:lnTo>
                      <a:pt x="1744" y="869"/>
                    </a:lnTo>
                    <a:lnTo>
                      <a:pt x="1744" y="1272"/>
                    </a:lnTo>
                    <a:lnTo>
                      <a:pt x="662" y="1272"/>
                    </a:lnTo>
                    <a:lnTo>
                      <a:pt x="0" y="78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5" name="组合 1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ACB81831-E956-C674-32FB-BAC030966E2B}"/>
                </a:ext>
              </a:extLst>
            </p:cNvPr>
            <p:cNvGrpSpPr>
              <a:grpSpLocks noChangeAspect="1"/>
            </p:cNvGrpSpPr>
            <p:nvPr/>
          </p:nvGrpSpPr>
          <p:grpSpPr>
            <a:xfrm rot="21069093">
              <a:off x="1730790" y="3421311"/>
              <a:ext cx="1205584" cy="1164718"/>
              <a:chOff x="6239035" y="1224873"/>
              <a:chExt cx="4939505" cy="4772068"/>
            </a:xfrm>
            <a:solidFill>
              <a:srgbClr val="F68247"/>
            </a:solidFill>
          </p:grpSpPr>
          <p:sp>
            <p:nvSpPr>
              <p:cNvPr id="16" name="îşḻïḓé">
                <a:extLst>
                  <a:ext uri="{FF2B5EF4-FFF2-40B4-BE49-F238E27FC236}">
                    <a16:creationId xmlns:a16="http://schemas.microsoft.com/office/drawing/2014/main" id="{9CA0DF79-4277-3905-BF06-87661AACF61E}"/>
                  </a:ext>
                </a:extLst>
              </p:cNvPr>
              <p:cNvSpPr/>
              <p:nvPr/>
            </p:nvSpPr>
            <p:spPr bwMode="auto">
              <a:xfrm>
                <a:off x="10173894" y="2815564"/>
                <a:ext cx="232560" cy="539532"/>
              </a:xfrm>
              <a:custGeom>
                <a:avLst/>
                <a:gdLst>
                  <a:gd name="T0" fmla="*/ 4 w 12"/>
                  <a:gd name="T1" fmla="*/ 0 h 28"/>
                  <a:gd name="T2" fmla="*/ 0 w 12"/>
                  <a:gd name="T3" fmla="*/ 4 h 28"/>
                  <a:gd name="T4" fmla="*/ 7 w 12"/>
                  <a:gd name="T5" fmla="*/ 19 h 28"/>
                  <a:gd name="T6" fmla="*/ 12 w 12"/>
                  <a:gd name="T7" fmla="*/ 28 h 28"/>
                  <a:gd name="T8" fmla="*/ 12 w 12"/>
                  <a:gd name="T9" fmla="*/ 28 h 28"/>
                  <a:gd name="T10" fmla="*/ 7 w 12"/>
                  <a:gd name="T11" fmla="*/ 1 h 28"/>
                  <a:gd name="T12" fmla="*/ 6 w 12"/>
                  <a:gd name="T13" fmla="*/ 1 h 28"/>
                  <a:gd name="T14" fmla="*/ 4 w 12"/>
                  <a:gd name="T1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28">
                    <a:moveTo>
                      <a:pt x="4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ïSḷïḍé">
                <a:extLst>
                  <a:ext uri="{FF2B5EF4-FFF2-40B4-BE49-F238E27FC236}">
                    <a16:creationId xmlns:a16="http://schemas.microsoft.com/office/drawing/2014/main" id="{D1D1ABBF-E021-752F-9E51-D868C76F0B28}"/>
                  </a:ext>
                </a:extLst>
              </p:cNvPr>
              <p:cNvSpPr/>
              <p:nvPr/>
            </p:nvSpPr>
            <p:spPr bwMode="auto">
              <a:xfrm>
                <a:off x="8555297" y="1243477"/>
                <a:ext cx="213956" cy="251164"/>
              </a:xfrm>
              <a:custGeom>
                <a:avLst/>
                <a:gdLst>
                  <a:gd name="T0" fmla="*/ 11 w 11"/>
                  <a:gd name="T1" fmla="*/ 1 h 13"/>
                  <a:gd name="T2" fmla="*/ 9 w 11"/>
                  <a:gd name="T3" fmla="*/ 0 h 13"/>
                  <a:gd name="T4" fmla="*/ 4 w 11"/>
                  <a:gd name="T5" fmla="*/ 8 h 13"/>
                  <a:gd name="T6" fmla="*/ 0 w 11"/>
                  <a:gd name="T7" fmla="*/ 13 h 13"/>
                  <a:gd name="T8" fmla="*/ 11 w 11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11" y="1"/>
                    </a:moveTo>
                    <a:cubicBezTo>
                      <a:pt x="10" y="1"/>
                      <a:pt x="10" y="0"/>
                      <a:pt x="9" y="0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1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ïs1íďê">
                <a:extLst>
                  <a:ext uri="{FF2B5EF4-FFF2-40B4-BE49-F238E27FC236}">
                    <a16:creationId xmlns:a16="http://schemas.microsoft.com/office/drawing/2014/main" id="{0CB45E4E-1FE6-407D-45D4-DF29FC065798}"/>
                  </a:ext>
                </a:extLst>
              </p:cNvPr>
              <p:cNvSpPr/>
              <p:nvPr/>
            </p:nvSpPr>
            <p:spPr bwMode="auto">
              <a:xfrm>
                <a:off x="7950653" y="4192300"/>
                <a:ext cx="372090" cy="158142"/>
              </a:xfrm>
              <a:custGeom>
                <a:avLst/>
                <a:gdLst>
                  <a:gd name="T0" fmla="*/ 16 w 19"/>
                  <a:gd name="T1" fmla="*/ 7 h 8"/>
                  <a:gd name="T2" fmla="*/ 19 w 19"/>
                  <a:gd name="T3" fmla="*/ 2 h 8"/>
                  <a:gd name="T4" fmla="*/ 18 w 19"/>
                  <a:gd name="T5" fmla="*/ 0 h 8"/>
                  <a:gd name="T6" fmla="*/ 2 w 19"/>
                  <a:gd name="T7" fmla="*/ 3 h 8"/>
                  <a:gd name="T8" fmla="*/ 0 w 19"/>
                  <a:gd name="T9" fmla="*/ 4 h 8"/>
                  <a:gd name="T10" fmla="*/ 7 w 19"/>
                  <a:gd name="T11" fmla="*/ 6 h 8"/>
                  <a:gd name="T12" fmla="*/ 15 w 19"/>
                  <a:gd name="T13" fmla="*/ 8 h 8"/>
                  <a:gd name="T14" fmla="*/ 16 w 19"/>
                  <a:gd name="T1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8">
                    <a:moveTo>
                      <a:pt x="16" y="7"/>
                    </a:moveTo>
                    <a:cubicBezTo>
                      <a:pt x="19" y="2"/>
                      <a:pt x="19" y="2"/>
                      <a:pt x="19" y="2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5" y="8"/>
                      <a:pt x="15" y="8"/>
                      <a:pt x="15" y="8"/>
                    </a:cubicBezTo>
                    <a:lnTo>
                      <a:pt x="16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ïšľiḓé">
                <a:extLst>
                  <a:ext uri="{FF2B5EF4-FFF2-40B4-BE49-F238E27FC236}">
                    <a16:creationId xmlns:a16="http://schemas.microsoft.com/office/drawing/2014/main" id="{7255DF83-A2DA-0D68-12AF-D25CED15C6AE}"/>
                  </a:ext>
                </a:extLst>
              </p:cNvPr>
              <p:cNvSpPr/>
              <p:nvPr/>
            </p:nvSpPr>
            <p:spPr bwMode="auto">
              <a:xfrm>
                <a:off x="9978550" y="1671383"/>
                <a:ext cx="176746" cy="55814"/>
              </a:xfrm>
              <a:custGeom>
                <a:avLst/>
                <a:gdLst>
                  <a:gd name="T0" fmla="*/ 0 w 9"/>
                  <a:gd name="T1" fmla="*/ 3 h 3"/>
                  <a:gd name="T2" fmla="*/ 3 w 9"/>
                  <a:gd name="T3" fmla="*/ 3 h 3"/>
                  <a:gd name="T4" fmla="*/ 9 w 9"/>
                  <a:gd name="T5" fmla="*/ 3 h 3"/>
                  <a:gd name="T6" fmla="*/ 9 w 9"/>
                  <a:gd name="T7" fmla="*/ 0 h 3"/>
                  <a:gd name="T8" fmla="*/ 0 w 9"/>
                  <a:gd name="T9" fmla="*/ 3 h 3"/>
                  <a:gd name="T10" fmla="*/ 0 w 9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1"/>
                      <a:pt x="9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íṥḷîḋé">
                <a:extLst>
                  <a:ext uri="{FF2B5EF4-FFF2-40B4-BE49-F238E27FC236}">
                    <a16:creationId xmlns:a16="http://schemas.microsoft.com/office/drawing/2014/main" id="{0F0EF607-7DE3-E40E-A35A-CC722EDD33C8}"/>
                  </a:ext>
                </a:extLst>
              </p:cNvPr>
              <p:cNvSpPr/>
              <p:nvPr/>
            </p:nvSpPr>
            <p:spPr bwMode="auto">
              <a:xfrm>
                <a:off x="6927403" y="1689987"/>
                <a:ext cx="427904" cy="195350"/>
              </a:xfrm>
              <a:custGeom>
                <a:avLst/>
                <a:gdLst>
                  <a:gd name="T0" fmla="*/ 0 w 22"/>
                  <a:gd name="T1" fmla="*/ 10 h 10"/>
                  <a:gd name="T2" fmla="*/ 22 w 22"/>
                  <a:gd name="T3" fmla="*/ 0 h 10"/>
                  <a:gd name="T4" fmla="*/ 14 w 22"/>
                  <a:gd name="T5" fmla="*/ 2 h 10"/>
                  <a:gd name="T6" fmla="*/ 0 w 22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0">
                    <a:moveTo>
                      <a:pt x="0" y="1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9" y="4"/>
                      <a:pt x="4" y="7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ïṧļíḋê">
                <a:extLst>
                  <a:ext uri="{FF2B5EF4-FFF2-40B4-BE49-F238E27FC236}">
                    <a16:creationId xmlns:a16="http://schemas.microsoft.com/office/drawing/2014/main" id="{FE1D31DB-21DE-2F39-A64A-FBEA95443B69}"/>
                  </a:ext>
                </a:extLst>
              </p:cNvPr>
              <p:cNvSpPr/>
              <p:nvPr/>
            </p:nvSpPr>
            <p:spPr bwMode="auto">
              <a:xfrm>
                <a:off x="9997154" y="1727195"/>
                <a:ext cx="325582" cy="55814"/>
              </a:xfrm>
              <a:custGeom>
                <a:avLst/>
                <a:gdLst>
                  <a:gd name="T0" fmla="*/ 12 w 17"/>
                  <a:gd name="T1" fmla="*/ 3 h 3"/>
                  <a:gd name="T2" fmla="*/ 16 w 17"/>
                  <a:gd name="T3" fmla="*/ 1 h 3"/>
                  <a:gd name="T4" fmla="*/ 17 w 17"/>
                  <a:gd name="T5" fmla="*/ 1 h 3"/>
                  <a:gd name="T6" fmla="*/ 17 w 17"/>
                  <a:gd name="T7" fmla="*/ 1 h 3"/>
                  <a:gd name="T8" fmla="*/ 16 w 17"/>
                  <a:gd name="T9" fmla="*/ 0 h 3"/>
                  <a:gd name="T10" fmla="*/ 0 w 17"/>
                  <a:gd name="T11" fmla="*/ 1 h 3"/>
                  <a:gd name="T12" fmla="*/ 9 w 17"/>
                  <a:gd name="T13" fmla="*/ 3 h 3"/>
                  <a:gd name="T14" fmla="*/ 12 w 17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3">
                    <a:moveTo>
                      <a:pt x="12" y="3"/>
                    </a:moveTo>
                    <a:cubicBezTo>
                      <a:pt x="13" y="2"/>
                      <a:pt x="14" y="1"/>
                      <a:pt x="16" y="1"/>
                    </a:cubicBezTo>
                    <a:cubicBezTo>
                      <a:pt x="16" y="1"/>
                      <a:pt x="16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6" y="1"/>
                      <a:pt x="16" y="0"/>
                      <a:pt x="1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9" y="3"/>
                      <a:pt x="9" y="3"/>
                      <a:pt x="9" y="3"/>
                    </a:cubicBezTo>
                    <a:lnTo>
                      <a:pt x="1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íṣľïḍè">
                <a:extLst>
                  <a:ext uri="{FF2B5EF4-FFF2-40B4-BE49-F238E27FC236}">
                    <a16:creationId xmlns:a16="http://schemas.microsoft.com/office/drawing/2014/main" id="{59E25A5A-CDE4-2E2E-3584-5ED8109AF51D}"/>
                  </a:ext>
                </a:extLst>
              </p:cNvPr>
              <p:cNvSpPr/>
              <p:nvPr/>
            </p:nvSpPr>
            <p:spPr bwMode="auto">
              <a:xfrm>
                <a:off x="8164603" y="1243477"/>
                <a:ext cx="297672" cy="139536"/>
              </a:xfrm>
              <a:custGeom>
                <a:avLst/>
                <a:gdLst>
                  <a:gd name="T0" fmla="*/ 3 w 15"/>
                  <a:gd name="T1" fmla="*/ 7 h 7"/>
                  <a:gd name="T2" fmla="*/ 15 w 15"/>
                  <a:gd name="T3" fmla="*/ 0 h 7"/>
                  <a:gd name="T4" fmla="*/ 8 w 15"/>
                  <a:gd name="T5" fmla="*/ 4 h 7"/>
                  <a:gd name="T6" fmla="*/ 8 w 15"/>
                  <a:gd name="T7" fmla="*/ 4 h 7"/>
                  <a:gd name="T8" fmla="*/ 0 w 15"/>
                  <a:gd name="T9" fmla="*/ 3 h 7"/>
                  <a:gd name="T10" fmla="*/ 0 w 15"/>
                  <a:gd name="T11" fmla="*/ 5 h 7"/>
                  <a:gd name="T12" fmla="*/ 3 w 15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7">
                    <a:moveTo>
                      <a:pt x="3" y="7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3" y="1"/>
                      <a:pt x="10" y="2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3" y="6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îṡľiḑé">
                <a:extLst>
                  <a:ext uri="{FF2B5EF4-FFF2-40B4-BE49-F238E27FC236}">
                    <a16:creationId xmlns:a16="http://schemas.microsoft.com/office/drawing/2014/main" id="{04BD662D-BD1D-53E0-5E11-6037434B0101}"/>
                  </a:ext>
                </a:extLst>
              </p:cNvPr>
              <p:cNvSpPr/>
              <p:nvPr/>
            </p:nvSpPr>
            <p:spPr bwMode="auto">
              <a:xfrm>
                <a:off x="6266939" y="2927192"/>
                <a:ext cx="288374" cy="195350"/>
              </a:xfrm>
              <a:custGeom>
                <a:avLst/>
                <a:gdLst>
                  <a:gd name="T0" fmla="*/ 15 w 15"/>
                  <a:gd name="T1" fmla="*/ 7 h 10"/>
                  <a:gd name="T2" fmla="*/ 15 w 15"/>
                  <a:gd name="T3" fmla="*/ 6 h 10"/>
                  <a:gd name="T4" fmla="*/ 3 w 15"/>
                  <a:gd name="T5" fmla="*/ 0 h 10"/>
                  <a:gd name="T6" fmla="*/ 0 w 15"/>
                  <a:gd name="T7" fmla="*/ 10 h 10"/>
                  <a:gd name="T8" fmla="*/ 11 w 15"/>
                  <a:gd name="T9" fmla="*/ 8 h 10"/>
                  <a:gd name="T10" fmla="*/ 15 w 15"/>
                  <a:gd name="T11" fmla="*/ 7 h 10"/>
                  <a:gd name="T12" fmla="*/ 15 w 15"/>
                  <a:gd name="T13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0">
                    <a:moveTo>
                      <a:pt x="15" y="7"/>
                    </a:moveTo>
                    <a:cubicBezTo>
                      <a:pt x="15" y="6"/>
                      <a:pt x="15" y="6"/>
                      <a:pt x="15" y="6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3"/>
                      <a:pt x="0" y="7"/>
                      <a:pt x="0" y="10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íSľíḍê">
                <a:extLst>
                  <a:ext uri="{FF2B5EF4-FFF2-40B4-BE49-F238E27FC236}">
                    <a16:creationId xmlns:a16="http://schemas.microsoft.com/office/drawing/2014/main" id="{CF9396C9-2278-EB40-F25D-83285D01260E}"/>
                  </a:ext>
                </a:extLst>
              </p:cNvPr>
              <p:cNvSpPr/>
              <p:nvPr/>
            </p:nvSpPr>
            <p:spPr bwMode="auto">
              <a:xfrm>
                <a:off x="7522749" y="3838814"/>
                <a:ext cx="316278" cy="139536"/>
              </a:xfrm>
              <a:custGeom>
                <a:avLst/>
                <a:gdLst>
                  <a:gd name="T0" fmla="*/ 0 w 16"/>
                  <a:gd name="T1" fmla="*/ 4 h 7"/>
                  <a:gd name="T2" fmla="*/ 1 w 16"/>
                  <a:gd name="T3" fmla="*/ 7 h 7"/>
                  <a:gd name="T4" fmla="*/ 12 w 16"/>
                  <a:gd name="T5" fmla="*/ 2 h 7"/>
                  <a:gd name="T6" fmla="*/ 16 w 16"/>
                  <a:gd name="T7" fmla="*/ 0 h 7"/>
                  <a:gd name="T8" fmla="*/ 0 w 16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0" y="4"/>
                    </a:moveTo>
                    <a:cubicBezTo>
                      <a:pt x="0" y="5"/>
                      <a:pt x="0" y="6"/>
                      <a:pt x="1" y="7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íṩlíḍe">
                <a:extLst>
                  <a:ext uri="{FF2B5EF4-FFF2-40B4-BE49-F238E27FC236}">
                    <a16:creationId xmlns:a16="http://schemas.microsoft.com/office/drawing/2014/main" id="{627C9CCC-6D9C-1B6B-D9DF-C8241365D697}"/>
                  </a:ext>
                </a:extLst>
              </p:cNvPr>
              <p:cNvSpPr/>
              <p:nvPr/>
            </p:nvSpPr>
            <p:spPr bwMode="auto">
              <a:xfrm>
                <a:off x="8378557" y="1708591"/>
                <a:ext cx="195350" cy="353486"/>
              </a:xfrm>
              <a:custGeom>
                <a:avLst/>
                <a:gdLst>
                  <a:gd name="T0" fmla="*/ 3 w 10"/>
                  <a:gd name="T1" fmla="*/ 2 h 18"/>
                  <a:gd name="T2" fmla="*/ 3 w 10"/>
                  <a:gd name="T3" fmla="*/ 2 h 18"/>
                  <a:gd name="T4" fmla="*/ 0 w 10"/>
                  <a:gd name="T5" fmla="*/ 17 h 18"/>
                  <a:gd name="T6" fmla="*/ 2 w 10"/>
                  <a:gd name="T7" fmla="*/ 18 h 18"/>
                  <a:gd name="T8" fmla="*/ 9 w 10"/>
                  <a:gd name="T9" fmla="*/ 10 h 18"/>
                  <a:gd name="T10" fmla="*/ 10 w 10"/>
                  <a:gd name="T11" fmla="*/ 8 h 18"/>
                  <a:gd name="T12" fmla="*/ 9 w 10"/>
                  <a:gd name="T13" fmla="*/ 5 h 18"/>
                  <a:gd name="T14" fmla="*/ 10 w 10"/>
                  <a:gd name="T15" fmla="*/ 3 h 18"/>
                  <a:gd name="T16" fmla="*/ 7 w 10"/>
                  <a:gd name="T17" fmla="*/ 1 h 18"/>
                  <a:gd name="T18" fmla="*/ 6 w 10"/>
                  <a:gd name="T19" fmla="*/ 0 h 18"/>
                  <a:gd name="T20" fmla="*/ 3 w 10"/>
                  <a:gd name="T21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8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2" y="18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9" y="6"/>
                      <a:pt x="9" y="5"/>
                    </a:cubicBezTo>
                    <a:cubicBezTo>
                      <a:pt x="9" y="4"/>
                      <a:pt x="10" y="4"/>
                      <a:pt x="10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1"/>
                      <a:pt x="4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ïśḻiďé">
                <a:extLst>
                  <a:ext uri="{FF2B5EF4-FFF2-40B4-BE49-F238E27FC236}">
                    <a16:creationId xmlns:a16="http://schemas.microsoft.com/office/drawing/2014/main" id="{8ADB8686-FF76-FD4F-9CDA-160211D70FEC}"/>
                  </a:ext>
                </a:extLst>
              </p:cNvPr>
              <p:cNvSpPr/>
              <p:nvPr/>
            </p:nvSpPr>
            <p:spPr bwMode="auto">
              <a:xfrm>
                <a:off x="8183207" y="1513247"/>
                <a:ext cx="241860" cy="520928"/>
              </a:xfrm>
              <a:custGeom>
                <a:avLst/>
                <a:gdLst>
                  <a:gd name="T0" fmla="*/ 3 w 12"/>
                  <a:gd name="T1" fmla="*/ 11 h 27"/>
                  <a:gd name="T2" fmla="*/ 8 w 12"/>
                  <a:gd name="T3" fmla="*/ 27 h 27"/>
                  <a:gd name="T4" fmla="*/ 9 w 12"/>
                  <a:gd name="T5" fmla="*/ 27 h 27"/>
                  <a:gd name="T6" fmla="*/ 9 w 12"/>
                  <a:gd name="T7" fmla="*/ 27 h 27"/>
                  <a:gd name="T8" fmla="*/ 12 w 12"/>
                  <a:gd name="T9" fmla="*/ 11 h 27"/>
                  <a:gd name="T10" fmla="*/ 10 w 12"/>
                  <a:gd name="T11" fmla="*/ 8 h 27"/>
                  <a:gd name="T12" fmla="*/ 10 w 12"/>
                  <a:gd name="T13" fmla="*/ 6 h 27"/>
                  <a:gd name="T14" fmla="*/ 1 w 12"/>
                  <a:gd name="T15" fmla="*/ 0 h 27"/>
                  <a:gd name="T16" fmla="*/ 0 w 12"/>
                  <a:gd name="T17" fmla="*/ 0 h 27"/>
                  <a:gd name="T18" fmla="*/ 3 w 12"/>
                  <a:gd name="T19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7">
                    <a:moveTo>
                      <a:pt x="3" y="11"/>
                    </a:move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9" y="27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0" y="11"/>
                      <a:pt x="10" y="9"/>
                      <a:pt x="10" y="8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3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iṥḻiďè">
                <a:extLst>
                  <a:ext uri="{FF2B5EF4-FFF2-40B4-BE49-F238E27FC236}">
                    <a16:creationId xmlns:a16="http://schemas.microsoft.com/office/drawing/2014/main" id="{ABA8FEBC-9FF7-EF7B-078E-A09CE156BB7F}"/>
                  </a:ext>
                </a:extLst>
              </p:cNvPr>
              <p:cNvSpPr/>
              <p:nvPr/>
            </p:nvSpPr>
            <p:spPr bwMode="auto">
              <a:xfrm>
                <a:off x="10108782" y="3531836"/>
                <a:ext cx="316278" cy="539532"/>
              </a:xfrm>
              <a:custGeom>
                <a:avLst/>
                <a:gdLst>
                  <a:gd name="T0" fmla="*/ 16 w 16"/>
                  <a:gd name="T1" fmla="*/ 16 h 28"/>
                  <a:gd name="T2" fmla="*/ 16 w 16"/>
                  <a:gd name="T3" fmla="*/ 9 h 28"/>
                  <a:gd name="T4" fmla="*/ 16 w 16"/>
                  <a:gd name="T5" fmla="*/ 0 h 28"/>
                  <a:gd name="T6" fmla="*/ 15 w 16"/>
                  <a:gd name="T7" fmla="*/ 0 h 28"/>
                  <a:gd name="T8" fmla="*/ 15 w 16"/>
                  <a:gd name="T9" fmla="*/ 0 h 28"/>
                  <a:gd name="T10" fmla="*/ 5 w 16"/>
                  <a:gd name="T11" fmla="*/ 18 h 28"/>
                  <a:gd name="T12" fmla="*/ 0 w 16"/>
                  <a:gd name="T13" fmla="*/ 28 h 28"/>
                  <a:gd name="T14" fmla="*/ 12 w 16"/>
                  <a:gd name="T15" fmla="*/ 22 h 28"/>
                  <a:gd name="T16" fmla="*/ 12 w 16"/>
                  <a:gd name="T17" fmla="*/ 20 h 28"/>
                  <a:gd name="T18" fmla="*/ 16 w 16"/>
                  <a:gd name="T19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28">
                    <a:moveTo>
                      <a:pt x="16" y="16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1"/>
                      <a:pt x="12" y="21"/>
                      <a:pt x="12" y="20"/>
                    </a:cubicBezTo>
                    <a:cubicBezTo>
                      <a:pt x="12" y="18"/>
                      <a:pt x="14" y="16"/>
                      <a:pt x="1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íšľiḍè">
                <a:extLst>
                  <a:ext uri="{FF2B5EF4-FFF2-40B4-BE49-F238E27FC236}">
                    <a16:creationId xmlns:a16="http://schemas.microsoft.com/office/drawing/2014/main" id="{B2360D00-31D0-8130-2854-10864E5745A1}"/>
                  </a:ext>
                </a:extLst>
              </p:cNvPr>
              <p:cNvSpPr/>
              <p:nvPr/>
            </p:nvSpPr>
            <p:spPr bwMode="auto">
              <a:xfrm>
                <a:off x="9820408" y="2210915"/>
                <a:ext cx="409300" cy="660464"/>
              </a:xfrm>
              <a:custGeom>
                <a:avLst/>
                <a:gdLst>
                  <a:gd name="T0" fmla="*/ 11 w 21"/>
                  <a:gd name="T1" fmla="*/ 22 h 34"/>
                  <a:gd name="T2" fmla="*/ 18 w 21"/>
                  <a:gd name="T3" fmla="*/ 34 h 34"/>
                  <a:gd name="T4" fmla="*/ 21 w 21"/>
                  <a:gd name="T5" fmla="*/ 31 h 34"/>
                  <a:gd name="T6" fmla="*/ 20 w 21"/>
                  <a:gd name="T7" fmla="*/ 27 h 34"/>
                  <a:gd name="T8" fmla="*/ 21 w 21"/>
                  <a:gd name="T9" fmla="*/ 24 h 34"/>
                  <a:gd name="T10" fmla="*/ 0 w 21"/>
                  <a:gd name="T11" fmla="*/ 0 h 34"/>
                  <a:gd name="T12" fmla="*/ 0 w 21"/>
                  <a:gd name="T13" fmla="*/ 0 h 34"/>
                  <a:gd name="T14" fmla="*/ 11 w 21"/>
                  <a:gd name="T15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34">
                    <a:moveTo>
                      <a:pt x="11" y="22"/>
                    </a:moveTo>
                    <a:cubicBezTo>
                      <a:pt x="18" y="34"/>
                      <a:pt x="18" y="34"/>
                      <a:pt x="18" y="34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0" y="30"/>
                      <a:pt x="20" y="29"/>
                      <a:pt x="20" y="27"/>
                    </a:cubicBezTo>
                    <a:cubicBezTo>
                      <a:pt x="20" y="26"/>
                      <a:pt x="20" y="25"/>
                      <a:pt x="21" y="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1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iṡ1íḋe">
                <a:extLst>
                  <a:ext uri="{FF2B5EF4-FFF2-40B4-BE49-F238E27FC236}">
                    <a16:creationId xmlns:a16="http://schemas.microsoft.com/office/drawing/2014/main" id="{69CECDD1-D672-A7F7-B983-8935EABE2DA9}"/>
                  </a:ext>
                </a:extLst>
              </p:cNvPr>
              <p:cNvSpPr/>
              <p:nvPr/>
            </p:nvSpPr>
            <p:spPr bwMode="auto">
              <a:xfrm>
                <a:off x="9252972" y="4052764"/>
                <a:ext cx="213956" cy="604650"/>
              </a:xfrm>
              <a:custGeom>
                <a:avLst/>
                <a:gdLst>
                  <a:gd name="T0" fmla="*/ 3 w 11"/>
                  <a:gd name="T1" fmla="*/ 4 h 31"/>
                  <a:gd name="T2" fmla="*/ 0 w 11"/>
                  <a:gd name="T3" fmla="*/ 27 h 31"/>
                  <a:gd name="T4" fmla="*/ 2 w 11"/>
                  <a:gd name="T5" fmla="*/ 28 h 31"/>
                  <a:gd name="T6" fmla="*/ 3 w 11"/>
                  <a:gd name="T7" fmla="*/ 29 h 31"/>
                  <a:gd name="T8" fmla="*/ 3 w 11"/>
                  <a:gd name="T9" fmla="*/ 31 h 31"/>
                  <a:gd name="T10" fmla="*/ 6 w 11"/>
                  <a:gd name="T11" fmla="*/ 19 h 31"/>
                  <a:gd name="T12" fmla="*/ 11 w 11"/>
                  <a:gd name="T13" fmla="*/ 0 h 31"/>
                  <a:gd name="T14" fmla="*/ 7 w 11"/>
                  <a:gd name="T15" fmla="*/ 0 h 31"/>
                  <a:gd name="T16" fmla="*/ 3 w 11"/>
                  <a:gd name="T17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1">
                    <a:moveTo>
                      <a:pt x="3" y="4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1" y="28"/>
                      <a:pt x="1" y="28"/>
                      <a:pt x="2" y="28"/>
                    </a:cubicBezTo>
                    <a:cubicBezTo>
                      <a:pt x="2" y="28"/>
                      <a:pt x="3" y="28"/>
                      <a:pt x="3" y="29"/>
                    </a:cubicBezTo>
                    <a:cubicBezTo>
                      <a:pt x="3" y="29"/>
                      <a:pt x="3" y="30"/>
                      <a:pt x="3" y="31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2"/>
                      <a:pt x="5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íṥľîdé">
                <a:extLst>
                  <a:ext uri="{FF2B5EF4-FFF2-40B4-BE49-F238E27FC236}">
                    <a16:creationId xmlns:a16="http://schemas.microsoft.com/office/drawing/2014/main" id="{2535265E-4C26-526D-75E8-E4CA4B37CA5B}"/>
                  </a:ext>
                </a:extLst>
              </p:cNvPr>
              <p:cNvSpPr/>
              <p:nvPr/>
            </p:nvSpPr>
            <p:spPr bwMode="auto">
              <a:xfrm>
                <a:off x="11029704" y="3820210"/>
                <a:ext cx="37210" cy="102328"/>
              </a:xfrm>
              <a:custGeom>
                <a:avLst/>
                <a:gdLst>
                  <a:gd name="T0" fmla="*/ 2 w 2"/>
                  <a:gd name="T1" fmla="*/ 3 h 5"/>
                  <a:gd name="T2" fmla="*/ 1 w 2"/>
                  <a:gd name="T3" fmla="*/ 0 h 5"/>
                  <a:gd name="T4" fmla="*/ 0 w 2"/>
                  <a:gd name="T5" fmla="*/ 5 h 5"/>
                  <a:gd name="T6" fmla="*/ 1 w 2"/>
                  <a:gd name="T7" fmla="*/ 4 h 5"/>
                  <a:gd name="T8" fmla="*/ 2 w 2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3"/>
                    </a:moveTo>
                    <a:cubicBezTo>
                      <a:pt x="1" y="2"/>
                      <a:pt x="1" y="1"/>
                      <a:pt x="1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îS1íďe">
                <a:extLst>
                  <a:ext uri="{FF2B5EF4-FFF2-40B4-BE49-F238E27FC236}">
                    <a16:creationId xmlns:a16="http://schemas.microsoft.com/office/drawing/2014/main" id="{EBA30A19-232F-4BA2-202A-4AD77AC325AC}"/>
                  </a:ext>
                </a:extLst>
              </p:cNvPr>
              <p:cNvSpPr/>
              <p:nvPr/>
            </p:nvSpPr>
            <p:spPr bwMode="auto">
              <a:xfrm>
                <a:off x="9373898" y="1783009"/>
                <a:ext cx="372090" cy="353486"/>
              </a:xfrm>
              <a:custGeom>
                <a:avLst/>
                <a:gdLst>
                  <a:gd name="T0" fmla="*/ 1 w 19"/>
                  <a:gd name="T1" fmla="*/ 17 h 18"/>
                  <a:gd name="T2" fmla="*/ 15 w 19"/>
                  <a:gd name="T3" fmla="*/ 18 h 18"/>
                  <a:gd name="T4" fmla="*/ 16 w 19"/>
                  <a:gd name="T5" fmla="*/ 18 h 18"/>
                  <a:gd name="T6" fmla="*/ 19 w 19"/>
                  <a:gd name="T7" fmla="*/ 14 h 18"/>
                  <a:gd name="T8" fmla="*/ 17 w 19"/>
                  <a:gd name="T9" fmla="*/ 11 h 18"/>
                  <a:gd name="T10" fmla="*/ 14 w 19"/>
                  <a:gd name="T11" fmla="*/ 1 h 18"/>
                  <a:gd name="T12" fmla="*/ 12 w 19"/>
                  <a:gd name="T13" fmla="*/ 1 h 18"/>
                  <a:gd name="T14" fmla="*/ 10 w 19"/>
                  <a:gd name="T15" fmla="*/ 0 h 18"/>
                  <a:gd name="T16" fmla="*/ 3 w 19"/>
                  <a:gd name="T17" fmla="*/ 10 h 18"/>
                  <a:gd name="T18" fmla="*/ 0 w 19"/>
                  <a:gd name="T19" fmla="*/ 14 h 18"/>
                  <a:gd name="T20" fmla="*/ 1 w 19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18">
                    <a:moveTo>
                      <a:pt x="1" y="17"/>
                    </a:moveTo>
                    <a:cubicBezTo>
                      <a:pt x="15" y="18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6"/>
                      <a:pt x="17" y="15"/>
                      <a:pt x="19" y="14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1"/>
                      <a:pt x="12" y="1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1" y="16"/>
                      <a:pt x="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îŝľïde">
                <a:extLst>
                  <a:ext uri="{FF2B5EF4-FFF2-40B4-BE49-F238E27FC236}">
                    <a16:creationId xmlns:a16="http://schemas.microsoft.com/office/drawing/2014/main" id="{28752939-A506-64B9-85A5-C3E778D89BC0}"/>
                  </a:ext>
                </a:extLst>
              </p:cNvPr>
              <p:cNvSpPr/>
              <p:nvPr/>
            </p:nvSpPr>
            <p:spPr bwMode="auto">
              <a:xfrm>
                <a:off x="9569250" y="4155092"/>
                <a:ext cx="520928" cy="893018"/>
              </a:xfrm>
              <a:custGeom>
                <a:avLst/>
                <a:gdLst>
                  <a:gd name="T0" fmla="*/ 0 w 27"/>
                  <a:gd name="T1" fmla="*/ 0 h 46"/>
                  <a:gd name="T2" fmla="*/ 23 w 27"/>
                  <a:gd name="T3" fmla="*/ 46 h 46"/>
                  <a:gd name="T4" fmla="*/ 24 w 27"/>
                  <a:gd name="T5" fmla="*/ 39 h 46"/>
                  <a:gd name="T6" fmla="*/ 24 w 27"/>
                  <a:gd name="T7" fmla="*/ 38 h 46"/>
                  <a:gd name="T8" fmla="*/ 25 w 27"/>
                  <a:gd name="T9" fmla="*/ 38 h 46"/>
                  <a:gd name="T10" fmla="*/ 27 w 27"/>
                  <a:gd name="T11" fmla="*/ 39 h 46"/>
                  <a:gd name="T12" fmla="*/ 27 w 27"/>
                  <a:gd name="T13" fmla="*/ 39 h 46"/>
                  <a:gd name="T14" fmla="*/ 9 w 27"/>
                  <a:gd name="T15" fmla="*/ 14 h 46"/>
                  <a:gd name="T16" fmla="*/ 0 w 27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46">
                    <a:moveTo>
                      <a:pt x="0" y="0"/>
                    </a:move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3"/>
                      <a:pt x="24" y="41"/>
                      <a:pt x="24" y="39"/>
                    </a:cubicBezTo>
                    <a:cubicBezTo>
                      <a:pt x="24" y="39"/>
                      <a:pt x="24" y="38"/>
                      <a:pt x="24" y="38"/>
                    </a:cubicBezTo>
                    <a:cubicBezTo>
                      <a:pt x="24" y="38"/>
                      <a:pt x="25" y="38"/>
                      <a:pt x="25" y="38"/>
                    </a:cubicBezTo>
                    <a:cubicBezTo>
                      <a:pt x="25" y="39"/>
                      <a:pt x="26" y="39"/>
                      <a:pt x="27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9" y="14"/>
                      <a:pt x="9" y="14"/>
                      <a:pt x="9" y="14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î$1idé">
                <a:extLst>
                  <a:ext uri="{FF2B5EF4-FFF2-40B4-BE49-F238E27FC236}">
                    <a16:creationId xmlns:a16="http://schemas.microsoft.com/office/drawing/2014/main" id="{E6C2C908-B3AB-F33A-564B-A30F63FDBAA6}"/>
                  </a:ext>
                </a:extLst>
              </p:cNvPr>
              <p:cNvSpPr/>
              <p:nvPr/>
            </p:nvSpPr>
            <p:spPr bwMode="auto">
              <a:xfrm>
                <a:off x="9820408" y="4034160"/>
                <a:ext cx="288374" cy="818600"/>
              </a:xfrm>
              <a:custGeom>
                <a:avLst/>
                <a:gdLst>
                  <a:gd name="T0" fmla="*/ 0 w 15"/>
                  <a:gd name="T1" fmla="*/ 2 h 42"/>
                  <a:gd name="T2" fmla="*/ 1 w 15"/>
                  <a:gd name="T3" fmla="*/ 6 h 42"/>
                  <a:gd name="T4" fmla="*/ 15 w 15"/>
                  <a:gd name="T5" fmla="*/ 42 h 42"/>
                  <a:gd name="T6" fmla="*/ 14 w 15"/>
                  <a:gd name="T7" fmla="*/ 3 h 42"/>
                  <a:gd name="T8" fmla="*/ 2 w 15"/>
                  <a:gd name="T9" fmla="*/ 0 h 42"/>
                  <a:gd name="T10" fmla="*/ 0 w 15"/>
                  <a:gd name="T11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42">
                    <a:moveTo>
                      <a:pt x="0" y="2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íś1ïde">
                <a:extLst>
                  <a:ext uri="{FF2B5EF4-FFF2-40B4-BE49-F238E27FC236}">
                    <a16:creationId xmlns:a16="http://schemas.microsoft.com/office/drawing/2014/main" id="{EE2DEF6C-1ECB-EFDA-B75D-1BAECB616CE5}"/>
                  </a:ext>
                </a:extLst>
              </p:cNvPr>
              <p:cNvSpPr/>
              <p:nvPr/>
            </p:nvSpPr>
            <p:spPr bwMode="auto">
              <a:xfrm>
                <a:off x="8443671" y="4071368"/>
                <a:ext cx="855810" cy="511628"/>
              </a:xfrm>
              <a:custGeom>
                <a:avLst/>
                <a:gdLst>
                  <a:gd name="T0" fmla="*/ 40 w 44"/>
                  <a:gd name="T1" fmla="*/ 0 h 26"/>
                  <a:gd name="T2" fmla="*/ 21 w 44"/>
                  <a:gd name="T3" fmla="*/ 2 h 26"/>
                  <a:gd name="T4" fmla="*/ 2 w 44"/>
                  <a:gd name="T5" fmla="*/ 4 h 26"/>
                  <a:gd name="T6" fmla="*/ 2 w 44"/>
                  <a:gd name="T7" fmla="*/ 4 h 26"/>
                  <a:gd name="T8" fmla="*/ 0 w 44"/>
                  <a:gd name="T9" fmla="*/ 8 h 26"/>
                  <a:gd name="T10" fmla="*/ 10 w 44"/>
                  <a:gd name="T11" fmla="*/ 22 h 26"/>
                  <a:gd name="T12" fmla="*/ 25 w 44"/>
                  <a:gd name="T13" fmla="*/ 11 h 26"/>
                  <a:gd name="T14" fmla="*/ 26 w 44"/>
                  <a:gd name="T15" fmla="*/ 11 h 26"/>
                  <a:gd name="T16" fmla="*/ 26 w 44"/>
                  <a:gd name="T17" fmla="*/ 11 h 26"/>
                  <a:gd name="T18" fmla="*/ 26 w 44"/>
                  <a:gd name="T19" fmla="*/ 11 h 26"/>
                  <a:gd name="T20" fmla="*/ 41 w 44"/>
                  <a:gd name="T21" fmla="*/ 26 h 26"/>
                  <a:gd name="T22" fmla="*/ 42 w 44"/>
                  <a:gd name="T23" fmla="*/ 13 h 26"/>
                  <a:gd name="T24" fmla="*/ 44 w 44"/>
                  <a:gd name="T25" fmla="*/ 3 h 26"/>
                  <a:gd name="T26" fmla="*/ 40 w 44"/>
                  <a:gd name="T2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26">
                    <a:moveTo>
                      <a:pt x="40" y="0"/>
                    </a:moveTo>
                    <a:cubicBezTo>
                      <a:pt x="21" y="2"/>
                      <a:pt x="21" y="2"/>
                      <a:pt x="21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1" y="7"/>
                      <a:pt x="0" y="8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6" y="20"/>
                      <a:pt x="21" y="16"/>
                      <a:pt x="25" y="11"/>
                    </a:cubicBezTo>
                    <a:cubicBezTo>
                      <a:pt x="25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9" y="18"/>
                      <a:pt x="34" y="23"/>
                      <a:pt x="41" y="26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2" y="3"/>
                      <a:pt x="40" y="1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iṣ1îḑè">
                <a:extLst>
                  <a:ext uri="{FF2B5EF4-FFF2-40B4-BE49-F238E27FC236}">
                    <a16:creationId xmlns:a16="http://schemas.microsoft.com/office/drawing/2014/main" id="{BBAAD1AC-A54D-0EE3-8A66-48CE4B548C03}"/>
                  </a:ext>
                </a:extLst>
              </p:cNvPr>
              <p:cNvSpPr/>
              <p:nvPr/>
            </p:nvSpPr>
            <p:spPr bwMode="auto">
              <a:xfrm>
                <a:off x="9857618" y="3531836"/>
                <a:ext cx="530232" cy="539532"/>
              </a:xfrm>
              <a:custGeom>
                <a:avLst/>
                <a:gdLst>
                  <a:gd name="T0" fmla="*/ 26 w 27"/>
                  <a:gd name="T1" fmla="*/ 0 h 28"/>
                  <a:gd name="T2" fmla="*/ 21 w 27"/>
                  <a:gd name="T3" fmla="*/ 4 h 28"/>
                  <a:gd name="T4" fmla="*/ 0 w 27"/>
                  <a:gd name="T5" fmla="*/ 21 h 28"/>
                  <a:gd name="T6" fmla="*/ 1 w 27"/>
                  <a:gd name="T7" fmla="*/ 24 h 28"/>
                  <a:gd name="T8" fmla="*/ 1 w 27"/>
                  <a:gd name="T9" fmla="*/ 25 h 28"/>
                  <a:gd name="T10" fmla="*/ 3 w 27"/>
                  <a:gd name="T11" fmla="*/ 26 h 28"/>
                  <a:gd name="T12" fmla="*/ 12 w 27"/>
                  <a:gd name="T13" fmla="*/ 28 h 28"/>
                  <a:gd name="T14" fmla="*/ 15 w 27"/>
                  <a:gd name="T15" fmla="*/ 22 h 28"/>
                  <a:gd name="T16" fmla="*/ 27 w 27"/>
                  <a:gd name="T17" fmla="*/ 0 h 28"/>
                  <a:gd name="T18" fmla="*/ 26 w 27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8">
                    <a:moveTo>
                      <a:pt x="26" y="0"/>
                    </a:moveTo>
                    <a:cubicBezTo>
                      <a:pt x="21" y="4"/>
                      <a:pt x="21" y="4"/>
                      <a:pt x="21" y="4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1" y="23"/>
                      <a:pt x="1" y="24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6" y="0"/>
                      <a:pt x="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iṩľiḑê">
                <a:extLst>
                  <a:ext uri="{FF2B5EF4-FFF2-40B4-BE49-F238E27FC236}">
                    <a16:creationId xmlns:a16="http://schemas.microsoft.com/office/drawing/2014/main" id="{0046AC99-2A3E-5F16-096D-5BEA41826EFF}"/>
                  </a:ext>
                </a:extLst>
              </p:cNvPr>
              <p:cNvSpPr/>
              <p:nvPr/>
            </p:nvSpPr>
            <p:spPr bwMode="auto">
              <a:xfrm>
                <a:off x="7587861" y="3085328"/>
                <a:ext cx="558136" cy="660464"/>
              </a:xfrm>
              <a:custGeom>
                <a:avLst/>
                <a:gdLst>
                  <a:gd name="T0" fmla="*/ 22 w 29"/>
                  <a:gd name="T1" fmla="*/ 34 h 34"/>
                  <a:gd name="T2" fmla="*/ 29 w 29"/>
                  <a:gd name="T3" fmla="*/ 27 h 34"/>
                  <a:gd name="T4" fmla="*/ 28 w 29"/>
                  <a:gd name="T5" fmla="*/ 24 h 34"/>
                  <a:gd name="T6" fmla="*/ 28 w 29"/>
                  <a:gd name="T7" fmla="*/ 22 h 34"/>
                  <a:gd name="T8" fmla="*/ 1 w 29"/>
                  <a:gd name="T9" fmla="*/ 0 h 34"/>
                  <a:gd name="T10" fmla="*/ 0 w 29"/>
                  <a:gd name="T11" fmla="*/ 0 h 34"/>
                  <a:gd name="T12" fmla="*/ 18 w 29"/>
                  <a:gd name="T13" fmla="*/ 33 h 34"/>
                  <a:gd name="T14" fmla="*/ 19 w 29"/>
                  <a:gd name="T15" fmla="*/ 33 h 34"/>
                  <a:gd name="T16" fmla="*/ 22 w 29"/>
                  <a:gd name="T1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4">
                    <a:moveTo>
                      <a:pt x="22" y="34"/>
                    </a:moveTo>
                    <a:cubicBezTo>
                      <a:pt x="29" y="27"/>
                      <a:pt x="29" y="27"/>
                      <a:pt x="29" y="27"/>
                    </a:cubicBezTo>
                    <a:cubicBezTo>
                      <a:pt x="28" y="26"/>
                      <a:pt x="28" y="25"/>
                      <a:pt x="28" y="24"/>
                    </a:cubicBezTo>
                    <a:cubicBezTo>
                      <a:pt x="28" y="23"/>
                      <a:pt x="28" y="23"/>
                      <a:pt x="28" y="2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3"/>
                      <a:pt x="19" y="33"/>
                      <a:pt x="19" y="33"/>
                    </a:cubicBezTo>
                    <a:cubicBezTo>
                      <a:pt x="20" y="33"/>
                      <a:pt x="21" y="33"/>
                      <a:pt x="22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işḻíḍê">
                <a:extLst>
                  <a:ext uri="{FF2B5EF4-FFF2-40B4-BE49-F238E27FC236}">
                    <a16:creationId xmlns:a16="http://schemas.microsoft.com/office/drawing/2014/main" id="{6138B18D-8A87-E3B3-DE6D-B0E2047B9CD1}"/>
                  </a:ext>
                </a:extLst>
              </p:cNvPr>
              <p:cNvSpPr/>
              <p:nvPr/>
            </p:nvSpPr>
            <p:spPr bwMode="auto">
              <a:xfrm>
                <a:off x="7541353" y="3857418"/>
                <a:ext cx="390696" cy="390696"/>
              </a:xfrm>
              <a:custGeom>
                <a:avLst/>
                <a:gdLst>
                  <a:gd name="T0" fmla="*/ 20 w 20"/>
                  <a:gd name="T1" fmla="*/ 5 h 20"/>
                  <a:gd name="T2" fmla="*/ 20 w 20"/>
                  <a:gd name="T3" fmla="*/ 2 h 20"/>
                  <a:gd name="T4" fmla="*/ 17 w 20"/>
                  <a:gd name="T5" fmla="*/ 0 h 20"/>
                  <a:gd name="T6" fmla="*/ 0 w 20"/>
                  <a:gd name="T7" fmla="*/ 7 h 20"/>
                  <a:gd name="T8" fmla="*/ 5 w 20"/>
                  <a:gd name="T9" fmla="*/ 18 h 20"/>
                  <a:gd name="T10" fmla="*/ 18 w 20"/>
                  <a:gd name="T11" fmla="*/ 20 h 20"/>
                  <a:gd name="T12" fmla="*/ 18 w 20"/>
                  <a:gd name="T13" fmla="*/ 20 h 20"/>
                  <a:gd name="T14" fmla="*/ 20 w 20"/>
                  <a:gd name="T15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0">
                    <a:moveTo>
                      <a:pt x="20" y="5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19" y="2"/>
                      <a:pt x="17" y="1"/>
                      <a:pt x="17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11"/>
                      <a:pt x="3" y="15"/>
                      <a:pt x="5" y="18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lnTo>
                      <a:pt x="2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ïṡlïḑe">
                <a:extLst>
                  <a:ext uri="{FF2B5EF4-FFF2-40B4-BE49-F238E27FC236}">
                    <a16:creationId xmlns:a16="http://schemas.microsoft.com/office/drawing/2014/main" id="{0150760C-8F7F-1C98-C7E3-1375B7077665}"/>
                  </a:ext>
                </a:extLst>
              </p:cNvPr>
              <p:cNvSpPr/>
              <p:nvPr/>
            </p:nvSpPr>
            <p:spPr bwMode="auto">
              <a:xfrm>
                <a:off x="10852964" y="3996950"/>
                <a:ext cx="213956" cy="427904"/>
              </a:xfrm>
              <a:custGeom>
                <a:avLst/>
                <a:gdLst>
                  <a:gd name="T0" fmla="*/ 11 w 11"/>
                  <a:gd name="T1" fmla="*/ 8 h 22"/>
                  <a:gd name="T2" fmla="*/ 8 w 11"/>
                  <a:gd name="T3" fmla="*/ 0 h 22"/>
                  <a:gd name="T4" fmla="*/ 0 w 11"/>
                  <a:gd name="T5" fmla="*/ 22 h 22"/>
                  <a:gd name="T6" fmla="*/ 11 w 11"/>
                  <a:gd name="T7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22">
                    <a:moveTo>
                      <a:pt x="11" y="8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5" y="19"/>
                      <a:pt x="9" y="14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i$ļïdê">
                <a:extLst>
                  <a:ext uri="{FF2B5EF4-FFF2-40B4-BE49-F238E27FC236}">
                    <a16:creationId xmlns:a16="http://schemas.microsoft.com/office/drawing/2014/main" id="{9E019574-55A4-FAC6-72D4-BA0D922A5123}"/>
                  </a:ext>
                </a:extLst>
              </p:cNvPr>
              <p:cNvSpPr/>
              <p:nvPr/>
            </p:nvSpPr>
            <p:spPr bwMode="auto">
              <a:xfrm>
                <a:off x="10108782" y="4136486"/>
                <a:ext cx="474418" cy="790696"/>
              </a:xfrm>
              <a:custGeom>
                <a:avLst/>
                <a:gdLst>
                  <a:gd name="T0" fmla="*/ 1 w 24"/>
                  <a:gd name="T1" fmla="*/ 39 h 41"/>
                  <a:gd name="T2" fmla="*/ 14 w 24"/>
                  <a:gd name="T3" fmla="*/ 40 h 41"/>
                  <a:gd name="T4" fmla="*/ 17 w 24"/>
                  <a:gd name="T5" fmla="*/ 41 h 41"/>
                  <a:gd name="T6" fmla="*/ 24 w 24"/>
                  <a:gd name="T7" fmla="*/ 37 h 41"/>
                  <a:gd name="T8" fmla="*/ 5 w 24"/>
                  <a:gd name="T9" fmla="*/ 8 h 41"/>
                  <a:gd name="T10" fmla="*/ 0 w 24"/>
                  <a:gd name="T11" fmla="*/ 0 h 41"/>
                  <a:gd name="T12" fmla="*/ 1 w 24"/>
                  <a:gd name="T13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41">
                    <a:moveTo>
                      <a:pt x="1" y="39"/>
                    </a:moveTo>
                    <a:cubicBezTo>
                      <a:pt x="14" y="40"/>
                      <a:pt x="14" y="40"/>
                      <a:pt x="14" y="40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0"/>
                      <a:pt x="22" y="39"/>
                      <a:pt x="24" y="3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îṣḻïḋè">
                <a:extLst>
                  <a:ext uri="{FF2B5EF4-FFF2-40B4-BE49-F238E27FC236}">
                    <a16:creationId xmlns:a16="http://schemas.microsoft.com/office/drawing/2014/main" id="{B5C09A4D-9327-D83E-95B9-E9F30DE6BEE1}"/>
                  </a:ext>
                </a:extLst>
              </p:cNvPr>
              <p:cNvSpPr/>
              <p:nvPr/>
            </p:nvSpPr>
            <p:spPr bwMode="auto">
              <a:xfrm>
                <a:off x="7076239" y="3103932"/>
                <a:ext cx="837204" cy="911622"/>
              </a:xfrm>
              <a:custGeom>
                <a:avLst/>
                <a:gdLst>
                  <a:gd name="T0" fmla="*/ 40 w 43"/>
                  <a:gd name="T1" fmla="*/ 36 h 47"/>
                  <a:gd name="T2" fmla="*/ 43 w 43"/>
                  <a:gd name="T3" fmla="*/ 32 h 47"/>
                  <a:gd name="T4" fmla="*/ 39 w 43"/>
                  <a:gd name="T5" fmla="*/ 26 h 47"/>
                  <a:gd name="T6" fmla="*/ 25 w 43"/>
                  <a:gd name="T7" fmla="*/ 0 h 47"/>
                  <a:gd name="T8" fmla="*/ 23 w 43"/>
                  <a:gd name="T9" fmla="*/ 0 h 47"/>
                  <a:gd name="T10" fmla="*/ 22 w 43"/>
                  <a:gd name="T11" fmla="*/ 0 h 47"/>
                  <a:gd name="T12" fmla="*/ 0 w 43"/>
                  <a:gd name="T13" fmla="*/ 47 h 47"/>
                  <a:gd name="T14" fmla="*/ 14 w 43"/>
                  <a:gd name="T15" fmla="*/ 43 h 47"/>
                  <a:gd name="T16" fmla="*/ 21 w 43"/>
                  <a:gd name="T17" fmla="*/ 38 h 47"/>
                  <a:gd name="T18" fmla="*/ 22 w 43"/>
                  <a:gd name="T19" fmla="*/ 38 h 47"/>
                  <a:gd name="T20" fmla="*/ 22 w 43"/>
                  <a:gd name="T21" fmla="*/ 39 h 47"/>
                  <a:gd name="T22" fmla="*/ 23 w 43"/>
                  <a:gd name="T23" fmla="*/ 41 h 47"/>
                  <a:gd name="T24" fmla="*/ 27 w 43"/>
                  <a:gd name="T25" fmla="*/ 40 h 47"/>
                  <a:gd name="T26" fmla="*/ 40 w 43"/>
                  <a:gd name="T27" fmla="*/ 37 h 47"/>
                  <a:gd name="T28" fmla="*/ 40 w 43"/>
                  <a:gd name="T29" fmla="*/ 3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" h="47">
                    <a:moveTo>
                      <a:pt x="40" y="36"/>
                    </a:moveTo>
                    <a:cubicBezTo>
                      <a:pt x="40" y="35"/>
                      <a:pt x="41" y="33"/>
                      <a:pt x="43" y="32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4" y="0"/>
                      <a:pt x="23" y="0"/>
                    </a:cubicBezTo>
                    <a:cubicBezTo>
                      <a:pt x="23" y="0"/>
                      <a:pt x="23" y="0"/>
                      <a:pt x="22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7" y="42"/>
                      <a:pt x="19" y="40"/>
                      <a:pt x="21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9"/>
                    </a:cubicBezTo>
                    <a:cubicBezTo>
                      <a:pt x="22" y="39"/>
                      <a:pt x="22" y="40"/>
                      <a:pt x="23" y="41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40" y="37"/>
                      <a:pt x="40" y="36"/>
                      <a:pt x="4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iş1iḓé">
                <a:extLst>
                  <a:ext uri="{FF2B5EF4-FFF2-40B4-BE49-F238E27FC236}">
                    <a16:creationId xmlns:a16="http://schemas.microsoft.com/office/drawing/2014/main" id="{F172FBC7-CCE2-8D8B-1401-0EFF216D7798}"/>
                  </a:ext>
                </a:extLst>
              </p:cNvPr>
              <p:cNvSpPr/>
              <p:nvPr/>
            </p:nvSpPr>
            <p:spPr bwMode="auto">
              <a:xfrm>
                <a:off x="10601800" y="3048118"/>
                <a:ext cx="502322" cy="306978"/>
              </a:xfrm>
              <a:custGeom>
                <a:avLst/>
                <a:gdLst>
                  <a:gd name="T0" fmla="*/ 48 w 54"/>
                  <a:gd name="T1" fmla="*/ 0 h 33"/>
                  <a:gd name="T2" fmla="*/ 39 w 54"/>
                  <a:gd name="T3" fmla="*/ 4 h 33"/>
                  <a:gd name="T4" fmla="*/ 0 w 54"/>
                  <a:gd name="T5" fmla="*/ 33 h 33"/>
                  <a:gd name="T6" fmla="*/ 37 w 54"/>
                  <a:gd name="T7" fmla="*/ 12 h 33"/>
                  <a:gd name="T8" fmla="*/ 54 w 54"/>
                  <a:gd name="T9" fmla="*/ 4 h 33"/>
                  <a:gd name="T10" fmla="*/ 48 w 54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33">
                    <a:moveTo>
                      <a:pt x="48" y="0"/>
                    </a:moveTo>
                    <a:lnTo>
                      <a:pt x="39" y="4"/>
                    </a:lnTo>
                    <a:lnTo>
                      <a:pt x="0" y="33"/>
                    </a:lnTo>
                    <a:lnTo>
                      <a:pt x="37" y="12"/>
                    </a:lnTo>
                    <a:lnTo>
                      <a:pt x="54" y="4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îṩļide">
                <a:extLst>
                  <a:ext uri="{FF2B5EF4-FFF2-40B4-BE49-F238E27FC236}">
                    <a16:creationId xmlns:a16="http://schemas.microsoft.com/office/drawing/2014/main" id="{BCDE7F5F-21BA-56CF-590F-2188E6039127}"/>
                  </a:ext>
                </a:extLst>
              </p:cNvPr>
              <p:cNvSpPr/>
              <p:nvPr/>
            </p:nvSpPr>
            <p:spPr bwMode="auto">
              <a:xfrm>
                <a:off x="9550644" y="2908586"/>
                <a:ext cx="837204" cy="511628"/>
              </a:xfrm>
              <a:custGeom>
                <a:avLst/>
                <a:gdLst>
                  <a:gd name="T0" fmla="*/ 43 w 43"/>
                  <a:gd name="T1" fmla="*/ 24 h 26"/>
                  <a:gd name="T2" fmla="*/ 32 w 43"/>
                  <a:gd name="T3" fmla="*/ 0 h 26"/>
                  <a:gd name="T4" fmla="*/ 0 w 43"/>
                  <a:gd name="T5" fmla="*/ 6 h 26"/>
                  <a:gd name="T6" fmla="*/ 0 w 43"/>
                  <a:gd name="T7" fmla="*/ 8 h 26"/>
                  <a:gd name="T8" fmla="*/ 19 w 43"/>
                  <a:gd name="T9" fmla="*/ 16 h 26"/>
                  <a:gd name="T10" fmla="*/ 41 w 43"/>
                  <a:gd name="T11" fmla="*/ 26 h 26"/>
                  <a:gd name="T12" fmla="*/ 43 w 43"/>
                  <a:gd name="T13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26">
                    <a:moveTo>
                      <a:pt x="43" y="24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1" y="25"/>
                      <a:pt x="42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îSḻídê">
                <a:extLst>
                  <a:ext uri="{FF2B5EF4-FFF2-40B4-BE49-F238E27FC236}">
                    <a16:creationId xmlns:a16="http://schemas.microsoft.com/office/drawing/2014/main" id="{5971A1D7-95D3-2985-5C61-E88FAF774746}"/>
                  </a:ext>
                </a:extLst>
              </p:cNvPr>
              <p:cNvSpPr/>
              <p:nvPr/>
            </p:nvSpPr>
            <p:spPr bwMode="auto">
              <a:xfrm>
                <a:off x="8248325" y="4229510"/>
                <a:ext cx="362792" cy="334882"/>
              </a:xfrm>
              <a:custGeom>
                <a:avLst/>
                <a:gdLst>
                  <a:gd name="T0" fmla="*/ 7 w 19"/>
                  <a:gd name="T1" fmla="*/ 1 h 17"/>
                  <a:gd name="T2" fmla="*/ 5 w 19"/>
                  <a:gd name="T3" fmla="*/ 0 h 17"/>
                  <a:gd name="T4" fmla="*/ 3 w 19"/>
                  <a:gd name="T5" fmla="*/ 3 h 17"/>
                  <a:gd name="T6" fmla="*/ 0 w 19"/>
                  <a:gd name="T7" fmla="*/ 7 h 17"/>
                  <a:gd name="T8" fmla="*/ 10 w 19"/>
                  <a:gd name="T9" fmla="*/ 17 h 17"/>
                  <a:gd name="T10" fmla="*/ 19 w 19"/>
                  <a:gd name="T11" fmla="*/ 15 h 17"/>
                  <a:gd name="T12" fmla="*/ 10 w 19"/>
                  <a:gd name="T13" fmla="*/ 0 h 17"/>
                  <a:gd name="T14" fmla="*/ 7 w 19"/>
                  <a:gd name="T15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7">
                    <a:moveTo>
                      <a:pt x="7" y="1"/>
                    </a:moveTo>
                    <a:cubicBezTo>
                      <a:pt x="6" y="1"/>
                      <a:pt x="6" y="1"/>
                      <a:pt x="5" y="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3" y="17"/>
                      <a:pt x="16" y="16"/>
                      <a:pt x="19" y="1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8" y="1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ïsḻïḑè">
                <a:extLst>
                  <a:ext uri="{FF2B5EF4-FFF2-40B4-BE49-F238E27FC236}">
                    <a16:creationId xmlns:a16="http://schemas.microsoft.com/office/drawing/2014/main" id="{E5C9664F-0BE0-3696-9393-B17465449A5C}"/>
                  </a:ext>
                </a:extLst>
              </p:cNvPr>
              <p:cNvSpPr/>
              <p:nvPr/>
            </p:nvSpPr>
            <p:spPr bwMode="auto">
              <a:xfrm>
                <a:off x="8145997" y="4387646"/>
                <a:ext cx="251164" cy="195350"/>
              </a:xfrm>
              <a:custGeom>
                <a:avLst/>
                <a:gdLst>
                  <a:gd name="T0" fmla="*/ 2 w 13"/>
                  <a:gd name="T1" fmla="*/ 4 h 10"/>
                  <a:gd name="T2" fmla="*/ 0 w 13"/>
                  <a:gd name="T3" fmla="*/ 8 h 10"/>
                  <a:gd name="T4" fmla="*/ 13 w 13"/>
                  <a:gd name="T5" fmla="*/ 9 h 10"/>
                  <a:gd name="T6" fmla="*/ 5 w 13"/>
                  <a:gd name="T7" fmla="*/ 0 h 10"/>
                  <a:gd name="T8" fmla="*/ 2 w 13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2" y="4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4" y="9"/>
                      <a:pt x="9" y="10"/>
                      <a:pt x="13" y="9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ïṡľîḍê">
                <a:extLst>
                  <a:ext uri="{FF2B5EF4-FFF2-40B4-BE49-F238E27FC236}">
                    <a16:creationId xmlns:a16="http://schemas.microsoft.com/office/drawing/2014/main" id="{233B3523-2B25-1BB0-25C1-62D9FAFFB018}"/>
                  </a:ext>
                </a:extLst>
              </p:cNvPr>
              <p:cNvSpPr/>
              <p:nvPr/>
            </p:nvSpPr>
            <p:spPr bwMode="auto">
              <a:xfrm>
                <a:off x="7932049" y="4266718"/>
                <a:ext cx="297672" cy="269768"/>
              </a:xfrm>
              <a:custGeom>
                <a:avLst/>
                <a:gdLst>
                  <a:gd name="T0" fmla="*/ 4 w 15"/>
                  <a:gd name="T1" fmla="*/ 7 h 14"/>
                  <a:gd name="T2" fmla="*/ 8 w 15"/>
                  <a:gd name="T3" fmla="*/ 14 h 14"/>
                  <a:gd name="T4" fmla="*/ 10 w 15"/>
                  <a:gd name="T5" fmla="*/ 14 h 14"/>
                  <a:gd name="T6" fmla="*/ 15 w 15"/>
                  <a:gd name="T7" fmla="*/ 5 h 14"/>
                  <a:gd name="T8" fmla="*/ 10 w 15"/>
                  <a:gd name="T9" fmla="*/ 4 h 14"/>
                  <a:gd name="T10" fmla="*/ 0 w 15"/>
                  <a:gd name="T11" fmla="*/ 0 h 14"/>
                  <a:gd name="T12" fmla="*/ 4 w 15"/>
                  <a:gd name="T13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4">
                    <a:moveTo>
                      <a:pt x="4" y="7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9" y="14"/>
                      <a:pt x="9" y="14"/>
                      <a:pt x="10" y="1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4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isļíḍè">
                <a:extLst>
                  <a:ext uri="{FF2B5EF4-FFF2-40B4-BE49-F238E27FC236}">
                    <a16:creationId xmlns:a16="http://schemas.microsoft.com/office/drawing/2014/main" id="{6F30DAC1-58E1-2455-BCD6-EEE5C43ED423}"/>
                  </a:ext>
                </a:extLst>
              </p:cNvPr>
              <p:cNvSpPr/>
              <p:nvPr/>
            </p:nvSpPr>
            <p:spPr bwMode="auto">
              <a:xfrm>
                <a:off x="6685543" y="3029514"/>
                <a:ext cx="799996" cy="967436"/>
              </a:xfrm>
              <a:custGeom>
                <a:avLst/>
                <a:gdLst>
                  <a:gd name="T0" fmla="*/ 39 w 41"/>
                  <a:gd name="T1" fmla="*/ 0 h 50"/>
                  <a:gd name="T2" fmla="*/ 2 w 41"/>
                  <a:gd name="T3" fmla="*/ 2 h 50"/>
                  <a:gd name="T4" fmla="*/ 2 w 41"/>
                  <a:gd name="T5" fmla="*/ 3 h 50"/>
                  <a:gd name="T6" fmla="*/ 0 w 41"/>
                  <a:gd name="T7" fmla="*/ 6 h 50"/>
                  <a:gd name="T8" fmla="*/ 17 w 41"/>
                  <a:gd name="T9" fmla="*/ 44 h 50"/>
                  <a:gd name="T10" fmla="*/ 19 w 41"/>
                  <a:gd name="T11" fmla="*/ 50 h 50"/>
                  <a:gd name="T12" fmla="*/ 41 w 41"/>
                  <a:gd name="T13" fmla="*/ 3 h 50"/>
                  <a:gd name="T14" fmla="*/ 39 w 41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50">
                    <a:moveTo>
                      <a:pt x="39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1" y="5"/>
                      <a:pt x="0" y="6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0" y="3"/>
                      <a:pt x="39" y="2"/>
                      <a:pt x="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îšļîḍe">
                <a:extLst>
                  <a:ext uri="{FF2B5EF4-FFF2-40B4-BE49-F238E27FC236}">
                    <a16:creationId xmlns:a16="http://schemas.microsoft.com/office/drawing/2014/main" id="{C4B84744-09EB-F8BA-2453-F669BE004E9C}"/>
                  </a:ext>
                </a:extLst>
              </p:cNvPr>
              <p:cNvSpPr/>
              <p:nvPr/>
            </p:nvSpPr>
            <p:spPr bwMode="auto">
              <a:xfrm>
                <a:off x="9662272" y="1727195"/>
                <a:ext cx="195350" cy="334882"/>
              </a:xfrm>
              <a:custGeom>
                <a:avLst/>
                <a:gdLst>
                  <a:gd name="T0" fmla="*/ 0 w 10"/>
                  <a:gd name="T1" fmla="*/ 3 h 17"/>
                  <a:gd name="T2" fmla="*/ 4 w 10"/>
                  <a:gd name="T3" fmla="*/ 15 h 17"/>
                  <a:gd name="T4" fmla="*/ 5 w 10"/>
                  <a:gd name="T5" fmla="*/ 17 h 17"/>
                  <a:gd name="T6" fmla="*/ 6 w 10"/>
                  <a:gd name="T7" fmla="*/ 17 h 17"/>
                  <a:gd name="T8" fmla="*/ 6 w 10"/>
                  <a:gd name="T9" fmla="*/ 17 h 17"/>
                  <a:gd name="T10" fmla="*/ 10 w 10"/>
                  <a:gd name="T11" fmla="*/ 4 h 17"/>
                  <a:gd name="T12" fmla="*/ 8 w 10"/>
                  <a:gd name="T13" fmla="*/ 1 h 17"/>
                  <a:gd name="T14" fmla="*/ 2 w 10"/>
                  <a:gd name="T15" fmla="*/ 0 h 17"/>
                  <a:gd name="T16" fmla="*/ 0 w 10"/>
                  <a:gd name="T17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7">
                    <a:moveTo>
                      <a:pt x="0" y="3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3"/>
                      <a:pt x="8" y="2"/>
                      <a:pt x="8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íşlíde">
                <a:extLst>
                  <a:ext uri="{FF2B5EF4-FFF2-40B4-BE49-F238E27FC236}">
                    <a16:creationId xmlns:a16="http://schemas.microsoft.com/office/drawing/2014/main" id="{BC523AA4-98B9-8FA1-88BC-8740A4DB631F}"/>
                  </a:ext>
                </a:extLst>
              </p:cNvPr>
              <p:cNvSpPr/>
              <p:nvPr/>
            </p:nvSpPr>
            <p:spPr bwMode="auto">
              <a:xfrm>
                <a:off x="8034371" y="3624860"/>
                <a:ext cx="325582" cy="474418"/>
              </a:xfrm>
              <a:custGeom>
                <a:avLst/>
                <a:gdLst>
                  <a:gd name="T0" fmla="*/ 9 w 17"/>
                  <a:gd name="T1" fmla="*/ 1 h 24"/>
                  <a:gd name="T2" fmla="*/ 7 w 17"/>
                  <a:gd name="T3" fmla="*/ 0 h 24"/>
                  <a:gd name="T4" fmla="*/ 0 w 17"/>
                  <a:gd name="T5" fmla="*/ 7 h 24"/>
                  <a:gd name="T6" fmla="*/ 1 w 17"/>
                  <a:gd name="T7" fmla="*/ 10 h 24"/>
                  <a:gd name="T8" fmla="*/ 0 w 17"/>
                  <a:gd name="T9" fmla="*/ 12 h 24"/>
                  <a:gd name="T10" fmla="*/ 15 w 17"/>
                  <a:gd name="T11" fmla="*/ 24 h 24"/>
                  <a:gd name="T12" fmla="*/ 17 w 17"/>
                  <a:gd name="T13" fmla="*/ 23 h 24"/>
                  <a:gd name="T14" fmla="*/ 11 w 17"/>
                  <a:gd name="T15" fmla="*/ 6 h 24"/>
                  <a:gd name="T16" fmla="*/ 10 w 17"/>
                  <a:gd name="T17" fmla="*/ 1 h 24"/>
                  <a:gd name="T18" fmla="*/ 9 w 17"/>
                  <a:gd name="T19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24">
                    <a:moveTo>
                      <a:pt x="9" y="1"/>
                    </a:moveTo>
                    <a:cubicBezTo>
                      <a:pt x="8" y="1"/>
                      <a:pt x="7" y="1"/>
                      <a:pt x="7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1" y="9"/>
                      <a:pt x="1" y="10"/>
                    </a:cubicBezTo>
                    <a:cubicBezTo>
                      <a:pt x="1" y="11"/>
                      <a:pt x="0" y="11"/>
                      <a:pt x="0" y="12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3"/>
                      <a:pt x="16" y="23"/>
                      <a:pt x="17" y="23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ïṩļide">
                <a:extLst>
                  <a:ext uri="{FF2B5EF4-FFF2-40B4-BE49-F238E27FC236}">
                    <a16:creationId xmlns:a16="http://schemas.microsoft.com/office/drawing/2014/main" id="{DA74A9A8-5ECB-7583-DDB0-AF1C0BEEC85D}"/>
                  </a:ext>
                </a:extLst>
              </p:cNvPr>
              <p:cNvSpPr/>
              <p:nvPr/>
            </p:nvSpPr>
            <p:spPr bwMode="auto">
              <a:xfrm>
                <a:off x="8443671" y="1885337"/>
                <a:ext cx="446510" cy="520928"/>
              </a:xfrm>
              <a:custGeom>
                <a:avLst/>
                <a:gdLst>
                  <a:gd name="T0" fmla="*/ 1 w 23"/>
                  <a:gd name="T1" fmla="*/ 13 h 27"/>
                  <a:gd name="T2" fmla="*/ 0 w 23"/>
                  <a:gd name="T3" fmla="*/ 14 h 27"/>
                  <a:gd name="T4" fmla="*/ 2 w 23"/>
                  <a:gd name="T5" fmla="*/ 15 h 27"/>
                  <a:gd name="T6" fmla="*/ 23 w 23"/>
                  <a:gd name="T7" fmla="*/ 27 h 27"/>
                  <a:gd name="T8" fmla="*/ 13 w 23"/>
                  <a:gd name="T9" fmla="*/ 3 h 27"/>
                  <a:gd name="T10" fmla="*/ 12 w 23"/>
                  <a:gd name="T11" fmla="*/ 1 h 27"/>
                  <a:gd name="T12" fmla="*/ 11 w 23"/>
                  <a:gd name="T13" fmla="*/ 1 h 27"/>
                  <a:gd name="T14" fmla="*/ 8 w 23"/>
                  <a:gd name="T15" fmla="*/ 0 h 27"/>
                  <a:gd name="T16" fmla="*/ 0 w 23"/>
                  <a:gd name="T17" fmla="*/ 9 h 27"/>
                  <a:gd name="T18" fmla="*/ 0 w 23"/>
                  <a:gd name="T19" fmla="*/ 10 h 27"/>
                  <a:gd name="T20" fmla="*/ 1 w 23"/>
                  <a:gd name="T21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7">
                    <a:moveTo>
                      <a:pt x="1" y="13"/>
                    </a:moveTo>
                    <a:cubicBezTo>
                      <a:pt x="0" y="13"/>
                      <a:pt x="0" y="14"/>
                      <a:pt x="0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10" y="1"/>
                      <a:pt x="9" y="0"/>
                      <a:pt x="8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2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íSľîḋè">
                <a:extLst>
                  <a:ext uri="{FF2B5EF4-FFF2-40B4-BE49-F238E27FC236}">
                    <a16:creationId xmlns:a16="http://schemas.microsoft.com/office/drawing/2014/main" id="{94489241-4657-D5F5-1EA2-6058D7C0D711}"/>
                  </a:ext>
                </a:extLst>
              </p:cNvPr>
              <p:cNvSpPr/>
              <p:nvPr/>
            </p:nvSpPr>
            <p:spPr bwMode="auto">
              <a:xfrm>
                <a:off x="8694836" y="1866733"/>
                <a:ext cx="539532" cy="539532"/>
              </a:xfrm>
              <a:custGeom>
                <a:avLst/>
                <a:gdLst>
                  <a:gd name="T0" fmla="*/ 0 w 28"/>
                  <a:gd name="T1" fmla="*/ 1 h 28"/>
                  <a:gd name="T2" fmla="*/ 12 w 28"/>
                  <a:gd name="T3" fmla="*/ 28 h 28"/>
                  <a:gd name="T4" fmla="*/ 24 w 28"/>
                  <a:gd name="T5" fmla="*/ 19 h 28"/>
                  <a:gd name="T6" fmla="*/ 28 w 28"/>
                  <a:gd name="T7" fmla="*/ 15 h 28"/>
                  <a:gd name="T8" fmla="*/ 27 w 28"/>
                  <a:gd name="T9" fmla="*/ 13 h 28"/>
                  <a:gd name="T10" fmla="*/ 27 w 28"/>
                  <a:gd name="T11" fmla="*/ 11 h 28"/>
                  <a:gd name="T12" fmla="*/ 11 w 28"/>
                  <a:gd name="T13" fmla="*/ 4 h 28"/>
                  <a:gd name="T14" fmla="*/ 2 w 28"/>
                  <a:gd name="T15" fmla="*/ 0 h 28"/>
                  <a:gd name="T16" fmla="*/ 0 w 28"/>
                  <a:gd name="T17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0" y="1"/>
                    </a:moveTo>
                    <a:cubicBezTo>
                      <a:pt x="12" y="28"/>
                      <a:pt x="12" y="28"/>
                      <a:pt x="12" y="28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7" y="15"/>
                      <a:pt x="27" y="14"/>
                      <a:pt x="27" y="13"/>
                    </a:cubicBezTo>
                    <a:cubicBezTo>
                      <a:pt x="27" y="12"/>
                      <a:pt x="27" y="12"/>
                      <a:pt x="27" y="11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íš1ïdê">
                <a:extLst>
                  <a:ext uri="{FF2B5EF4-FFF2-40B4-BE49-F238E27FC236}">
                    <a16:creationId xmlns:a16="http://schemas.microsoft.com/office/drawing/2014/main" id="{E548DD7C-1678-CA08-F872-25A4BE4A2889}"/>
                  </a:ext>
                </a:extLst>
              </p:cNvPr>
              <p:cNvSpPr/>
              <p:nvPr/>
            </p:nvSpPr>
            <p:spPr bwMode="auto">
              <a:xfrm>
                <a:off x="10322730" y="2778354"/>
                <a:ext cx="706972" cy="613950"/>
              </a:xfrm>
              <a:custGeom>
                <a:avLst/>
                <a:gdLst>
                  <a:gd name="T0" fmla="*/ 3 w 36"/>
                  <a:gd name="T1" fmla="*/ 0 h 32"/>
                  <a:gd name="T2" fmla="*/ 0 w 36"/>
                  <a:gd name="T3" fmla="*/ 3 h 32"/>
                  <a:gd name="T4" fmla="*/ 5 w 36"/>
                  <a:gd name="T5" fmla="*/ 30 h 32"/>
                  <a:gd name="T6" fmla="*/ 5 w 36"/>
                  <a:gd name="T7" fmla="*/ 30 h 32"/>
                  <a:gd name="T8" fmla="*/ 9 w 36"/>
                  <a:gd name="T9" fmla="*/ 32 h 32"/>
                  <a:gd name="T10" fmla="*/ 24 w 36"/>
                  <a:gd name="T11" fmla="*/ 22 h 32"/>
                  <a:gd name="T12" fmla="*/ 36 w 36"/>
                  <a:gd name="T13" fmla="*/ 13 h 32"/>
                  <a:gd name="T14" fmla="*/ 3 w 36"/>
                  <a:gd name="T1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2">
                    <a:moveTo>
                      <a:pt x="3" y="0"/>
                    </a:moveTo>
                    <a:cubicBezTo>
                      <a:pt x="2" y="2"/>
                      <a:pt x="1" y="3"/>
                      <a:pt x="0" y="3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7" y="30"/>
                      <a:pt x="8" y="31"/>
                      <a:pt x="9" y="3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36" y="13"/>
                      <a:pt x="36" y="13"/>
                      <a:pt x="36" y="13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î$ļíḑe">
                <a:extLst>
                  <a:ext uri="{FF2B5EF4-FFF2-40B4-BE49-F238E27FC236}">
                    <a16:creationId xmlns:a16="http://schemas.microsoft.com/office/drawing/2014/main" id="{80F489FD-8563-7C7D-E487-DA99952025BA}"/>
                  </a:ext>
                </a:extLst>
              </p:cNvPr>
              <p:cNvSpPr/>
              <p:nvPr/>
            </p:nvSpPr>
            <p:spPr bwMode="auto">
              <a:xfrm>
                <a:off x="9764594" y="5196945"/>
                <a:ext cx="306978" cy="799996"/>
              </a:xfrm>
              <a:custGeom>
                <a:avLst/>
                <a:gdLst>
                  <a:gd name="T0" fmla="*/ 13 w 16"/>
                  <a:gd name="T1" fmla="*/ 0 h 41"/>
                  <a:gd name="T2" fmla="*/ 2 w 16"/>
                  <a:gd name="T3" fmla="*/ 34 h 41"/>
                  <a:gd name="T4" fmla="*/ 0 w 16"/>
                  <a:gd name="T5" fmla="*/ 41 h 41"/>
                  <a:gd name="T6" fmla="*/ 16 w 16"/>
                  <a:gd name="T7" fmla="*/ 39 h 41"/>
                  <a:gd name="T8" fmla="*/ 13 w 16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1">
                    <a:moveTo>
                      <a:pt x="13" y="0"/>
                    </a:moveTo>
                    <a:cubicBezTo>
                      <a:pt x="2" y="34"/>
                      <a:pt x="2" y="34"/>
                      <a:pt x="2" y="34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4" y="30"/>
                      <a:pt x="12" y="15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isḷïḑé">
                <a:extLst>
                  <a:ext uri="{FF2B5EF4-FFF2-40B4-BE49-F238E27FC236}">
                    <a16:creationId xmlns:a16="http://schemas.microsoft.com/office/drawing/2014/main" id="{19D952D8-7DDB-7DC4-3071-DF078FF89AFC}"/>
                  </a:ext>
                </a:extLst>
              </p:cNvPr>
              <p:cNvSpPr/>
              <p:nvPr/>
            </p:nvSpPr>
            <p:spPr bwMode="auto">
              <a:xfrm>
                <a:off x="9466922" y="3122536"/>
                <a:ext cx="279068" cy="911622"/>
              </a:xfrm>
              <a:custGeom>
                <a:avLst/>
                <a:gdLst>
                  <a:gd name="T0" fmla="*/ 14 w 14"/>
                  <a:gd name="T1" fmla="*/ 41 h 47"/>
                  <a:gd name="T2" fmla="*/ 0 w 14"/>
                  <a:gd name="T3" fmla="*/ 0 h 47"/>
                  <a:gd name="T4" fmla="*/ 0 w 14"/>
                  <a:gd name="T5" fmla="*/ 0 h 47"/>
                  <a:gd name="T6" fmla="*/ 2 w 14"/>
                  <a:gd name="T7" fmla="*/ 47 h 47"/>
                  <a:gd name="T8" fmla="*/ 11 w 14"/>
                  <a:gd name="T9" fmla="*/ 45 h 47"/>
                  <a:gd name="T10" fmla="*/ 11 w 14"/>
                  <a:gd name="T11" fmla="*/ 45 h 47"/>
                  <a:gd name="T12" fmla="*/ 14 w 14"/>
                  <a:gd name="T13" fmla="*/ 4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47">
                    <a:moveTo>
                      <a:pt x="14" y="4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3"/>
                      <a:pt x="13" y="42"/>
                      <a:pt x="14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íṥlíḑê">
                <a:extLst>
                  <a:ext uri="{FF2B5EF4-FFF2-40B4-BE49-F238E27FC236}">
                    <a16:creationId xmlns:a16="http://schemas.microsoft.com/office/drawing/2014/main" id="{981C0339-6F40-005F-E40D-B15AF4D76848}"/>
                  </a:ext>
                </a:extLst>
              </p:cNvPr>
              <p:cNvSpPr/>
              <p:nvPr/>
            </p:nvSpPr>
            <p:spPr bwMode="auto">
              <a:xfrm>
                <a:off x="7606465" y="2443473"/>
                <a:ext cx="576740" cy="1051160"/>
              </a:xfrm>
              <a:custGeom>
                <a:avLst/>
                <a:gdLst>
                  <a:gd name="T0" fmla="*/ 28 w 30"/>
                  <a:gd name="T1" fmla="*/ 54 h 54"/>
                  <a:gd name="T2" fmla="*/ 30 w 30"/>
                  <a:gd name="T3" fmla="*/ 53 h 54"/>
                  <a:gd name="T4" fmla="*/ 29 w 30"/>
                  <a:gd name="T5" fmla="*/ 11 h 54"/>
                  <a:gd name="T6" fmla="*/ 29 w 30"/>
                  <a:gd name="T7" fmla="*/ 1 h 54"/>
                  <a:gd name="T8" fmla="*/ 28 w 30"/>
                  <a:gd name="T9" fmla="*/ 1 h 54"/>
                  <a:gd name="T10" fmla="*/ 26 w 30"/>
                  <a:gd name="T11" fmla="*/ 0 h 54"/>
                  <a:gd name="T12" fmla="*/ 0 w 30"/>
                  <a:gd name="T13" fmla="*/ 27 h 54"/>
                  <a:gd name="T14" fmla="*/ 1 w 30"/>
                  <a:gd name="T15" fmla="*/ 30 h 54"/>
                  <a:gd name="T16" fmla="*/ 0 w 30"/>
                  <a:gd name="T17" fmla="*/ 32 h 54"/>
                  <a:gd name="T18" fmla="*/ 8 w 30"/>
                  <a:gd name="T19" fmla="*/ 38 h 54"/>
                  <a:gd name="T20" fmla="*/ 28 w 30"/>
                  <a:gd name="T2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54">
                    <a:moveTo>
                      <a:pt x="28" y="54"/>
                    </a:moveTo>
                    <a:cubicBezTo>
                      <a:pt x="28" y="54"/>
                      <a:pt x="29" y="53"/>
                      <a:pt x="30" y="53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8" y="1"/>
                    </a:cubicBezTo>
                    <a:cubicBezTo>
                      <a:pt x="28" y="1"/>
                      <a:pt x="27" y="0"/>
                      <a:pt x="26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8"/>
                      <a:pt x="1" y="29"/>
                      <a:pt x="1" y="30"/>
                    </a:cubicBezTo>
                    <a:cubicBezTo>
                      <a:pt x="1" y="30"/>
                      <a:pt x="1" y="31"/>
                      <a:pt x="0" y="32"/>
                    </a:cubicBezTo>
                    <a:cubicBezTo>
                      <a:pt x="8" y="38"/>
                      <a:pt x="8" y="38"/>
                      <a:pt x="8" y="38"/>
                    </a:cubicBezTo>
                    <a:lnTo>
                      <a:pt x="28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íş1ídè">
                <a:extLst>
                  <a:ext uri="{FF2B5EF4-FFF2-40B4-BE49-F238E27FC236}">
                    <a16:creationId xmlns:a16="http://schemas.microsoft.com/office/drawing/2014/main" id="{0C4AE267-9859-E0F5-B515-2A205F7FBAA2}"/>
                  </a:ext>
                </a:extLst>
              </p:cNvPr>
              <p:cNvSpPr/>
              <p:nvPr/>
            </p:nvSpPr>
            <p:spPr bwMode="auto">
              <a:xfrm>
                <a:off x="10462268" y="3941136"/>
                <a:ext cx="548836" cy="855810"/>
              </a:xfrm>
              <a:custGeom>
                <a:avLst/>
                <a:gdLst>
                  <a:gd name="T0" fmla="*/ 3 w 28"/>
                  <a:gd name="T1" fmla="*/ 0 h 44"/>
                  <a:gd name="T2" fmla="*/ 0 w 28"/>
                  <a:gd name="T3" fmla="*/ 4 h 44"/>
                  <a:gd name="T4" fmla="*/ 4 w 28"/>
                  <a:gd name="T5" fmla="*/ 21 h 44"/>
                  <a:gd name="T6" fmla="*/ 9 w 28"/>
                  <a:gd name="T7" fmla="*/ 44 h 44"/>
                  <a:gd name="T8" fmla="*/ 16 w 28"/>
                  <a:gd name="T9" fmla="*/ 28 h 44"/>
                  <a:gd name="T10" fmla="*/ 16 w 28"/>
                  <a:gd name="T11" fmla="*/ 27 h 44"/>
                  <a:gd name="T12" fmla="*/ 17 w 28"/>
                  <a:gd name="T13" fmla="*/ 27 h 44"/>
                  <a:gd name="T14" fmla="*/ 17 w 28"/>
                  <a:gd name="T15" fmla="*/ 27 h 44"/>
                  <a:gd name="T16" fmla="*/ 19 w 28"/>
                  <a:gd name="T17" fmla="*/ 26 h 44"/>
                  <a:gd name="T18" fmla="*/ 20 w 28"/>
                  <a:gd name="T19" fmla="*/ 22 h 44"/>
                  <a:gd name="T20" fmla="*/ 28 w 28"/>
                  <a:gd name="T21" fmla="*/ 2 h 44"/>
                  <a:gd name="T22" fmla="*/ 3 w 28"/>
                  <a:gd name="T2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44">
                    <a:moveTo>
                      <a:pt x="3" y="0"/>
                    </a:moveTo>
                    <a:cubicBezTo>
                      <a:pt x="3" y="2"/>
                      <a:pt x="2" y="3"/>
                      <a:pt x="0" y="4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3" y="40"/>
                      <a:pt x="16" y="34"/>
                      <a:pt x="16" y="28"/>
                    </a:cubicBezTo>
                    <a:cubicBezTo>
                      <a:pt x="16" y="28"/>
                      <a:pt x="16" y="28"/>
                      <a:pt x="16" y="27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8" y="27"/>
                      <a:pt x="18" y="27"/>
                      <a:pt x="19" y="26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8" y="2"/>
                      <a:pt x="28" y="2"/>
                      <a:pt x="28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isḷíḍé">
                <a:extLst>
                  <a:ext uri="{FF2B5EF4-FFF2-40B4-BE49-F238E27FC236}">
                    <a16:creationId xmlns:a16="http://schemas.microsoft.com/office/drawing/2014/main" id="{47AF6B4D-89FC-F69E-ED21-C65C19C7ABFC}"/>
                  </a:ext>
                </a:extLst>
              </p:cNvPr>
              <p:cNvSpPr/>
              <p:nvPr/>
            </p:nvSpPr>
            <p:spPr bwMode="auto">
              <a:xfrm>
                <a:off x="11066912" y="3085328"/>
                <a:ext cx="111628" cy="520928"/>
              </a:xfrm>
              <a:custGeom>
                <a:avLst/>
                <a:gdLst>
                  <a:gd name="T0" fmla="*/ 0 w 6"/>
                  <a:gd name="T1" fmla="*/ 27 h 27"/>
                  <a:gd name="T2" fmla="*/ 5 w 6"/>
                  <a:gd name="T3" fmla="*/ 15 h 27"/>
                  <a:gd name="T4" fmla="*/ 4 w 6"/>
                  <a:gd name="T5" fmla="*/ 11 h 27"/>
                  <a:gd name="T6" fmla="*/ 4 w 6"/>
                  <a:gd name="T7" fmla="*/ 11 h 27"/>
                  <a:gd name="T8" fmla="*/ 5 w 6"/>
                  <a:gd name="T9" fmla="*/ 3 h 27"/>
                  <a:gd name="T10" fmla="*/ 4 w 6"/>
                  <a:gd name="T11" fmla="*/ 0 h 27"/>
                  <a:gd name="T12" fmla="*/ 3 w 6"/>
                  <a:gd name="T13" fmla="*/ 0 h 27"/>
                  <a:gd name="T14" fmla="*/ 3 w 6"/>
                  <a:gd name="T15" fmla="*/ 0 h 27"/>
                  <a:gd name="T16" fmla="*/ 0 w 6"/>
                  <a:gd name="T1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7">
                    <a:moveTo>
                      <a:pt x="0" y="27"/>
                    </a:moveTo>
                    <a:cubicBezTo>
                      <a:pt x="4" y="25"/>
                      <a:pt x="6" y="20"/>
                      <a:pt x="5" y="15"/>
                    </a:cubicBezTo>
                    <a:cubicBezTo>
                      <a:pt x="5" y="14"/>
                      <a:pt x="4" y="12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8"/>
                      <a:pt x="5" y="6"/>
                      <a:pt x="5" y="3"/>
                    </a:cubicBezTo>
                    <a:cubicBezTo>
                      <a:pt x="5" y="2"/>
                      <a:pt x="5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iŝḻíďê">
                <a:extLst>
                  <a:ext uri="{FF2B5EF4-FFF2-40B4-BE49-F238E27FC236}">
                    <a16:creationId xmlns:a16="http://schemas.microsoft.com/office/drawing/2014/main" id="{A43F310D-0858-15D9-A6FB-6A9EEF063E94}"/>
                  </a:ext>
                </a:extLst>
              </p:cNvPr>
              <p:cNvSpPr/>
              <p:nvPr/>
            </p:nvSpPr>
            <p:spPr bwMode="auto">
              <a:xfrm>
                <a:off x="10108782" y="3978346"/>
                <a:ext cx="511628" cy="855810"/>
              </a:xfrm>
              <a:custGeom>
                <a:avLst/>
                <a:gdLst>
                  <a:gd name="T0" fmla="*/ 13 w 26"/>
                  <a:gd name="T1" fmla="*/ 0 h 44"/>
                  <a:gd name="T2" fmla="*/ 8 w 26"/>
                  <a:gd name="T3" fmla="*/ 2 h 44"/>
                  <a:gd name="T4" fmla="*/ 0 w 26"/>
                  <a:gd name="T5" fmla="*/ 6 h 44"/>
                  <a:gd name="T6" fmla="*/ 5 w 26"/>
                  <a:gd name="T7" fmla="*/ 14 h 44"/>
                  <a:gd name="T8" fmla="*/ 25 w 26"/>
                  <a:gd name="T9" fmla="*/ 44 h 44"/>
                  <a:gd name="T10" fmla="*/ 26 w 26"/>
                  <a:gd name="T11" fmla="*/ 43 h 44"/>
                  <a:gd name="T12" fmla="*/ 17 w 26"/>
                  <a:gd name="T13" fmla="*/ 2 h 44"/>
                  <a:gd name="T14" fmla="*/ 16 w 26"/>
                  <a:gd name="T15" fmla="*/ 2 h 44"/>
                  <a:gd name="T16" fmla="*/ 13 w 26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44">
                    <a:moveTo>
                      <a:pt x="13" y="0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5" y="44"/>
                      <a:pt x="26" y="43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5" y="2"/>
                      <a:pt x="13" y="1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íṣḻíďê">
                <a:extLst>
                  <a:ext uri="{FF2B5EF4-FFF2-40B4-BE49-F238E27FC236}">
                    <a16:creationId xmlns:a16="http://schemas.microsoft.com/office/drawing/2014/main" id="{BBC779B2-7E1F-7532-ED62-8C51643319D1}"/>
                  </a:ext>
                </a:extLst>
              </p:cNvPr>
              <p:cNvSpPr/>
              <p:nvPr/>
            </p:nvSpPr>
            <p:spPr bwMode="auto">
              <a:xfrm>
                <a:off x="8248325" y="3606254"/>
                <a:ext cx="967436" cy="530232"/>
              </a:xfrm>
              <a:custGeom>
                <a:avLst/>
                <a:gdLst>
                  <a:gd name="T0" fmla="*/ 49 w 50"/>
                  <a:gd name="T1" fmla="*/ 22 h 27"/>
                  <a:gd name="T2" fmla="*/ 50 w 50"/>
                  <a:gd name="T3" fmla="*/ 21 h 27"/>
                  <a:gd name="T4" fmla="*/ 5 w 50"/>
                  <a:gd name="T5" fmla="*/ 1 h 27"/>
                  <a:gd name="T6" fmla="*/ 2 w 50"/>
                  <a:gd name="T7" fmla="*/ 0 h 27"/>
                  <a:gd name="T8" fmla="*/ 0 w 50"/>
                  <a:gd name="T9" fmla="*/ 2 h 27"/>
                  <a:gd name="T10" fmla="*/ 7 w 50"/>
                  <a:gd name="T11" fmla="*/ 23 h 27"/>
                  <a:gd name="T12" fmla="*/ 8 w 50"/>
                  <a:gd name="T13" fmla="*/ 23 h 27"/>
                  <a:gd name="T14" fmla="*/ 12 w 50"/>
                  <a:gd name="T15" fmla="*/ 27 h 27"/>
                  <a:gd name="T16" fmla="*/ 45 w 50"/>
                  <a:gd name="T17" fmla="*/ 23 h 27"/>
                  <a:gd name="T18" fmla="*/ 50 w 50"/>
                  <a:gd name="T19" fmla="*/ 23 h 27"/>
                  <a:gd name="T20" fmla="*/ 49 w 50"/>
                  <a:gd name="T21" fmla="*/ 2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27">
                    <a:moveTo>
                      <a:pt x="49" y="22"/>
                    </a:moveTo>
                    <a:cubicBezTo>
                      <a:pt x="50" y="22"/>
                      <a:pt x="50" y="21"/>
                      <a:pt x="50" y="2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8" y="23"/>
                    </a:cubicBezTo>
                    <a:cubicBezTo>
                      <a:pt x="10" y="24"/>
                      <a:pt x="12" y="25"/>
                      <a:pt x="12" y="27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9" y="22"/>
                      <a:pt x="49" y="22"/>
                      <a:pt x="49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íṥļïḋé">
                <a:extLst>
                  <a:ext uri="{FF2B5EF4-FFF2-40B4-BE49-F238E27FC236}">
                    <a16:creationId xmlns:a16="http://schemas.microsoft.com/office/drawing/2014/main" id="{BDFEC648-D102-DC4C-E5F7-E909E4883474}"/>
                  </a:ext>
                </a:extLst>
              </p:cNvPr>
              <p:cNvSpPr/>
              <p:nvPr/>
            </p:nvSpPr>
            <p:spPr bwMode="auto">
              <a:xfrm>
                <a:off x="8183207" y="2424869"/>
                <a:ext cx="548836" cy="1051160"/>
              </a:xfrm>
              <a:custGeom>
                <a:avLst/>
                <a:gdLst>
                  <a:gd name="T0" fmla="*/ 2 w 28"/>
                  <a:gd name="T1" fmla="*/ 54 h 54"/>
                  <a:gd name="T2" fmla="*/ 4 w 28"/>
                  <a:gd name="T3" fmla="*/ 54 h 54"/>
                  <a:gd name="T4" fmla="*/ 28 w 28"/>
                  <a:gd name="T5" fmla="*/ 21 h 54"/>
                  <a:gd name="T6" fmla="*/ 26 w 28"/>
                  <a:gd name="T7" fmla="*/ 17 h 54"/>
                  <a:gd name="T8" fmla="*/ 27 w 28"/>
                  <a:gd name="T9" fmla="*/ 15 h 54"/>
                  <a:gd name="T10" fmla="*/ 10 w 28"/>
                  <a:gd name="T11" fmla="*/ 5 h 54"/>
                  <a:gd name="T12" fmla="*/ 2 w 28"/>
                  <a:gd name="T13" fmla="*/ 0 h 54"/>
                  <a:gd name="T14" fmla="*/ 0 w 28"/>
                  <a:gd name="T15" fmla="*/ 2 h 54"/>
                  <a:gd name="T16" fmla="*/ 0 w 28"/>
                  <a:gd name="T17" fmla="*/ 20 h 54"/>
                  <a:gd name="T18" fmla="*/ 2 w 28"/>
                  <a:gd name="T19" fmla="*/ 54 h 54"/>
                  <a:gd name="T20" fmla="*/ 2 w 28"/>
                  <a:gd name="T2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2" y="54"/>
                    </a:moveTo>
                    <a:cubicBezTo>
                      <a:pt x="3" y="54"/>
                      <a:pt x="3" y="54"/>
                      <a:pt x="4" y="54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7" y="20"/>
                      <a:pt x="26" y="18"/>
                      <a:pt x="26" y="17"/>
                    </a:cubicBezTo>
                    <a:cubicBezTo>
                      <a:pt x="26" y="16"/>
                      <a:pt x="27" y="16"/>
                      <a:pt x="27" y="1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işliḍe">
                <a:extLst>
                  <a:ext uri="{FF2B5EF4-FFF2-40B4-BE49-F238E27FC236}">
                    <a16:creationId xmlns:a16="http://schemas.microsoft.com/office/drawing/2014/main" id="{746D292E-3674-8FE9-144B-C197A2AE78E1}"/>
                  </a:ext>
                </a:extLst>
              </p:cNvPr>
              <p:cNvSpPr/>
              <p:nvPr/>
            </p:nvSpPr>
            <p:spPr bwMode="auto">
              <a:xfrm>
                <a:off x="8285535" y="2815564"/>
                <a:ext cx="1106974" cy="716278"/>
              </a:xfrm>
              <a:custGeom>
                <a:avLst/>
                <a:gdLst>
                  <a:gd name="T0" fmla="*/ 56 w 57"/>
                  <a:gd name="T1" fmla="*/ 11 h 37"/>
                  <a:gd name="T2" fmla="*/ 56 w 57"/>
                  <a:gd name="T3" fmla="*/ 11 h 37"/>
                  <a:gd name="T4" fmla="*/ 42 w 57"/>
                  <a:gd name="T5" fmla="*/ 4 h 37"/>
                  <a:gd name="T6" fmla="*/ 30 w 57"/>
                  <a:gd name="T7" fmla="*/ 0 h 37"/>
                  <a:gd name="T8" fmla="*/ 26 w 57"/>
                  <a:gd name="T9" fmla="*/ 2 h 37"/>
                  <a:gd name="T10" fmla="*/ 24 w 57"/>
                  <a:gd name="T11" fmla="*/ 1 h 37"/>
                  <a:gd name="T12" fmla="*/ 21 w 57"/>
                  <a:gd name="T13" fmla="*/ 6 h 37"/>
                  <a:gd name="T14" fmla="*/ 0 w 57"/>
                  <a:gd name="T15" fmla="*/ 35 h 37"/>
                  <a:gd name="T16" fmla="*/ 1 w 57"/>
                  <a:gd name="T17" fmla="*/ 37 h 37"/>
                  <a:gd name="T18" fmla="*/ 38 w 57"/>
                  <a:gd name="T19" fmla="*/ 21 h 37"/>
                  <a:gd name="T20" fmla="*/ 57 w 57"/>
                  <a:gd name="T21" fmla="*/ 13 h 37"/>
                  <a:gd name="T22" fmla="*/ 56 w 57"/>
                  <a:gd name="T23" fmla="*/ 1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" h="37">
                    <a:moveTo>
                      <a:pt x="56" y="11"/>
                    </a:moveTo>
                    <a:cubicBezTo>
                      <a:pt x="56" y="11"/>
                      <a:pt x="56" y="11"/>
                      <a:pt x="56" y="11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1"/>
                      <a:pt x="28" y="2"/>
                      <a:pt x="26" y="2"/>
                    </a:cubicBezTo>
                    <a:cubicBezTo>
                      <a:pt x="25" y="2"/>
                      <a:pt x="24" y="2"/>
                      <a:pt x="24" y="1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1" y="36"/>
                      <a:pt x="1" y="37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6" y="12"/>
                      <a:pt x="56" y="12"/>
                      <a:pt x="5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ïS1íḋè">
                <a:extLst>
                  <a:ext uri="{FF2B5EF4-FFF2-40B4-BE49-F238E27FC236}">
                    <a16:creationId xmlns:a16="http://schemas.microsoft.com/office/drawing/2014/main" id="{987EF8BA-0647-C9A2-EF54-E95270B90893}"/>
                  </a:ext>
                </a:extLst>
              </p:cNvPr>
              <p:cNvSpPr/>
              <p:nvPr/>
            </p:nvSpPr>
            <p:spPr bwMode="auto">
              <a:xfrm>
                <a:off x="9801804" y="1764405"/>
                <a:ext cx="427904" cy="316278"/>
              </a:xfrm>
              <a:custGeom>
                <a:avLst/>
                <a:gdLst>
                  <a:gd name="T0" fmla="*/ 4 w 22"/>
                  <a:gd name="T1" fmla="*/ 2 h 16"/>
                  <a:gd name="T2" fmla="*/ 4 w 22"/>
                  <a:gd name="T3" fmla="*/ 2 h 16"/>
                  <a:gd name="T4" fmla="*/ 0 w 22"/>
                  <a:gd name="T5" fmla="*/ 15 h 16"/>
                  <a:gd name="T6" fmla="*/ 2 w 22"/>
                  <a:gd name="T7" fmla="*/ 16 h 16"/>
                  <a:gd name="T8" fmla="*/ 14 w 22"/>
                  <a:gd name="T9" fmla="*/ 9 h 16"/>
                  <a:gd name="T10" fmla="*/ 22 w 22"/>
                  <a:gd name="T11" fmla="*/ 4 h 16"/>
                  <a:gd name="T12" fmla="*/ 21 w 22"/>
                  <a:gd name="T13" fmla="*/ 3 h 16"/>
                  <a:gd name="T14" fmla="*/ 22 w 22"/>
                  <a:gd name="T15" fmla="*/ 2 h 16"/>
                  <a:gd name="T16" fmla="*/ 8 w 22"/>
                  <a:gd name="T17" fmla="*/ 0 h 16"/>
                  <a:gd name="T18" fmla="*/ 4 w 22"/>
                  <a:gd name="T1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6"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5"/>
                      <a:pt x="2" y="16"/>
                      <a:pt x="2" y="16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1" y="3"/>
                      <a:pt x="21" y="3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6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íšḷiḑê">
                <a:extLst>
                  <a:ext uri="{FF2B5EF4-FFF2-40B4-BE49-F238E27FC236}">
                    <a16:creationId xmlns:a16="http://schemas.microsoft.com/office/drawing/2014/main" id="{3FCF9CC6-3543-E7F1-B3B3-A63B724BBCE6}"/>
                  </a:ext>
                </a:extLst>
              </p:cNvPr>
              <p:cNvSpPr/>
              <p:nvPr/>
            </p:nvSpPr>
            <p:spPr bwMode="auto">
              <a:xfrm>
                <a:off x="11029704" y="3903928"/>
                <a:ext cx="55814" cy="213956"/>
              </a:xfrm>
              <a:custGeom>
                <a:avLst/>
                <a:gdLst>
                  <a:gd name="T0" fmla="*/ 2 w 3"/>
                  <a:gd name="T1" fmla="*/ 11 h 11"/>
                  <a:gd name="T2" fmla="*/ 2 w 3"/>
                  <a:gd name="T3" fmla="*/ 0 h 11"/>
                  <a:gd name="T4" fmla="*/ 0 w 3"/>
                  <a:gd name="T5" fmla="*/ 3 h 11"/>
                  <a:gd name="T6" fmla="*/ 2 w 3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1">
                    <a:moveTo>
                      <a:pt x="2" y="11"/>
                    </a:moveTo>
                    <a:cubicBezTo>
                      <a:pt x="3" y="7"/>
                      <a:pt x="3" y="4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2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îşļíďe">
                <a:extLst>
                  <a:ext uri="{FF2B5EF4-FFF2-40B4-BE49-F238E27FC236}">
                    <a16:creationId xmlns:a16="http://schemas.microsoft.com/office/drawing/2014/main" id="{0CC712EB-167F-D8BA-53BA-FAC9C2FDE857}"/>
                  </a:ext>
                </a:extLst>
              </p:cNvPr>
              <p:cNvSpPr/>
              <p:nvPr/>
            </p:nvSpPr>
            <p:spPr bwMode="auto">
              <a:xfrm>
                <a:off x="10499476" y="3103932"/>
                <a:ext cx="604650" cy="837204"/>
              </a:xfrm>
              <a:custGeom>
                <a:avLst/>
                <a:gdLst>
                  <a:gd name="T0" fmla="*/ 0 w 31"/>
                  <a:gd name="T1" fmla="*/ 17 h 43"/>
                  <a:gd name="T2" fmla="*/ 1 w 31"/>
                  <a:gd name="T3" fmla="*/ 18 h 43"/>
                  <a:gd name="T4" fmla="*/ 0 w 31"/>
                  <a:gd name="T5" fmla="*/ 20 h 43"/>
                  <a:gd name="T6" fmla="*/ 17 w 31"/>
                  <a:gd name="T7" fmla="*/ 36 h 43"/>
                  <a:gd name="T8" fmla="*/ 26 w 31"/>
                  <a:gd name="T9" fmla="*/ 43 h 43"/>
                  <a:gd name="T10" fmla="*/ 26 w 31"/>
                  <a:gd name="T11" fmla="*/ 40 h 43"/>
                  <a:gd name="T12" fmla="*/ 27 w 31"/>
                  <a:gd name="T13" fmla="*/ 35 h 43"/>
                  <a:gd name="T14" fmla="*/ 23 w 31"/>
                  <a:gd name="T15" fmla="*/ 30 h 43"/>
                  <a:gd name="T16" fmla="*/ 23 w 31"/>
                  <a:gd name="T17" fmla="*/ 29 h 43"/>
                  <a:gd name="T18" fmla="*/ 24 w 31"/>
                  <a:gd name="T19" fmla="*/ 29 h 43"/>
                  <a:gd name="T20" fmla="*/ 28 w 31"/>
                  <a:gd name="T21" fmla="*/ 27 h 43"/>
                  <a:gd name="T22" fmla="*/ 29 w 31"/>
                  <a:gd name="T23" fmla="*/ 14 h 43"/>
                  <a:gd name="T24" fmla="*/ 31 w 31"/>
                  <a:gd name="T25" fmla="*/ 0 h 43"/>
                  <a:gd name="T26" fmla="*/ 0 w 31"/>
                  <a:gd name="T27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43">
                    <a:moveTo>
                      <a:pt x="0" y="17"/>
                    </a:moveTo>
                    <a:cubicBezTo>
                      <a:pt x="1" y="17"/>
                      <a:pt x="1" y="18"/>
                      <a:pt x="1" y="18"/>
                    </a:cubicBezTo>
                    <a:cubicBezTo>
                      <a:pt x="0" y="19"/>
                      <a:pt x="0" y="20"/>
                      <a:pt x="0" y="20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6" y="33"/>
                      <a:pt x="25" y="31"/>
                      <a:pt x="23" y="30"/>
                    </a:cubicBezTo>
                    <a:cubicBezTo>
                      <a:pt x="23" y="30"/>
                      <a:pt x="23" y="29"/>
                      <a:pt x="23" y="29"/>
                    </a:cubicBezTo>
                    <a:cubicBezTo>
                      <a:pt x="23" y="29"/>
                      <a:pt x="23" y="29"/>
                      <a:pt x="24" y="29"/>
                    </a:cubicBezTo>
                    <a:cubicBezTo>
                      <a:pt x="25" y="29"/>
                      <a:pt x="26" y="28"/>
                      <a:pt x="28" y="27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0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080" name="iṧ1idé">
                <a:extLst>
                  <a:ext uri="{FF2B5EF4-FFF2-40B4-BE49-F238E27FC236}">
                    <a16:creationId xmlns:a16="http://schemas.microsoft.com/office/drawing/2014/main" id="{B51F842B-5864-0402-6115-520C28162B99}"/>
                  </a:ext>
                </a:extLst>
              </p:cNvPr>
              <p:cNvSpPr/>
              <p:nvPr/>
            </p:nvSpPr>
            <p:spPr bwMode="auto">
              <a:xfrm>
                <a:off x="9643668" y="1336501"/>
                <a:ext cx="232560" cy="390696"/>
              </a:xfrm>
              <a:custGeom>
                <a:avLst/>
                <a:gdLst>
                  <a:gd name="T0" fmla="*/ 3 w 12"/>
                  <a:gd name="T1" fmla="*/ 19 h 20"/>
                  <a:gd name="T2" fmla="*/ 9 w 12"/>
                  <a:gd name="T3" fmla="*/ 20 h 20"/>
                  <a:gd name="T4" fmla="*/ 12 w 12"/>
                  <a:gd name="T5" fmla="*/ 17 h 20"/>
                  <a:gd name="T6" fmla="*/ 11 w 12"/>
                  <a:gd name="T7" fmla="*/ 6 h 20"/>
                  <a:gd name="T8" fmla="*/ 2 w 12"/>
                  <a:gd name="T9" fmla="*/ 1 h 20"/>
                  <a:gd name="T10" fmla="*/ 1 w 12"/>
                  <a:gd name="T11" fmla="*/ 1 h 20"/>
                  <a:gd name="T12" fmla="*/ 1 w 12"/>
                  <a:gd name="T13" fmla="*/ 0 h 20"/>
                  <a:gd name="T14" fmla="*/ 0 w 12"/>
                  <a:gd name="T15" fmla="*/ 14 h 20"/>
                  <a:gd name="T16" fmla="*/ 3 w 12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0">
                    <a:moveTo>
                      <a:pt x="3" y="19"/>
                    </a:moveTo>
                    <a:cubicBezTo>
                      <a:pt x="9" y="20"/>
                      <a:pt x="9" y="20"/>
                      <a:pt x="9" y="20"/>
                    </a:cubicBezTo>
                    <a:cubicBezTo>
                      <a:pt x="9" y="18"/>
                      <a:pt x="10" y="17"/>
                      <a:pt x="12" y="1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8" y="3"/>
                      <a:pt x="5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5"/>
                      <a:pt x="3" y="17"/>
                      <a:pt x="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081" name="ïśḻiḋè">
                <a:extLst>
                  <a:ext uri="{FF2B5EF4-FFF2-40B4-BE49-F238E27FC236}">
                    <a16:creationId xmlns:a16="http://schemas.microsoft.com/office/drawing/2014/main" id="{87CDE945-395A-E3EB-A492-1CD7EBC3C635}"/>
                  </a:ext>
                </a:extLst>
              </p:cNvPr>
              <p:cNvSpPr/>
              <p:nvPr/>
            </p:nvSpPr>
            <p:spPr bwMode="auto">
              <a:xfrm>
                <a:off x="9513436" y="4015554"/>
                <a:ext cx="558136" cy="818600"/>
              </a:xfrm>
              <a:custGeom>
                <a:avLst/>
                <a:gdLst>
                  <a:gd name="T0" fmla="*/ 15 w 29"/>
                  <a:gd name="T1" fmla="*/ 4 h 42"/>
                  <a:gd name="T2" fmla="*/ 14 w 29"/>
                  <a:gd name="T3" fmla="*/ 4 h 42"/>
                  <a:gd name="T4" fmla="*/ 9 w 29"/>
                  <a:gd name="T5" fmla="*/ 0 h 42"/>
                  <a:gd name="T6" fmla="*/ 0 w 29"/>
                  <a:gd name="T7" fmla="*/ 2 h 42"/>
                  <a:gd name="T8" fmla="*/ 29 w 29"/>
                  <a:gd name="T9" fmla="*/ 42 h 42"/>
                  <a:gd name="T10" fmla="*/ 27 w 29"/>
                  <a:gd name="T11" fmla="*/ 36 h 42"/>
                  <a:gd name="T12" fmla="*/ 15 w 29"/>
                  <a:gd name="T13" fmla="*/ 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2">
                    <a:moveTo>
                      <a:pt x="15" y="4"/>
                    </a:moveTo>
                    <a:cubicBezTo>
                      <a:pt x="15" y="4"/>
                      <a:pt x="14" y="4"/>
                      <a:pt x="14" y="4"/>
                    </a:cubicBezTo>
                    <a:cubicBezTo>
                      <a:pt x="12" y="4"/>
                      <a:pt x="10" y="2"/>
                      <a:pt x="9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7" y="36"/>
                      <a:pt x="27" y="36"/>
                      <a:pt x="27" y="36"/>
                    </a:cubicBezTo>
                    <a:lnTo>
                      <a:pt x="15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083" name="íSlîḑê">
                <a:extLst>
                  <a:ext uri="{FF2B5EF4-FFF2-40B4-BE49-F238E27FC236}">
                    <a16:creationId xmlns:a16="http://schemas.microsoft.com/office/drawing/2014/main" id="{4EB8F568-B3C3-3D40-C4B4-F2A2E878C48E}"/>
                  </a:ext>
                </a:extLst>
              </p:cNvPr>
              <p:cNvSpPr/>
              <p:nvPr/>
            </p:nvSpPr>
            <p:spPr bwMode="auto">
              <a:xfrm>
                <a:off x="9215764" y="1262083"/>
                <a:ext cx="427904" cy="372092"/>
              </a:xfrm>
              <a:custGeom>
                <a:avLst/>
                <a:gdLst>
                  <a:gd name="T0" fmla="*/ 21 w 22"/>
                  <a:gd name="T1" fmla="*/ 18 h 19"/>
                  <a:gd name="T2" fmla="*/ 21 w 22"/>
                  <a:gd name="T3" fmla="*/ 12 h 19"/>
                  <a:gd name="T4" fmla="*/ 22 w 22"/>
                  <a:gd name="T5" fmla="*/ 4 h 19"/>
                  <a:gd name="T6" fmla="*/ 13 w 22"/>
                  <a:gd name="T7" fmla="*/ 2 h 19"/>
                  <a:gd name="T8" fmla="*/ 13 w 22"/>
                  <a:gd name="T9" fmla="*/ 2 h 19"/>
                  <a:gd name="T10" fmla="*/ 13 w 22"/>
                  <a:gd name="T11" fmla="*/ 2 h 19"/>
                  <a:gd name="T12" fmla="*/ 3 w 22"/>
                  <a:gd name="T13" fmla="*/ 0 h 19"/>
                  <a:gd name="T14" fmla="*/ 0 w 22"/>
                  <a:gd name="T15" fmla="*/ 1 h 19"/>
                  <a:gd name="T16" fmla="*/ 6 w 22"/>
                  <a:gd name="T17" fmla="*/ 7 h 19"/>
                  <a:gd name="T18" fmla="*/ 18 w 22"/>
                  <a:gd name="T19" fmla="*/ 19 h 19"/>
                  <a:gd name="T20" fmla="*/ 21 w 22"/>
                  <a:gd name="T21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9">
                    <a:moveTo>
                      <a:pt x="21" y="18"/>
                    </a:move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19" y="3"/>
                      <a:pt x="16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3"/>
                      <a:pt x="13" y="2"/>
                      <a:pt x="13" y="2"/>
                    </a:cubicBezTo>
                    <a:cubicBezTo>
                      <a:pt x="10" y="1"/>
                      <a:pt x="6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9"/>
                      <a:pt x="20" y="18"/>
                      <a:pt x="21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084" name="ïsľîde">
                <a:extLst>
                  <a:ext uri="{FF2B5EF4-FFF2-40B4-BE49-F238E27FC236}">
                    <a16:creationId xmlns:a16="http://schemas.microsoft.com/office/drawing/2014/main" id="{6901E1BA-318B-9696-E9B9-1EF485651AC0}"/>
                  </a:ext>
                </a:extLst>
              </p:cNvPr>
              <p:cNvSpPr/>
              <p:nvPr/>
            </p:nvSpPr>
            <p:spPr bwMode="auto">
              <a:xfrm>
                <a:off x="9876222" y="1476037"/>
                <a:ext cx="251164" cy="232560"/>
              </a:xfrm>
              <a:custGeom>
                <a:avLst/>
                <a:gdLst>
                  <a:gd name="T0" fmla="*/ 1 w 13"/>
                  <a:gd name="T1" fmla="*/ 9 h 12"/>
                  <a:gd name="T2" fmla="*/ 4 w 13"/>
                  <a:gd name="T3" fmla="*/ 12 h 12"/>
                  <a:gd name="T4" fmla="*/ 8 w 13"/>
                  <a:gd name="T5" fmla="*/ 11 h 12"/>
                  <a:gd name="T6" fmla="*/ 13 w 13"/>
                  <a:gd name="T7" fmla="*/ 9 h 12"/>
                  <a:gd name="T8" fmla="*/ 0 w 13"/>
                  <a:gd name="T9" fmla="*/ 0 h 12"/>
                  <a:gd name="T10" fmla="*/ 1 w 13"/>
                  <a:gd name="T11" fmla="*/ 9 h 12"/>
                  <a:gd name="T12" fmla="*/ 1 w 13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2">
                    <a:moveTo>
                      <a:pt x="1" y="9"/>
                    </a:moveTo>
                    <a:cubicBezTo>
                      <a:pt x="3" y="10"/>
                      <a:pt x="4" y="11"/>
                      <a:pt x="4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1" y="4"/>
                      <a:pt x="6" y="0"/>
                      <a:pt x="0" y="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085" name="íśḻïdè">
                <a:extLst>
                  <a:ext uri="{FF2B5EF4-FFF2-40B4-BE49-F238E27FC236}">
                    <a16:creationId xmlns:a16="http://schemas.microsoft.com/office/drawing/2014/main" id="{98AA4641-998C-830B-7D15-9738B18AE42A}"/>
                  </a:ext>
                </a:extLst>
              </p:cNvPr>
              <p:cNvSpPr/>
              <p:nvPr/>
            </p:nvSpPr>
            <p:spPr bwMode="auto">
              <a:xfrm>
                <a:off x="8694836" y="1224873"/>
                <a:ext cx="855810" cy="558136"/>
              </a:xfrm>
              <a:custGeom>
                <a:avLst/>
                <a:gdLst>
                  <a:gd name="T0" fmla="*/ 3 w 44"/>
                  <a:gd name="T1" fmla="*/ 29 h 29"/>
                  <a:gd name="T2" fmla="*/ 13 w 44"/>
                  <a:gd name="T3" fmla="*/ 28 h 29"/>
                  <a:gd name="T4" fmla="*/ 43 w 44"/>
                  <a:gd name="T5" fmla="*/ 25 h 29"/>
                  <a:gd name="T6" fmla="*/ 43 w 44"/>
                  <a:gd name="T7" fmla="*/ 25 h 29"/>
                  <a:gd name="T8" fmla="*/ 44 w 44"/>
                  <a:gd name="T9" fmla="*/ 22 h 29"/>
                  <a:gd name="T10" fmla="*/ 26 w 44"/>
                  <a:gd name="T11" fmla="*/ 3 h 29"/>
                  <a:gd name="T12" fmla="*/ 13 w 44"/>
                  <a:gd name="T13" fmla="*/ 0 h 29"/>
                  <a:gd name="T14" fmla="*/ 11 w 44"/>
                  <a:gd name="T15" fmla="*/ 0 h 29"/>
                  <a:gd name="T16" fmla="*/ 1 w 44"/>
                  <a:gd name="T17" fmla="*/ 24 h 29"/>
                  <a:gd name="T18" fmla="*/ 0 w 44"/>
                  <a:gd name="T19" fmla="*/ 26 h 29"/>
                  <a:gd name="T20" fmla="*/ 3 w 44"/>
                  <a:gd name="T2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29">
                    <a:moveTo>
                      <a:pt x="3" y="29"/>
                    </a:moveTo>
                    <a:cubicBezTo>
                      <a:pt x="13" y="28"/>
                      <a:pt x="13" y="28"/>
                      <a:pt x="13" y="28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4"/>
                      <a:pt x="43" y="23"/>
                      <a:pt x="44" y="22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2" y="1"/>
                      <a:pt x="17" y="0"/>
                      <a:pt x="13" y="0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7"/>
                      <a:pt x="2" y="28"/>
                      <a:pt x="3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086" name="iŝ1idé">
                <a:extLst>
                  <a:ext uri="{FF2B5EF4-FFF2-40B4-BE49-F238E27FC236}">
                    <a16:creationId xmlns:a16="http://schemas.microsoft.com/office/drawing/2014/main" id="{FADF11D1-85BB-C5A6-AB6E-4253E25354A6}"/>
                  </a:ext>
                </a:extLst>
              </p:cNvPr>
              <p:cNvSpPr/>
              <p:nvPr/>
            </p:nvSpPr>
            <p:spPr bwMode="auto">
              <a:xfrm>
                <a:off x="8480879" y="1243477"/>
                <a:ext cx="409300" cy="502322"/>
              </a:xfrm>
              <a:custGeom>
                <a:avLst/>
                <a:gdLst>
                  <a:gd name="T0" fmla="*/ 1 w 21"/>
                  <a:gd name="T1" fmla="*/ 22 h 26"/>
                  <a:gd name="T2" fmla="*/ 1 w 21"/>
                  <a:gd name="T3" fmla="*/ 23 h 26"/>
                  <a:gd name="T4" fmla="*/ 5 w 21"/>
                  <a:gd name="T5" fmla="*/ 26 h 26"/>
                  <a:gd name="T6" fmla="*/ 9 w 21"/>
                  <a:gd name="T7" fmla="*/ 24 h 26"/>
                  <a:gd name="T8" fmla="*/ 10 w 21"/>
                  <a:gd name="T9" fmla="*/ 25 h 26"/>
                  <a:gd name="T10" fmla="*/ 18 w 21"/>
                  <a:gd name="T11" fmla="*/ 5 h 26"/>
                  <a:gd name="T12" fmla="*/ 21 w 21"/>
                  <a:gd name="T13" fmla="*/ 0 h 26"/>
                  <a:gd name="T14" fmla="*/ 16 w 21"/>
                  <a:gd name="T15" fmla="*/ 1 h 26"/>
                  <a:gd name="T16" fmla="*/ 16 w 21"/>
                  <a:gd name="T17" fmla="*/ 1 h 26"/>
                  <a:gd name="T18" fmla="*/ 16 w 21"/>
                  <a:gd name="T19" fmla="*/ 1 h 26"/>
                  <a:gd name="T20" fmla="*/ 0 w 21"/>
                  <a:gd name="T21" fmla="*/ 20 h 26"/>
                  <a:gd name="T22" fmla="*/ 1 w 21"/>
                  <a:gd name="T23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26">
                    <a:moveTo>
                      <a:pt x="1" y="22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6" y="25"/>
                      <a:pt x="8" y="24"/>
                      <a:pt x="9" y="24"/>
                    </a:cubicBezTo>
                    <a:cubicBezTo>
                      <a:pt x="10" y="24"/>
                      <a:pt x="10" y="25"/>
                      <a:pt x="10" y="2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9" y="0"/>
                      <a:pt x="18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0"/>
                      <a:pt x="2" y="21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087" name="iṧḻîḍê">
                <a:extLst>
                  <a:ext uri="{FF2B5EF4-FFF2-40B4-BE49-F238E27FC236}">
                    <a16:creationId xmlns:a16="http://schemas.microsoft.com/office/drawing/2014/main" id="{FB3C193A-7AB0-7959-D11E-EFEDD434507E}"/>
                  </a:ext>
                </a:extLst>
              </p:cNvPr>
              <p:cNvSpPr/>
              <p:nvPr/>
            </p:nvSpPr>
            <p:spPr bwMode="auto">
              <a:xfrm>
                <a:off x="11122726" y="3029514"/>
                <a:ext cx="18604" cy="37210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088" name="îṡļiďé">
                <a:extLst>
                  <a:ext uri="{FF2B5EF4-FFF2-40B4-BE49-F238E27FC236}">
                    <a16:creationId xmlns:a16="http://schemas.microsoft.com/office/drawing/2014/main" id="{B5A8D3E0-CE4A-C9DE-FC47-72F98CA0D4EB}"/>
                  </a:ext>
                </a:extLst>
              </p:cNvPr>
              <p:cNvSpPr/>
              <p:nvPr/>
            </p:nvSpPr>
            <p:spPr bwMode="auto">
              <a:xfrm>
                <a:off x="10387850" y="2741146"/>
                <a:ext cx="679068" cy="269768"/>
              </a:xfrm>
              <a:custGeom>
                <a:avLst/>
                <a:gdLst>
                  <a:gd name="T0" fmla="*/ 0 w 35"/>
                  <a:gd name="T1" fmla="*/ 1 h 14"/>
                  <a:gd name="T2" fmla="*/ 0 w 35"/>
                  <a:gd name="T3" fmla="*/ 1 h 14"/>
                  <a:gd name="T4" fmla="*/ 1 w 35"/>
                  <a:gd name="T5" fmla="*/ 1 h 14"/>
                  <a:gd name="T6" fmla="*/ 34 w 35"/>
                  <a:gd name="T7" fmla="*/ 14 h 14"/>
                  <a:gd name="T8" fmla="*/ 34 w 35"/>
                  <a:gd name="T9" fmla="*/ 14 h 14"/>
                  <a:gd name="T10" fmla="*/ 34 w 35"/>
                  <a:gd name="T11" fmla="*/ 11 h 14"/>
                  <a:gd name="T12" fmla="*/ 34 w 35"/>
                  <a:gd name="T13" fmla="*/ 11 h 14"/>
                  <a:gd name="T14" fmla="*/ 35 w 35"/>
                  <a:gd name="T15" fmla="*/ 7 h 14"/>
                  <a:gd name="T16" fmla="*/ 32 w 35"/>
                  <a:gd name="T17" fmla="*/ 0 h 14"/>
                  <a:gd name="T18" fmla="*/ 1 w 35"/>
                  <a:gd name="T19" fmla="*/ 0 h 14"/>
                  <a:gd name="T20" fmla="*/ 0 w 35"/>
                  <a:gd name="T21" fmla="*/ 0 h 14"/>
                  <a:gd name="T22" fmla="*/ 0 w 35"/>
                  <a:gd name="T23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14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5" y="10"/>
                      <a:pt x="35" y="8"/>
                      <a:pt x="35" y="7"/>
                    </a:cubicBezTo>
                    <a:cubicBezTo>
                      <a:pt x="34" y="4"/>
                      <a:pt x="33" y="2"/>
                      <a:pt x="3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089" name="îSľïḑê">
                <a:extLst>
                  <a:ext uri="{FF2B5EF4-FFF2-40B4-BE49-F238E27FC236}">
                    <a16:creationId xmlns:a16="http://schemas.microsoft.com/office/drawing/2014/main" id="{957D4594-4DDA-0288-C295-341F7DD817EB}"/>
                  </a:ext>
                </a:extLst>
              </p:cNvPr>
              <p:cNvSpPr/>
              <p:nvPr/>
            </p:nvSpPr>
            <p:spPr bwMode="auto">
              <a:xfrm>
                <a:off x="8229721" y="1224873"/>
                <a:ext cx="483718" cy="409300"/>
              </a:xfrm>
              <a:custGeom>
                <a:avLst/>
                <a:gdLst>
                  <a:gd name="T0" fmla="*/ 1 w 25"/>
                  <a:gd name="T1" fmla="*/ 11 h 21"/>
                  <a:gd name="T2" fmla="*/ 0 w 25"/>
                  <a:gd name="T3" fmla="*/ 14 h 21"/>
                  <a:gd name="T4" fmla="*/ 9 w 25"/>
                  <a:gd name="T5" fmla="*/ 21 h 21"/>
                  <a:gd name="T6" fmla="*/ 11 w 25"/>
                  <a:gd name="T7" fmla="*/ 20 h 21"/>
                  <a:gd name="T8" fmla="*/ 12 w 25"/>
                  <a:gd name="T9" fmla="*/ 20 h 21"/>
                  <a:gd name="T10" fmla="*/ 25 w 25"/>
                  <a:gd name="T11" fmla="*/ 1 h 21"/>
                  <a:gd name="T12" fmla="*/ 16 w 25"/>
                  <a:gd name="T13" fmla="*/ 0 h 21"/>
                  <a:gd name="T14" fmla="*/ 16 w 25"/>
                  <a:gd name="T15" fmla="*/ 0 h 21"/>
                  <a:gd name="T16" fmla="*/ 16 w 25"/>
                  <a:gd name="T17" fmla="*/ 0 h 21"/>
                  <a:gd name="T18" fmla="*/ 1 w 25"/>
                  <a:gd name="T19" fmla="*/ 9 h 21"/>
                  <a:gd name="T20" fmla="*/ 1 w 25"/>
                  <a:gd name="T21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21">
                    <a:moveTo>
                      <a:pt x="1" y="11"/>
                    </a:moveTo>
                    <a:cubicBezTo>
                      <a:pt x="1" y="12"/>
                      <a:pt x="1" y="13"/>
                      <a:pt x="0" y="14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20"/>
                      <a:pt x="10" y="20"/>
                      <a:pt x="11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2" y="0"/>
                      <a:pt x="19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1" y="11"/>
                      <a:pt x="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090" name="îṩḷïḓê">
                <a:extLst>
                  <a:ext uri="{FF2B5EF4-FFF2-40B4-BE49-F238E27FC236}">
                    <a16:creationId xmlns:a16="http://schemas.microsoft.com/office/drawing/2014/main" id="{7E70C3D6-CE39-DCA1-6FE2-78ABF509EA39}"/>
                  </a:ext>
                </a:extLst>
              </p:cNvPr>
              <p:cNvSpPr/>
              <p:nvPr/>
            </p:nvSpPr>
            <p:spPr bwMode="auto">
              <a:xfrm>
                <a:off x="11066912" y="2973700"/>
                <a:ext cx="37210" cy="93022"/>
              </a:xfrm>
              <a:custGeom>
                <a:avLst/>
                <a:gdLst>
                  <a:gd name="T0" fmla="*/ 2 w 2"/>
                  <a:gd name="T1" fmla="*/ 3 h 5"/>
                  <a:gd name="T2" fmla="*/ 2 w 2"/>
                  <a:gd name="T3" fmla="*/ 2 h 5"/>
                  <a:gd name="T4" fmla="*/ 0 w 2"/>
                  <a:gd name="T5" fmla="*/ 0 h 5"/>
                  <a:gd name="T6" fmla="*/ 0 w 2"/>
                  <a:gd name="T7" fmla="*/ 3 h 5"/>
                  <a:gd name="T8" fmla="*/ 2 w 2"/>
                  <a:gd name="T9" fmla="*/ 5 h 5"/>
                  <a:gd name="T10" fmla="*/ 2 w 2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5">
                    <a:moveTo>
                      <a:pt x="2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091" name="îSlídè">
                <a:extLst>
                  <a:ext uri="{FF2B5EF4-FFF2-40B4-BE49-F238E27FC236}">
                    <a16:creationId xmlns:a16="http://schemas.microsoft.com/office/drawing/2014/main" id="{50412F36-C43B-D07C-64D3-9DA3560BC7B8}"/>
                  </a:ext>
                </a:extLst>
              </p:cNvPr>
              <p:cNvSpPr/>
              <p:nvPr/>
            </p:nvSpPr>
            <p:spPr bwMode="auto">
              <a:xfrm>
                <a:off x="10369244" y="1866733"/>
                <a:ext cx="539532" cy="641860"/>
              </a:xfrm>
              <a:custGeom>
                <a:avLst/>
                <a:gdLst>
                  <a:gd name="T0" fmla="*/ 0 w 28"/>
                  <a:gd name="T1" fmla="*/ 1 h 33"/>
                  <a:gd name="T2" fmla="*/ 11 w 28"/>
                  <a:gd name="T3" fmla="*/ 13 h 33"/>
                  <a:gd name="T4" fmla="*/ 28 w 28"/>
                  <a:gd name="T5" fmla="*/ 33 h 33"/>
                  <a:gd name="T6" fmla="*/ 20 w 28"/>
                  <a:gd name="T7" fmla="*/ 23 h 33"/>
                  <a:gd name="T8" fmla="*/ 19 w 28"/>
                  <a:gd name="T9" fmla="*/ 22 h 33"/>
                  <a:gd name="T10" fmla="*/ 19 w 28"/>
                  <a:gd name="T11" fmla="*/ 21 h 33"/>
                  <a:gd name="T12" fmla="*/ 8 w 28"/>
                  <a:gd name="T13" fmla="*/ 5 h 33"/>
                  <a:gd name="T14" fmla="*/ 8 w 28"/>
                  <a:gd name="T15" fmla="*/ 5 h 33"/>
                  <a:gd name="T16" fmla="*/ 7 w 28"/>
                  <a:gd name="T17" fmla="*/ 2 h 33"/>
                  <a:gd name="T18" fmla="*/ 7 w 28"/>
                  <a:gd name="T19" fmla="*/ 2 h 33"/>
                  <a:gd name="T20" fmla="*/ 0 w 28"/>
                  <a:gd name="T21" fmla="*/ 0 h 33"/>
                  <a:gd name="T22" fmla="*/ 0 w 28"/>
                  <a:gd name="T23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33">
                    <a:moveTo>
                      <a:pt x="0" y="1"/>
                    </a:moveTo>
                    <a:cubicBezTo>
                      <a:pt x="11" y="13"/>
                      <a:pt x="11" y="13"/>
                      <a:pt x="11" y="13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7" y="29"/>
                      <a:pt x="24" y="25"/>
                      <a:pt x="20" y="23"/>
                    </a:cubicBezTo>
                    <a:cubicBezTo>
                      <a:pt x="19" y="23"/>
                      <a:pt x="19" y="22"/>
                      <a:pt x="19" y="22"/>
                    </a:cubicBezTo>
                    <a:cubicBezTo>
                      <a:pt x="19" y="22"/>
                      <a:pt x="19" y="21"/>
                      <a:pt x="19" y="21"/>
                    </a:cubicBezTo>
                    <a:cubicBezTo>
                      <a:pt x="18" y="14"/>
                      <a:pt x="14" y="8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7" y="3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092" name="íS1îḑé">
                <a:extLst>
                  <a:ext uri="{FF2B5EF4-FFF2-40B4-BE49-F238E27FC236}">
                    <a16:creationId xmlns:a16="http://schemas.microsoft.com/office/drawing/2014/main" id="{4A5E2A64-F2B5-F5B2-8380-936BCF86B430}"/>
                  </a:ext>
                </a:extLst>
              </p:cNvPr>
              <p:cNvSpPr/>
              <p:nvPr/>
            </p:nvSpPr>
            <p:spPr bwMode="auto">
              <a:xfrm>
                <a:off x="10304126" y="1885337"/>
                <a:ext cx="679068" cy="827906"/>
              </a:xfrm>
              <a:custGeom>
                <a:avLst/>
                <a:gdLst>
                  <a:gd name="T0" fmla="*/ 0 w 35"/>
                  <a:gd name="T1" fmla="*/ 1 h 43"/>
                  <a:gd name="T2" fmla="*/ 0 w 35"/>
                  <a:gd name="T3" fmla="*/ 31 h 43"/>
                  <a:gd name="T4" fmla="*/ 0 w 35"/>
                  <a:gd name="T5" fmla="*/ 40 h 43"/>
                  <a:gd name="T6" fmla="*/ 4 w 35"/>
                  <a:gd name="T7" fmla="*/ 43 h 43"/>
                  <a:gd name="T8" fmla="*/ 35 w 35"/>
                  <a:gd name="T9" fmla="*/ 43 h 43"/>
                  <a:gd name="T10" fmla="*/ 33 w 35"/>
                  <a:gd name="T11" fmla="*/ 41 h 43"/>
                  <a:gd name="T12" fmla="*/ 33 w 35"/>
                  <a:gd name="T13" fmla="*/ 41 h 43"/>
                  <a:gd name="T14" fmla="*/ 33 w 35"/>
                  <a:gd name="T15" fmla="*/ 37 h 43"/>
                  <a:gd name="T16" fmla="*/ 32 w 35"/>
                  <a:gd name="T17" fmla="*/ 35 h 43"/>
                  <a:gd name="T18" fmla="*/ 30 w 35"/>
                  <a:gd name="T19" fmla="*/ 32 h 43"/>
                  <a:gd name="T20" fmla="*/ 2 w 35"/>
                  <a:gd name="T21" fmla="*/ 0 h 43"/>
                  <a:gd name="T22" fmla="*/ 0 w 35"/>
                  <a:gd name="T23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43">
                    <a:moveTo>
                      <a:pt x="0" y="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" y="40"/>
                      <a:pt x="3" y="42"/>
                      <a:pt x="4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4" y="43"/>
                      <a:pt x="34" y="42"/>
                      <a:pt x="33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39"/>
                      <a:pt x="33" y="38"/>
                      <a:pt x="33" y="37"/>
                    </a:cubicBezTo>
                    <a:cubicBezTo>
                      <a:pt x="32" y="36"/>
                      <a:pt x="32" y="35"/>
                      <a:pt x="32" y="35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093" name="ï$ļîďé">
                <a:extLst>
                  <a:ext uri="{FF2B5EF4-FFF2-40B4-BE49-F238E27FC236}">
                    <a16:creationId xmlns:a16="http://schemas.microsoft.com/office/drawing/2014/main" id="{74051531-1D0E-FBAD-F34E-9DA0917410D5}"/>
                  </a:ext>
                </a:extLst>
              </p:cNvPr>
              <p:cNvSpPr/>
              <p:nvPr/>
            </p:nvSpPr>
            <p:spPr bwMode="auto">
              <a:xfrm>
                <a:off x="6239035" y="3438814"/>
                <a:ext cx="279068" cy="325582"/>
              </a:xfrm>
              <a:custGeom>
                <a:avLst/>
                <a:gdLst>
                  <a:gd name="T0" fmla="*/ 1 w 14"/>
                  <a:gd name="T1" fmla="*/ 0 h 17"/>
                  <a:gd name="T2" fmla="*/ 0 w 14"/>
                  <a:gd name="T3" fmla="*/ 0 h 17"/>
                  <a:gd name="T4" fmla="*/ 4 w 14"/>
                  <a:gd name="T5" fmla="*/ 10 h 17"/>
                  <a:gd name="T6" fmla="*/ 6 w 14"/>
                  <a:gd name="T7" fmla="*/ 11 h 17"/>
                  <a:gd name="T8" fmla="*/ 14 w 14"/>
                  <a:gd name="T9" fmla="*/ 17 h 17"/>
                  <a:gd name="T10" fmla="*/ 1 w 14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2" y="7"/>
                      <a:pt x="4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14" y="17"/>
                      <a:pt x="14" y="17"/>
                      <a:pt x="14" y="17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094" name="íSľíḋe">
                <a:extLst>
                  <a:ext uri="{FF2B5EF4-FFF2-40B4-BE49-F238E27FC236}">
                    <a16:creationId xmlns:a16="http://schemas.microsoft.com/office/drawing/2014/main" id="{8FF0844D-449F-EB63-5322-43D7E27EE687}"/>
                  </a:ext>
                </a:extLst>
              </p:cNvPr>
              <p:cNvSpPr/>
              <p:nvPr/>
            </p:nvSpPr>
            <p:spPr bwMode="auto">
              <a:xfrm>
                <a:off x="7466935" y="1727195"/>
                <a:ext cx="641860" cy="1218600"/>
              </a:xfrm>
              <a:custGeom>
                <a:avLst/>
                <a:gdLst>
                  <a:gd name="T0" fmla="*/ 31 w 33"/>
                  <a:gd name="T1" fmla="*/ 33 h 63"/>
                  <a:gd name="T2" fmla="*/ 32 w 33"/>
                  <a:gd name="T3" fmla="*/ 30 h 63"/>
                  <a:gd name="T4" fmla="*/ 2 w 33"/>
                  <a:gd name="T5" fmla="*/ 0 h 63"/>
                  <a:gd name="T6" fmla="*/ 0 w 33"/>
                  <a:gd name="T7" fmla="*/ 1 h 63"/>
                  <a:gd name="T8" fmla="*/ 2 w 33"/>
                  <a:gd name="T9" fmla="*/ 35 h 63"/>
                  <a:gd name="T10" fmla="*/ 4 w 33"/>
                  <a:gd name="T11" fmla="*/ 62 h 63"/>
                  <a:gd name="T12" fmla="*/ 7 w 33"/>
                  <a:gd name="T13" fmla="*/ 63 h 63"/>
                  <a:gd name="T14" fmla="*/ 33 w 33"/>
                  <a:gd name="T15" fmla="*/ 37 h 63"/>
                  <a:gd name="T16" fmla="*/ 31 w 33"/>
                  <a:gd name="T17" fmla="*/ 3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3">
                    <a:moveTo>
                      <a:pt x="31" y="33"/>
                    </a:moveTo>
                    <a:cubicBezTo>
                      <a:pt x="31" y="32"/>
                      <a:pt x="31" y="31"/>
                      <a:pt x="32" y="3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4" y="62"/>
                      <a:pt x="4" y="62"/>
                      <a:pt x="4" y="62"/>
                    </a:cubicBezTo>
                    <a:cubicBezTo>
                      <a:pt x="5" y="62"/>
                      <a:pt x="6" y="62"/>
                      <a:pt x="7" y="63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2" y="36"/>
                      <a:pt x="31" y="34"/>
                      <a:pt x="31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095" name="ï$1íḑé">
                <a:extLst>
                  <a:ext uri="{FF2B5EF4-FFF2-40B4-BE49-F238E27FC236}">
                    <a16:creationId xmlns:a16="http://schemas.microsoft.com/office/drawing/2014/main" id="{F5D97249-D357-1590-FF79-463223E5484C}"/>
                  </a:ext>
                </a:extLst>
              </p:cNvPr>
              <p:cNvSpPr/>
              <p:nvPr/>
            </p:nvSpPr>
            <p:spPr bwMode="auto">
              <a:xfrm>
                <a:off x="10443664" y="3513232"/>
                <a:ext cx="539532" cy="446510"/>
              </a:xfrm>
              <a:custGeom>
                <a:avLst/>
                <a:gdLst>
                  <a:gd name="T0" fmla="*/ 0 w 28"/>
                  <a:gd name="T1" fmla="*/ 1 h 23"/>
                  <a:gd name="T2" fmla="*/ 0 w 28"/>
                  <a:gd name="T3" fmla="*/ 17 h 23"/>
                  <a:gd name="T4" fmla="*/ 0 w 28"/>
                  <a:gd name="T5" fmla="*/ 17 h 23"/>
                  <a:gd name="T6" fmla="*/ 4 w 28"/>
                  <a:gd name="T7" fmla="*/ 21 h 23"/>
                  <a:gd name="T8" fmla="*/ 28 w 28"/>
                  <a:gd name="T9" fmla="*/ 23 h 23"/>
                  <a:gd name="T10" fmla="*/ 10 w 28"/>
                  <a:gd name="T11" fmla="*/ 7 h 23"/>
                  <a:gd name="T12" fmla="*/ 2 w 28"/>
                  <a:gd name="T13" fmla="*/ 0 h 23"/>
                  <a:gd name="T14" fmla="*/ 0 w 28"/>
                  <a:gd name="T15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23">
                    <a:moveTo>
                      <a:pt x="0" y="1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2" y="17"/>
                      <a:pt x="4" y="19"/>
                      <a:pt x="4" y="21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096" name="ï$ḻiďè">
                <a:extLst>
                  <a:ext uri="{FF2B5EF4-FFF2-40B4-BE49-F238E27FC236}">
                    <a16:creationId xmlns:a16="http://schemas.microsoft.com/office/drawing/2014/main" id="{ED860C2D-DC94-C7EA-B8EF-C0815FEE5228}"/>
                  </a:ext>
                </a:extLst>
              </p:cNvPr>
              <p:cNvSpPr/>
              <p:nvPr/>
            </p:nvSpPr>
            <p:spPr bwMode="auto">
              <a:xfrm>
                <a:off x="6239035" y="3085328"/>
                <a:ext cx="390696" cy="697674"/>
              </a:xfrm>
              <a:custGeom>
                <a:avLst/>
                <a:gdLst>
                  <a:gd name="T0" fmla="*/ 16 w 20"/>
                  <a:gd name="T1" fmla="*/ 0 h 36"/>
                  <a:gd name="T2" fmla="*/ 0 w 20"/>
                  <a:gd name="T3" fmla="*/ 3 h 36"/>
                  <a:gd name="T4" fmla="*/ 0 w 20"/>
                  <a:gd name="T5" fmla="*/ 15 h 36"/>
                  <a:gd name="T6" fmla="*/ 0 w 20"/>
                  <a:gd name="T7" fmla="*/ 15 h 36"/>
                  <a:gd name="T8" fmla="*/ 0 w 20"/>
                  <a:gd name="T9" fmla="*/ 15 h 36"/>
                  <a:gd name="T10" fmla="*/ 16 w 20"/>
                  <a:gd name="T11" fmla="*/ 36 h 36"/>
                  <a:gd name="T12" fmla="*/ 18 w 20"/>
                  <a:gd name="T13" fmla="*/ 20 h 36"/>
                  <a:gd name="T14" fmla="*/ 20 w 20"/>
                  <a:gd name="T15" fmla="*/ 4 h 36"/>
                  <a:gd name="T16" fmla="*/ 16 w 20"/>
                  <a:gd name="T1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36">
                    <a:moveTo>
                      <a:pt x="16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7"/>
                      <a:pt x="0" y="11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3"/>
                      <a:pt x="16" y="2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097" name="îSľiďê">
                <a:extLst>
                  <a:ext uri="{FF2B5EF4-FFF2-40B4-BE49-F238E27FC236}">
                    <a16:creationId xmlns:a16="http://schemas.microsoft.com/office/drawing/2014/main" id="{7D0F4CB8-FF8C-C4AF-3A34-910975780873}"/>
                  </a:ext>
                </a:extLst>
              </p:cNvPr>
              <p:cNvSpPr/>
              <p:nvPr/>
            </p:nvSpPr>
            <p:spPr bwMode="auto">
              <a:xfrm>
                <a:off x="9336690" y="4071368"/>
                <a:ext cx="679068" cy="1125578"/>
              </a:xfrm>
              <a:custGeom>
                <a:avLst/>
                <a:gdLst>
                  <a:gd name="T0" fmla="*/ 9 w 35"/>
                  <a:gd name="T1" fmla="*/ 41 h 58"/>
                  <a:gd name="T2" fmla="*/ 9 w 35"/>
                  <a:gd name="T3" fmla="*/ 41 h 58"/>
                  <a:gd name="T4" fmla="*/ 16 w 35"/>
                  <a:gd name="T5" fmla="*/ 58 h 58"/>
                  <a:gd name="T6" fmla="*/ 35 w 35"/>
                  <a:gd name="T7" fmla="*/ 52 h 58"/>
                  <a:gd name="T8" fmla="*/ 35 w 35"/>
                  <a:gd name="T9" fmla="*/ 52 h 58"/>
                  <a:gd name="T10" fmla="*/ 8 w 35"/>
                  <a:gd name="T11" fmla="*/ 0 h 58"/>
                  <a:gd name="T12" fmla="*/ 0 w 35"/>
                  <a:gd name="T13" fmla="*/ 31 h 58"/>
                  <a:gd name="T14" fmla="*/ 9 w 35"/>
                  <a:gd name="T15" fmla="*/ 4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58">
                    <a:moveTo>
                      <a:pt x="9" y="41"/>
                    </a:moveTo>
                    <a:cubicBezTo>
                      <a:pt x="9" y="41"/>
                      <a:pt x="9" y="41"/>
                      <a:pt x="9" y="41"/>
                    </a:cubicBezTo>
                    <a:cubicBezTo>
                      <a:pt x="11" y="46"/>
                      <a:pt x="14" y="51"/>
                      <a:pt x="16" y="58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" y="35"/>
                      <a:pt x="5" y="38"/>
                      <a:pt x="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098" name="îSľîďè">
                <a:extLst>
                  <a:ext uri="{FF2B5EF4-FFF2-40B4-BE49-F238E27FC236}">
                    <a16:creationId xmlns:a16="http://schemas.microsoft.com/office/drawing/2014/main" id="{ECADFF00-A9A4-FEFF-F734-CA98EB4684A6}"/>
                  </a:ext>
                </a:extLst>
              </p:cNvPr>
              <p:cNvSpPr/>
              <p:nvPr/>
            </p:nvSpPr>
            <p:spPr bwMode="auto">
              <a:xfrm>
                <a:off x="6341357" y="1708591"/>
                <a:ext cx="1051160" cy="1320923"/>
              </a:xfrm>
              <a:custGeom>
                <a:avLst/>
                <a:gdLst>
                  <a:gd name="T0" fmla="*/ 16 w 54"/>
                  <a:gd name="T1" fmla="*/ 65 h 68"/>
                  <a:gd name="T2" fmla="*/ 17 w 54"/>
                  <a:gd name="T3" fmla="*/ 66 h 68"/>
                  <a:gd name="T4" fmla="*/ 54 w 54"/>
                  <a:gd name="T5" fmla="*/ 2 h 68"/>
                  <a:gd name="T6" fmla="*/ 53 w 54"/>
                  <a:gd name="T7" fmla="*/ 0 h 68"/>
                  <a:gd name="T8" fmla="*/ 41 w 54"/>
                  <a:gd name="T9" fmla="*/ 6 h 68"/>
                  <a:gd name="T10" fmla="*/ 28 w 54"/>
                  <a:gd name="T11" fmla="*/ 12 h 68"/>
                  <a:gd name="T12" fmla="*/ 18 w 54"/>
                  <a:gd name="T13" fmla="*/ 28 h 68"/>
                  <a:gd name="T14" fmla="*/ 18 w 54"/>
                  <a:gd name="T15" fmla="*/ 28 h 68"/>
                  <a:gd name="T16" fmla="*/ 2 w 54"/>
                  <a:gd name="T17" fmla="*/ 59 h 68"/>
                  <a:gd name="T18" fmla="*/ 2 w 54"/>
                  <a:gd name="T19" fmla="*/ 59 h 68"/>
                  <a:gd name="T20" fmla="*/ 0 w 54"/>
                  <a:gd name="T21" fmla="*/ 62 h 68"/>
                  <a:gd name="T22" fmla="*/ 11 w 54"/>
                  <a:gd name="T23" fmla="*/ 67 h 68"/>
                  <a:gd name="T24" fmla="*/ 11 w 54"/>
                  <a:gd name="T25" fmla="*/ 68 h 68"/>
                  <a:gd name="T26" fmla="*/ 16 w 54"/>
                  <a:gd name="T27" fmla="*/ 6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68">
                    <a:moveTo>
                      <a:pt x="16" y="65"/>
                    </a:moveTo>
                    <a:cubicBezTo>
                      <a:pt x="16" y="66"/>
                      <a:pt x="17" y="66"/>
                      <a:pt x="17" y="66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3" y="1"/>
                      <a:pt x="53" y="1"/>
                      <a:pt x="53" y="0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3" y="16"/>
                      <a:pt x="20" y="22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8" y="35"/>
                      <a:pt x="2" y="47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1" y="60"/>
                      <a:pt x="0" y="61"/>
                      <a:pt x="0" y="62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12" y="66"/>
                      <a:pt x="14" y="65"/>
                      <a:pt x="16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099" name="isľiḍê">
                <a:extLst>
                  <a:ext uri="{FF2B5EF4-FFF2-40B4-BE49-F238E27FC236}">
                    <a16:creationId xmlns:a16="http://schemas.microsoft.com/office/drawing/2014/main" id="{D221A107-3305-B29C-5356-A342FBF54B94}"/>
                  </a:ext>
                </a:extLst>
              </p:cNvPr>
              <p:cNvSpPr/>
              <p:nvPr/>
            </p:nvSpPr>
            <p:spPr bwMode="auto">
              <a:xfrm>
                <a:off x="6536707" y="3820210"/>
                <a:ext cx="483718" cy="213956"/>
              </a:xfrm>
              <a:custGeom>
                <a:avLst/>
                <a:gdLst>
                  <a:gd name="T0" fmla="*/ 2 w 25"/>
                  <a:gd name="T1" fmla="*/ 0 h 11"/>
                  <a:gd name="T2" fmla="*/ 2 w 25"/>
                  <a:gd name="T3" fmla="*/ 0 h 11"/>
                  <a:gd name="T4" fmla="*/ 0 w 25"/>
                  <a:gd name="T5" fmla="*/ 3 h 11"/>
                  <a:gd name="T6" fmla="*/ 19 w 25"/>
                  <a:gd name="T7" fmla="*/ 11 h 11"/>
                  <a:gd name="T8" fmla="*/ 20 w 25"/>
                  <a:gd name="T9" fmla="*/ 11 h 11"/>
                  <a:gd name="T10" fmla="*/ 25 w 25"/>
                  <a:gd name="T11" fmla="*/ 10 h 11"/>
                  <a:gd name="T12" fmla="*/ 17 w 25"/>
                  <a:gd name="T13" fmla="*/ 6 h 11"/>
                  <a:gd name="T14" fmla="*/ 2 w 25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6" y="7"/>
                      <a:pt x="12" y="10"/>
                      <a:pt x="19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17" y="6"/>
                      <a:pt x="17" y="6"/>
                      <a:pt x="17" y="6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100" name="íśḻiḑê">
                <a:extLst>
                  <a:ext uri="{FF2B5EF4-FFF2-40B4-BE49-F238E27FC236}">
                    <a16:creationId xmlns:a16="http://schemas.microsoft.com/office/drawing/2014/main" id="{21B7693B-86DA-4509-4268-88EE45234AFE}"/>
                  </a:ext>
                </a:extLst>
              </p:cNvPr>
              <p:cNvSpPr/>
              <p:nvPr/>
            </p:nvSpPr>
            <p:spPr bwMode="auto">
              <a:xfrm>
                <a:off x="7504143" y="1708591"/>
                <a:ext cx="799996" cy="586046"/>
              </a:xfrm>
              <a:custGeom>
                <a:avLst/>
                <a:gdLst>
                  <a:gd name="T0" fmla="*/ 34 w 41"/>
                  <a:gd name="T1" fmla="*/ 29 h 30"/>
                  <a:gd name="T2" fmla="*/ 37 w 41"/>
                  <a:gd name="T3" fmla="*/ 30 h 30"/>
                  <a:gd name="T4" fmla="*/ 41 w 41"/>
                  <a:gd name="T5" fmla="*/ 25 h 30"/>
                  <a:gd name="T6" fmla="*/ 39 w 41"/>
                  <a:gd name="T7" fmla="*/ 21 h 30"/>
                  <a:gd name="T8" fmla="*/ 39 w 41"/>
                  <a:gd name="T9" fmla="*/ 20 h 30"/>
                  <a:gd name="T10" fmla="*/ 0 w 41"/>
                  <a:gd name="T11" fmla="*/ 0 h 30"/>
                  <a:gd name="T12" fmla="*/ 0 w 41"/>
                  <a:gd name="T13" fmla="*/ 1 h 30"/>
                  <a:gd name="T14" fmla="*/ 31 w 41"/>
                  <a:gd name="T15" fmla="*/ 30 h 30"/>
                  <a:gd name="T16" fmla="*/ 34 w 41"/>
                  <a:gd name="T17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0">
                    <a:moveTo>
                      <a:pt x="34" y="29"/>
                    </a:moveTo>
                    <a:cubicBezTo>
                      <a:pt x="35" y="29"/>
                      <a:pt x="36" y="30"/>
                      <a:pt x="37" y="30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0" y="24"/>
                      <a:pt x="39" y="23"/>
                      <a:pt x="39" y="21"/>
                    </a:cubicBezTo>
                    <a:cubicBezTo>
                      <a:pt x="39" y="21"/>
                      <a:pt x="39" y="20"/>
                      <a:pt x="39" y="2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2" y="30"/>
                      <a:pt x="33" y="29"/>
                      <a:pt x="34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101" name="ísľíḓè">
                <a:extLst>
                  <a:ext uri="{FF2B5EF4-FFF2-40B4-BE49-F238E27FC236}">
                    <a16:creationId xmlns:a16="http://schemas.microsoft.com/office/drawing/2014/main" id="{CD3F0D41-31DB-D500-CCA4-260B84FB99B4}"/>
                  </a:ext>
                </a:extLst>
              </p:cNvPr>
              <p:cNvSpPr/>
              <p:nvPr/>
            </p:nvSpPr>
            <p:spPr bwMode="auto">
              <a:xfrm>
                <a:off x="7755303" y="4266718"/>
                <a:ext cx="297672" cy="251164"/>
              </a:xfrm>
              <a:custGeom>
                <a:avLst/>
                <a:gdLst>
                  <a:gd name="T0" fmla="*/ 0 w 15"/>
                  <a:gd name="T1" fmla="*/ 4 h 13"/>
                  <a:gd name="T2" fmla="*/ 15 w 15"/>
                  <a:gd name="T3" fmla="*/ 13 h 13"/>
                  <a:gd name="T4" fmla="*/ 10 w 15"/>
                  <a:gd name="T5" fmla="*/ 4 h 13"/>
                  <a:gd name="T6" fmla="*/ 8 w 15"/>
                  <a:gd name="T7" fmla="*/ 0 h 13"/>
                  <a:gd name="T8" fmla="*/ 0 w 1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0" y="4"/>
                    </a:moveTo>
                    <a:cubicBezTo>
                      <a:pt x="5" y="8"/>
                      <a:pt x="10" y="11"/>
                      <a:pt x="15" y="1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102" name="ïŝliďê">
                <a:extLst>
                  <a:ext uri="{FF2B5EF4-FFF2-40B4-BE49-F238E27FC236}">
                    <a16:creationId xmlns:a16="http://schemas.microsoft.com/office/drawing/2014/main" id="{0AC4D9A7-6428-5567-B1D0-23BAA47674E2}"/>
                  </a:ext>
                </a:extLst>
              </p:cNvPr>
              <p:cNvSpPr/>
              <p:nvPr/>
            </p:nvSpPr>
            <p:spPr bwMode="auto">
              <a:xfrm>
                <a:off x="6341357" y="3671374"/>
                <a:ext cx="213956" cy="186046"/>
              </a:xfrm>
              <a:custGeom>
                <a:avLst/>
                <a:gdLst>
                  <a:gd name="T0" fmla="*/ 0 w 11"/>
                  <a:gd name="T1" fmla="*/ 0 h 10"/>
                  <a:gd name="T2" fmla="*/ 9 w 11"/>
                  <a:gd name="T3" fmla="*/ 10 h 10"/>
                  <a:gd name="T4" fmla="*/ 10 w 11"/>
                  <a:gd name="T5" fmla="*/ 9 h 10"/>
                  <a:gd name="T6" fmla="*/ 11 w 11"/>
                  <a:gd name="T7" fmla="*/ 7 h 10"/>
                  <a:gd name="T8" fmla="*/ 0 w 11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0" y="0"/>
                    </a:moveTo>
                    <a:cubicBezTo>
                      <a:pt x="3" y="4"/>
                      <a:pt x="6" y="8"/>
                      <a:pt x="9" y="10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1" y="7"/>
                      <a:pt x="11" y="7"/>
                      <a:pt x="11" y="7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103" name="iślíḓe">
                <a:extLst>
                  <a:ext uri="{FF2B5EF4-FFF2-40B4-BE49-F238E27FC236}">
                    <a16:creationId xmlns:a16="http://schemas.microsoft.com/office/drawing/2014/main" id="{1C962506-5649-F88B-B784-51455C561CDB}"/>
                  </a:ext>
                </a:extLst>
              </p:cNvPr>
              <p:cNvSpPr/>
              <p:nvPr/>
            </p:nvSpPr>
            <p:spPr bwMode="auto">
              <a:xfrm>
                <a:off x="8229721" y="2173705"/>
                <a:ext cx="641860" cy="251164"/>
              </a:xfrm>
              <a:custGeom>
                <a:avLst/>
                <a:gdLst>
                  <a:gd name="T0" fmla="*/ 6 w 33"/>
                  <a:gd name="T1" fmla="*/ 2 h 13"/>
                  <a:gd name="T2" fmla="*/ 5 w 33"/>
                  <a:gd name="T3" fmla="*/ 2 h 13"/>
                  <a:gd name="T4" fmla="*/ 0 w 33"/>
                  <a:gd name="T5" fmla="*/ 7 h 13"/>
                  <a:gd name="T6" fmla="*/ 1 w 33"/>
                  <a:gd name="T7" fmla="*/ 10 h 13"/>
                  <a:gd name="T8" fmla="*/ 33 w 33"/>
                  <a:gd name="T9" fmla="*/ 13 h 13"/>
                  <a:gd name="T10" fmla="*/ 30 w 33"/>
                  <a:gd name="T11" fmla="*/ 11 h 13"/>
                  <a:gd name="T12" fmla="*/ 10 w 33"/>
                  <a:gd name="T13" fmla="*/ 0 h 13"/>
                  <a:gd name="T14" fmla="*/ 6 w 33"/>
                  <a:gd name="T15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13">
                    <a:moveTo>
                      <a:pt x="6" y="2"/>
                    </a:moveTo>
                    <a:cubicBezTo>
                      <a:pt x="6" y="2"/>
                      <a:pt x="5" y="2"/>
                      <a:pt x="5" y="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8"/>
                      <a:pt x="2" y="9"/>
                      <a:pt x="1" y="10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8" y="2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104" name="î$lïdé">
                <a:extLst>
                  <a:ext uri="{FF2B5EF4-FFF2-40B4-BE49-F238E27FC236}">
                    <a16:creationId xmlns:a16="http://schemas.microsoft.com/office/drawing/2014/main" id="{DAFB151B-A2EA-5DBD-4B6B-6900E8715FBE}"/>
                  </a:ext>
                </a:extLst>
              </p:cNvPr>
              <p:cNvSpPr/>
              <p:nvPr/>
            </p:nvSpPr>
            <p:spPr bwMode="auto">
              <a:xfrm>
                <a:off x="7913443" y="3857418"/>
                <a:ext cx="409300" cy="390696"/>
              </a:xfrm>
              <a:custGeom>
                <a:avLst/>
                <a:gdLst>
                  <a:gd name="T0" fmla="*/ 20 w 21"/>
                  <a:gd name="T1" fmla="*/ 16 h 20"/>
                  <a:gd name="T2" fmla="*/ 20 w 21"/>
                  <a:gd name="T3" fmla="*/ 15 h 20"/>
                  <a:gd name="T4" fmla="*/ 21 w 21"/>
                  <a:gd name="T5" fmla="*/ 13 h 20"/>
                  <a:gd name="T6" fmla="*/ 6 w 21"/>
                  <a:gd name="T7" fmla="*/ 0 h 20"/>
                  <a:gd name="T8" fmla="*/ 2 w 21"/>
                  <a:gd name="T9" fmla="*/ 2 h 20"/>
                  <a:gd name="T10" fmla="*/ 0 w 21"/>
                  <a:gd name="T11" fmla="*/ 20 h 20"/>
                  <a:gd name="T12" fmla="*/ 8 w 21"/>
                  <a:gd name="T13" fmla="*/ 18 h 20"/>
                  <a:gd name="T14" fmla="*/ 20 w 21"/>
                  <a:gd name="T15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0">
                    <a:moveTo>
                      <a:pt x="20" y="16"/>
                    </a:move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4"/>
                      <a:pt x="20" y="13"/>
                      <a:pt x="21" y="1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1"/>
                      <a:pt x="4" y="2"/>
                      <a:pt x="2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8" y="18"/>
                      <a:pt x="8" y="18"/>
                      <a:pt x="8" y="18"/>
                    </a:cubicBezTo>
                    <a:lnTo>
                      <a:pt x="2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105" name="iŝḷiḓé">
                <a:extLst>
                  <a:ext uri="{FF2B5EF4-FFF2-40B4-BE49-F238E27FC236}">
                    <a16:creationId xmlns:a16="http://schemas.microsoft.com/office/drawing/2014/main" id="{5E68BA2F-4691-867C-06C9-BB94237E8ACC}"/>
                  </a:ext>
                </a:extLst>
              </p:cNvPr>
              <p:cNvSpPr/>
              <p:nvPr/>
            </p:nvSpPr>
            <p:spPr bwMode="auto">
              <a:xfrm>
                <a:off x="7411121" y="1476037"/>
                <a:ext cx="195350" cy="120932"/>
              </a:xfrm>
              <a:custGeom>
                <a:avLst/>
                <a:gdLst>
                  <a:gd name="T0" fmla="*/ 2 w 10"/>
                  <a:gd name="T1" fmla="*/ 5 h 6"/>
                  <a:gd name="T2" fmla="*/ 4 w 10"/>
                  <a:gd name="T3" fmla="*/ 6 h 6"/>
                  <a:gd name="T4" fmla="*/ 10 w 10"/>
                  <a:gd name="T5" fmla="*/ 0 h 6"/>
                  <a:gd name="T6" fmla="*/ 0 w 10"/>
                  <a:gd name="T7" fmla="*/ 4 h 6"/>
                  <a:gd name="T8" fmla="*/ 0 w 10"/>
                  <a:gd name="T9" fmla="*/ 5 h 6"/>
                  <a:gd name="T10" fmla="*/ 2 w 10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6">
                    <a:moveTo>
                      <a:pt x="2" y="5"/>
                    </a:moveTo>
                    <a:cubicBezTo>
                      <a:pt x="3" y="5"/>
                      <a:pt x="4" y="5"/>
                      <a:pt x="4" y="6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1"/>
                      <a:pt x="3" y="2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106" name="îṩļîďê">
                <a:extLst>
                  <a:ext uri="{FF2B5EF4-FFF2-40B4-BE49-F238E27FC236}">
                    <a16:creationId xmlns:a16="http://schemas.microsoft.com/office/drawing/2014/main" id="{21D194B7-8926-E4A9-B0B6-6043F7DC0B45}"/>
                  </a:ext>
                </a:extLst>
              </p:cNvPr>
              <p:cNvSpPr/>
              <p:nvPr/>
            </p:nvSpPr>
            <p:spPr bwMode="auto">
              <a:xfrm>
                <a:off x="7504143" y="1299291"/>
                <a:ext cx="641860" cy="334882"/>
              </a:xfrm>
              <a:custGeom>
                <a:avLst/>
                <a:gdLst>
                  <a:gd name="T0" fmla="*/ 15 w 33"/>
                  <a:gd name="T1" fmla="*/ 13 h 17"/>
                  <a:gd name="T2" fmla="*/ 29 w 33"/>
                  <a:gd name="T3" fmla="*/ 8 h 17"/>
                  <a:gd name="T4" fmla="*/ 29 w 33"/>
                  <a:gd name="T5" fmla="*/ 6 h 17"/>
                  <a:gd name="T6" fmla="*/ 33 w 33"/>
                  <a:gd name="T7" fmla="*/ 2 h 17"/>
                  <a:gd name="T8" fmla="*/ 33 w 33"/>
                  <a:gd name="T9" fmla="*/ 0 h 17"/>
                  <a:gd name="T10" fmla="*/ 31 w 33"/>
                  <a:gd name="T11" fmla="*/ 0 h 17"/>
                  <a:gd name="T12" fmla="*/ 13 w 33"/>
                  <a:gd name="T13" fmla="*/ 8 h 17"/>
                  <a:gd name="T14" fmla="*/ 13 w 33"/>
                  <a:gd name="T15" fmla="*/ 8 h 17"/>
                  <a:gd name="T16" fmla="*/ 10 w 33"/>
                  <a:gd name="T17" fmla="*/ 8 h 17"/>
                  <a:gd name="T18" fmla="*/ 6 w 33"/>
                  <a:gd name="T19" fmla="*/ 9 h 17"/>
                  <a:gd name="T20" fmla="*/ 0 w 33"/>
                  <a:gd name="T21" fmla="*/ 16 h 17"/>
                  <a:gd name="T22" fmla="*/ 1 w 33"/>
                  <a:gd name="T23" fmla="*/ 17 h 17"/>
                  <a:gd name="T24" fmla="*/ 15 w 33"/>
                  <a:gd name="T25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17">
                    <a:moveTo>
                      <a:pt x="15" y="13"/>
                    </a:move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29" y="7"/>
                      <a:pt x="29" y="6"/>
                    </a:cubicBezTo>
                    <a:cubicBezTo>
                      <a:pt x="29" y="4"/>
                      <a:pt x="31" y="2"/>
                      <a:pt x="33" y="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2" y="0"/>
                      <a:pt x="31" y="0"/>
                    </a:cubicBezTo>
                    <a:cubicBezTo>
                      <a:pt x="25" y="1"/>
                      <a:pt x="18" y="4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8"/>
                      <a:pt x="11" y="8"/>
                      <a:pt x="10" y="8"/>
                    </a:cubicBezTo>
                    <a:cubicBezTo>
                      <a:pt x="9" y="8"/>
                      <a:pt x="8" y="8"/>
                      <a:pt x="6" y="9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1" y="17"/>
                      <a:pt x="1" y="17"/>
                    </a:cubicBezTo>
                    <a:lnTo>
                      <a:pt x="15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107" name="ísľïďe">
                <a:extLst>
                  <a:ext uri="{FF2B5EF4-FFF2-40B4-BE49-F238E27FC236}">
                    <a16:creationId xmlns:a16="http://schemas.microsoft.com/office/drawing/2014/main" id="{099C9141-88D7-1E5F-645F-FCB5EC69C635}"/>
                  </a:ext>
                </a:extLst>
              </p:cNvPr>
              <p:cNvSpPr/>
              <p:nvPr/>
            </p:nvSpPr>
            <p:spPr bwMode="auto">
              <a:xfrm>
                <a:off x="7662279" y="4229510"/>
                <a:ext cx="213956" cy="120932"/>
              </a:xfrm>
              <a:custGeom>
                <a:avLst/>
                <a:gdLst>
                  <a:gd name="T0" fmla="*/ 0 w 11"/>
                  <a:gd name="T1" fmla="*/ 0 h 6"/>
                  <a:gd name="T2" fmla="*/ 5 w 11"/>
                  <a:gd name="T3" fmla="*/ 6 h 6"/>
                  <a:gd name="T4" fmla="*/ 11 w 11"/>
                  <a:gd name="T5" fmla="*/ 2 h 6"/>
                  <a:gd name="T6" fmla="*/ 7 w 11"/>
                  <a:gd name="T7" fmla="*/ 1 h 6"/>
                  <a:gd name="T8" fmla="*/ 0 w 1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0" y="0"/>
                    </a:moveTo>
                    <a:cubicBezTo>
                      <a:pt x="1" y="2"/>
                      <a:pt x="3" y="4"/>
                      <a:pt x="5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7" y="1"/>
                      <a:pt x="7" y="1"/>
                      <a:pt x="7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108" name="işlîde">
                <a:extLst>
                  <a:ext uri="{FF2B5EF4-FFF2-40B4-BE49-F238E27FC236}">
                    <a16:creationId xmlns:a16="http://schemas.microsoft.com/office/drawing/2014/main" id="{CB86399A-5AF6-596F-9DA6-BFC1B68F1F6E}"/>
                  </a:ext>
                </a:extLst>
              </p:cNvPr>
              <p:cNvSpPr/>
              <p:nvPr/>
            </p:nvSpPr>
            <p:spPr bwMode="auto">
              <a:xfrm>
                <a:off x="6573917" y="3159746"/>
                <a:ext cx="465114" cy="837204"/>
              </a:xfrm>
              <a:custGeom>
                <a:avLst/>
                <a:gdLst>
                  <a:gd name="T0" fmla="*/ 9 w 24"/>
                  <a:gd name="T1" fmla="*/ 9 h 43"/>
                  <a:gd name="T2" fmla="*/ 5 w 24"/>
                  <a:gd name="T3" fmla="*/ 0 h 43"/>
                  <a:gd name="T4" fmla="*/ 4 w 24"/>
                  <a:gd name="T5" fmla="*/ 0 h 43"/>
                  <a:gd name="T6" fmla="*/ 3 w 24"/>
                  <a:gd name="T7" fmla="*/ 6 h 43"/>
                  <a:gd name="T8" fmla="*/ 0 w 24"/>
                  <a:gd name="T9" fmla="*/ 33 h 43"/>
                  <a:gd name="T10" fmla="*/ 8 w 24"/>
                  <a:gd name="T11" fmla="*/ 36 h 43"/>
                  <a:gd name="T12" fmla="*/ 24 w 24"/>
                  <a:gd name="T13" fmla="*/ 43 h 43"/>
                  <a:gd name="T14" fmla="*/ 9 w 24"/>
                  <a:gd name="T15" fmla="*/ 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43">
                    <a:moveTo>
                      <a:pt x="9" y="9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24" y="43"/>
                      <a:pt x="24" y="43"/>
                      <a:pt x="24" y="43"/>
                    </a:cubicBezTo>
                    <a:lnTo>
                      <a:pt x="9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109" name="îşļîḑè">
                <a:extLst>
                  <a:ext uri="{FF2B5EF4-FFF2-40B4-BE49-F238E27FC236}">
                    <a16:creationId xmlns:a16="http://schemas.microsoft.com/office/drawing/2014/main" id="{8E199E83-C234-F247-DCF7-9600C3A194D5}"/>
                  </a:ext>
                </a:extLst>
              </p:cNvPr>
              <p:cNvSpPr/>
              <p:nvPr/>
            </p:nvSpPr>
            <p:spPr bwMode="auto">
              <a:xfrm>
                <a:off x="9336690" y="3159746"/>
                <a:ext cx="130232" cy="874414"/>
              </a:xfrm>
              <a:custGeom>
                <a:avLst/>
                <a:gdLst>
                  <a:gd name="T0" fmla="*/ 7 w 7"/>
                  <a:gd name="T1" fmla="*/ 42 h 45"/>
                  <a:gd name="T2" fmla="*/ 6 w 7"/>
                  <a:gd name="T3" fmla="*/ 0 h 45"/>
                  <a:gd name="T4" fmla="*/ 0 w 7"/>
                  <a:gd name="T5" fmla="*/ 41 h 45"/>
                  <a:gd name="T6" fmla="*/ 3 w 7"/>
                  <a:gd name="T7" fmla="*/ 45 h 45"/>
                  <a:gd name="T8" fmla="*/ 5 w 7"/>
                  <a:gd name="T9" fmla="*/ 45 h 45"/>
                  <a:gd name="T10" fmla="*/ 7 w 7"/>
                  <a:gd name="T11" fmla="*/ 45 h 45"/>
                  <a:gd name="T12" fmla="*/ 7 w 7"/>
                  <a:gd name="T13" fmla="*/ 4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5">
                    <a:moveTo>
                      <a:pt x="7" y="42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2" y="42"/>
                      <a:pt x="3" y="43"/>
                      <a:pt x="3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7" y="45"/>
                      <a:pt x="7" y="45"/>
                      <a:pt x="7" y="45"/>
                    </a:cubicBezTo>
                    <a:lnTo>
                      <a:pt x="7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110" name="íṥḻïḍe">
                <a:extLst>
                  <a:ext uri="{FF2B5EF4-FFF2-40B4-BE49-F238E27FC236}">
                    <a16:creationId xmlns:a16="http://schemas.microsoft.com/office/drawing/2014/main" id="{63E061F7-28BE-B658-B464-1F8D8BD9323F}"/>
                  </a:ext>
                </a:extLst>
              </p:cNvPr>
              <p:cNvSpPr/>
              <p:nvPr/>
            </p:nvSpPr>
            <p:spPr bwMode="auto">
              <a:xfrm>
                <a:off x="9336690" y="2136495"/>
                <a:ext cx="409300" cy="790696"/>
              </a:xfrm>
              <a:custGeom>
                <a:avLst/>
                <a:gdLst>
                  <a:gd name="T0" fmla="*/ 0 w 21"/>
                  <a:gd name="T1" fmla="*/ 3 h 41"/>
                  <a:gd name="T2" fmla="*/ 1 w 21"/>
                  <a:gd name="T3" fmla="*/ 11 h 41"/>
                  <a:gd name="T4" fmla="*/ 6 w 21"/>
                  <a:gd name="T5" fmla="*/ 41 h 41"/>
                  <a:gd name="T6" fmla="*/ 7 w 21"/>
                  <a:gd name="T7" fmla="*/ 41 h 41"/>
                  <a:gd name="T8" fmla="*/ 8 w 21"/>
                  <a:gd name="T9" fmla="*/ 41 h 41"/>
                  <a:gd name="T10" fmla="*/ 19 w 21"/>
                  <a:gd name="T11" fmla="*/ 8 h 41"/>
                  <a:gd name="T12" fmla="*/ 21 w 21"/>
                  <a:gd name="T13" fmla="*/ 5 h 41"/>
                  <a:gd name="T14" fmla="*/ 18 w 21"/>
                  <a:gd name="T15" fmla="*/ 1 h 41"/>
                  <a:gd name="T16" fmla="*/ 3 w 21"/>
                  <a:gd name="T17" fmla="*/ 0 h 41"/>
                  <a:gd name="T18" fmla="*/ 0 w 21"/>
                  <a:gd name="T19" fmla="*/ 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41">
                    <a:moveTo>
                      <a:pt x="0" y="3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19" y="4"/>
                      <a:pt x="18" y="2"/>
                      <a:pt x="18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111" name="îṣḻîḑè">
                <a:extLst>
                  <a:ext uri="{FF2B5EF4-FFF2-40B4-BE49-F238E27FC236}">
                    <a16:creationId xmlns:a16="http://schemas.microsoft.com/office/drawing/2014/main" id="{D1450782-5690-B58C-355F-74254036024B}"/>
                  </a:ext>
                </a:extLst>
              </p:cNvPr>
              <p:cNvSpPr/>
              <p:nvPr/>
            </p:nvSpPr>
            <p:spPr bwMode="auto">
              <a:xfrm>
                <a:off x="8732044" y="1727195"/>
                <a:ext cx="818600" cy="353486"/>
              </a:xfrm>
              <a:custGeom>
                <a:avLst/>
                <a:gdLst>
                  <a:gd name="T0" fmla="*/ 0 w 42"/>
                  <a:gd name="T1" fmla="*/ 6 h 18"/>
                  <a:gd name="T2" fmla="*/ 26 w 42"/>
                  <a:gd name="T3" fmla="*/ 18 h 18"/>
                  <a:gd name="T4" fmla="*/ 30 w 42"/>
                  <a:gd name="T5" fmla="*/ 15 h 18"/>
                  <a:gd name="T6" fmla="*/ 32 w 42"/>
                  <a:gd name="T7" fmla="*/ 16 h 18"/>
                  <a:gd name="T8" fmla="*/ 42 w 42"/>
                  <a:gd name="T9" fmla="*/ 2 h 18"/>
                  <a:gd name="T10" fmla="*/ 41 w 42"/>
                  <a:gd name="T11" fmla="*/ 0 h 18"/>
                  <a:gd name="T12" fmla="*/ 1 w 42"/>
                  <a:gd name="T13" fmla="*/ 4 h 18"/>
                  <a:gd name="T14" fmla="*/ 1 w 42"/>
                  <a:gd name="T15" fmla="*/ 4 h 18"/>
                  <a:gd name="T16" fmla="*/ 0 w 42"/>
                  <a:gd name="T17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18">
                    <a:moveTo>
                      <a:pt x="0" y="6"/>
                    </a:moveTo>
                    <a:cubicBezTo>
                      <a:pt x="26" y="18"/>
                      <a:pt x="26" y="18"/>
                      <a:pt x="26" y="18"/>
                    </a:cubicBezTo>
                    <a:cubicBezTo>
                      <a:pt x="27" y="16"/>
                      <a:pt x="28" y="15"/>
                      <a:pt x="30" y="15"/>
                    </a:cubicBezTo>
                    <a:cubicBezTo>
                      <a:pt x="31" y="15"/>
                      <a:pt x="31" y="16"/>
                      <a:pt x="32" y="16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1" y="1"/>
                      <a:pt x="41" y="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112" name="íṥľíďé">
                <a:extLst>
                  <a:ext uri="{FF2B5EF4-FFF2-40B4-BE49-F238E27FC236}">
                    <a16:creationId xmlns:a16="http://schemas.microsoft.com/office/drawing/2014/main" id="{B25E3C03-D0E7-E160-C7EC-52BF6A5026F3}"/>
                  </a:ext>
                </a:extLst>
              </p:cNvPr>
              <p:cNvSpPr/>
              <p:nvPr/>
            </p:nvSpPr>
            <p:spPr bwMode="auto">
              <a:xfrm>
                <a:off x="6685543" y="1745801"/>
                <a:ext cx="837204" cy="1302317"/>
              </a:xfrm>
              <a:custGeom>
                <a:avLst/>
                <a:gdLst>
                  <a:gd name="T0" fmla="*/ 2 w 43"/>
                  <a:gd name="T1" fmla="*/ 67 h 67"/>
                  <a:gd name="T2" fmla="*/ 30 w 43"/>
                  <a:gd name="T3" fmla="*/ 66 h 67"/>
                  <a:gd name="T4" fmla="*/ 39 w 43"/>
                  <a:gd name="T5" fmla="*/ 65 h 67"/>
                  <a:gd name="T6" fmla="*/ 39 w 43"/>
                  <a:gd name="T7" fmla="*/ 65 h 67"/>
                  <a:gd name="T8" fmla="*/ 43 w 43"/>
                  <a:gd name="T9" fmla="*/ 61 h 67"/>
                  <a:gd name="T10" fmla="*/ 39 w 43"/>
                  <a:gd name="T11" fmla="*/ 0 h 67"/>
                  <a:gd name="T12" fmla="*/ 38 w 43"/>
                  <a:gd name="T13" fmla="*/ 0 h 67"/>
                  <a:gd name="T14" fmla="*/ 37 w 43"/>
                  <a:gd name="T15" fmla="*/ 0 h 67"/>
                  <a:gd name="T16" fmla="*/ 0 w 43"/>
                  <a:gd name="T17" fmla="*/ 64 h 67"/>
                  <a:gd name="T18" fmla="*/ 2 w 43"/>
                  <a:gd name="T1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67">
                    <a:moveTo>
                      <a:pt x="2" y="67"/>
                    </a:moveTo>
                    <a:cubicBezTo>
                      <a:pt x="30" y="66"/>
                      <a:pt x="30" y="66"/>
                      <a:pt x="30" y="66"/>
                    </a:cubicBezTo>
                    <a:cubicBezTo>
                      <a:pt x="39" y="65"/>
                      <a:pt x="39" y="65"/>
                      <a:pt x="39" y="65"/>
                    </a:cubicBezTo>
                    <a:cubicBezTo>
                      <a:pt x="39" y="65"/>
                      <a:pt x="39" y="65"/>
                      <a:pt x="39" y="65"/>
                    </a:cubicBezTo>
                    <a:cubicBezTo>
                      <a:pt x="39" y="63"/>
                      <a:pt x="41" y="61"/>
                      <a:pt x="43" y="61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1" y="65"/>
                      <a:pt x="2" y="66"/>
                      <a:pt x="2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113" name="ïṧliḓe">
                <a:extLst>
                  <a:ext uri="{FF2B5EF4-FFF2-40B4-BE49-F238E27FC236}">
                    <a16:creationId xmlns:a16="http://schemas.microsoft.com/office/drawing/2014/main" id="{70ACDAC5-B893-90FB-B4E9-B12C84C5CAEF}"/>
                  </a:ext>
                </a:extLst>
              </p:cNvPr>
              <p:cNvSpPr/>
              <p:nvPr/>
            </p:nvSpPr>
            <p:spPr bwMode="auto">
              <a:xfrm>
                <a:off x="8825068" y="2443473"/>
                <a:ext cx="567442" cy="567442"/>
              </a:xfrm>
              <a:custGeom>
                <a:avLst/>
                <a:gdLst>
                  <a:gd name="T0" fmla="*/ 5 w 29"/>
                  <a:gd name="T1" fmla="*/ 0 h 29"/>
                  <a:gd name="T2" fmla="*/ 0 w 29"/>
                  <a:gd name="T3" fmla="*/ 12 h 29"/>
                  <a:gd name="T4" fmla="*/ 3 w 29"/>
                  <a:gd name="T5" fmla="*/ 17 h 29"/>
                  <a:gd name="T6" fmla="*/ 3 w 29"/>
                  <a:gd name="T7" fmla="*/ 18 h 29"/>
                  <a:gd name="T8" fmla="*/ 28 w 29"/>
                  <a:gd name="T9" fmla="*/ 29 h 29"/>
                  <a:gd name="T10" fmla="*/ 29 w 29"/>
                  <a:gd name="T11" fmla="*/ 27 h 29"/>
                  <a:gd name="T12" fmla="*/ 28 w 29"/>
                  <a:gd name="T13" fmla="*/ 27 h 29"/>
                  <a:gd name="T14" fmla="*/ 5 w 29"/>
                  <a:gd name="T1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29">
                    <a:moveTo>
                      <a:pt x="5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2" y="13"/>
                      <a:pt x="3" y="15"/>
                      <a:pt x="3" y="17"/>
                    </a:cubicBezTo>
                    <a:cubicBezTo>
                      <a:pt x="3" y="17"/>
                      <a:pt x="3" y="17"/>
                      <a:pt x="3" y="18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8" y="28"/>
                      <a:pt x="29" y="28"/>
                      <a:pt x="29" y="27"/>
                    </a:cubicBezTo>
                    <a:cubicBezTo>
                      <a:pt x="28" y="27"/>
                      <a:pt x="28" y="27"/>
                      <a:pt x="28" y="27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114" name="íṩļîḑê">
                <a:extLst>
                  <a:ext uri="{FF2B5EF4-FFF2-40B4-BE49-F238E27FC236}">
                    <a16:creationId xmlns:a16="http://schemas.microsoft.com/office/drawing/2014/main" id="{1C112870-32C9-8FC4-8D09-D5D158A29631}"/>
                  </a:ext>
                </a:extLst>
              </p:cNvPr>
              <p:cNvSpPr/>
              <p:nvPr/>
            </p:nvSpPr>
            <p:spPr bwMode="auto">
              <a:xfrm>
                <a:off x="8927389" y="2173705"/>
                <a:ext cx="502322" cy="799996"/>
              </a:xfrm>
              <a:custGeom>
                <a:avLst/>
                <a:gdLst>
                  <a:gd name="T0" fmla="*/ 25 w 26"/>
                  <a:gd name="T1" fmla="*/ 41 h 41"/>
                  <a:gd name="T2" fmla="*/ 26 w 26"/>
                  <a:gd name="T3" fmla="*/ 40 h 41"/>
                  <a:gd name="T4" fmla="*/ 20 w 26"/>
                  <a:gd name="T5" fmla="*/ 2 h 41"/>
                  <a:gd name="T6" fmla="*/ 19 w 26"/>
                  <a:gd name="T7" fmla="*/ 2 h 41"/>
                  <a:gd name="T8" fmla="*/ 16 w 26"/>
                  <a:gd name="T9" fmla="*/ 0 h 41"/>
                  <a:gd name="T10" fmla="*/ 0 w 26"/>
                  <a:gd name="T11" fmla="*/ 13 h 41"/>
                  <a:gd name="T12" fmla="*/ 24 w 26"/>
                  <a:gd name="T13" fmla="*/ 40 h 41"/>
                  <a:gd name="T14" fmla="*/ 25 w 26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41">
                    <a:moveTo>
                      <a:pt x="25" y="41"/>
                    </a:moveTo>
                    <a:cubicBezTo>
                      <a:pt x="25" y="40"/>
                      <a:pt x="26" y="40"/>
                      <a:pt x="26" y="4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19" y="2"/>
                      <a:pt x="19" y="2"/>
                    </a:cubicBezTo>
                    <a:cubicBezTo>
                      <a:pt x="18" y="2"/>
                      <a:pt x="17" y="1"/>
                      <a:pt x="16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4" y="40"/>
                      <a:pt x="24" y="40"/>
                      <a:pt x="24" y="40"/>
                    </a:cubicBezTo>
                    <a:lnTo>
                      <a:pt x="25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115" name="iṧḻidè">
                <a:extLst>
                  <a:ext uri="{FF2B5EF4-FFF2-40B4-BE49-F238E27FC236}">
                    <a16:creationId xmlns:a16="http://schemas.microsoft.com/office/drawing/2014/main" id="{2572BB3B-5377-D20C-0116-AA68D5933350}"/>
                  </a:ext>
                </a:extLst>
              </p:cNvPr>
              <p:cNvSpPr/>
              <p:nvPr/>
            </p:nvSpPr>
            <p:spPr bwMode="auto">
              <a:xfrm>
                <a:off x="7522749" y="1476037"/>
                <a:ext cx="799996" cy="604650"/>
              </a:xfrm>
              <a:custGeom>
                <a:avLst/>
                <a:gdLst>
                  <a:gd name="T0" fmla="*/ 0 w 41"/>
                  <a:gd name="T1" fmla="*/ 11 h 31"/>
                  <a:gd name="T2" fmla="*/ 39 w 41"/>
                  <a:gd name="T3" fmla="*/ 31 h 31"/>
                  <a:gd name="T4" fmla="*/ 41 w 41"/>
                  <a:gd name="T5" fmla="*/ 29 h 31"/>
                  <a:gd name="T6" fmla="*/ 38 w 41"/>
                  <a:gd name="T7" fmla="*/ 19 h 31"/>
                  <a:gd name="T8" fmla="*/ 33 w 41"/>
                  <a:gd name="T9" fmla="*/ 3 h 31"/>
                  <a:gd name="T10" fmla="*/ 32 w 41"/>
                  <a:gd name="T11" fmla="*/ 3 h 31"/>
                  <a:gd name="T12" fmla="*/ 28 w 41"/>
                  <a:gd name="T13" fmla="*/ 0 h 31"/>
                  <a:gd name="T14" fmla="*/ 0 w 41"/>
                  <a:gd name="T15" fmla="*/ 9 h 31"/>
                  <a:gd name="T16" fmla="*/ 0 w 41"/>
                  <a:gd name="T17" fmla="*/ 10 h 31"/>
                  <a:gd name="T18" fmla="*/ 0 w 41"/>
                  <a:gd name="T19" fmla="*/ 1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1">
                    <a:moveTo>
                      <a:pt x="0" y="11"/>
                    </a:move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0"/>
                      <a:pt x="40" y="29"/>
                      <a:pt x="41" y="29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2" y="3"/>
                      <a:pt x="32" y="3"/>
                    </a:cubicBezTo>
                    <a:cubicBezTo>
                      <a:pt x="30" y="2"/>
                      <a:pt x="29" y="1"/>
                      <a:pt x="28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116" name="ïṣḷíḋè">
                <a:extLst>
                  <a:ext uri="{FF2B5EF4-FFF2-40B4-BE49-F238E27FC236}">
                    <a16:creationId xmlns:a16="http://schemas.microsoft.com/office/drawing/2014/main" id="{64637880-0B49-7235-2031-4D5D4A3171D9}"/>
                  </a:ext>
                </a:extLst>
              </p:cNvPr>
              <p:cNvSpPr/>
              <p:nvPr/>
            </p:nvSpPr>
            <p:spPr bwMode="auto">
              <a:xfrm>
                <a:off x="9839012" y="1866733"/>
                <a:ext cx="446510" cy="809300"/>
              </a:xfrm>
              <a:custGeom>
                <a:avLst/>
                <a:gdLst>
                  <a:gd name="T0" fmla="*/ 20 w 23"/>
                  <a:gd name="T1" fmla="*/ 0 h 42"/>
                  <a:gd name="T2" fmla="*/ 1 w 23"/>
                  <a:gd name="T3" fmla="*/ 12 h 42"/>
                  <a:gd name="T4" fmla="*/ 1 w 23"/>
                  <a:gd name="T5" fmla="*/ 15 h 42"/>
                  <a:gd name="T6" fmla="*/ 0 w 23"/>
                  <a:gd name="T7" fmla="*/ 18 h 42"/>
                  <a:gd name="T8" fmla="*/ 14 w 23"/>
                  <a:gd name="T9" fmla="*/ 33 h 42"/>
                  <a:gd name="T10" fmla="*/ 21 w 23"/>
                  <a:gd name="T11" fmla="*/ 42 h 42"/>
                  <a:gd name="T12" fmla="*/ 23 w 23"/>
                  <a:gd name="T13" fmla="*/ 41 h 42"/>
                  <a:gd name="T14" fmla="*/ 23 w 23"/>
                  <a:gd name="T15" fmla="*/ 2 h 42"/>
                  <a:gd name="T16" fmla="*/ 20 w 23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2">
                    <a:moveTo>
                      <a:pt x="20" y="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3"/>
                      <a:pt x="2" y="14"/>
                      <a:pt x="1" y="15"/>
                    </a:cubicBezTo>
                    <a:cubicBezTo>
                      <a:pt x="1" y="16"/>
                      <a:pt x="1" y="17"/>
                      <a:pt x="0" y="18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2" y="41"/>
                      <a:pt x="22" y="41"/>
                      <a:pt x="23" y="41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2" y="2"/>
                      <a:pt x="21" y="1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117" name="íśľïdè">
                <a:extLst>
                  <a:ext uri="{FF2B5EF4-FFF2-40B4-BE49-F238E27FC236}">
                    <a16:creationId xmlns:a16="http://schemas.microsoft.com/office/drawing/2014/main" id="{5164DE56-DED1-DE70-2D51-1D54B355AAD3}"/>
                  </a:ext>
                </a:extLst>
              </p:cNvPr>
              <p:cNvSpPr/>
              <p:nvPr/>
            </p:nvSpPr>
            <p:spPr bwMode="auto">
              <a:xfrm>
                <a:off x="9643668" y="5103923"/>
                <a:ext cx="372090" cy="855810"/>
              </a:xfrm>
              <a:custGeom>
                <a:avLst/>
                <a:gdLst>
                  <a:gd name="T0" fmla="*/ 19 w 19"/>
                  <a:gd name="T1" fmla="*/ 0 h 44"/>
                  <a:gd name="T2" fmla="*/ 19 w 19"/>
                  <a:gd name="T3" fmla="*/ 0 h 44"/>
                  <a:gd name="T4" fmla="*/ 10 w 19"/>
                  <a:gd name="T5" fmla="*/ 3 h 44"/>
                  <a:gd name="T6" fmla="*/ 0 w 19"/>
                  <a:gd name="T7" fmla="*/ 6 h 44"/>
                  <a:gd name="T8" fmla="*/ 6 w 19"/>
                  <a:gd name="T9" fmla="*/ 44 h 44"/>
                  <a:gd name="T10" fmla="*/ 19 w 19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44"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" y="17"/>
                      <a:pt x="5" y="30"/>
                      <a:pt x="6" y="44"/>
                    </a:cubicBez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118" name="ïs1ïďê">
                <a:extLst>
                  <a:ext uri="{FF2B5EF4-FFF2-40B4-BE49-F238E27FC236}">
                    <a16:creationId xmlns:a16="http://schemas.microsoft.com/office/drawing/2014/main" id="{19F52083-F4FB-BC64-0756-9558EF7E96AC}"/>
                  </a:ext>
                </a:extLst>
              </p:cNvPr>
              <p:cNvSpPr/>
              <p:nvPr/>
            </p:nvSpPr>
            <p:spPr bwMode="auto">
              <a:xfrm>
                <a:off x="8248325" y="2387661"/>
                <a:ext cx="660464" cy="306978"/>
              </a:xfrm>
              <a:custGeom>
                <a:avLst/>
                <a:gdLst>
                  <a:gd name="T0" fmla="*/ 24 w 34"/>
                  <a:gd name="T1" fmla="*/ 16 h 16"/>
                  <a:gd name="T2" fmla="*/ 28 w 34"/>
                  <a:gd name="T3" fmla="*/ 15 h 16"/>
                  <a:gd name="T4" fmla="*/ 29 w 34"/>
                  <a:gd name="T5" fmla="*/ 15 h 16"/>
                  <a:gd name="T6" fmla="*/ 34 w 34"/>
                  <a:gd name="T7" fmla="*/ 3 h 16"/>
                  <a:gd name="T8" fmla="*/ 0 w 34"/>
                  <a:gd name="T9" fmla="*/ 0 h 16"/>
                  <a:gd name="T10" fmla="*/ 0 w 34"/>
                  <a:gd name="T11" fmla="*/ 1 h 16"/>
                  <a:gd name="T12" fmla="*/ 24 w 34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6">
                    <a:moveTo>
                      <a:pt x="24" y="16"/>
                    </a:moveTo>
                    <a:cubicBezTo>
                      <a:pt x="25" y="15"/>
                      <a:pt x="27" y="14"/>
                      <a:pt x="28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4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119" name="iṡḷïḑê">
                <a:extLst>
                  <a:ext uri="{FF2B5EF4-FFF2-40B4-BE49-F238E27FC236}">
                    <a16:creationId xmlns:a16="http://schemas.microsoft.com/office/drawing/2014/main" id="{DC6ACA24-CFB2-1E51-151D-C4DB2E2B8E29}"/>
                  </a:ext>
                </a:extLst>
              </p:cNvPr>
              <p:cNvSpPr/>
              <p:nvPr/>
            </p:nvSpPr>
            <p:spPr bwMode="auto">
              <a:xfrm>
                <a:off x="9513436" y="2229519"/>
                <a:ext cx="641860" cy="781392"/>
              </a:xfrm>
              <a:custGeom>
                <a:avLst/>
                <a:gdLst>
                  <a:gd name="T0" fmla="*/ 12 w 33"/>
                  <a:gd name="T1" fmla="*/ 0 h 40"/>
                  <a:gd name="T2" fmla="*/ 8 w 33"/>
                  <a:gd name="T3" fmla="*/ 14 h 40"/>
                  <a:gd name="T4" fmla="*/ 0 w 33"/>
                  <a:gd name="T5" fmla="*/ 37 h 40"/>
                  <a:gd name="T6" fmla="*/ 2 w 33"/>
                  <a:gd name="T7" fmla="*/ 40 h 40"/>
                  <a:gd name="T8" fmla="*/ 33 w 33"/>
                  <a:gd name="T9" fmla="*/ 34 h 40"/>
                  <a:gd name="T10" fmla="*/ 25 w 33"/>
                  <a:gd name="T11" fmla="*/ 19 h 40"/>
                  <a:gd name="T12" fmla="*/ 15 w 33"/>
                  <a:gd name="T13" fmla="*/ 0 h 40"/>
                  <a:gd name="T14" fmla="*/ 13 w 33"/>
                  <a:gd name="T15" fmla="*/ 0 h 40"/>
                  <a:gd name="T16" fmla="*/ 12 w 33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0">
                    <a:moveTo>
                      <a:pt x="12" y="0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1" y="38"/>
                      <a:pt x="2" y="39"/>
                      <a:pt x="2" y="40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3" y="0"/>
                      <a:pt x="13" y="0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120" name="í$1iḓê">
                <a:extLst>
                  <a:ext uri="{FF2B5EF4-FFF2-40B4-BE49-F238E27FC236}">
                    <a16:creationId xmlns:a16="http://schemas.microsoft.com/office/drawing/2014/main" id="{164A5C24-9B3F-56CC-3479-0B821DC25A9F}"/>
                  </a:ext>
                </a:extLst>
              </p:cNvPr>
              <p:cNvSpPr/>
              <p:nvPr/>
            </p:nvSpPr>
            <p:spPr bwMode="auto">
              <a:xfrm>
                <a:off x="8304139" y="3085328"/>
                <a:ext cx="1144182" cy="911622"/>
              </a:xfrm>
              <a:custGeom>
                <a:avLst/>
                <a:gdLst>
                  <a:gd name="T0" fmla="*/ 14 w 59"/>
                  <a:gd name="T1" fmla="*/ 18 h 47"/>
                  <a:gd name="T2" fmla="*/ 0 w 59"/>
                  <a:gd name="T3" fmla="*/ 24 h 47"/>
                  <a:gd name="T4" fmla="*/ 0 w 59"/>
                  <a:gd name="T5" fmla="*/ 25 h 47"/>
                  <a:gd name="T6" fmla="*/ 0 w 59"/>
                  <a:gd name="T7" fmla="*/ 26 h 47"/>
                  <a:gd name="T8" fmla="*/ 47 w 59"/>
                  <a:gd name="T9" fmla="*/ 47 h 47"/>
                  <a:gd name="T10" fmla="*/ 47 w 59"/>
                  <a:gd name="T11" fmla="*/ 47 h 47"/>
                  <a:gd name="T12" fmla="*/ 52 w 59"/>
                  <a:gd name="T13" fmla="*/ 45 h 47"/>
                  <a:gd name="T14" fmla="*/ 52 w 59"/>
                  <a:gd name="T15" fmla="*/ 45 h 47"/>
                  <a:gd name="T16" fmla="*/ 59 w 59"/>
                  <a:gd name="T17" fmla="*/ 2 h 47"/>
                  <a:gd name="T18" fmla="*/ 56 w 59"/>
                  <a:gd name="T19" fmla="*/ 0 h 47"/>
                  <a:gd name="T20" fmla="*/ 14 w 59"/>
                  <a:gd name="T21" fmla="*/ 1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47">
                    <a:moveTo>
                      <a:pt x="14" y="18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48" y="45"/>
                      <a:pt x="50" y="44"/>
                      <a:pt x="52" y="45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8" y="1"/>
                      <a:pt x="57" y="1"/>
                      <a:pt x="56" y="0"/>
                    </a:cubicBezTo>
                    <a:lnTo>
                      <a:pt x="14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121" name="íśľiḑè">
                <a:extLst>
                  <a:ext uri="{FF2B5EF4-FFF2-40B4-BE49-F238E27FC236}">
                    <a16:creationId xmlns:a16="http://schemas.microsoft.com/office/drawing/2014/main" id="{4BD16E03-FF0A-E6E6-B088-1080159EF142}"/>
                  </a:ext>
                </a:extLst>
              </p:cNvPr>
              <p:cNvSpPr/>
              <p:nvPr/>
            </p:nvSpPr>
            <p:spPr bwMode="auto">
              <a:xfrm>
                <a:off x="9494832" y="3085328"/>
                <a:ext cx="846510" cy="855810"/>
              </a:xfrm>
              <a:custGeom>
                <a:avLst/>
                <a:gdLst>
                  <a:gd name="T0" fmla="*/ 43 w 44"/>
                  <a:gd name="T1" fmla="*/ 18 h 44"/>
                  <a:gd name="T2" fmla="*/ 43 w 44"/>
                  <a:gd name="T3" fmla="*/ 18 h 44"/>
                  <a:gd name="T4" fmla="*/ 2 w 44"/>
                  <a:gd name="T5" fmla="*/ 0 h 44"/>
                  <a:gd name="T6" fmla="*/ 0 w 44"/>
                  <a:gd name="T7" fmla="*/ 1 h 44"/>
                  <a:gd name="T8" fmla="*/ 10 w 44"/>
                  <a:gd name="T9" fmla="*/ 30 h 44"/>
                  <a:gd name="T10" fmla="*/ 14 w 44"/>
                  <a:gd name="T11" fmla="*/ 42 h 44"/>
                  <a:gd name="T12" fmla="*/ 15 w 44"/>
                  <a:gd name="T13" fmla="*/ 42 h 44"/>
                  <a:gd name="T14" fmla="*/ 18 w 44"/>
                  <a:gd name="T15" fmla="*/ 44 h 44"/>
                  <a:gd name="T16" fmla="*/ 34 w 44"/>
                  <a:gd name="T17" fmla="*/ 30 h 44"/>
                  <a:gd name="T18" fmla="*/ 44 w 44"/>
                  <a:gd name="T19" fmla="*/ 22 h 44"/>
                  <a:gd name="T20" fmla="*/ 43 w 44"/>
                  <a:gd name="T21" fmla="*/ 1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44">
                    <a:moveTo>
                      <a:pt x="43" y="18"/>
                    </a:moveTo>
                    <a:cubicBezTo>
                      <a:pt x="43" y="18"/>
                      <a:pt x="43" y="18"/>
                      <a:pt x="43" y="18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42"/>
                      <a:pt x="15" y="42"/>
                      <a:pt x="15" y="42"/>
                    </a:cubicBezTo>
                    <a:cubicBezTo>
                      <a:pt x="16" y="42"/>
                      <a:pt x="17" y="43"/>
                      <a:pt x="18" y="44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44" y="21"/>
                      <a:pt x="43" y="20"/>
                      <a:pt x="4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6122" name="组合 4612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2CF01171-E85A-3B07-BB01-B2623B2CFB20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9412026" y="3967881"/>
            <a:ext cx="1943623" cy="2286878"/>
            <a:chOff x="4379913" y="1392238"/>
            <a:chExt cx="3460750" cy="4071938"/>
          </a:xfrm>
        </p:grpSpPr>
        <p:sp>
          <p:nvSpPr>
            <p:cNvPr id="46123" name="îślidê">
              <a:extLst>
                <a:ext uri="{FF2B5EF4-FFF2-40B4-BE49-F238E27FC236}">
                  <a16:creationId xmlns:a16="http://schemas.microsoft.com/office/drawing/2014/main" id="{C04305F4-BC35-4555-C358-544F0AF9C3C0}"/>
                </a:ext>
              </a:extLst>
            </p:cNvPr>
            <p:cNvSpPr/>
            <p:nvPr/>
          </p:nvSpPr>
          <p:spPr bwMode="auto">
            <a:xfrm>
              <a:off x="7167563" y="3570288"/>
              <a:ext cx="673100" cy="388938"/>
            </a:xfrm>
            <a:custGeom>
              <a:avLst/>
              <a:gdLst>
                <a:gd name="T0" fmla="*/ 21 w 116"/>
                <a:gd name="T1" fmla="*/ 12 h 67"/>
                <a:gd name="T2" fmla="*/ 21 w 116"/>
                <a:gd name="T3" fmla="*/ 55 h 67"/>
                <a:gd name="T4" fmla="*/ 95 w 116"/>
                <a:gd name="T5" fmla="*/ 55 h 67"/>
                <a:gd name="T6" fmla="*/ 95 w 116"/>
                <a:gd name="T7" fmla="*/ 12 h 67"/>
                <a:gd name="T8" fmla="*/ 21 w 116"/>
                <a:gd name="T9" fmla="*/ 1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67">
                  <a:moveTo>
                    <a:pt x="21" y="12"/>
                  </a:moveTo>
                  <a:cubicBezTo>
                    <a:pt x="0" y="24"/>
                    <a:pt x="0" y="43"/>
                    <a:pt x="21" y="55"/>
                  </a:cubicBezTo>
                  <a:cubicBezTo>
                    <a:pt x="41" y="67"/>
                    <a:pt x="75" y="67"/>
                    <a:pt x="95" y="55"/>
                  </a:cubicBezTo>
                  <a:cubicBezTo>
                    <a:pt x="116" y="43"/>
                    <a:pt x="116" y="24"/>
                    <a:pt x="95" y="12"/>
                  </a:cubicBezTo>
                  <a:cubicBezTo>
                    <a:pt x="75" y="0"/>
                    <a:pt x="41" y="0"/>
                    <a:pt x="21" y="12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24" name="íṧ1iḓê">
              <a:extLst>
                <a:ext uri="{FF2B5EF4-FFF2-40B4-BE49-F238E27FC236}">
                  <a16:creationId xmlns:a16="http://schemas.microsoft.com/office/drawing/2014/main" id="{050B577E-AD30-21AB-2FF6-150B92606C6E}"/>
                </a:ext>
              </a:extLst>
            </p:cNvPr>
            <p:cNvSpPr/>
            <p:nvPr/>
          </p:nvSpPr>
          <p:spPr bwMode="auto">
            <a:xfrm>
              <a:off x="7405688" y="2284413"/>
              <a:ext cx="220663" cy="244475"/>
            </a:xfrm>
            <a:custGeom>
              <a:avLst/>
              <a:gdLst>
                <a:gd name="T0" fmla="*/ 38 w 38"/>
                <a:gd name="T1" fmla="*/ 22 h 42"/>
                <a:gd name="T2" fmla="*/ 36 w 38"/>
                <a:gd name="T3" fmla="*/ 17 h 42"/>
                <a:gd name="T4" fmla="*/ 37 w 38"/>
                <a:gd name="T5" fmla="*/ 13 h 42"/>
                <a:gd name="T6" fmla="*/ 31 w 38"/>
                <a:gd name="T7" fmla="*/ 6 h 42"/>
                <a:gd name="T8" fmla="*/ 28 w 38"/>
                <a:gd name="T9" fmla="*/ 6 h 42"/>
                <a:gd name="T10" fmla="*/ 25 w 38"/>
                <a:gd name="T11" fmla="*/ 3 h 42"/>
                <a:gd name="T12" fmla="*/ 22 w 38"/>
                <a:gd name="T13" fmla="*/ 3 h 42"/>
                <a:gd name="T14" fmla="*/ 19 w 38"/>
                <a:gd name="T15" fmla="*/ 1 h 42"/>
                <a:gd name="T16" fmla="*/ 15 w 38"/>
                <a:gd name="T17" fmla="*/ 4 h 42"/>
                <a:gd name="T18" fmla="*/ 9 w 38"/>
                <a:gd name="T19" fmla="*/ 0 h 42"/>
                <a:gd name="T20" fmla="*/ 3 w 38"/>
                <a:gd name="T21" fmla="*/ 6 h 42"/>
                <a:gd name="T22" fmla="*/ 4 w 38"/>
                <a:gd name="T23" fmla="*/ 10 h 42"/>
                <a:gd name="T24" fmla="*/ 0 w 38"/>
                <a:gd name="T25" fmla="*/ 14 h 42"/>
                <a:gd name="T26" fmla="*/ 4 w 38"/>
                <a:gd name="T27" fmla="*/ 19 h 42"/>
                <a:gd name="T28" fmla="*/ 9 w 38"/>
                <a:gd name="T29" fmla="*/ 14 h 42"/>
                <a:gd name="T30" fmla="*/ 9 w 38"/>
                <a:gd name="T31" fmla="*/ 13 h 42"/>
                <a:gd name="T32" fmla="*/ 9 w 38"/>
                <a:gd name="T33" fmla="*/ 13 h 42"/>
                <a:gd name="T34" fmla="*/ 15 w 38"/>
                <a:gd name="T35" fmla="*/ 8 h 42"/>
                <a:gd name="T36" fmla="*/ 19 w 38"/>
                <a:gd name="T37" fmla="*/ 10 h 42"/>
                <a:gd name="T38" fmla="*/ 22 w 38"/>
                <a:gd name="T39" fmla="*/ 9 h 42"/>
                <a:gd name="T40" fmla="*/ 25 w 38"/>
                <a:gd name="T41" fmla="*/ 10 h 42"/>
                <a:gd name="T42" fmla="*/ 25 w 38"/>
                <a:gd name="T43" fmla="*/ 10 h 42"/>
                <a:gd name="T44" fmla="*/ 25 w 38"/>
                <a:gd name="T45" fmla="*/ 11 h 42"/>
                <a:gd name="T46" fmla="*/ 27 w 38"/>
                <a:gd name="T47" fmla="*/ 16 h 42"/>
                <a:gd name="T48" fmla="*/ 24 w 38"/>
                <a:gd name="T49" fmla="*/ 22 h 42"/>
                <a:gd name="T50" fmla="*/ 28 w 38"/>
                <a:gd name="T51" fmla="*/ 29 h 42"/>
                <a:gd name="T52" fmla="*/ 28 w 38"/>
                <a:gd name="T53" fmla="*/ 30 h 42"/>
                <a:gd name="T54" fmla="*/ 27 w 38"/>
                <a:gd name="T55" fmla="*/ 30 h 42"/>
                <a:gd name="T56" fmla="*/ 21 w 38"/>
                <a:gd name="T57" fmla="*/ 36 h 42"/>
                <a:gd name="T58" fmla="*/ 27 w 38"/>
                <a:gd name="T59" fmla="*/ 42 h 42"/>
                <a:gd name="T60" fmla="*/ 33 w 38"/>
                <a:gd name="T61" fmla="*/ 36 h 42"/>
                <a:gd name="T62" fmla="*/ 33 w 38"/>
                <a:gd name="T63" fmla="*/ 35 h 42"/>
                <a:gd name="T64" fmla="*/ 37 w 38"/>
                <a:gd name="T65" fmla="*/ 30 h 42"/>
                <a:gd name="T66" fmla="*/ 36 w 38"/>
                <a:gd name="T67" fmla="*/ 28 h 42"/>
                <a:gd name="T68" fmla="*/ 38 w 38"/>
                <a:gd name="T69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" h="42">
                  <a:moveTo>
                    <a:pt x="38" y="22"/>
                  </a:moveTo>
                  <a:cubicBezTo>
                    <a:pt x="38" y="20"/>
                    <a:pt x="37" y="18"/>
                    <a:pt x="36" y="17"/>
                  </a:cubicBezTo>
                  <a:cubicBezTo>
                    <a:pt x="36" y="16"/>
                    <a:pt x="37" y="14"/>
                    <a:pt x="37" y="13"/>
                  </a:cubicBezTo>
                  <a:cubicBezTo>
                    <a:pt x="37" y="10"/>
                    <a:pt x="35" y="7"/>
                    <a:pt x="31" y="6"/>
                  </a:cubicBezTo>
                  <a:cubicBezTo>
                    <a:pt x="30" y="6"/>
                    <a:pt x="29" y="6"/>
                    <a:pt x="28" y="6"/>
                  </a:cubicBezTo>
                  <a:cubicBezTo>
                    <a:pt x="28" y="4"/>
                    <a:pt x="26" y="3"/>
                    <a:pt x="25" y="3"/>
                  </a:cubicBezTo>
                  <a:cubicBezTo>
                    <a:pt x="24" y="3"/>
                    <a:pt x="23" y="3"/>
                    <a:pt x="22" y="3"/>
                  </a:cubicBezTo>
                  <a:cubicBezTo>
                    <a:pt x="21" y="2"/>
                    <a:pt x="20" y="1"/>
                    <a:pt x="19" y="1"/>
                  </a:cubicBezTo>
                  <a:cubicBezTo>
                    <a:pt x="17" y="1"/>
                    <a:pt x="15" y="2"/>
                    <a:pt x="15" y="4"/>
                  </a:cubicBezTo>
                  <a:cubicBezTo>
                    <a:pt x="14" y="2"/>
                    <a:pt x="12" y="0"/>
                    <a:pt x="9" y="0"/>
                  </a:cubicBezTo>
                  <a:cubicBezTo>
                    <a:pt x="6" y="0"/>
                    <a:pt x="3" y="3"/>
                    <a:pt x="3" y="6"/>
                  </a:cubicBezTo>
                  <a:cubicBezTo>
                    <a:pt x="3" y="8"/>
                    <a:pt x="3" y="9"/>
                    <a:pt x="4" y="10"/>
                  </a:cubicBezTo>
                  <a:cubicBezTo>
                    <a:pt x="2" y="10"/>
                    <a:pt x="0" y="12"/>
                    <a:pt x="0" y="14"/>
                  </a:cubicBezTo>
                  <a:cubicBezTo>
                    <a:pt x="0" y="17"/>
                    <a:pt x="2" y="19"/>
                    <a:pt x="4" y="19"/>
                  </a:cubicBezTo>
                  <a:cubicBezTo>
                    <a:pt x="7" y="19"/>
                    <a:pt x="9" y="17"/>
                    <a:pt x="9" y="14"/>
                  </a:cubicBezTo>
                  <a:cubicBezTo>
                    <a:pt x="9" y="14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4" y="11"/>
                    <a:pt x="15" y="8"/>
                  </a:cubicBezTo>
                  <a:cubicBezTo>
                    <a:pt x="16" y="9"/>
                    <a:pt x="17" y="10"/>
                    <a:pt x="19" y="10"/>
                  </a:cubicBezTo>
                  <a:cubicBezTo>
                    <a:pt x="20" y="10"/>
                    <a:pt x="21" y="9"/>
                    <a:pt x="22" y="9"/>
                  </a:cubicBezTo>
                  <a:cubicBezTo>
                    <a:pt x="22" y="9"/>
                    <a:pt x="23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1"/>
                    <a:pt x="25" y="11"/>
                  </a:cubicBezTo>
                  <a:cubicBezTo>
                    <a:pt x="25" y="13"/>
                    <a:pt x="26" y="15"/>
                    <a:pt x="27" y="16"/>
                  </a:cubicBezTo>
                  <a:cubicBezTo>
                    <a:pt x="25" y="18"/>
                    <a:pt x="24" y="20"/>
                    <a:pt x="24" y="22"/>
                  </a:cubicBezTo>
                  <a:cubicBezTo>
                    <a:pt x="24" y="25"/>
                    <a:pt x="25" y="28"/>
                    <a:pt x="28" y="29"/>
                  </a:cubicBezTo>
                  <a:cubicBezTo>
                    <a:pt x="28" y="29"/>
                    <a:pt x="28" y="30"/>
                    <a:pt x="28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4" y="30"/>
                    <a:pt x="21" y="33"/>
                    <a:pt x="21" y="36"/>
                  </a:cubicBezTo>
                  <a:cubicBezTo>
                    <a:pt x="21" y="39"/>
                    <a:pt x="24" y="42"/>
                    <a:pt x="27" y="42"/>
                  </a:cubicBezTo>
                  <a:cubicBezTo>
                    <a:pt x="31" y="42"/>
                    <a:pt x="33" y="39"/>
                    <a:pt x="33" y="36"/>
                  </a:cubicBezTo>
                  <a:cubicBezTo>
                    <a:pt x="33" y="36"/>
                    <a:pt x="33" y="35"/>
                    <a:pt x="33" y="35"/>
                  </a:cubicBezTo>
                  <a:cubicBezTo>
                    <a:pt x="35" y="34"/>
                    <a:pt x="37" y="33"/>
                    <a:pt x="37" y="30"/>
                  </a:cubicBezTo>
                  <a:cubicBezTo>
                    <a:pt x="37" y="29"/>
                    <a:pt x="37" y="28"/>
                    <a:pt x="36" y="28"/>
                  </a:cubicBezTo>
                  <a:cubicBezTo>
                    <a:pt x="38" y="26"/>
                    <a:pt x="38" y="24"/>
                    <a:pt x="38" y="22"/>
                  </a:cubicBezTo>
                  <a:close/>
                </a:path>
              </a:pathLst>
            </a:custGeom>
            <a:solidFill>
              <a:srgbClr val="6D2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25" name="îṡlîḍé">
              <a:extLst>
                <a:ext uri="{FF2B5EF4-FFF2-40B4-BE49-F238E27FC236}">
                  <a16:creationId xmlns:a16="http://schemas.microsoft.com/office/drawing/2014/main" id="{565668D5-BAE0-CAAD-1B70-15C2E80338E3}"/>
                </a:ext>
              </a:extLst>
            </p:cNvPr>
            <p:cNvSpPr/>
            <p:nvPr/>
          </p:nvSpPr>
          <p:spPr bwMode="auto">
            <a:xfrm>
              <a:off x="7294563" y="3629025"/>
              <a:ext cx="174625" cy="115888"/>
            </a:xfrm>
            <a:custGeom>
              <a:avLst/>
              <a:gdLst>
                <a:gd name="T0" fmla="*/ 29 w 30"/>
                <a:gd name="T1" fmla="*/ 0 h 20"/>
                <a:gd name="T2" fmla="*/ 29 w 30"/>
                <a:gd name="T3" fmla="*/ 4 h 20"/>
                <a:gd name="T4" fmla="*/ 30 w 30"/>
                <a:gd name="T5" fmla="*/ 10 h 20"/>
                <a:gd name="T6" fmla="*/ 24 w 30"/>
                <a:gd name="T7" fmla="*/ 13 h 20"/>
                <a:gd name="T8" fmla="*/ 17 w 30"/>
                <a:gd name="T9" fmla="*/ 17 h 20"/>
                <a:gd name="T10" fmla="*/ 7 w 30"/>
                <a:gd name="T11" fmla="*/ 20 h 20"/>
                <a:gd name="T12" fmla="*/ 0 w 30"/>
                <a:gd name="T13" fmla="*/ 17 h 20"/>
                <a:gd name="T14" fmla="*/ 7 w 30"/>
                <a:gd name="T15" fmla="*/ 10 h 20"/>
                <a:gd name="T16" fmla="*/ 20 w 30"/>
                <a:gd name="T17" fmla="*/ 0 h 20"/>
                <a:gd name="T18" fmla="*/ 29 w 30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0">
                  <a:moveTo>
                    <a:pt x="29" y="0"/>
                  </a:moveTo>
                  <a:cubicBezTo>
                    <a:pt x="29" y="0"/>
                    <a:pt x="29" y="2"/>
                    <a:pt x="29" y="4"/>
                  </a:cubicBezTo>
                  <a:cubicBezTo>
                    <a:pt x="30" y="5"/>
                    <a:pt x="30" y="8"/>
                    <a:pt x="30" y="10"/>
                  </a:cubicBezTo>
                  <a:cubicBezTo>
                    <a:pt x="29" y="11"/>
                    <a:pt x="26" y="13"/>
                    <a:pt x="24" y="13"/>
                  </a:cubicBezTo>
                  <a:cubicBezTo>
                    <a:pt x="22" y="13"/>
                    <a:pt x="18" y="15"/>
                    <a:pt x="17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1" y="18"/>
                    <a:pt x="0" y="17"/>
                  </a:cubicBezTo>
                  <a:cubicBezTo>
                    <a:pt x="0" y="16"/>
                    <a:pt x="1" y="15"/>
                    <a:pt x="7" y="10"/>
                  </a:cubicBezTo>
                  <a:cubicBezTo>
                    <a:pt x="14" y="6"/>
                    <a:pt x="18" y="4"/>
                    <a:pt x="20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26" name="isļiďè">
              <a:extLst>
                <a:ext uri="{FF2B5EF4-FFF2-40B4-BE49-F238E27FC236}">
                  <a16:creationId xmlns:a16="http://schemas.microsoft.com/office/drawing/2014/main" id="{2F193772-5C52-8FF8-3246-66B5DE27EEB2}"/>
                </a:ext>
              </a:extLst>
            </p:cNvPr>
            <p:cNvSpPr/>
            <p:nvPr/>
          </p:nvSpPr>
          <p:spPr bwMode="auto">
            <a:xfrm>
              <a:off x="7556501" y="3686175"/>
              <a:ext cx="80963" cy="179388"/>
            </a:xfrm>
            <a:custGeom>
              <a:avLst/>
              <a:gdLst>
                <a:gd name="T0" fmla="*/ 11 w 14"/>
                <a:gd name="T1" fmla="*/ 0 h 31"/>
                <a:gd name="T2" fmla="*/ 13 w 14"/>
                <a:gd name="T3" fmla="*/ 7 h 31"/>
                <a:gd name="T4" fmla="*/ 13 w 14"/>
                <a:gd name="T5" fmla="*/ 17 h 31"/>
                <a:gd name="T6" fmla="*/ 10 w 14"/>
                <a:gd name="T7" fmla="*/ 28 h 31"/>
                <a:gd name="T8" fmla="*/ 2 w 14"/>
                <a:gd name="T9" fmla="*/ 27 h 31"/>
                <a:gd name="T10" fmla="*/ 1 w 14"/>
                <a:gd name="T11" fmla="*/ 15 h 31"/>
                <a:gd name="T12" fmla="*/ 1 w 14"/>
                <a:gd name="T13" fmla="*/ 5 h 31"/>
                <a:gd name="T14" fmla="*/ 3 w 14"/>
                <a:gd name="T15" fmla="*/ 0 h 31"/>
                <a:gd name="T16" fmla="*/ 11 w 14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1">
                  <a:moveTo>
                    <a:pt x="11" y="0"/>
                  </a:moveTo>
                  <a:cubicBezTo>
                    <a:pt x="12" y="1"/>
                    <a:pt x="13" y="2"/>
                    <a:pt x="13" y="7"/>
                  </a:cubicBezTo>
                  <a:cubicBezTo>
                    <a:pt x="12" y="11"/>
                    <a:pt x="13" y="13"/>
                    <a:pt x="13" y="17"/>
                  </a:cubicBezTo>
                  <a:cubicBezTo>
                    <a:pt x="14" y="21"/>
                    <a:pt x="12" y="26"/>
                    <a:pt x="10" y="28"/>
                  </a:cubicBezTo>
                  <a:cubicBezTo>
                    <a:pt x="8" y="30"/>
                    <a:pt x="3" y="31"/>
                    <a:pt x="2" y="27"/>
                  </a:cubicBezTo>
                  <a:cubicBezTo>
                    <a:pt x="0" y="22"/>
                    <a:pt x="0" y="19"/>
                    <a:pt x="1" y="15"/>
                  </a:cubicBezTo>
                  <a:cubicBezTo>
                    <a:pt x="2" y="11"/>
                    <a:pt x="1" y="7"/>
                    <a:pt x="1" y="5"/>
                  </a:cubicBezTo>
                  <a:cubicBezTo>
                    <a:pt x="2" y="2"/>
                    <a:pt x="3" y="0"/>
                    <a:pt x="3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27" name="iṧļîḓê">
              <a:extLst>
                <a:ext uri="{FF2B5EF4-FFF2-40B4-BE49-F238E27FC236}">
                  <a16:creationId xmlns:a16="http://schemas.microsoft.com/office/drawing/2014/main" id="{8005A118-BCB9-88B5-70D0-9D6AF5D12798}"/>
                </a:ext>
              </a:extLst>
            </p:cNvPr>
            <p:cNvSpPr/>
            <p:nvPr/>
          </p:nvSpPr>
          <p:spPr bwMode="auto">
            <a:xfrm>
              <a:off x="7364413" y="2951163"/>
              <a:ext cx="261938" cy="747713"/>
            </a:xfrm>
            <a:custGeom>
              <a:avLst/>
              <a:gdLst>
                <a:gd name="T0" fmla="*/ 44 w 45"/>
                <a:gd name="T1" fmla="*/ 9 h 129"/>
                <a:gd name="T2" fmla="*/ 42 w 45"/>
                <a:gd name="T3" fmla="*/ 47 h 129"/>
                <a:gd name="T4" fmla="*/ 41 w 45"/>
                <a:gd name="T5" fmla="*/ 71 h 129"/>
                <a:gd name="T6" fmla="*/ 44 w 45"/>
                <a:gd name="T7" fmla="*/ 88 h 129"/>
                <a:gd name="T8" fmla="*/ 44 w 45"/>
                <a:gd name="T9" fmla="*/ 127 h 129"/>
                <a:gd name="T10" fmla="*/ 36 w 45"/>
                <a:gd name="T11" fmla="*/ 127 h 129"/>
                <a:gd name="T12" fmla="*/ 29 w 45"/>
                <a:gd name="T13" fmla="*/ 93 h 129"/>
                <a:gd name="T14" fmla="*/ 25 w 45"/>
                <a:gd name="T15" fmla="*/ 70 h 129"/>
                <a:gd name="T16" fmla="*/ 20 w 45"/>
                <a:gd name="T17" fmla="*/ 25 h 129"/>
                <a:gd name="T18" fmla="*/ 19 w 45"/>
                <a:gd name="T19" fmla="*/ 25 h 129"/>
                <a:gd name="T20" fmla="*/ 16 w 45"/>
                <a:gd name="T21" fmla="*/ 67 h 129"/>
                <a:gd name="T22" fmla="*/ 18 w 45"/>
                <a:gd name="T23" fmla="*/ 76 h 129"/>
                <a:gd name="T24" fmla="*/ 17 w 45"/>
                <a:gd name="T25" fmla="*/ 117 h 129"/>
                <a:gd name="T26" fmla="*/ 8 w 45"/>
                <a:gd name="T27" fmla="*/ 117 h 129"/>
                <a:gd name="T28" fmla="*/ 0 w 45"/>
                <a:gd name="T29" fmla="*/ 65 h 129"/>
                <a:gd name="T30" fmla="*/ 1 w 45"/>
                <a:gd name="T31" fmla="*/ 0 h 129"/>
                <a:gd name="T32" fmla="*/ 44 w 45"/>
                <a:gd name="T33" fmla="*/ 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29">
                  <a:moveTo>
                    <a:pt x="44" y="9"/>
                  </a:moveTo>
                  <a:cubicBezTo>
                    <a:pt x="45" y="21"/>
                    <a:pt x="42" y="36"/>
                    <a:pt x="42" y="47"/>
                  </a:cubicBezTo>
                  <a:cubicBezTo>
                    <a:pt x="41" y="58"/>
                    <a:pt x="41" y="71"/>
                    <a:pt x="41" y="71"/>
                  </a:cubicBezTo>
                  <a:cubicBezTo>
                    <a:pt x="41" y="71"/>
                    <a:pt x="43" y="79"/>
                    <a:pt x="44" y="88"/>
                  </a:cubicBezTo>
                  <a:cubicBezTo>
                    <a:pt x="45" y="98"/>
                    <a:pt x="44" y="127"/>
                    <a:pt x="44" y="127"/>
                  </a:cubicBezTo>
                  <a:cubicBezTo>
                    <a:pt x="44" y="127"/>
                    <a:pt x="41" y="129"/>
                    <a:pt x="36" y="127"/>
                  </a:cubicBezTo>
                  <a:cubicBezTo>
                    <a:pt x="36" y="127"/>
                    <a:pt x="31" y="103"/>
                    <a:pt x="29" y="93"/>
                  </a:cubicBezTo>
                  <a:cubicBezTo>
                    <a:pt x="26" y="82"/>
                    <a:pt x="26" y="76"/>
                    <a:pt x="25" y="70"/>
                  </a:cubicBezTo>
                  <a:cubicBezTo>
                    <a:pt x="23" y="62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7" y="70"/>
                    <a:pt x="18" y="76"/>
                  </a:cubicBezTo>
                  <a:cubicBezTo>
                    <a:pt x="19" y="83"/>
                    <a:pt x="17" y="117"/>
                    <a:pt x="17" y="117"/>
                  </a:cubicBezTo>
                  <a:cubicBezTo>
                    <a:pt x="17" y="117"/>
                    <a:pt x="13" y="120"/>
                    <a:pt x="8" y="117"/>
                  </a:cubicBezTo>
                  <a:cubicBezTo>
                    <a:pt x="8" y="117"/>
                    <a:pt x="0" y="72"/>
                    <a:pt x="0" y="65"/>
                  </a:cubicBezTo>
                  <a:cubicBezTo>
                    <a:pt x="0" y="60"/>
                    <a:pt x="1" y="0"/>
                    <a:pt x="1" y="0"/>
                  </a:cubicBezTo>
                  <a:lnTo>
                    <a:pt x="44" y="9"/>
                  </a:ln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28" name="îsļiḍè">
              <a:extLst>
                <a:ext uri="{FF2B5EF4-FFF2-40B4-BE49-F238E27FC236}">
                  <a16:creationId xmlns:a16="http://schemas.microsoft.com/office/drawing/2014/main" id="{0A0168C6-1876-B8AA-752B-A374D25E6275}"/>
                </a:ext>
              </a:extLst>
            </p:cNvPr>
            <p:cNvSpPr/>
            <p:nvPr/>
          </p:nvSpPr>
          <p:spPr bwMode="auto">
            <a:xfrm>
              <a:off x="7416801" y="3060700"/>
              <a:ext cx="63500" cy="227013"/>
            </a:xfrm>
            <a:custGeom>
              <a:avLst/>
              <a:gdLst>
                <a:gd name="T0" fmla="*/ 11 w 11"/>
                <a:gd name="T1" fmla="*/ 6 h 39"/>
                <a:gd name="T2" fmla="*/ 0 w 11"/>
                <a:gd name="T3" fmla="*/ 0 h 39"/>
                <a:gd name="T4" fmla="*/ 6 w 11"/>
                <a:gd name="T5" fmla="*/ 5 h 39"/>
                <a:gd name="T6" fmla="*/ 7 w 11"/>
                <a:gd name="T7" fmla="*/ 39 h 39"/>
                <a:gd name="T8" fmla="*/ 10 w 11"/>
                <a:gd name="T9" fmla="*/ 6 h 39"/>
                <a:gd name="T10" fmla="*/ 11 w 11"/>
                <a:gd name="T11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9">
                  <a:moveTo>
                    <a:pt x="11" y="6"/>
                  </a:moveTo>
                  <a:cubicBezTo>
                    <a:pt x="11" y="6"/>
                    <a:pt x="4" y="3"/>
                    <a:pt x="0" y="0"/>
                  </a:cubicBezTo>
                  <a:cubicBezTo>
                    <a:pt x="0" y="0"/>
                    <a:pt x="4" y="4"/>
                    <a:pt x="6" y="5"/>
                  </a:cubicBezTo>
                  <a:cubicBezTo>
                    <a:pt x="8" y="7"/>
                    <a:pt x="7" y="39"/>
                    <a:pt x="7" y="39"/>
                  </a:cubicBezTo>
                  <a:cubicBezTo>
                    <a:pt x="10" y="6"/>
                    <a:pt x="10" y="6"/>
                    <a:pt x="10" y="6"/>
                  </a:cubicBezTo>
                  <a:lnTo>
                    <a:pt x="11" y="6"/>
                  </a:lnTo>
                  <a:close/>
                </a:path>
              </a:pathLst>
            </a:custGeom>
            <a:solidFill>
              <a:srgbClr val="679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29" name="î$ľîḍè">
              <a:extLst>
                <a:ext uri="{FF2B5EF4-FFF2-40B4-BE49-F238E27FC236}">
                  <a16:creationId xmlns:a16="http://schemas.microsoft.com/office/drawing/2014/main" id="{5EDEB979-4EC0-7936-8DA7-C139B5676DDB}"/>
                </a:ext>
              </a:extLst>
            </p:cNvPr>
            <p:cNvSpPr/>
            <p:nvPr/>
          </p:nvSpPr>
          <p:spPr bwMode="auto">
            <a:xfrm>
              <a:off x="6951663" y="2511425"/>
              <a:ext cx="523875" cy="330200"/>
            </a:xfrm>
            <a:custGeom>
              <a:avLst/>
              <a:gdLst>
                <a:gd name="T0" fmla="*/ 11 w 90"/>
                <a:gd name="T1" fmla="*/ 40 h 57"/>
                <a:gd name="T2" fmla="*/ 17 w 90"/>
                <a:gd name="T3" fmla="*/ 42 h 57"/>
                <a:gd name="T4" fmla="*/ 23 w 90"/>
                <a:gd name="T5" fmla="*/ 44 h 57"/>
                <a:gd name="T6" fmla="*/ 40 w 90"/>
                <a:gd name="T7" fmla="*/ 40 h 57"/>
                <a:gd name="T8" fmla="*/ 58 w 90"/>
                <a:gd name="T9" fmla="*/ 27 h 57"/>
                <a:gd name="T10" fmla="*/ 75 w 90"/>
                <a:gd name="T11" fmla="*/ 4 h 57"/>
                <a:gd name="T12" fmla="*/ 85 w 90"/>
                <a:gd name="T13" fmla="*/ 1 h 57"/>
                <a:gd name="T14" fmla="*/ 86 w 90"/>
                <a:gd name="T15" fmla="*/ 10 h 57"/>
                <a:gd name="T16" fmla="*/ 65 w 90"/>
                <a:gd name="T17" fmla="*/ 36 h 57"/>
                <a:gd name="T18" fmla="*/ 45 w 90"/>
                <a:gd name="T19" fmla="*/ 48 h 57"/>
                <a:gd name="T20" fmla="*/ 25 w 90"/>
                <a:gd name="T21" fmla="*/ 53 h 57"/>
                <a:gd name="T22" fmla="*/ 18 w 90"/>
                <a:gd name="T23" fmla="*/ 55 h 57"/>
                <a:gd name="T24" fmla="*/ 7 w 90"/>
                <a:gd name="T25" fmla="*/ 56 h 57"/>
                <a:gd name="T26" fmla="*/ 2 w 90"/>
                <a:gd name="T27" fmla="*/ 54 h 57"/>
                <a:gd name="T28" fmla="*/ 5 w 90"/>
                <a:gd name="T29" fmla="*/ 53 h 57"/>
                <a:gd name="T30" fmla="*/ 12 w 90"/>
                <a:gd name="T31" fmla="*/ 53 h 57"/>
                <a:gd name="T32" fmla="*/ 6 w 90"/>
                <a:gd name="T33" fmla="*/ 52 h 57"/>
                <a:gd name="T34" fmla="*/ 1 w 90"/>
                <a:gd name="T35" fmla="*/ 51 h 57"/>
                <a:gd name="T36" fmla="*/ 1 w 90"/>
                <a:gd name="T37" fmla="*/ 48 h 57"/>
                <a:gd name="T38" fmla="*/ 6 w 90"/>
                <a:gd name="T39" fmla="*/ 49 h 57"/>
                <a:gd name="T40" fmla="*/ 11 w 90"/>
                <a:gd name="T41" fmla="*/ 49 h 57"/>
                <a:gd name="T42" fmla="*/ 6 w 90"/>
                <a:gd name="T43" fmla="*/ 47 h 57"/>
                <a:gd name="T44" fmla="*/ 2 w 90"/>
                <a:gd name="T45" fmla="*/ 45 h 57"/>
                <a:gd name="T46" fmla="*/ 3 w 90"/>
                <a:gd name="T47" fmla="*/ 43 h 57"/>
                <a:gd name="T48" fmla="*/ 10 w 90"/>
                <a:gd name="T49" fmla="*/ 45 h 57"/>
                <a:gd name="T50" fmla="*/ 14 w 90"/>
                <a:gd name="T51" fmla="*/ 45 h 57"/>
                <a:gd name="T52" fmla="*/ 10 w 90"/>
                <a:gd name="T53" fmla="*/ 43 h 57"/>
                <a:gd name="T54" fmla="*/ 8 w 90"/>
                <a:gd name="T55" fmla="*/ 39 h 57"/>
                <a:gd name="T56" fmla="*/ 11 w 90"/>
                <a:gd name="T57" fmla="*/ 4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0" h="57">
                  <a:moveTo>
                    <a:pt x="11" y="40"/>
                  </a:moveTo>
                  <a:cubicBezTo>
                    <a:pt x="13" y="41"/>
                    <a:pt x="15" y="41"/>
                    <a:pt x="17" y="42"/>
                  </a:cubicBezTo>
                  <a:cubicBezTo>
                    <a:pt x="19" y="43"/>
                    <a:pt x="21" y="44"/>
                    <a:pt x="23" y="44"/>
                  </a:cubicBezTo>
                  <a:cubicBezTo>
                    <a:pt x="26" y="45"/>
                    <a:pt x="33" y="42"/>
                    <a:pt x="40" y="40"/>
                  </a:cubicBezTo>
                  <a:cubicBezTo>
                    <a:pt x="47" y="36"/>
                    <a:pt x="55" y="31"/>
                    <a:pt x="58" y="27"/>
                  </a:cubicBezTo>
                  <a:cubicBezTo>
                    <a:pt x="63" y="21"/>
                    <a:pt x="72" y="8"/>
                    <a:pt x="75" y="4"/>
                  </a:cubicBezTo>
                  <a:cubicBezTo>
                    <a:pt x="79" y="0"/>
                    <a:pt x="82" y="0"/>
                    <a:pt x="85" y="1"/>
                  </a:cubicBezTo>
                  <a:cubicBezTo>
                    <a:pt x="88" y="2"/>
                    <a:pt x="90" y="4"/>
                    <a:pt x="86" y="10"/>
                  </a:cubicBezTo>
                  <a:cubicBezTo>
                    <a:pt x="81" y="17"/>
                    <a:pt x="73" y="29"/>
                    <a:pt x="65" y="36"/>
                  </a:cubicBezTo>
                  <a:cubicBezTo>
                    <a:pt x="61" y="39"/>
                    <a:pt x="54" y="44"/>
                    <a:pt x="45" y="48"/>
                  </a:cubicBezTo>
                  <a:cubicBezTo>
                    <a:pt x="38" y="51"/>
                    <a:pt x="32" y="52"/>
                    <a:pt x="25" y="53"/>
                  </a:cubicBezTo>
                  <a:cubicBezTo>
                    <a:pt x="23" y="53"/>
                    <a:pt x="22" y="54"/>
                    <a:pt x="18" y="55"/>
                  </a:cubicBezTo>
                  <a:cubicBezTo>
                    <a:pt x="14" y="56"/>
                    <a:pt x="10" y="57"/>
                    <a:pt x="7" y="56"/>
                  </a:cubicBezTo>
                  <a:cubicBezTo>
                    <a:pt x="4" y="55"/>
                    <a:pt x="3" y="54"/>
                    <a:pt x="2" y="54"/>
                  </a:cubicBezTo>
                  <a:cubicBezTo>
                    <a:pt x="2" y="53"/>
                    <a:pt x="3" y="52"/>
                    <a:pt x="5" y="53"/>
                  </a:cubicBezTo>
                  <a:cubicBezTo>
                    <a:pt x="6" y="53"/>
                    <a:pt x="8" y="53"/>
                    <a:pt x="12" y="53"/>
                  </a:cubicBezTo>
                  <a:cubicBezTo>
                    <a:pt x="12" y="53"/>
                    <a:pt x="8" y="52"/>
                    <a:pt x="6" y="52"/>
                  </a:cubicBezTo>
                  <a:cubicBezTo>
                    <a:pt x="4" y="52"/>
                    <a:pt x="3" y="51"/>
                    <a:pt x="1" y="51"/>
                  </a:cubicBezTo>
                  <a:cubicBezTo>
                    <a:pt x="0" y="50"/>
                    <a:pt x="0" y="47"/>
                    <a:pt x="1" y="48"/>
                  </a:cubicBezTo>
                  <a:cubicBezTo>
                    <a:pt x="3" y="48"/>
                    <a:pt x="4" y="48"/>
                    <a:pt x="6" y="49"/>
                  </a:cubicBezTo>
                  <a:cubicBezTo>
                    <a:pt x="9" y="49"/>
                    <a:pt x="11" y="49"/>
                    <a:pt x="11" y="49"/>
                  </a:cubicBezTo>
                  <a:cubicBezTo>
                    <a:pt x="11" y="49"/>
                    <a:pt x="8" y="48"/>
                    <a:pt x="6" y="47"/>
                  </a:cubicBezTo>
                  <a:cubicBezTo>
                    <a:pt x="3" y="46"/>
                    <a:pt x="2" y="45"/>
                    <a:pt x="2" y="45"/>
                  </a:cubicBezTo>
                  <a:cubicBezTo>
                    <a:pt x="1" y="44"/>
                    <a:pt x="1" y="43"/>
                    <a:pt x="3" y="43"/>
                  </a:cubicBezTo>
                  <a:cubicBezTo>
                    <a:pt x="5" y="43"/>
                    <a:pt x="7" y="45"/>
                    <a:pt x="10" y="45"/>
                  </a:cubicBezTo>
                  <a:cubicBezTo>
                    <a:pt x="12" y="45"/>
                    <a:pt x="14" y="45"/>
                    <a:pt x="14" y="45"/>
                  </a:cubicBezTo>
                  <a:cubicBezTo>
                    <a:pt x="13" y="44"/>
                    <a:pt x="12" y="44"/>
                    <a:pt x="10" y="43"/>
                  </a:cubicBezTo>
                  <a:cubicBezTo>
                    <a:pt x="9" y="42"/>
                    <a:pt x="8" y="40"/>
                    <a:pt x="8" y="39"/>
                  </a:cubicBezTo>
                  <a:cubicBezTo>
                    <a:pt x="9" y="38"/>
                    <a:pt x="9" y="39"/>
                    <a:pt x="11" y="4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30" name="îṣḷiḑé">
              <a:extLst>
                <a:ext uri="{FF2B5EF4-FFF2-40B4-BE49-F238E27FC236}">
                  <a16:creationId xmlns:a16="http://schemas.microsoft.com/office/drawing/2014/main" id="{8D3C95D0-C17F-829C-8291-3AE8D5020705}"/>
                </a:ext>
              </a:extLst>
            </p:cNvPr>
            <p:cNvSpPr/>
            <p:nvPr/>
          </p:nvSpPr>
          <p:spPr bwMode="auto">
            <a:xfrm>
              <a:off x="7324726" y="2511425"/>
              <a:ext cx="133350" cy="138113"/>
            </a:xfrm>
            <a:custGeom>
              <a:avLst/>
              <a:gdLst>
                <a:gd name="T0" fmla="*/ 11 w 23"/>
                <a:gd name="T1" fmla="*/ 4 h 24"/>
                <a:gd name="T2" fmla="*/ 18 w 23"/>
                <a:gd name="T3" fmla="*/ 0 h 24"/>
                <a:gd name="T4" fmla="*/ 23 w 23"/>
                <a:gd name="T5" fmla="*/ 2 h 24"/>
                <a:gd name="T6" fmla="*/ 13 w 23"/>
                <a:gd name="T7" fmla="*/ 24 h 24"/>
                <a:gd name="T8" fmla="*/ 0 w 23"/>
                <a:gd name="T9" fmla="*/ 18 h 24"/>
                <a:gd name="T10" fmla="*/ 11 w 23"/>
                <a:gd name="T11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4">
                  <a:moveTo>
                    <a:pt x="11" y="4"/>
                  </a:moveTo>
                  <a:cubicBezTo>
                    <a:pt x="13" y="1"/>
                    <a:pt x="15" y="0"/>
                    <a:pt x="18" y="0"/>
                  </a:cubicBezTo>
                  <a:cubicBezTo>
                    <a:pt x="21" y="0"/>
                    <a:pt x="23" y="2"/>
                    <a:pt x="23" y="2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5" y="24"/>
                    <a:pt x="0" y="18"/>
                    <a:pt x="0" y="18"/>
                  </a:cubicBezTo>
                  <a:cubicBezTo>
                    <a:pt x="0" y="18"/>
                    <a:pt x="8" y="7"/>
                    <a:pt x="11" y="4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31" name="ï$1ïdè">
              <a:extLst>
                <a:ext uri="{FF2B5EF4-FFF2-40B4-BE49-F238E27FC236}">
                  <a16:creationId xmlns:a16="http://schemas.microsoft.com/office/drawing/2014/main" id="{A5E178E1-8420-2DA4-5492-1985BBDA871D}"/>
                </a:ext>
              </a:extLst>
            </p:cNvPr>
            <p:cNvSpPr/>
            <p:nvPr/>
          </p:nvSpPr>
          <p:spPr bwMode="auto">
            <a:xfrm>
              <a:off x="7423151" y="2493963"/>
              <a:ext cx="168275" cy="168275"/>
            </a:xfrm>
            <a:custGeom>
              <a:avLst/>
              <a:gdLst>
                <a:gd name="T0" fmla="*/ 22 w 29"/>
                <a:gd name="T1" fmla="*/ 0 h 29"/>
                <a:gd name="T2" fmla="*/ 22 w 29"/>
                <a:gd name="T3" fmla="*/ 11 h 29"/>
                <a:gd name="T4" fmla="*/ 28 w 29"/>
                <a:gd name="T5" fmla="*/ 16 h 29"/>
                <a:gd name="T6" fmla="*/ 17 w 29"/>
                <a:gd name="T7" fmla="*/ 27 h 29"/>
                <a:gd name="T8" fmla="*/ 0 w 29"/>
                <a:gd name="T9" fmla="*/ 17 h 29"/>
                <a:gd name="T10" fmla="*/ 4 w 29"/>
                <a:gd name="T11" fmla="*/ 6 h 29"/>
                <a:gd name="T12" fmla="*/ 22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2" y="0"/>
                  </a:moveTo>
                  <a:cubicBezTo>
                    <a:pt x="22" y="0"/>
                    <a:pt x="22" y="10"/>
                    <a:pt x="22" y="11"/>
                  </a:cubicBezTo>
                  <a:cubicBezTo>
                    <a:pt x="22" y="12"/>
                    <a:pt x="27" y="15"/>
                    <a:pt x="28" y="16"/>
                  </a:cubicBezTo>
                  <a:cubicBezTo>
                    <a:pt x="29" y="17"/>
                    <a:pt x="21" y="25"/>
                    <a:pt x="17" y="27"/>
                  </a:cubicBezTo>
                  <a:cubicBezTo>
                    <a:pt x="13" y="29"/>
                    <a:pt x="0" y="24"/>
                    <a:pt x="0" y="17"/>
                  </a:cubicBezTo>
                  <a:cubicBezTo>
                    <a:pt x="0" y="11"/>
                    <a:pt x="2" y="6"/>
                    <a:pt x="4" y="6"/>
                  </a:cubicBezTo>
                  <a:cubicBezTo>
                    <a:pt x="6" y="5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32" name="íṥlïdè">
              <a:extLst>
                <a:ext uri="{FF2B5EF4-FFF2-40B4-BE49-F238E27FC236}">
                  <a16:creationId xmlns:a16="http://schemas.microsoft.com/office/drawing/2014/main" id="{338E84EC-8A96-B620-8FBE-AF7DA3AF2BFC}"/>
                </a:ext>
              </a:extLst>
            </p:cNvPr>
            <p:cNvSpPr/>
            <p:nvPr/>
          </p:nvSpPr>
          <p:spPr bwMode="auto">
            <a:xfrm>
              <a:off x="7445376" y="2493963"/>
              <a:ext cx="104775" cy="80963"/>
            </a:xfrm>
            <a:custGeom>
              <a:avLst/>
              <a:gdLst>
                <a:gd name="T0" fmla="*/ 2 w 18"/>
                <a:gd name="T1" fmla="*/ 11 h 14"/>
                <a:gd name="T2" fmla="*/ 3 w 18"/>
                <a:gd name="T3" fmla="*/ 5 h 14"/>
                <a:gd name="T4" fmla="*/ 18 w 18"/>
                <a:gd name="T5" fmla="*/ 0 h 14"/>
                <a:gd name="T6" fmla="*/ 18 w 18"/>
                <a:gd name="T7" fmla="*/ 4 h 14"/>
                <a:gd name="T8" fmla="*/ 18 w 18"/>
                <a:gd name="T9" fmla="*/ 4 h 14"/>
                <a:gd name="T10" fmla="*/ 16 w 18"/>
                <a:gd name="T11" fmla="*/ 9 h 14"/>
                <a:gd name="T12" fmla="*/ 11 w 18"/>
                <a:gd name="T13" fmla="*/ 11 h 14"/>
                <a:gd name="T14" fmla="*/ 2 w 18"/>
                <a:gd name="T1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4">
                  <a:moveTo>
                    <a:pt x="2" y="11"/>
                  </a:moveTo>
                  <a:cubicBezTo>
                    <a:pt x="0" y="10"/>
                    <a:pt x="2" y="7"/>
                    <a:pt x="3" y="5"/>
                  </a:cubicBezTo>
                  <a:cubicBezTo>
                    <a:pt x="7" y="4"/>
                    <a:pt x="18" y="0"/>
                    <a:pt x="18" y="0"/>
                  </a:cubicBezTo>
                  <a:cubicBezTo>
                    <a:pt x="18" y="0"/>
                    <a:pt x="18" y="2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5"/>
                    <a:pt x="17" y="7"/>
                    <a:pt x="16" y="9"/>
                  </a:cubicBezTo>
                  <a:cubicBezTo>
                    <a:pt x="14" y="9"/>
                    <a:pt x="13" y="11"/>
                    <a:pt x="11" y="11"/>
                  </a:cubicBezTo>
                  <a:cubicBezTo>
                    <a:pt x="9" y="12"/>
                    <a:pt x="5" y="14"/>
                    <a:pt x="2" y="11"/>
                  </a:cubicBezTo>
                  <a:close/>
                </a:path>
              </a:pathLst>
            </a:custGeom>
            <a:solidFill>
              <a:srgbClr val="912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33" name="íṣḻíḑé">
              <a:extLst>
                <a:ext uri="{FF2B5EF4-FFF2-40B4-BE49-F238E27FC236}">
                  <a16:creationId xmlns:a16="http://schemas.microsoft.com/office/drawing/2014/main" id="{3BC47ED1-57D8-1532-EA3B-8DA409C1F55C}"/>
                </a:ext>
              </a:extLst>
            </p:cNvPr>
            <p:cNvSpPr/>
            <p:nvPr/>
          </p:nvSpPr>
          <p:spPr bwMode="auto">
            <a:xfrm>
              <a:off x="7364413" y="2511425"/>
              <a:ext cx="266700" cy="544513"/>
            </a:xfrm>
            <a:custGeom>
              <a:avLst/>
              <a:gdLst>
                <a:gd name="T0" fmla="*/ 34 w 46"/>
                <a:gd name="T1" fmla="*/ 9 h 94"/>
                <a:gd name="T2" fmla="*/ 18 w 46"/>
                <a:gd name="T3" fmla="*/ 18 h 94"/>
                <a:gd name="T4" fmla="*/ 17 w 46"/>
                <a:gd name="T5" fmla="*/ 3 h 94"/>
                <a:gd name="T6" fmla="*/ 10 w 46"/>
                <a:gd name="T7" fmla="*/ 0 h 94"/>
                <a:gd name="T8" fmla="*/ 3 w 46"/>
                <a:gd name="T9" fmla="*/ 8 h 94"/>
                <a:gd name="T10" fmla="*/ 0 w 46"/>
                <a:gd name="T11" fmla="*/ 32 h 94"/>
                <a:gd name="T12" fmla="*/ 0 w 46"/>
                <a:gd name="T13" fmla="*/ 76 h 94"/>
                <a:gd name="T14" fmla="*/ 11 w 46"/>
                <a:gd name="T15" fmla="*/ 88 h 94"/>
                <a:gd name="T16" fmla="*/ 33 w 46"/>
                <a:gd name="T17" fmla="*/ 93 h 94"/>
                <a:gd name="T18" fmla="*/ 45 w 46"/>
                <a:gd name="T19" fmla="*/ 86 h 94"/>
                <a:gd name="T20" fmla="*/ 42 w 46"/>
                <a:gd name="T21" fmla="*/ 49 h 94"/>
                <a:gd name="T22" fmla="*/ 46 w 46"/>
                <a:gd name="T23" fmla="*/ 24 h 94"/>
                <a:gd name="T24" fmla="*/ 41 w 46"/>
                <a:gd name="T25" fmla="*/ 14 h 94"/>
                <a:gd name="T26" fmla="*/ 34 w 46"/>
                <a:gd name="T27" fmla="*/ 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94">
                  <a:moveTo>
                    <a:pt x="34" y="9"/>
                  </a:moveTo>
                  <a:cubicBezTo>
                    <a:pt x="34" y="9"/>
                    <a:pt x="26" y="22"/>
                    <a:pt x="18" y="18"/>
                  </a:cubicBezTo>
                  <a:cubicBezTo>
                    <a:pt x="9" y="14"/>
                    <a:pt x="12" y="7"/>
                    <a:pt x="17" y="3"/>
                  </a:cubicBezTo>
                  <a:cubicBezTo>
                    <a:pt x="17" y="3"/>
                    <a:pt x="13" y="0"/>
                    <a:pt x="10" y="0"/>
                  </a:cubicBezTo>
                  <a:cubicBezTo>
                    <a:pt x="10" y="0"/>
                    <a:pt x="5" y="3"/>
                    <a:pt x="3" y="8"/>
                  </a:cubicBezTo>
                  <a:cubicBezTo>
                    <a:pt x="1" y="14"/>
                    <a:pt x="0" y="21"/>
                    <a:pt x="0" y="32"/>
                  </a:cubicBezTo>
                  <a:cubicBezTo>
                    <a:pt x="0" y="43"/>
                    <a:pt x="0" y="76"/>
                    <a:pt x="0" y="76"/>
                  </a:cubicBezTo>
                  <a:cubicBezTo>
                    <a:pt x="0" y="76"/>
                    <a:pt x="1" y="83"/>
                    <a:pt x="11" y="88"/>
                  </a:cubicBezTo>
                  <a:cubicBezTo>
                    <a:pt x="20" y="94"/>
                    <a:pt x="27" y="94"/>
                    <a:pt x="33" y="93"/>
                  </a:cubicBezTo>
                  <a:cubicBezTo>
                    <a:pt x="38" y="91"/>
                    <a:pt x="43" y="90"/>
                    <a:pt x="45" y="86"/>
                  </a:cubicBezTo>
                  <a:cubicBezTo>
                    <a:pt x="44" y="78"/>
                    <a:pt x="41" y="58"/>
                    <a:pt x="42" y="49"/>
                  </a:cubicBezTo>
                  <a:cubicBezTo>
                    <a:pt x="43" y="39"/>
                    <a:pt x="45" y="32"/>
                    <a:pt x="46" y="24"/>
                  </a:cubicBezTo>
                  <a:cubicBezTo>
                    <a:pt x="46" y="17"/>
                    <a:pt x="45" y="17"/>
                    <a:pt x="41" y="14"/>
                  </a:cubicBezTo>
                  <a:cubicBezTo>
                    <a:pt x="36" y="10"/>
                    <a:pt x="34" y="9"/>
                    <a:pt x="34" y="9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34" name="íṡḻïde">
              <a:extLst>
                <a:ext uri="{FF2B5EF4-FFF2-40B4-BE49-F238E27FC236}">
                  <a16:creationId xmlns:a16="http://schemas.microsoft.com/office/drawing/2014/main" id="{48D9450B-AE07-8F9B-3DC2-3E7A29B50C9B}"/>
                </a:ext>
              </a:extLst>
            </p:cNvPr>
            <p:cNvSpPr/>
            <p:nvPr/>
          </p:nvSpPr>
          <p:spPr bwMode="auto">
            <a:xfrm>
              <a:off x="7427913" y="2522538"/>
              <a:ext cx="134938" cy="109538"/>
            </a:xfrm>
            <a:custGeom>
              <a:avLst/>
              <a:gdLst>
                <a:gd name="T0" fmla="*/ 22 w 23"/>
                <a:gd name="T1" fmla="*/ 6 h 19"/>
                <a:gd name="T2" fmla="*/ 23 w 23"/>
                <a:gd name="T3" fmla="*/ 8 h 19"/>
                <a:gd name="T4" fmla="*/ 12 w 23"/>
                <a:gd name="T5" fmla="*/ 17 h 19"/>
                <a:gd name="T6" fmla="*/ 1 w 23"/>
                <a:gd name="T7" fmla="*/ 11 h 19"/>
                <a:gd name="T8" fmla="*/ 5 w 23"/>
                <a:gd name="T9" fmla="*/ 0 h 19"/>
                <a:gd name="T10" fmla="*/ 7 w 23"/>
                <a:gd name="T11" fmla="*/ 1 h 19"/>
                <a:gd name="T12" fmla="*/ 3 w 23"/>
                <a:gd name="T13" fmla="*/ 7 h 19"/>
                <a:gd name="T14" fmla="*/ 6 w 23"/>
                <a:gd name="T15" fmla="*/ 14 h 19"/>
                <a:gd name="T16" fmla="*/ 16 w 23"/>
                <a:gd name="T17" fmla="*/ 14 h 19"/>
                <a:gd name="T18" fmla="*/ 22 w 23"/>
                <a:gd name="T19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9">
                  <a:moveTo>
                    <a:pt x="22" y="6"/>
                  </a:move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0" y="16"/>
                    <a:pt x="12" y="17"/>
                  </a:cubicBezTo>
                  <a:cubicBezTo>
                    <a:pt x="5" y="19"/>
                    <a:pt x="1" y="13"/>
                    <a:pt x="1" y="11"/>
                  </a:cubicBezTo>
                  <a:cubicBezTo>
                    <a:pt x="0" y="8"/>
                    <a:pt x="1" y="3"/>
                    <a:pt x="5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3" y="4"/>
                    <a:pt x="3" y="7"/>
                  </a:cubicBezTo>
                  <a:cubicBezTo>
                    <a:pt x="2" y="10"/>
                    <a:pt x="3" y="13"/>
                    <a:pt x="6" y="14"/>
                  </a:cubicBezTo>
                  <a:cubicBezTo>
                    <a:pt x="9" y="16"/>
                    <a:pt x="13" y="15"/>
                    <a:pt x="16" y="14"/>
                  </a:cubicBezTo>
                  <a:cubicBezTo>
                    <a:pt x="20" y="10"/>
                    <a:pt x="22" y="6"/>
                    <a:pt x="22" y="6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35" name="iṩḷíḍè">
              <a:extLst>
                <a:ext uri="{FF2B5EF4-FFF2-40B4-BE49-F238E27FC236}">
                  <a16:creationId xmlns:a16="http://schemas.microsoft.com/office/drawing/2014/main" id="{0DC2E30D-3219-C92E-307B-1D7D2565DF6C}"/>
                </a:ext>
              </a:extLst>
            </p:cNvPr>
            <p:cNvSpPr/>
            <p:nvPr/>
          </p:nvSpPr>
          <p:spPr bwMode="auto">
            <a:xfrm>
              <a:off x="7410451" y="2319338"/>
              <a:ext cx="185738" cy="220663"/>
            </a:xfrm>
            <a:custGeom>
              <a:avLst/>
              <a:gdLst>
                <a:gd name="T0" fmla="*/ 1 w 32"/>
                <a:gd name="T1" fmla="*/ 14 h 38"/>
                <a:gd name="T2" fmla="*/ 1 w 32"/>
                <a:gd name="T3" fmla="*/ 14 h 38"/>
                <a:gd name="T4" fmla="*/ 16 w 32"/>
                <a:gd name="T5" fmla="*/ 1 h 38"/>
                <a:gd name="T6" fmla="*/ 31 w 32"/>
                <a:gd name="T7" fmla="*/ 17 h 38"/>
                <a:gd name="T8" fmla="*/ 24 w 32"/>
                <a:gd name="T9" fmla="*/ 30 h 38"/>
                <a:gd name="T10" fmla="*/ 23 w 32"/>
                <a:gd name="T11" fmla="*/ 33 h 38"/>
                <a:gd name="T12" fmla="*/ 9 w 32"/>
                <a:gd name="T13" fmla="*/ 38 h 38"/>
                <a:gd name="T14" fmla="*/ 2 w 32"/>
                <a:gd name="T15" fmla="*/ 33 h 38"/>
                <a:gd name="T16" fmla="*/ 1 w 32"/>
                <a:gd name="T17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8"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2" y="6"/>
                    <a:pt x="8" y="0"/>
                    <a:pt x="16" y="1"/>
                  </a:cubicBezTo>
                  <a:cubicBezTo>
                    <a:pt x="25" y="1"/>
                    <a:pt x="32" y="9"/>
                    <a:pt x="31" y="17"/>
                  </a:cubicBezTo>
                  <a:cubicBezTo>
                    <a:pt x="31" y="23"/>
                    <a:pt x="28" y="27"/>
                    <a:pt x="24" y="30"/>
                  </a:cubicBezTo>
                  <a:cubicBezTo>
                    <a:pt x="24" y="30"/>
                    <a:pt x="24" y="32"/>
                    <a:pt x="23" y="33"/>
                  </a:cubicBezTo>
                  <a:cubicBezTo>
                    <a:pt x="20" y="36"/>
                    <a:pt x="11" y="38"/>
                    <a:pt x="9" y="38"/>
                  </a:cubicBezTo>
                  <a:cubicBezTo>
                    <a:pt x="6" y="38"/>
                    <a:pt x="4" y="36"/>
                    <a:pt x="2" y="33"/>
                  </a:cubicBezTo>
                  <a:cubicBezTo>
                    <a:pt x="0" y="27"/>
                    <a:pt x="1" y="18"/>
                    <a:pt x="1" y="14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36" name="îşliḓé">
              <a:extLst>
                <a:ext uri="{FF2B5EF4-FFF2-40B4-BE49-F238E27FC236}">
                  <a16:creationId xmlns:a16="http://schemas.microsoft.com/office/drawing/2014/main" id="{6546D230-2B5F-02F7-8F8A-3B6A2109F8F5}"/>
                </a:ext>
              </a:extLst>
            </p:cNvPr>
            <p:cNvSpPr/>
            <p:nvPr/>
          </p:nvSpPr>
          <p:spPr bwMode="auto">
            <a:xfrm>
              <a:off x="7423151" y="2319338"/>
              <a:ext cx="173038" cy="174625"/>
            </a:xfrm>
            <a:custGeom>
              <a:avLst/>
              <a:gdLst>
                <a:gd name="T0" fmla="*/ 0 w 30"/>
                <a:gd name="T1" fmla="*/ 8 h 30"/>
                <a:gd name="T2" fmla="*/ 17 w 30"/>
                <a:gd name="T3" fmla="*/ 1 h 30"/>
                <a:gd name="T4" fmla="*/ 30 w 30"/>
                <a:gd name="T5" fmla="*/ 15 h 30"/>
                <a:gd name="T6" fmla="*/ 22 w 30"/>
                <a:gd name="T7" fmla="*/ 30 h 30"/>
                <a:gd name="T8" fmla="*/ 22 w 30"/>
                <a:gd name="T9" fmla="*/ 21 h 30"/>
                <a:gd name="T10" fmla="*/ 22 w 30"/>
                <a:gd name="T11" fmla="*/ 25 h 30"/>
                <a:gd name="T12" fmla="*/ 20 w 30"/>
                <a:gd name="T13" fmla="*/ 22 h 30"/>
                <a:gd name="T14" fmla="*/ 20 w 30"/>
                <a:gd name="T15" fmla="*/ 20 h 30"/>
                <a:gd name="T16" fmla="*/ 19 w 30"/>
                <a:gd name="T17" fmla="*/ 15 h 30"/>
                <a:gd name="T18" fmla="*/ 18 w 30"/>
                <a:gd name="T19" fmla="*/ 9 h 30"/>
                <a:gd name="T20" fmla="*/ 6 w 30"/>
                <a:gd name="T21" fmla="*/ 10 h 30"/>
                <a:gd name="T22" fmla="*/ 0 w 30"/>
                <a:gd name="T23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30">
                  <a:moveTo>
                    <a:pt x="0" y="8"/>
                  </a:moveTo>
                  <a:cubicBezTo>
                    <a:pt x="4" y="3"/>
                    <a:pt x="10" y="0"/>
                    <a:pt x="17" y="1"/>
                  </a:cubicBezTo>
                  <a:cubicBezTo>
                    <a:pt x="24" y="2"/>
                    <a:pt x="29" y="8"/>
                    <a:pt x="30" y="15"/>
                  </a:cubicBezTo>
                  <a:cubicBezTo>
                    <a:pt x="30" y="21"/>
                    <a:pt x="27" y="26"/>
                    <a:pt x="22" y="30"/>
                  </a:cubicBezTo>
                  <a:cubicBezTo>
                    <a:pt x="23" y="29"/>
                    <a:pt x="27" y="23"/>
                    <a:pt x="22" y="21"/>
                  </a:cubicBezTo>
                  <a:cubicBezTo>
                    <a:pt x="22" y="22"/>
                    <a:pt x="22" y="23"/>
                    <a:pt x="22" y="25"/>
                  </a:cubicBezTo>
                  <a:cubicBezTo>
                    <a:pt x="22" y="25"/>
                    <a:pt x="19" y="24"/>
                    <a:pt x="20" y="22"/>
                  </a:cubicBezTo>
                  <a:cubicBezTo>
                    <a:pt x="20" y="21"/>
                    <a:pt x="20" y="21"/>
                    <a:pt x="20" y="20"/>
                  </a:cubicBezTo>
                  <a:cubicBezTo>
                    <a:pt x="21" y="18"/>
                    <a:pt x="20" y="16"/>
                    <a:pt x="19" y="15"/>
                  </a:cubicBezTo>
                  <a:cubicBezTo>
                    <a:pt x="18" y="13"/>
                    <a:pt x="17" y="12"/>
                    <a:pt x="18" y="9"/>
                  </a:cubicBezTo>
                  <a:cubicBezTo>
                    <a:pt x="18" y="9"/>
                    <a:pt x="13" y="12"/>
                    <a:pt x="6" y="10"/>
                  </a:cubicBezTo>
                  <a:cubicBezTo>
                    <a:pt x="3" y="10"/>
                    <a:pt x="1" y="9"/>
                    <a:pt x="0" y="8"/>
                  </a:cubicBezTo>
                  <a:close/>
                </a:path>
              </a:pathLst>
            </a:custGeom>
            <a:solidFill>
              <a:srgbClr val="6D2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37" name="îṧḻiḓê">
              <a:extLst>
                <a:ext uri="{FF2B5EF4-FFF2-40B4-BE49-F238E27FC236}">
                  <a16:creationId xmlns:a16="http://schemas.microsoft.com/office/drawing/2014/main" id="{B47548FC-FA82-AE9A-55BB-471F0FE69C44}"/>
                </a:ext>
              </a:extLst>
            </p:cNvPr>
            <p:cNvSpPr/>
            <p:nvPr/>
          </p:nvSpPr>
          <p:spPr bwMode="auto">
            <a:xfrm>
              <a:off x="7550151" y="2430463"/>
              <a:ext cx="52388" cy="68263"/>
            </a:xfrm>
            <a:custGeom>
              <a:avLst/>
              <a:gdLst>
                <a:gd name="T0" fmla="*/ 0 w 9"/>
                <a:gd name="T1" fmla="*/ 10 h 12"/>
                <a:gd name="T2" fmla="*/ 2 w 9"/>
                <a:gd name="T3" fmla="*/ 11 h 12"/>
                <a:gd name="T4" fmla="*/ 6 w 9"/>
                <a:gd name="T5" fmla="*/ 3 h 12"/>
                <a:gd name="T6" fmla="*/ 0 w 9"/>
                <a:gd name="T7" fmla="*/ 2 h 12"/>
                <a:gd name="T8" fmla="*/ 0 w 9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0" y="10"/>
                  </a:moveTo>
                  <a:cubicBezTo>
                    <a:pt x="0" y="10"/>
                    <a:pt x="1" y="11"/>
                    <a:pt x="2" y="11"/>
                  </a:cubicBezTo>
                  <a:cubicBezTo>
                    <a:pt x="5" y="12"/>
                    <a:pt x="9" y="6"/>
                    <a:pt x="6" y="3"/>
                  </a:cubicBezTo>
                  <a:cubicBezTo>
                    <a:pt x="5" y="0"/>
                    <a:pt x="2" y="1"/>
                    <a:pt x="0" y="2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38" name="iŝliḋê">
              <a:extLst>
                <a:ext uri="{FF2B5EF4-FFF2-40B4-BE49-F238E27FC236}">
                  <a16:creationId xmlns:a16="http://schemas.microsoft.com/office/drawing/2014/main" id="{B35A17AF-991F-4BA8-2C93-7F77A568BFDD}"/>
                </a:ext>
              </a:extLst>
            </p:cNvPr>
            <p:cNvSpPr/>
            <p:nvPr/>
          </p:nvSpPr>
          <p:spPr bwMode="auto">
            <a:xfrm>
              <a:off x="6818313" y="2760663"/>
              <a:ext cx="609600" cy="346075"/>
            </a:xfrm>
            <a:custGeom>
              <a:avLst/>
              <a:gdLst>
                <a:gd name="T0" fmla="*/ 0 w 384"/>
                <a:gd name="T1" fmla="*/ 80 h 218"/>
                <a:gd name="T2" fmla="*/ 139 w 384"/>
                <a:gd name="T3" fmla="*/ 0 h 218"/>
                <a:gd name="T4" fmla="*/ 384 w 384"/>
                <a:gd name="T5" fmla="*/ 142 h 218"/>
                <a:gd name="T6" fmla="*/ 245 w 384"/>
                <a:gd name="T7" fmla="*/ 218 h 218"/>
                <a:gd name="T8" fmla="*/ 0 w 384"/>
                <a:gd name="T9" fmla="*/ 8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218">
                  <a:moveTo>
                    <a:pt x="0" y="80"/>
                  </a:moveTo>
                  <a:lnTo>
                    <a:pt x="139" y="0"/>
                  </a:lnTo>
                  <a:lnTo>
                    <a:pt x="384" y="142"/>
                  </a:lnTo>
                  <a:lnTo>
                    <a:pt x="245" y="218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39" name="íś1iďe">
              <a:extLst>
                <a:ext uri="{FF2B5EF4-FFF2-40B4-BE49-F238E27FC236}">
                  <a16:creationId xmlns:a16="http://schemas.microsoft.com/office/drawing/2014/main" id="{5E98B830-FA14-ED1C-567E-CA761DC44748}"/>
                </a:ext>
              </a:extLst>
            </p:cNvPr>
            <p:cNvSpPr/>
            <p:nvPr/>
          </p:nvSpPr>
          <p:spPr bwMode="auto">
            <a:xfrm>
              <a:off x="7056438" y="2905125"/>
              <a:ext cx="133350" cy="74613"/>
            </a:xfrm>
            <a:custGeom>
              <a:avLst/>
              <a:gdLst>
                <a:gd name="T0" fmla="*/ 19 w 23"/>
                <a:gd name="T1" fmla="*/ 2 h 13"/>
                <a:gd name="T2" fmla="*/ 19 w 23"/>
                <a:gd name="T3" fmla="*/ 11 h 13"/>
                <a:gd name="T4" fmla="*/ 4 w 23"/>
                <a:gd name="T5" fmla="*/ 11 h 13"/>
                <a:gd name="T6" fmla="*/ 4 w 23"/>
                <a:gd name="T7" fmla="*/ 2 h 13"/>
                <a:gd name="T8" fmla="*/ 19 w 23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3">
                  <a:moveTo>
                    <a:pt x="19" y="2"/>
                  </a:moveTo>
                  <a:cubicBezTo>
                    <a:pt x="23" y="5"/>
                    <a:pt x="23" y="8"/>
                    <a:pt x="19" y="11"/>
                  </a:cubicBezTo>
                  <a:cubicBezTo>
                    <a:pt x="15" y="13"/>
                    <a:pt x="8" y="13"/>
                    <a:pt x="4" y="11"/>
                  </a:cubicBezTo>
                  <a:cubicBezTo>
                    <a:pt x="0" y="8"/>
                    <a:pt x="0" y="5"/>
                    <a:pt x="4" y="2"/>
                  </a:cubicBezTo>
                  <a:cubicBezTo>
                    <a:pt x="8" y="0"/>
                    <a:pt x="15" y="0"/>
                    <a:pt x="19" y="2"/>
                  </a:cubicBez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40" name="îS1ïḓé">
              <a:extLst>
                <a:ext uri="{FF2B5EF4-FFF2-40B4-BE49-F238E27FC236}">
                  <a16:creationId xmlns:a16="http://schemas.microsoft.com/office/drawing/2014/main" id="{B2BB3174-F684-6A80-331E-156A30FB1445}"/>
                </a:ext>
              </a:extLst>
            </p:cNvPr>
            <p:cNvSpPr/>
            <p:nvPr/>
          </p:nvSpPr>
          <p:spPr bwMode="auto">
            <a:xfrm>
              <a:off x="6818313" y="2887663"/>
              <a:ext cx="388938" cy="254000"/>
            </a:xfrm>
            <a:custGeom>
              <a:avLst/>
              <a:gdLst>
                <a:gd name="T0" fmla="*/ 0 w 245"/>
                <a:gd name="T1" fmla="*/ 0 h 160"/>
                <a:gd name="T2" fmla="*/ 0 w 245"/>
                <a:gd name="T3" fmla="*/ 18 h 160"/>
                <a:gd name="T4" fmla="*/ 245 w 245"/>
                <a:gd name="T5" fmla="*/ 160 h 160"/>
                <a:gd name="T6" fmla="*/ 245 w 245"/>
                <a:gd name="T7" fmla="*/ 138 h 160"/>
                <a:gd name="T8" fmla="*/ 0 w 2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60">
                  <a:moveTo>
                    <a:pt x="0" y="0"/>
                  </a:moveTo>
                  <a:lnTo>
                    <a:pt x="0" y="18"/>
                  </a:lnTo>
                  <a:lnTo>
                    <a:pt x="245" y="160"/>
                  </a:lnTo>
                  <a:lnTo>
                    <a:pt x="245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41" name="îs1ïḋe">
              <a:extLst>
                <a:ext uri="{FF2B5EF4-FFF2-40B4-BE49-F238E27FC236}">
                  <a16:creationId xmlns:a16="http://schemas.microsoft.com/office/drawing/2014/main" id="{728EDBEE-3DA5-A43C-EEAE-7770855E26EF}"/>
                </a:ext>
              </a:extLst>
            </p:cNvPr>
            <p:cNvSpPr/>
            <p:nvPr/>
          </p:nvSpPr>
          <p:spPr bwMode="auto">
            <a:xfrm>
              <a:off x="7207251" y="2986088"/>
              <a:ext cx="220663" cy="155575"/>
            </a:xfrm>
            <a:custGeom>
              <a:avLst/>
              <a:gdLst>
                <a:gd name="T0" fmla="*/ 139 w 139"/>
                <a:gd name="T1" fmla="*/ 0 h 98"/>
                <a:gd name="T2" fmla="*/ 0 w 139"/>
                <a:gd name="T3" fmla="*/ 76 h 98"/>
                <a:gd name="T4" fmla="*/ 0 w 139"/>
                <a:gd name="T5" fmla="*/ 98 h 98"/>
                <a:gd name="T6" fmla="*/ 139 w 139"/>
                <a:gd name="T7" fmla="*/ 18 h 98"/>
                <a:gd name="T8" fmla="*/ 139 w 139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98">
                  <a:moveTo>
                    <a:pt x="139" y="0"/>
                  </a:moveTo>
                  <a:lnTo>
                    <a:pt x="0" y="76"/>
                  </a:lnTo>
                  <a:lnTo>
                    <a:pt x="0" y="98"/>
                  </a:lnTo>
                  <a:lnTo>
                    <a:pt x="139" y="18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42" name="i$ḻíḑê">
              <a:extLst>
                <a:ext uri="{FF2B5EF4-FFF2-40B4-BE49-F238E27FC236}">
                  <a16:creationId xmlns:a16="http://schemas.microsoft.com/office/drawing/2014/main" id="{19261958-2799-31E8-EF6C-DC8FB4A177AB}"/>
                </a:ext>
              </a:extLst>
            </p:cNvPr>
            <p:cNvSpPr/>
            <p:nvPr/>
          </p:nvSpPr>
          <p:spPr bwMode="auto">
            <a:xfrm>
              <a:off x="7272338" y="2603500"/>
              <a:ext cx="371475" cy="492125"/>
            </a:xfrm>
            <a:custGeom>
              <a:avLst/>
              <a:gdLst>
                <a:gd name="T0" fmla="*/ 7 w 64"/>
                <a:gd name="T1" fmla="*/ 67 h 85"/>
                <a:gd name="T2" fmla="*/ 14 w 64"/>
                <a:gd name="T3" fmla="*/ 67 h 85"/>
                <a:gd name="T4" fmla="*/ 19 w 64"/>
                <a:gd name="T5" fmla="*/ 66 h 85"/>
                <a:gd name="T6" fmla="*/ 32 w 64"/>
                <a:gd name="T7" fmla="*/ 55 h 85"/>
                <a:gd name="T8" fmla="*/ 44 w 64"/>
                <a:gd name="T9" fmla="*/ 35 h 85"/>
                <a:gd name="T10" fmla="*/ 50 w 64"/>
                <a:gd name="T11" fmla="*/ 8 h 85"/>
                <a:gd name="T12" fmla="*/ 57 w 64"/>
                <a:gd name="T13" fmla="*/ 1 h 85"/>
                <a:gd name="T14" fmla="*/ 63 w 64"/>
                <a:gd name="T15" fmla="*/ 10 h 85"/>
                <a:gd name="T16" fmla="*/ 54 w 64"/>
                <a:gd name="T17" fmla="*/ 41 h 85"/>
                <a:gd name="T18" fmla="*/ 42 w 64"/>
                <a:gd name="T19" fmla="*/ 61 h 85"/>
                <a:gd name="T20" fmla="*/ 26 w 64"/>
                <a:gd name="T21" fmla="*/ 74 h 85"/>
                <a:gd name="T22" fmla="*/ 20 w 64"/>
                <a:gd name="T23" fmla="*/ 79 h 85"/>
                <a:gd name="T24" fmla="*/ 11 w 64"/>
                <a:gd name="T25" fmla="*/ 84 h 85"/>
                <a:gd name="T26" fmla="*/ 6 w 64"/>
                <a:gd name="T27" fmla="*/ 84 h 85"/>
                <a:gd name="T28" fmla="*/ 7 w 64"/>
                <a:gd name="T29" fmla="*/ 82 h 85"/>
                <a:gd name="T30" fmla="*/ 14 w 64"/>
                <a:gd name="T31" fmla="*/ 79 h 85"/>
                <a:gd name="T32" fmla="*/ 9 w 64"/>
                <a:gd name="T33" fmla="*/ 81 h 85"/>
                <a:gd name="T34" fmla="*/ 4 w 64"/>
                <a:gd name="T35" fmla="*/ 82 h 85"/>
                <a:gd name="T36" fmla="*/ 2 w 64"/>
                <a:gd name="T37" fmla="*/ 79 h 85"/>
                <a:gd name="T38" fmla="*/ 7 w 64"/>
                <a:gd name="T39" fmla="*/ 78 h 85"/>
                <a:gd name="T40" fmla="*/ 11 w 64"/>
                <a:gd name="T41" fmla="*/ 76 h 85"/>
                <a:gd name="T42" fmla="*/ 6 w 64"/>
                <a:gd name="T43" fmla="*/ 77 h 85"/>
                <a:gd name="T44" fmla="*/ 1 w 64"/>
                <a:gd name="T45" fmla="*/ 76 h 85"/>
                <a:gd name="T46" fmla="*/ 2 w 64"/>
                <a:gd name="T47" fmla="*/ 74 h 85"/>
                <a:gd name="T48" fmla="*/ 9 w 64"/>
                <a:gd name="T49" fmla="*/ 73 h 85"/>
                <a:gd name="T50" fmla="*/ 12 w 64"/>
                <a:gd name="T51" fmla="*/ 71 h 85"/>
                <a:gd name="T52" fmla="*/ 8 w 64"/>
                <a:gd name="T53" fmla="*/ 71 h 85"/>
                <a:gd name="T54" fmla="*/ 5 w 64"/>
                <a:gd name="T55" fmla="*/ 68 h 85"/>
                <a:gd name="T56" fmla="*/ 7 w 64"/>
                <a:gd name="T57" fmla="*/ 6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" h="85">
                  <a:moveTo>
                    <a:pt x="7" y="67"/>
                  </a:moveTo>
                  <a:cubicBezTo>
                    <a:pt x="9" y="67"/>
                    <a:pt x="11" y="67"/>
                    <a:pt x="14" y="67"/>
                  </a:cubicBezTo>
                  <a:cubicBezTo>
                    <a:pt x="16" y="67"/>
                    <a:pt x="17" y="67"/>
                    <a:pt x="19" y="66"/>
                  </a:cubicBezTo>
                  <a:cubicBezTo>
                    <a:pt x="22" y="65"/>
                    <a:pt x="27" y="60"/>
                    <a:pt x="32" y="55"/>
                  </a:cubicBezTo>
                  <a:cubicBezTo>
                    <a:pt x="37" y="49"/>
                    <a:pt x="42" y="40"/>
                    <a:pt x="44" y="35"/>
                  </a:cubicBezTo>
                  <a:cubicBezTo>
                    <a:pt x="47" y="27"/>
                    <a:pt x="49" y="13"/>
                    <a:pt x="50" y="8"/>
                  </a:cubicBezTo>
                  <a:cubicBezTo>
                    <a:pt x="52" y="3"/>
                    <a:pt x="54" y="2"/>
                    <a:pt x="57" y="1"/>
                  </a:cubicBezTo>
                  <a:cubicBezTo>
                    <a:pt x="61" y="0"/>
                    <a:pt x="64" y="3"/>
                    <a:pt x="63" y="10"/>
                  </a:cubicBezTo>
                  <a:cubicBezTo>
                    <a:pt x="62" y="18"/>
                    <a:pt x="58" y="31"/>
                    <a:pt x="54" y="41"/>
                  </a:cubicBezTo>
                  <a:cubicBezTo>
                    <a:pt x="52" y="46"/>
                    <a:pt x="49" y="53"/>
                    <a:pt x="42" y="61"/>
                  </a:cubicBezTo>
                  <a:cubicBezTo>
                    <a:pt x="37" y="66"/>
                    <a:pt x="32" y="70"/>
                    <a:pt x="26" y="74"/>
                  </a:cubicBezTo>
                  <a:cubicBezTo>
                    <a:pt x="24" y="75"/>
                    <a:pt x="23" y="76"/>
                    <a:pt x="20" y="79"/>
                  </a:cubicBezTo>
                  <a:cubicBezTo>
                    <a:pt x="18" y="81"/>
                    <a:pt x="14" y="84"/>
                    <a:pt x="11" y="84"/>
                  </a:cubicBezTo>
                  <a:cubicBezTo>
                    <a:pt x="7" y="85"/>
                    <a:pt x="6" y="85"/>
                    <a:pt x="6" y="84"/>
                  </a:cubicBezTo>
                  <a:cubicBezTo>
                    <a:pt x="5" y="83"/>
                    <a:pt x="6" y="83"/>
                    <a:pt x="7" y="82"/>
                  </a:cubicBezTo>
                  <a:cubicBezTo>
                    <a:pt x="9" y="82"/>
                    <a:pt x="11" y="81"/>
                    <a:pt x="14" y="79"/>
                  </a:cubicBezTo>
                  <a:cubicBezTo>
                    <a:pt x="14" y="79"/>
                    <a:pt x="11" y="81"/>
                    <a:pt x="9" y="81"/>
                  </a:cubicBezTo>
                  <a:cubicBezTo>
                    <a:pt x="7" y="82"/>
                    <a:pt x="5" y="82"/>
                    <a:pt x="4" y="82"/>
                  </a:cubicBezTo>
                  <a:cubicBezTo>
                    <a:pt x="2" y="82"/>
                    <a:pt x="0" y="80"/>
                    <a:pt x="2" y="79"/>
                  </a:cubicBezTo>
                  <a:cubicBezTo>
                    <a:pt x="3" y="79"/>
                    <a:pt x="4" y="79"/>
                    <a:pt x="7" y="78"/>
                  </a:cubicBezTo>
                  <a:cubicBezTo>
                    <a:pt x="10" y="77"/>
                    <a:pt x="11" y="76"/>
                    <a:pt x="11" y="76"/>
                  </a:cubicBezTo>
                  <a:cubicBezTo>
                    <a:pt x="11" y="76"/>
                    <a:pt x="8" y="77"/>
                    <a:pt x="6" y="77"/>
                  </a:cubicBezTo>
                  <a:cubicBezTo>
                    <a:pt x="3" y="77"/>
                    <a:pt x="2" y="77"/>
                    <a:pt x="1" y="76"/>
                  </a:cubicBezTo>
                  <a:cubicBezTo>
                    <a:pt x="1" y="76"/>
                    <a:pt x="0" y="75"/>
                    <a:pt x="2" y="74"/>
                  </a:cubicBezTo>
                  <a:cubicBezTo>
                    <a:pt x="4" y="74"/>
                    <a:pt x="6" y="74"/>
                    <a:pt x="9" y="73"/>
                  </a:cubicBezTo>
                  <a:cubicBezTo>
                    <a:pt x="11" y="72"/>
                    <a:pt x="12" y="71"/>
                    <a:pt x="12" y="71"/>
                  </a:cubicBezTo>
                  <a:cubicBezTo>
                    <a:pt x="12" y="71"/>
                    <a:pt x="10" y="71"/>
                    <a:pt x="8" y="71"/>
                  </a:cubicBezTo>
                  <a:cubicBezTo>
                    <a:pt x="6" y="71"/>
                    <a:pt x="5" y="69"/>
                    <a:pt x="5" y="68"/>
                  </a:cubicBezTo>
                  <a:cubicBezTo>
                    <a:pt x="5" y="67"/>
                    <a:pt x="5" y="68"/>
                    <a:pt x="7" y="67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43" name="îsļiďè">
              <a:extLst>
                <a:ext uri="{FF2B5EF4-FFF2-40B4-BE49-F238E27FC236}">
                  <a16:creationId xmlns:a16="http://schemas.microsoft.com/office/drawing/2014/main" id="{0307D67A-5B75-B6E2-D8D5-D334D53CD952}"/>
                </a:ext>
              </a:extLst>
            </p:cNvPr>
            <p:cNvSpPr/>
            <p:nvPr/>
          </p:nvSpPr>
          <p:spPr bwMode="auto">
            <a:xfrm>
              <a:off x="7527926" y="2597150"/>
              <a:ext cx="120650" cy="196850"/>
            </a:xfrm>
            <a:custGeom>
              <a:avLst/>
              <a:gdLst>
                <a:gd name="T0" fmla="*/ 16 w 21"/>
                <a:gd name="T1" fmla="*/ 2 h 34"/>
                <a:gd name="T2" fmla="*/ 20 w 21"/>
                <a:gd name="T3" fmla="*/ 15 h 34"/>
                <a:gd name="T4" fmla="*/ 16 w 21"/>
                <a:gd name="T5" fmla="*/ 31 h 34"/>
                <a:gd name="T6" fmla="*/ 0 w 21"/>
                <a:gd name="T7" fmla="*/ 28 h 34"/>
                <a:gd name="T8" fmla="*/ 6 w 21"/>
                <a:gd name="T9" fmla="*/ 8 h 34"/>
                <a:gd name="T10" fmla="*/ 16 w 21"/>
                <a:gd name="T11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4">
                  <a:moveTo>
                    <a:pt x="16" y="2"/>
                  </a:moveTo>
                  <a:cubicBezTo>
                    <a:pt x="19" y="3"/>
                    <a:pt x="21" y="7"/>
                    <a:pt x="20" y="15"/>
                  </a:cubicBezTo>
                  <a:cubicBezTo>
                    <a:pt x="19" y="22"/>
                    <a:pt x="16" y="31"/>
                    <a:pt x="16" y="31"/>
                  </a:cubicBezTo>
                  <a:cubicBezTo>
                    <a:pt x="16" y="31"/>
                    <a:pt x="8" y="34"/>
                    <a:pt x="0" y="28"/>
                  </a:cubicBezTo>
                  <a:cubicBezTo>
                    <a:pt x="0" y="28"/>
                    <a:pt x="4" y="12"/>
                    <a:pt x="6" y="8"/>
                  </a:cubicBezTo>
                  <a:cubicBezTo>
                    <a:pt x="7" y="3"/>
                    <a:pt x="10" y="0"/>
                    <a:pt x="16" y="2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44" name="ïşlïde">
              <a:extLst>
                <a:ext uri="{FF2B5EF4-FFF2-40B4-BE49-F238E27FC236}">
                  <a16:creationId xmlns:a16="http://schemas.microsoft.com/office/drawing/2014/main" id="{4849B1B4-A297-FE33-9A88-0E714902B7FD}"/>
                </a:ext>
              </a:extLst>
            </p:cNvPr>
            <p:cNvSpPr/>
            <p:nvPr/>
          </p:nvSpPr>
          <p:spPr bwMode="auto">
            <a:xfrm>
              <a:off x="4379913" y="3605213"/>
              <a:ext cx="3233738" cy="1858963"/>
            </a:xfrm>
            <a:custGeom>
              <a:avLst/>
              <a:gdLst>
                <a:gd name="T0" fmla="*/ 4 w 557"/>
                <a:gd name="T1" fmla="*/ 198 h 321"/>
                <a:gd name="T2" fmla="*/ 213 w 557"/>
                <a:gd name="T3" fmla="*/ 319 h 321"/>
                <a:gd name="T4" fmla="*/ 227 w 557"/>
                <a:gd name="T5" fmla="*/ 319 h 321"/>
                <a:gd name="T6" fmla="*/ 553 w 557"/>
                <a:gd name="T7" fmla="*/ 131 h 321"/>
                <a:gd name="T8" fmla="*/ 553 w 557"/>
                <a:gd name="T9" fmla="*/ 123 h 321"/>
                <a:gd name="T10" fmla="*/ 344 w 557"/>
                <a:gd name="T11" fmla="*/ 2 h 321"/>
                <a:gd name="T12" fmla="*/ 330 w 557"/>
                <a:gd name="T13" fmla="*/ 2 h 321"/>
                <a:gd name="T14" fmla="*/ 4 w 557"/>
                <a:gd name="T15" fmla="*/ 191 h 321"/>
                <a:gd name="T16" fmla="*/ 4 w 557"/>
                <a:gd name="T17" fmla="*/ 19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7" h="321">
                  <a:moveTo>
                    <a:pt x="4" y="198"/>
                  </a:moveTo>
                  <a:cubicBezTo>
                    <a:pt x="213" y="319"/>
                    <a:pt x="213" y="319"/>
                    <a:pt x="213" y="319"/>
                  </a:cubicBezTo>
                  <a:cubicBezTo>
                    <a:pt x="217" y="321"/>
                    <a:pt x="223" y="321"/>
                    <a:pt x="227" y="319"/>
                  </a:cubicBezTo>
                  <a:cubicBezTo>
                    <a:pt x="553" y="131"/>
                    <a:pt x="553" y="131"/>
                    <a:pt x="553" y="131"/>
                  </a:cubicBezTo>
                  <a:cubicBezTo>
                    <a:pt x="557" y="129"/>
                    <a:pt x="557" y="125"/>
                    <a:pt x="553" y="123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0" y="0"/>
                    <a:pt x="334" y="0"/>
                    <a:pt x="330" y="2"/>
                  </a:cubicBezTo>
                  <a:cubicBezTo>
                    <a:pt x="4" y="191"/>
                    <a:pt x="4" y="191"/>
                    <a:pt x="4" y="191"/>
                  </a:cubicBezTo>
                  <a:cubicBezTo>
                    <a:pt x="0" y="193"/>
                    <a:pt x="0" y="196"/>
                    <a:pt x="4" y="198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45" name="iṥ1ïḑé">
              <a:extLst>
                <a:ext uri="{FF2B5EF4-FFF2-40B4-BE49-F238E27FC236}">
                  <a16:creationId xmlns:a16="http://schemas.microsoft.com/office/drawing/2014/main" id="{ABE25B27-3877-F4B4-A1D1-7C357F9DA7F2}"/>
                </a:ext>
              </a:extLst>
            </p:cNvPr>
            <p:cNvSpPr/>
            <p:nvPr/>
          </p:nvSpPr>
          <p:spPr bwMode="auto">
            <a:xfrm>
              <a:off x="5657851" y="4062413"/>
              <a:ext cx="1870075" cy="1309688"/>
            </a:xfrm>
            <a:custGeom>
              <a:avLst/>
              <a:gdLst>
                <a:gd name="T0" fmla="*/ 322 w 322"/>
                <a:gd name="T1" fmla="*/ 15 h 226"/>
                <a:gd name="T2" fmla="*/ 322 w 322"/>
                <a:gd name="T3" fmla="*/ 40 h 226"/>
                <a:gd name="T4" fmla="*/ 0 w 322"/>
                <a:gd name="T5" fmla="*/ 226 h 226"/>
                <a:gd name="T6" fmla="*/ 0 w 322"/>
                <a:gd name="T7" fmla="*/ 201 h 226"/>
                <a:gd name="T8" fmla="*/ 31 w 322"/>
                <a:gd name="T9" fmla="*/ 157 h 226"/>
                <a:gd name="T10" fmla="*/ 291 w 322"/>
                <a:gd name="T11" fmla="*/ 7 h 226"/>
                <a:gd name="T12" fmla="*/ 316 w 322"/>
                <a:gd name="T13" fmla="*/ 3 h 226"/>
                <a:gd name="T14" fmla="*/ 322 w 322"/>
                <a:gd name="T15" fmla="*/ 1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2" h="226">
                  <a:moveTo>
                    <a:pt x="322" y="15"/>
                  </a:moveTo>
                  <a:cubicBezTo>
                    <a:pt x="322" y="40"/>
                    <a:pt x="322" y="40"/>
                    <a:pt x="322" y="40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0" y="226"/>
                    <a:pt x="0" y="215"/>
                    <a:pt x="0" y="201"/>
                  </a:cubicBezTo>
                  <a:cubicBezTo>
                    <a:pt x="0" y="187"/>
                    <a:pt x="14" y="167"/>
                    <a:pt x="31" y="157"/>
                  </a:cubicBezTo>
                  <a:cubicBezTo>
                    <a:pt x="291" y="7"/>
                    <a:pt x="291" y="7"/>
                    <a:pt x="291" y="7"/>
                  </a:cubicBezTo>
                  <a:cubicBezTo>
                    <a:pt x="302" y="1"/>
                    <a:pt x="311" y="0"/>
                    <a:pt x="316" y="3"/>
                  </a:cubicBezTo>
                  <a:cubicBezTo>
                    <a:pt x="320" y="5"/>
                    <a:pt x="322" y="9"/>
                    <a:pt x="322" y="15"/>
                  </a:cubicBezTo>
                  <a:close/>
                </a:path>
              </a:pathLst>
            </a:custGeom>
            <a:solidFill>
              <a:srgbClr val="1225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46" name="îṧ1íḍé">
              <a:extLst>
                <a:ext uri="{FF2B5EF4-FFF2-40B4-BE49-F238E27FC236}">
                  <a16:creationId xmlns:a16="http://schemas.microsoft.com/office/drawing/2014/main" id="{E02548D2-2F33-6563-7A89-5808BA408FA5}"/>
                </a:ext>
              </a:extLst>
            </p:cNvPr>
            <p:cNvSpPr/>
            <p:nvPr/>
          </p:nvSpPr>
          <p:spPr bwMode="auto">
            <a:xfrm>
              <a:off x="4467226" y="3373438"/>
              <a:ext cx="3025775" cy="1998663"/>
            </a:xfrm>
            <a:custGeom>
              <a:avLst/>
              <a:gdLst>
                <a:gd name="T0" fmla="*/ 317 w 521"/>
                <a:gd name="T1" fmla="*/ 4 h 345"/>
                <a:gd name="T2" fmla="*/ 316 w 521"/>
                <a:gd name="T3" fmla="*/ 4 h 345"/>
                <a:gd name="T4" fmla="*/ 316 w 521"/>
                <a:gd name="T5" fmla="*/ 4 h 345"/>
                <a:gd name="T6" fmla="*/ 291 w 521"/>
                <a:gd name="T7" fmla="*/ 8 h 345"/>
                <a:gd name="T8" fmla="*/ 31 w 521"/>
                <a:gd name="T9" fmla="*/ 158 h 345"/>
                <a:gd name="T10" fmla="*/ 0 w 521"/>
                <a:gd name="T11" fmla="*/ 201 h 345"/>
                <a:gd name="T12" fmla="*/ 0 w 521"/>
                <a:gd name="T13" fmla="*/ 227 h 345"/>
                <a:gd name="T14" fmla="*/ 205 w 521"/>
                <a:gd name="T15" fmla="*/ 345 h 345"/>
                <a:gd name="T16" fmla="*/ 205 w 521"/>
                <a:gd name="T17" fmla="*/ 320 h 345"/>
                <a:gd name="T18" fmla="*/ 236 w 521"/>
                <a:gd name="T19" fmla="*/ 276 h 345"/>
                <a:gd name="T20" fmla="*/ 496 w 521"/>
                <a:gd name="T21" fmla="*/ 126 h 345"/>
                <a:gd name="T22" fmla="*/ 521 w 521"/>
                <a:gd name="T23" fmla="*/ 122 h 345"/>
                <a:gd name="T24" fmla="*/ 317 w 521"/>
                <a:gd name="T25" fmla="*/ 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1" h="345">
                  <a:moveTo>
                    <a:pt x="317" y="4"/>
                  </a:moveTo>
                  <a:cubicBezTo>
                    <a:pt x="316" y="4"/>
                    <a:pt x="316" y="4"/>
                    <a:pt x="316" y="4"/>
                  </a:cubicBezTo>
                  <a:cubicBezTo>
                    <a:pt x="316" y="4"/>
                    <a:pt x="316" y="4"/>
                    <a:pt x="316" y="4"/>
                  </a:cubicBezTo>
                  <a:cubicBezTo>
                    <a:pt x="311" y="0"/>
                    <a:pt x="301" y="2"/>
                    <a:pt x="291" y="8"/>
                  </a:cubicBezTo>
                  <a:cubicBezTo>
                    <a:pt x="31" y="158"/>
                    <a:pt x="31" y="158"/>
                    <a:pt x="31" y="158"/>
                  </a:cubicBezTo>
                  <a:cubicBezTo>
                    <a:pt x="14" y="168"/>
                    <a:pt x="0" y="187"/>
                    <a:pt x="0" y="201"/>
                  </a:cubicBezTo>
                  <a:cubicBezTo>
                    <a:pt x="0" y="215"/>
                    <a:pt x="0" y="227"/>
                    <a:pt x="0" y="227"/>
                  </a:cubicBezTo>
                  <a:cubicBezTo>
                    <a:pt x="205" y="345"/>
                    <a:pt x="205" y="345"/>
                    <a:pt x="205" y="345"/>
                  </a:cubicBezTo>
                  <a:cubicBezTo>
                    <a:pt x="205" y="345"/>
                    <a:pt x="205" y="334"/>
                    <a:pt x="205" y="320"/>
                  </a:cubicBezTo>
                  <a:cubicBezTo>
                    <a:pt x="205" y="306"/>
                    <a:pt x="219" y="286"/>
                    <a:pt x="236" y="276"/>
                  </a:cubicBezTo>
                  <a:cubicBezTo>
                    <a:pt x="496" y="126"/>
                    <a:pt x="496" y="126"/>
                    <a:pt x="496" y="126"/>
                  </a:cubicBezTo>
                  <a:cubicBezTo>
                    <a:pt x="507" y="120"/>
                    <a:pt x="516" y="119"/>
                    <a:pt x="521" y="122"/>
                  </a:cubicBezTo>
                  <a:lnTo>
                    <a:pt x="317" y="4"/>
                  </a:lnTo>
                  <a:close/>
                </a:path>
              </a:pathLst>
            </a:custGeom>
            <a:solidFill>
              <a:srgbClr val="3E5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47" name="ïSļide">
              <a:extLst>
                <a:ext uri="{FF2B5EF4-FFF2-40B4-BE49-F238E27FC236}">
                  <a16:creationId xmlns:a16="http://schemas.microsoft.com/office/drawing/2014/main" id="{DDD52CB8-6D7C-6225-6F7D-2C279AB24CE0}"/>
                </a:ext>
              </a:extLst>
            </p:cNvPr>
            <p:cNvSpPr/>
            <p:nvPr/>
          </p:nvSpPr>
          <p:spPr bwMode="auto">
            <a:xfrm>
              <a:off x="5865813" y="3681413"/>
              <a:ext cx="685800" cy="590550"/>
            </a:xfrm>
            <a:custGeom>
              <a:avLst/>
              <a:gdLst>
                <a:gd name="T0" fmla="*/ 432 w 432"/>
                <a:gd name="T1" fmla="*/ 372 h 372"/>
                <a:gd name="T2" fmla="*/ 432 w 432"/>
                <a:gd name="T3" fmla="*/ 248 h 372"/>
                <a:gd name="T4" fmla="*/ 0 w 432"/>
                <a:gd name="T5" fmla="*/ 0 h 372"/>
                <a:gd name="T6" fmla="*/ 0 w 432"/>
                <a:gd name="T7" fmla="*/ 124 h 372"/>
                <a:gd name="T8" fmla="*/ 432 w 432"/>
                <a:gd name="T9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372">
                  <a:moveTo>
                    <a:pt x="432" y="372"/>
                  </a:moveTo>
                  <a:lnTo>
                    <a:pt x="432" y="248"/>
                  </a:lnTo>
                  <a:lnTo>
                    <a:pt x="0" y="0"/>
                  </a:lnTo>
                  <a:lnTo>
                    <a:pt x="0" y="124"/>
                  </a:lnTo>
                  <a:lnTo>
                    <a:pt x="432" y="372"/>
                  </a:lnTo>
                  <a:close/>
                </a:path>
              </a:pathLst>
            </a:custGeom>
            <a:solidFill>
              <a:srgbClr val="2E44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48" name="ïşļíḍê">
              <a:extLst>
                <a:ext uri="{FF2B5EF4-FFF2-40B4-BE49-F238E27FC236}">
                  <a16:creationId xmlns:a16="http://schemas.microsoft.com/office/drawing/2014/main" id="{DC2AF5B0-C6CF-2154-E580-1D65291D502A}"/>
                </a:ext>
              </a:extLst>
            </p:cNvPr>
            <p:cNvSpPr/>
            <p:nvPr/>
          </p:nvSpPr>
          <p:spPr bwMode="auto">
            <a:xfrm>
              <a:off x="6551613" y="3779838"/>
              <a:ext cx="511175" cy="492125"/>
            </a:xfrm>
            <a:custGeom>
              <a:avLst/>
              <a:gdLst>
                <a:gd name="T0" fmla="*/ 0 w 322"/>
                <a:gd name="T1" fmla="*/ 310 h 310"/>
                <a:gd name="T2" fmla="*/ 322 w 322"/>
                <a:gd name="T3" fmla="*/ 124 h 310"/>
                <a:gd name="T4" fmla="*/ 322 w 322"/>
                <a:gd name="T5" fmla="*/ 0 h 310"/>
                <a:gd name="T6" fmla="*/ 0 w 322"/>
                <a:gd name="T7" fmla="*/ 186 h 310"/>
                <a:gd name="T8" fmla="*/ 0 w 322"/>
                <a:gd name="T9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310">
                  <a:moveTo>
                    <a:pt x="0" y="310"/>
                  </a:moveTo>
                  <a:lnTo>
                    <a:pt x="322" y="124"/>
                  </a:lnTo>
                  <a:lnTo>
                    <a:pt x="322" y="0"/>
                  </a:lnTo>
                  <a:lnTo>
                    <a:pt x="0" y="186"/>
                  </a:lnTo>
                  <a:lnTo>
                    <a:pt x="0" y="310"/>
                  </a:lnTo>
                  <a:close/>
                </a:path>
              </a:pathLst>
            </a:custGeom>
            <a:solidFill>
              <a:srgbClr val="1225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49" name="îṩ1îďé">
              <a:extLst>
                <a:ext uri="{FF2B5EF4-FFF2-40B4-BE49-F238E27FC236}">
                  <a16:creationId xmlns:a16="http://schemas.microsoft.com/office/drawing/2014/main" id="{3D6760CD-12B1-A183-C3AC-0598D000AC72}"/>
                </a:ext>
              </a:extLst>
            </p:cNvPr>
            <p:cNvSpPr/>
            <p:nvPr/>
          </p:nvSpPr>
          <p:spPr bwMode="auto">
            <a:xfrm>
              <a:off x="5865813" y="3386138"/>
              <a:ext cx="1196975" cy="688975"/>
            </a:xfrm>
            <a:custGeom>
              <a:avLst/>
              <a:gdLst>
                <a:gd name="T0" fmla="*/ 0 w 754"/>
                <a:gd name="T1" fmla="*/ 186 h 434"/>
                <a:gd name="T2" fmla="*/ 322 w 754"/>
                <a:gd name="T3" fmla="*/ 0 h 434"/>
                <a:gd name="T4" fmla="*/ 754 w 754"/>
                <a:gd name="T5" fmla="*/ 248 h 434"/>
                <a:gd name="T6" fmla="*/ 432 w 754"/>
                <a:gd name="T7" fmla="*/ 434 h 434"/>
                <a:gd name="T8" fmla="*/ 0 w 754"/>
                <a:gd name="T9" fmla="*/ 186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4" h="434">
                  <a:moveTo>
                    <a:pt x="0" y="186"/>
                  </a:moveTo>
                  <a:lnTo>
                    <a:pt x="322" y="0"/>
                  </a:lnTo>
                  <a:lnTo>
                    <a:pt x="754" y="248"/>
                  </a:lnTo>
                  <a:lnTo>
                    <a:pt x="432" y="434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476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50" name="íš1ïḓé">
              <a:extLst>
                <a:ext uri="{FF2B5EF4-FFF2-40B4-BE49-F238E27FC236}">
                  <a16:creationId xmlns:a16="http://schemas.microsoft.com/office/drawing/2014/main" id="{5E3F145E-91B9-0865-041A-A88754158BF3}"/>
                </a:ext>
              </a:extLst>
            </p:cNvPr>
            <p:cNvSpPr/>
            <p:nvPr/>
          </p:nvSpPr>
          <p:spPr bwMode="auto">
            <a:xfrm>
              <a:off x="6162676" y="3524250"/>
              <a:ext cx="603250" cy="347663"/>
            </a:xfrm>
            <a:custGeom>
              <a:avLst/>
              <a:gdLst>
                <a:gd name="T0" fmla="*/ 0 w 380"/>
                <a:gd name="T1" fmla="*/ 77 h 219"/>
                <a:gd name="T2" fmla="*/ 135 w 380"/>
                <a:gd name="T3" fmla="*/ 0 h 219"/>
                <a:gd name="T4" fmla="*/ 380 w 380"/>
                <a:gd name="T5" fmla="*/ 139 h 219"/>
                <a:gd name="T6" fmla="*/ 245 w 380"/>
                <a:gd name="T7" fmla="*/ 219 h 219"/>
                <a:gd name="T8" fmla="*/ 0 w 380"/>
                <a:gd name="T9" fmla="*/ 7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219">
                  <a:moveTo>
                    <a:pt x="0" y="77"/>
                  </a:moveTo>
                  <a:lnTo>
                    <a:pt x="135" y="0"/>
                  </a:lnTo>
                  <a:lnTo>
                    <a:pt x="380" y="139"/>
                  </a:lnTo>
                  <a:lnTo>
                    <a:pt x="245" y="219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51" name="isļíďê">
              <a:extLst>
                <a:ext uri="{FF2B5EF4-FFF2-40B4-BE49-F238E27FC236}">
                  <a16:creationId xmlns:a16="http://schemas.microsoft.com/office/drawing/2014/main" id="{122510CC-9A10-9EA5-7B07-6790084B56CA}"/>
                </a:ext>
              </a:extLst>
            </p:cNvPr>
            <p:cNvSpPr/>
            <p:nvPr/>
          </p:nvSpPr>
          <p:spPr bwMode="auto">
            <a:xfrm>
              <a:off x="6162676" y="3646488"/>
              <a:ext cx="388938" cy="260350"/>
            </a:xfrm>
            <a:custGeom>
              <a:avLst/>
              <a:gdLst>
                <a:gd name="T0" fmla="*/ 0 w 245"/>
                <a:gd name="T1" fmla="*/ 0 h 164"/>
                <a:gd name="T2" fmla="*/ 0 w 245"/>
                <a:gd name="T3" fmla="*/ 22 h 164"/>
                <a:gd name="T4" fmla="*/ 245 w 245"/>
                <a:gd name="T5" fmla="*/ 164 h 164"/>
                <a:gd name="T6" fmla="*/ 245 w 245"/>
                <a:gd name="T7" fmla="*/ 142 h 164"/>
                <a:gd name="T8" fmla="*/ 0 w 245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64">
                  <a:moveTo>
                    <a:pt x="0" y="0"/>
                  </a:moveTo>
                  <a:lnTo>
                    <a:pt x="0" y="22"/>
                  </a:lnTo>
                  <a:lnTo>
                    <a:pt x="245" y="164"/>
                  </a:lnTo>
                  <a:lnTo>
                    <a:pt x="245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52" name="îṡḷiḋê">
              <a:extLst>
                <a:ext uri="{FF2B5EF4-FFF2-40B4-BE49-F238E27FC236}">
                  <a16:creationId xmlns:a16="http://schemas.microsoft.com/office/drawing/2014/main" id="{17092A0E-92D8-C2C4-4695-DF46DDBF7E06}"/>
                </a:ext>
              </a:extLst>
            </p:cNvPr>
            <p:cNvSpPr/>
            <p:nvPr/>
          </p:nvSpPr>
          <p:spPr bwMode="auto">
            <a:xfrm>
              <a:off x="6551613" y="3744913"/>
              <a:ext cx="214313" cy="161925"/>
            </a:xfrm>
            <a:custGeom>
              <a:avLst/>
              <a:gdLst>
                <a:gd name="T0" fmla="*/ 135 w 135"/>
                <a:gd name="T1" fmla="*/ 0 h 102"/>
                <a:gd name="T2" fmla="*/ 0 w 135"/>
                <a:gd name="T3" fmla="*/ 80 h 102"/>
                <a:gd name="T4" fmla="*/ 0 w 135"/>
                <a:gd name="T5" fmla="*/ 102 h 102"/>
                <a:gd name="T6" fmla="*/ 135 w 135"/>
                <a:gd name="T7" fmla="*/ 22 h 102"/>
                <a:gd name="T8" fmla="*/ 135 w 135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02">
                  <a:moveTo>
                    <a:pt x="135" y="0"/>
                  </a:moveTo>
                  <a:lnTo>
                    <a:pt x="0" y="80"/>
                  </a:lnTo>
                  <a:lnTo>
                    <a:pt x="0" y="102"/>
                  </a:lnTo>
                  <a:lnTo>
                    <a:pt x="135" y="2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53" name="ïšḻiďe">
              <a:extLst>
                <a:ext uri="{FF2B5EF4-FFF2-40B4-BE49-F238E27FC236}">
                  <a16:creationId xmlns:a16="http://schemas.microsoft.com/office/drawing/2014/main" id="{BAE4286F-9DEA-1101-6247-745D95D25E3B}"/>
                </a:ext>
              </a:extLst>
            </p:cNvPr>
            <p:cNvSpPr/>
            <p:nvPr/>
          </p:nvSpPr>
          <p:spPr bwMode="auto">
            <a:xfrm>
              <a:off x="5861051" y="2673350"/>
              <a:ext cx="760413" cy="596900"/>
            </a:xfrm>
            <a:custGeom>
              <a:avLst/>
              <a:gdLst>
                <a:gd name="T0" fmla="*/ 125 w 131"/>
                <a:gd name="T1" fmla="*/ 18 h 103"/>
                <a:gd name="T2" fmla="*/ 125 w 131"/>
                <a:gd name="T3" fmla="*/ 18 h 103"/>
                <a:gd name="T4" fmla="*/ 112 w 131"/>
                <a:gd name="T5" fmla="*/ 0 h 103"/>
                <a:gd name="T6" fmla="*/ 116 w 131"/>
                <a:gd name="T7" fmla="*/ 11 h 103"/>
                <a:gd name="T8" fmla="*/ 114 w 131"/>
                <a:gd name="T9" fmla="*/ 25 h 103"/>
                <a:gd name="T10" fmla="*/ 110 w 131"/>
                <a:gd name="T11" fmla="*/ 33 h 103"/>
                <a:gd name="T12" fmla="*/ 104 w 131"/>
                <a:gd name="T13" fmla="*/ 43 h 103"/>
                <a:gd name="T14" fmla="*/ 42 w 131"/>
                <a:gd name="T15" fmla="*/ 81 h 103"/>
                <a:gd name="T16" fmla="*/ 31 w 131"/>
                <a:gd name="T17" fmla="*/ 82 h 103"/>
                <a:gd name="T18" fmla="*/ 23 w 131"/>
                <a:gd name="T19" fmla="*/ 82 h 103"/>
                <a:gd name="T20" fmla="*/ 8 w 131"/>
                <a:gd name="T21" fmla="*/ 77 h 103"/>
                <a:gd name="T22" fmla="*/ 0 w 131"/>
                <a:gd name="T23" fmla="*/ 69 h 103"/>
                <a:gd name="T24" fmla="*/ 11 w 131"/>
                <a:gd name="T25" fmla="*/ 88 h 103"/>
                <a:gd name="T26" fmla="*/ 12 w 131"/>
                <a:gd name="T27" fmla="*/ 89 h 103"/>
                <a:gd name="T28" fmla="*/ 12 w 131"/>
                <a:gd name="T29" fmla="*/ 89 h 103"/>
                <a:gd name="T30" fmla="*/ 43 w 131"/>
                <a:gd name="T31" fmla="*/ 102 h 103"/>
                <a:gd name="T32" fmla="*/ 55 w 131"/>
                <a:gd name="T33" fmla="*/ 101 h 103"/>
                <a:gd name="T34" fmla="*/ 117 w 131"/>
                <a:gd name="T35" fmla="*/ 63 h 103"/>
                <a:gd name="T36" fmla="*/ 123 w 131"/>
                <a:gd name="T37" fmla="*/ 53 h 103"/>
                <a:gd name="T38" fmla="*/ 125 w 131"/>
                <a:gd name="T39" fmla="*/ 1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1" h="103">
                  <a:moveTo>
                    <a:pt x="125" y="18"/>
                  </a:moveTo>
                  <a:cubicBezTo>
                    <a:pt x="125" y="18"/>
                    <a:pt x="125" y="18"/>
                    <a:pt x="125" y="18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5" y="3"/>
                    <a:pt x="116" y="6"/>
                    <a:pt x="116" y="11"/>
                  </a:cubicBezTo>
                  <a:cubicBezTo>
                    <a:pt x="117" y="15"/>
                    <a:pt x="116" y="20"/>
                    <a:pt x="114" y="25"/>
                  </a:cubicBezTo>
                  <a:cubicBezTo>
                    <a:pt x="113" y="28"/>
                    <a:pt x="112" y="31"/>
                    <a:pt x="110" y="33"/>
                  </a:cubicBezTo>
                  <a:cubicBezTo>
                    <a:pt x="109" y="37"/>
                    <a:pt x="107" y="40"/>
                    <a:pt x="104" y="43"/>
                  </a:cubicBezTo>
                  <a:cubicBezTo>
                    <a:pt x="90" y="61"/>
                    <a:pt x="65" y="77"/>
                    <a:pt x="42" y="81"/>
                  </a:cubicBezTo>
                  <a:cubicBezTo>
                    <a:pt x="38" y="82"/>
                    <a:pt x="35" y="82"/>
                    <a:pt x="31" y="82"/>
                  </a:cubicBezTo>
                  <a:cubicBezTo>
                    <a:pt x="28" y="82"/>
                    <a:pt x="26" y="82"/>
                    <a:pt x="23" y="82"/>
                  </a:cubicBezTo>
                  <a:cubicBezTo>
                    <a:pt x="17" y="81"/>
                    <a:pt x="12" y="79"/>
                    <a:pt x="8" y="77"/>
                  </a:cubicBezTo>
                  <a:cubicBezTo>
                    <a:pt x="5" y="75"/>
                    <a:pt x="2" y="72"/>
                    <a:pt x="0" y="69"/>
                  </a:cubicBezTo>
                  <a:cubicBezTo>
                    <a:pt x="11" y="88"/>
                    <a:pt x="11" y="88"/>
                    <a:pt x="11" y="88"/>
                  </a:cubicBezTo>
                  <a:cubicBezTo>
                    <a:pt x="11" y="88"/>
                    <a:pt x="11" y="89"/>
                    <a:pt x="12" y="89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7" y="98"/>
                    <a:pt x="28" y="103"/>
                    <a:pt x="43" y="102"/>
                  </a:cubicBezTo>
                  <a:cubicBezTo>
                    <a:pt x="47" y="102"/>
                    <a:pt x="51" y="102"/>
                    <a:pt x="55" y="101"/>
                  </a:cubicBezTo>
                  <a:cubicBezTo>
                    <a:pt x="78" y="96"/>
                    <a:pt x="102" y="81"/>
                    <a:pt x="117" y="63"/>
                  </a:cubicBezTo>
                  <a:cubicBezTo>
                    <a:pt x="119" y="60"/>
                    <a:pt x="121" y="56"/>
                    <a:pt x="123" y="53"/>
                  </a:cubicBezTo>
                  <a:cubicBezTo>
                    <a:pt x="131" y="39"/>
                    <a:pt x="131" y="27"/>
                    <a:pt x="125" y="18"/>
                  </a:cubicBez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54" name="îš1iḍe">
              <a:extLst>
                <a:ext uri="{FF2B5EF4-FFF2-40B4-BE49-F238E27FC236}">
                  <a16:creationId xmlns:a16="http://schemas.microsoft.com/office/drawing/2014/main" id="{627C4EAA-2AE3-D59D-EBC9-28742787621C}"/>
                </a:ext>
              </a:extLst>
            </p:cNvPr>
            <p:cNvSpPr/>
            <p:nvPr/>
          </p:nvSpPr>
          <p:spPr bwMode="auto">
            <a:xfrm>
              <a:off x="6226176" y="3124200"/>
              <a:ext cx="430213" cy="342900"/>
            </a:xfrm>
            <a:custGeom>
              <a:avLst/>
              <a:gdLst>
                <a:gd name="T0" fmla="*/ 72 w 74"/>
                <a:gd name="T1" fmla="*/ 14 h 59"/>
                <a:gd name="T2" fmla="*/ 63 w 74"/>
                <a:gd name="T3" fmla="*/ 0 h 59"/>
                <a:gd name="T4" fmla="*/ 64 w 74"/>
                <a:gd name="T5" fmla="*/ 8 h 59"/>
                <a:gd name="T6" fmla="*/ 61 w 74"/>
                <a:gd name="T7" fmla="*/ 17 h 59"/>
                <a:gd name="T8" fmla="*/ 57 w 74"/>
                <a:gd name="T9" fmla="*/ 23 h 59"/>
                <a:gd name="T10" fmla="*/ 24 w 74"/>
                <a:gd name="T11" fmla="*/ 44 h 59"/>
                <a:gd name="T12" fmla="*/ 17 w 74"/>
                <a:gd name="T13" fmla="*/ 44 h 59"/>
                <a:gd name="T14" fmla="*/ 8 w 74"/>
                <a:gd name="T15" fmla="*/ 43 h 59"/>
                <a:gd name="T16" fmla="*/ 0 w 74"/>
                <a:gd name="T17" fmla="*/ 37 h 59"/>
                <a:gd name="T18" fmla="*/ 10 w 74"/>
                <a:gd name="T19" fmla="*/ 52 h 59"/>
                <a:gd name="T20" fmla="*/ 10 w 74"/>
                <a:gd name="T21" fmla="*/ 52 h 59"/>
                <a:gd name="T22" fmla="*/ 10 w 74"/>
                <a:gd name="T23" fmla="*/ 52 h 59"/>
                <a:gd name="T24" fmla="*/ 26 w 74"/>
                <a:gd name="T25" fmla="*/ 59 h 59"/>
                <a:gd name="T26" fmla="*/ 70 w 74"/>
                <a:gd name="T27" fmla="*/ 32 h 59"/>
                <a:gd name="T28" fmla="*/ 72 w 74"/>
                <a:gd name="T29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59">
                  <a:moveTo>
                    <a:pt x="72" y="14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4" y="2"/>
                    <a:pt x="65" y="5"/>
                    <a:pt x="64" y="8"/>
                  </a:cubicBezTo>
                  <a:cubicBezTo>
                    <a:pt x="64" y="11"/>
                    <a:pt x="63" y="14"/>
                    <a:pt x="61" y="17"/>
                  </a:cubicBezTo>
                  <a:cubicBezTo>
                    <a:pt x="60" y="19"/>
                    <a:pt x="59" y="21"/>
                    <a:pt x="57" y="23"/>
                  </a:cubicBezTo>
                  <a:cubicBezTo>
                    <a:pt x="50" y="33"/>
                    <a:pt x="36" y="41"/>
                    <a:pt x="24" y="44"/>
                  </a:cubicBezTo>
                  <a:cubicBezTo>
                    <a:pt x="21" y="44"/>
                    <a:pt x="19" y="44"/>
                    <a:pt x="17" y="44"/>
                  </a:cubicBezTo>
                  <a:cubicBezTo>
                    <a:pt x="14" y="44"/>
                    <a:pt x="10" y="44"/>
                    <a:pt x="8" y="43"/>
                  </a:cubicBezTo>
                  <a:cubicBezTo>
                    <a:pt x="4" y="42"/>
                    <a:pt x="2" y="40"/>
                    <a:pt x="0" y="37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2" y="57"/>
                    <a:pt x="18" y="59"/>
                    <a:pt x="26" y="59"/>
                  </a:cubicBezTo>
                  <a:cubicBezTo>
                    <a:pt x="43" y="59"/>
                    <a:pt x="62" y="47"/>
                    <a:pt x="70" y="32"/>
                  </a:cubicBezTo>
                  <a:cubicBezTo>
                    <a:pt x="74" y="25"/>
                    <a:pt x="74" y="19"/>
                    <a:pt x="72" y="14"/>
                  </a:cubicBez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55" name="íṧḷíďé">
              <a:extLst>
                <a:ext uri="{FF2B5EF4-FFF2-40B4-BE49-F238E27FC236}">
                  <a16:creationId xmlns:a16="http://schemas.microsoft.com/office/drawing/2014/main" id="{0C9C93BD-334B-40EA-F775-4525D25BA9E7}"/>
                </a:ext>
              </a:extLst>
            </p:cNvPr>
            <p:cNvSpPr/>
            <p:nvPr/>
          </p:nvSpPr>
          <p:spPr bwMode="auto">
            <a:xfrm>
              <a:off x="5332413" y="1770063"/>
              <a:ext cx="1208088" cy="1377950"/>
            </a:xfrm>
            <a:custGeom>
              <a:avLst/>
              <a:gdLst>
                <a:gd name="T0" fmla="*/ 207 w 208"/>
                <a:gd name="T1" fmla="*/ 167 h 238"/>
                <a:gd name="T2" fmla="*/ 203 w 208"/>
                <a:gd name="T3" fmla="*/ 156 h 238"/>
                <a:gd name="T4" fmla="*/ 99 w 208"/>
                <a:gd name="T5" fmla="*/ 0 h 238"/>
                <a:gd name="T6" fmla="*/ 0 w 208"/>
                <a:gd name="T7" fmla="*/ 61 h 238"/>
                <a:gd name="T8" fmla="*/ 91 w 208"/>
                <a:gd name="T9" fmla="*/ 225 h 238"/>
                <a:gd name="T10" fmla="*/ 99 w 208"/>
                <a:gd name="T11" fmla="*/ 233 h 238"/>
                <a:gd name="T12" fmla="*/ 114 w 208"/>
                <a:gd name="T13" fmla="*/ 238 h 238"/>
                <a:gd name="T14" fmla="*/ 122 w 208"/>
                <a:gd name="T15" fmla="*/ 238 h 238"/>
                <a:gd name="T16" fmla="*/ 133 w 208"/>
                <a:gd name="T17" fmla="*/ 237 h 238"/>
                <a:gd name="T18" fmla="*/ 195 w 208"/>
                <a:gd name="T19" fmla="*/ 199 h 238"/>
                <a:gd name="T20" fmla="*/ 201 w 208"/>
                <a:gd name="T21" fmla="*/ 189 h 238"/>
                <a:gd name="T22" fmla="*/ 205 w 208"/>
                <a:gd name="T23" fmla="*/ 181 h 238"/>
                <a:gd name="T24" fmla="*/ 207 w 208"/>
                <a:gd name="T25" fmla="*/ 16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" h="238">
                  <a:moveTo>
                    <a:pt x="207" y="167"/>
                  </a:moveTo>
                  <a:cubicBezTo>
                    <a:pt x="207" y="162"/>
                    <a:pt x="206" y="159"/>
                    <a:pt x="203" y="156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1" y="225"/>
                    <a:pt x="91" y="225"/>
                    <a:pt x="91" y="225"/>
                  </a:cubicBezTo>
                  <a:cubicBezTo>
                    <a:pt x="93" y="228"/>
                    <a:pt x="96" y="231"/>
                    <a:pt x="99" y="233"/>
                  </a:cubicBezTo>
                  <a:cubicBezTo>
                    <a:pt x="103" y="235"/>
                    <a:pt x="108" y="237"/>
                    <a:pt x="114" y="238"/>
                  </a:cubicBezTo>
                  <a:cubicBezTo>
                    <a:pt x="117" y="238"/>
                    <a:pt x="119" y="238"/>
                    <a:pt x="122" y="238"/>
                  </a:cubicBezTo>
                  <a:cubicBezTo>
                    <a:pt x="126" y="238"/>
                    <a:pt x="129" y="238"/>
                    <a:pt x="133" y="237"/>
                  </a:cubicBezTo>
                  <a:cubicBezTo>
                    <a:pt x="156" y="233"/>
                    <a:pt x="181" y="217"/>
                    <a:pt x="195" y="199"/>
                  </a:cubicBezTo>
                  <a:cubicBezTo>
                    <a:pt x="198" y="196"/>
                    <a:pt x="200" y="193"/>
                    <a:pt x="201" y="189"/>
                  </a:cubicBezTo>
                  <a:cubicBezTo>
                    <a:pt x="203" y="187"/>
                    <a:pt x="204" y="184"/>
                    <a:pt x="205" y="181"/>
                  </a:cubicBezTo>
                  <a:cubicBezTo>
                    <a:pt x="207" y="176"/>
                    <a:pt x="208" y="171"/>
                    <a:pt x="207" y="167"/>
                  </a:cubicBezTo>
                  <a:close/>
                </a:path>
              </a:pathLst>
            </a:custGeom>
            <a:solidFill>
              <a:srgbClr val="3E5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56" name="íslïďê">
              <a:extLst>
                <a:ext uri="{FF2B5EF4-FFF2-40B4-BE49-F238E27FC236}">
                  <a16:creationId xmlns:a16="http://schemas.microsoft.com/office/drawing/2014/main" id="{90643D1D-E87A-049F-3CBD-CDCB5CE331E3}"/>
                </a:ext>
              </a:extLst>
            </p:cNvPr>
            <p:cNvSpPr/>
            <p:nvPr/>
          </p:nvSpPr>
          <p:spPr bwMode="auto">
            <a:xfrm>
              <a:off x="6180138" y="3038475"/>
              <a:ext cx="423863" cy="341313"/>
            </a:xfrm>
            <a:custGeom>
              <a:avLst/>
              <a:gdLst>
                <a:gd name="T0" fmla="*/ 71 w 73"/>
                <a:gd name="T1" fmla="*/ 15 h 59"/>
                <a:gd name="T2" fmla="*/ 71 w 73"/>
                <a:gd name="T3" fmla="*/ 15 h 59"/>
                <a:gd name="T4" fmla="*/ 70 w 73"/>
                <a:gd name="T5" fmla="*/ 14 h 59"/>
                <a:gd name="T6" fmla="*/ 70 w 73"/>
                <a:gd name="T7" fmla="*/ 14 h 59"/>
                <a:gd name="T8" fmla="*/ 62 w 73"/>
                <a:gd name="T9" fmla="*/ 0 h 59"/>
                <a:gd name="T10" fmla="*/ 0 w 73"/>
                <a:gd name="T11" fmla="*/ 38 h 59"/>
                <a:gd name="T12" fmla="*/ 8 w 73"/>
                <a:gd name="T13" fmla="*/ 52 h 59"/>
                <a:gd name="T14" fmla="*/ 16 w 73"/>
                <a:gd name="T15" fmla="*/ 58 h 59"/>
                <a:gd name="T16" fmla="*/ 25 w 73"/>
                <a:gd name="T17" fmla="*/ 59 h 59"/>
                <a:gd name="T18" fmla="*/ 32 w 73"/>
                <a:gd name="T19" fmla="*/ 59 h 59"/>
                <a:gd name="T20" fmla="*/ 65 w 73"/>
                <a:gd name="T21" fmla="*/ 38 h 59"/>
                <a:gd name="T22" fmla="*/ 69 w 73"/>
                <a:gd name="T23" fmla="*/ 32 h 59"/>
                <a:gd name="T24" fmla="*/ 72 w 73"/>
                <a:gd name="T25" fmla="*/ 23 h 59"/>
                <a:gd name="T26" fmla="*/ 71 w 73"/>
                <a:gd name="T27" fmla="*/ 1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9">
                  <a:moveTo>
                    <a:pt x="71" y="15"/>
                  </a:moveTo>
                  <a:cubicBezTo>
                    <a:pt x="71" y="15"/>
                    <a:pt x="71" y="15"/>
                    <a:pt x="71" y="15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7" y="18"/>
                    <a:pt x="23" y="33"/>
                    <a:pt x="0" y="3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10" y="55"/>
                    <a:pt x="12" y="57"/>
                    <a:pt x="16" y="58"/>
                  </a:cubicBezTo>
                  <a:cubicBezTo>
                    <a:pt x="18" y="59"/>
                    <a:pt x="22" y="59"/>
                    <a:pt x="25" y="59"/>
                  </a:cubicBezTo>
                  <a:cubicBezTo>
                    <a:pt x="27" y="59"/>
                    <a:pt x="29" y="59"/>
                    <a:pt x="32" y="59"/>
                  </a:cubicBezTo>
                  <a:cubicBezTo>
                    <a:pt x="44" y="56"/>
                    <a:pt x="58" y="48"/>
                    <a:pt x="65" y="38"/>
                  </a:cubicBezTo>
                  <a:cubicBezTo>
                    <a:pt x="67" y="36"/>
                    <a:pt x="68" y="34"/>
                    <a:pt x="69" y="32"/>
                  </a:cubicBezTo>
                  <a:cubicBezTo>
                    <a:pt x="71" y="29"/>
                    <a:pt x="72" y="26"/>
                    <a:pt x="72" y="23"/>
                  </a:cubicBezTo>
                  <a:cubicBezTo>
                    <a:pt x="73" y="20"/>
                    <a:pt x="72" y="17"/>
                    <a:pt x="71" y="15"/>
                  </a:cubicBezTo>
                  <a:close/>
                </a:path>
              </a:pathLst>
            </a:custGeom>
            <a:solidFill>
              <a:srgbClr val="1225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57" name="îṣ1ïḑe">
              <a:extLst>
                <a:ext uri="{FF2B5EF4-FFF2-40B4-BE49-F238E27FC236}">
                  <a16:creationId xmlns:a16="http://schemas.microsoft.com/office/drawing/2014/main" id="{047976A0-2063-2FE9-AB79-B9307D58495A}"/>
                </a:ext>
              </a:extLst>
            </p:cNvPr>
            <p:cNvSpPr/>
            <p:nvPr/>
          </p:nvSpPr>
          <p:spPr bwMode="auto">
            <a:xfrm>
              <a:off x="5483226" y="4132263"/>
              <a:ext cx="430213" cy="655638"/>
            </a:xfrm>
            <a:custGeom>
              <a:avLst/>
              <a:gdLst>
                <a:gd name="T0" fmla="*/ 74 w 74"/>
                <a:gd name="T1" fmla="*/ 28 h 113"/>
                <a:gd name="T2" fmla="*/ 74 w 74"/>
                <a:gd name="T3" fmla="*/ 70 h 113"/>
                <a:gd name="T4" fmla="*/ 0 w 74"/>
                <a:gd name="T5" fmla="*/ 113 h 113"/>
                <a:gd name="T6" fmla="*/ 0 w 74"/>
                <a:gd name="T7" fmla="*/ 70 h 113"/>
                <a:gd name="T8" fmla="*/ 37 w 74"/>
                <a:gd name="T9" fmla="*/ 7 h 113"/>
                <a:gd name="T10" fmla="*/ 63 w 74"/>
                <a:gd name="T11" fmla="*/ 4 h 113"/>
                <a:gd name="T12" fmla="*/ 74 w 74"/>
                <a:gd name="T13" fmla="*/ 2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13">
                  <a:moveTo>
                    <a:pt x="74" y="28"/>
                  </a:moveTo>
                  <a:cubicBezTo>
                    <a:pt x="74" y="70"/>
                    <a:pt x="74" y="70"/>
                    <a:pt x="74" y="7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94"/>
                    <a:pt x="0" y="70"/>
                  </a:cubicBezTo>
                  <a:cubicBezTo>
                    <a:pt x="0" y="47"/>
                    <a:pt x="17" y="18"/>
                    <a:pt x="37" y="7"/>
                  </a:cubicBezTo>
                  <a:cubicBezTo>
                    <a:pt x="47" y="1"/>
                    <a:pt x="57" y="0"/>
                    <a:pt x="63" y="4"/>
                  </a:cubicBezTo>
                  <a:cubicBezTo>
                    <a:pt x="70" y="8"/>
                    <a:pt x="74" y="16"/>
                    <a:pt x="74" y="28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58" name="iṥlíďe">
              <a:extLst>
                <a:ext uri="{FF2B5EF4-FFF2-40B4-BE49-F238E27FC236}">
                  <a16:creationId xmlns:a16="http://schemas.microsoft.com/office/drawing/2014/main" id="{2AA795F9-71D9-5906-7A1A-8F2D189DC810}"/>
                </a:ext>
              </a:extLst>
            </p:cNvPr>
            <p:cNvSpPr/>
            <p:nvPr/>
          </p:nvSpPr>
          <p:spPr bwMode="auto">
            <a:xfrm>
              <a:off x="4972051" y="3843338"/>
              <a:ext cx="871538" cy="944563"/>
            </a:xfrm>
            <a:custGeom>
              <a:avLst/>
              <a:gdLst>
                <a:gd name="T0" fmla="*/ 64 w 150"/>
                <a:gd name="T1" fmla="*/ 4 h 163"/>
                <a:gd name="T2" fmla="*/ 63 w 150"/>
                <a:gd name="T3" fmla="*/ 3 h 163"/>
                <a:gd name="T4" fmla="*/ 37 w 150"/>
                <a:gd name="T5" fmla="*/ 6 h 163"/>
                <a:gd name="T6" fmla="*/ 0 w 150"/>
                <a:gd name="T7" fmla="*/ 69 h 163"/>
                <a:gd name="T8" fmla="*/ 0 w 150"/>
                <a:gd name="T9" fmla="*/ 112 h 163"/>
                <a:gd name="T10" fmla="*/ 88 w 150"/>
                <a:gd name="T11" fmla="*/ 163 h 163"/>
                <a:gd name="T12" fmla="*/ 88 w 150"/>
                <a:gd name="T13" fmla="*/ 120 h 163"/>
                <a:gd name="T14" fmla="*/ 125 w 150"/>
                <a:gd name="T15" fmla="*/ 57 h 163"/>
                <a:gd name="T16" fmla="*/ 150 w 150"/>
                <a:gd name="T17" fmla="*/ 54 h 163"/>
                <a:gd name="T18" fmla="*/ 64 w 150"/>
                <a:gd name="T19" fmla="*/ 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63">
                  <a:moveTo>
                    <a:pt x="64" y="4"/>
                  </a:moveTo>
                  <a:cubicBezTo>
                    <a:pt x="63" y="3"/>
                    <a:pt x="63" y="3"/>
                    <a:pt x="63" y="3"/>
                  </a:cubicBezTo>
                  <a:cubicBezTo>
                    <a:pt x="56" y="0"/>
                    <a:pt x="47" y="0"/>
                    <a:pt x="37" y="6"/>
                  </a:cubicBezTo>
                  <a:cubicBezTo>
                    <a:pt x="17" y="18"/>
                    <a:pt x="0" y="46"/>
                    <a:pt x="0" y="69"/>
                  </a:cubicBezTo>
                  <a:cubicBezTo>
                    <a:pt x="0" y="93"/>
                    <a:pt x="0" y="112"/>
                    <a:pt x="0" y="112"/>
                  </a:cubicBezTo>
                  <a:cubicBezTo>
                    <a:pt x="88" y="163"/>
                    <a:pt x="88" y="163"/>
                    <a:pt x="88" y="163"/>
                  </a:cubicBezTo>
                  <a:cubicBezTo>
                    <a:pt x="88" y="163"/>
                    <a:pt x="88" y="144"/>
                    <a:pt x="88" y="120"/>
                  </a:cubicBezTo>
                  <a:cubicBezTo>
                    <a:pt x="88" y="97"/>
                    <a:pt x="105" y="68"/>
                    <a:pt x="125" y="57"/>
                  </a:cubicBezTo>
                  <a:cubicBezTo>
                    <a:pt x="135" y="51"/>
                    <a:pt x="144" y="50"/>
                    <a:pt x="150" y="54"/>
                  </a:cubicBezTo>
                  <a:lnTo>
                    <a:pt x="64" y="4"/>
                  </a:ln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59" name="ïśḻiḋê">
              <a:extLst>
                <a:ext uri="{FF2B5EF4-FFF2-40B4-BE49-F238E27FC236}">
                  <a16:creationId xmlns:a16="http://schemas.microsoft.com/office/drawing/2014/main" id="{0163DE71-E5FD-4798-5B68-0407E885ADD7}"/>
                </a:ext>
              </a:extLst>
            </p:cNvPr>
            <p:cNvSpPr/>
            <p:nvPr/>
          </p:nvSpPr>
          <p:spPr bwMode="auto">
            <a:xfrm>
              <a:off x="5611813" y="4306888"/>
              <a:ext cx="173038" cy="249238"/>
            </a:xfrm>
            <a:custGeom>
              <a:avLst/>
              <a:gdLst>
                <a:gd name="T0" fmla="*/ 15 w 30"/>
                <a:gd name="T1" fmla="*/ 4 h 43"/>
                <a:gd name="T2" fmla="*/ 30 w 30"/>
                <a:gd name="T3" fmla="*/ 13 h 43"/>
                <a:gd name="T4" fmla="*/ 15 w 30"/>
                <a:gd name="T5" fmla="*/ 38 h 43"/>
                <a:gd name="T6" fmla="*/ 0 w 30"/>
                <a:gd name="T7" fmla="*/ 30 h 43"/>
                <a:gd name="T8" fmla="*/ 15 w 30"/>
                <a:gd name="T9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3">
                  <a:moveTo>
                    <a:pt x="15" y="4"/>
                  </a:moveTo>
                  <a:cubicBezTo>
                    <a:pt x="23" y="0"/>
                    <a:pt x="30" y="3"/>
                    <a:pt x="30" y="13"/>
                  </a:cubicBezTo>
                  <a:cubicBezTo>
                    <a:pt x="30" y="22"/>
                    <a:pt x="23" y="34"/>
                    <a:pt x="15" y="38"/>
                  </a:cubicBezTo>
                  <a:cubicBezTo>
                    <a:pt x="7" y="43"/>
                    <a:pt x="0" y="39"/>
                    <a:pt x="0" y="30"/>
                  </a:cubicBezTo>
                  <a:cubicBezTo>
                    <a:pt x="0" y="20"/>
                    <a:pt x="7" y="9"/>
                    <a:pt x="15" y="4"/>
                  </a:cubicBez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60" name="íşḷíḓe">
              <a:extLst>
                <a:ext uri="{FF2B5EF4-FFF2-40B4-BE49-F238E27FC236}">
                  <a16:creationId xmlns:a16="http://schemas.microsoft.com/office/drawing/2014/main" id="{2A3F0A21-85CA-748F-0105-D1C0C9A000B5}"/>
                </a:ext>
              </a:extLst>
            </p:cNvPr>
            <p:cNvSpPr/>
            <p:nvPr/>
          </p:nvSpPr>
          <p:spPr bwMode="auto">
            <a:xfrm>
              <a:off x="5146676" y="2452688"/>
              <a:ext cx="615950" cy="2038350"/>
            </a:xfrm>
            <a:custGeom>
              <a:avLst/>
              <a:gdLst>
                <a:gd name="T0" fmla="*/ 62 w 106"/>
                <a:gd name="T1" fmla="*/ 170 h 352"/>
                <a:gd name="T2" fmla="*/ 84 w 106"/>
                <a:gd name="T3" fmla="*/ 95 h 352"/>
                <a:gd name="T4" fmla="*/ 71 w 106"/>
                <a:gd name="T5" fmla="*/ 92 h 352"/>
                <a:gd name="T6" fmla="*/ 71 w 106"/>
                <a:gd name="T7" fmla="*/ 92 h 352"/>
                <a:gd name="T8" fmla="*/ 71 w 106"/>
                <a:gd name="T9" fmla="*/ 92 h 352"/>
                <a:gd name="T10" fmla="*/ 56 w 106"/>
                <a:gd name="T11" fmla="*/ 84 h 352"/>
                <a:gd name="T12" fmla="*/ 44 w 106"/>
                <a:gd name="T13" fmla="*/ 55 h 352"/>
                <a:gd name="T14" fmla="*/ 48 w 106"/>
                <a:gd name="T15" fmla="*/ 31 h 352"/>
                <a:gd name="T16" fmla="*/ 65 w 106"/>
                <a:gd name="T17" fmla="*/ 0 h 352"/>
                <a:gd name="T18" fmla="*/ 36 w 106"/>
                <a:gd name="T19" fmla="*/ 42 h 352"/>
                <a:gd name="T20" fmla="*/ 36 w 106"/>
                <a:gd name="T21" fmla="*/ 42 h 352"/>
                <a:gd name="T22" fmla="*/ 25 w 106"/>
                <a:gd name="T23" fmla="*/ 65 h 352"/>
                <a:gd name="T24" fmla="*/ 0 w 106"/>
                <a:gd name="T25" fmla="*/ 182 h 352"/>
                <a:gd name="T26" fmla="*/ 9 w 106"/>
                <a:gd name="T27" fmla="*/ 265 h 352"/>
                <a:gd name="T28" fmla="*/ 44 w 106"/>
                <a:gd name="T29" fmla="*/ 352 h 352"/>
                <a:gd name="T30" fmla="*/ 44 w 106"/>
                <a:gd name="T31" fmla="*/ 352 h 352"/>
                <a:gd name="T32" fmla="*/ 80 w 106"/>
                <a:gd name="T33" fmla="*/ 288 h 352"/>
                <a:gd name="T34" fmla="*/ 106 w 106"/>
                <a:gd name="T35" fmla="*/ 285 h 352"/>
                <a:gd name="T36" fmla="*/ 62 w 106"/>
                <a:gd name="T37" fmla="*/ 17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6" h="352">
                  <a:moveTo>
                    <a:pt x="62" y="170"/>
                  </a:moveTo>
                  <a:cubicBezTo>
                    <a:pt x="62" y="141"/>
                    <a:pt x="71" y="115"/>
                    <a:pt x="84" y="95"/>
                  </a:cubicBezTo>
                  <a:cubicBezTo>
                    <a:pt x="79" y="95"/>
                    <a:pt x="75" y="94"/>
                    <a:pt x="71" y="92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48" y="79"/>
                    <a:pt x="44" y="69"/>
                    <a:pt x="44" y="55"/>
                  </a:cubicBezTo>
                  <a:cubicBezTo>
                    <a:pt x="44" y="48"/>
                    <a:pt x="45" y="39"/>
                    <a:pt x="48" y="31"/>
                  </a:cubicBezTo>
                  <a:cubicBezTo>
                    <a:pt x="52" y="20"/>
                    <a:pt x="58" y="9"/>
                    <a:pt x="65" y="0"/>
                  </a:cubicBezTo>
                  <a:cubicBezTo>
                    <a:pt x="63" y="2"/>
                    <a:pt x="50" y="17"/>
                    <a:pt x="36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2" y="49"/>
                    <a:pt x="28" y="57"/>
                    <a:pt x="25" y="65"/>
                  </a:cubicBezTo>
                  <a:cubicBezTo>
                    <a:pt x="11" y="96"/>
                    <a:pt x="0" y="135"/>
                    <a:pt x="0" y="182"/>
                  </a:cubicBezTo>
                  <a:cubicBezTo>
                    <a:pt x="0" y="214"/>
                    <a:pt x="3" y="242"/>
                    <a:pt x="9" y="265"/>
                  </a:cubicBezTo>
                  <a:cubicBezTo>
                    <a:pt x="21" y="321"/>
                    <a:pt x="43" y="350"/>
                    <a:pt x="44" y="352"/>
                  </a:cubicBezTo>
                  <a:cubicBezTo>
                    <a:pt x="44" y="352"/>
                    <a:pt x="44" y="352"/>
                    <a:pt x="44" y="352"/>
                  </a:cubicBezTo>
                  <a:cubicBezTo>
                    <a:pt x="44" y="328"/>
                    <a:pt x="60" y="300"/>
                    <a:pt x="80" y="288"/>
                  </a:cubicBezTo>
                  <a:cubicBezTo>
                    <a:pt x="90" y="283"/>
                    <a:pt x="99" y="282"/>
                    <a:pt x="106" y="285"/>
                  </a:cubicBezTo>
                  <a:cubicBezTo>
                    <a:pt x="106" y="285"/>
                    <a:pt x="62" y="246"/>
                    <a:pt x="62" y="170"/>
                  </a:cubicBezTo>
                  <a:close/>
                </a:path>
              </a:pathLst>
            </a:custGeom>
            <a:solidFill>
              <a:srgbClr val="1225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61" name="ïśļiḑe">
              <a:extLst>
                <a:ext uri="{FF2B5EF4-FFF2-40B4-BE49-F238E27FC236}">
                  <a16:creationId xmlns:a16="http://schemas.microsoft.com/office/drawing/2014/main" id="{E65EF719-F23F-227B-299D-69F44C0054A4}"/>
                </a:ext>
              </a:extLst>
            </p:cNvPr>
            <p:cNvSpPr/>
            <p:nvPr/>
          </p:nvSpPr>
          <p:spPr bwMode="auto">
            <a:xfrm>
              <a:off x="4972051" y="2041525"/>
              <a:ext cx="528638" cy="533400"/>
            </a:xfrm>
            <a:custGeom>
              <a:avLst/>
              <a:gdLst>
                <a:gd name="T0" fmla="*/ 76 w 91"/>
                <a:gd name="T1" fmla="*/ 5 h 92"/>
                <a:gd name="T2" fmla="*/ 76 w 91"/>
                <a:gd name="T3" fmla="*/ 5 h 92"/>
                <a:gd name="T4" fmla="*/ 44 w 91"/>
                <a:gd name="T5" fmla="*/ 8 h 92"/>
                <a:gd name="T6" fmla="*/ 0 w 91"/>
                <a:gd name="T7" fmla="*/ 84 h 92"/>
                <a:gd name="T8" fmla="*/ 1 w 91"/>
                <a:gd name="T9" fmla="*/ 92 h 92"/>
                <a:gd name="T10" fmla="*/ 36 w 91"/>
                <a:gd name="T11" fmla="*/ 37 h 92"/>
                <a:gd name="T12" fmla="*/ 36 w 91"/>
                <a:gd name="T13" fmla="*/ 37 h 92"/>
                <a:gd name="T14" fmla="*/ 59 w 91"/>
                <a:gd name="T15" fmla="*/ 16 h 92"/>
                <a:gd name="T16" fmla="*/ 72 w 91"/>
                <a:gd name="T17" fmla="*/ 11 h 92"/>
                <a:gd name="T18" fmla="*/ 82 w 91"/>
                <a:gd name="T19" fmla="*/ 11 h 92"/>
                <a:gd name="T20" fmla="*/ 91 w 91"/>
                <a:gd name="T21" fmla="*/ 14 h 92"/>
                <a:gd name="T22" fmla="*/ 76 w 91"/>
                <a:gd name="T23" fmla="*/ 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92">
                  <a:moveTo>
                    <a:pt x="76" y="5"/>
                  </a:moveTo>
                  <a:cubicBezTo>
                    <a:pt x="76" y="5"/>
                    <a:pt x="76" y="5"/>
                    <a:pt x="76" y="5"/>
                  </a:cubicBezTo>
                  <a:cubicBezTo>
                    <a:pt x="68" y="0"/>
                    <a:pt x="57" y="1"/>
                    <a:pt x="44" y="8"/>
                  </a:cubicBezTo>
                  <a:cubicBezTo>
                    <a:pt x="20" y="22"/>
                    <a:pt x="0" y="56"/>
                    <a:pt x="0" y="84"/>
                  </a:cubicBezTo>
                  <a:cubicBezTo>
                    <a:pt x="0" y="87"/>
                    <a:pt x="1" y="89"/>
                    <a:pt x="1" y="92"/>
                  </a:cubicBezTo>
                  <a:cubicBezTo>
                    <a:pt x="17" y="59"/>
                    <a:pt x="34" y="40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43" y="28"/>
                    <a:pt x="51" y="21"/>
                    <a:pt x="59" y="16"/>
                  </a:cubicBezTo>
                  <a:cubicBezTo>
                    <a:pt x="64" y="14"/>
                    <a:pt x="68" y="12"/>
                    <a:pt x="72" y="11"/>
                  </a:cubicBezTo>
                  <a:cubicBezTo>
                    <a:pt x="76" y="10"/>
                    <a:pt x="79" y="10"/>
                    <a:pt x="82" y="11"/>
                  </a:cubicBezTo>
                  <a:cubicBezTo>
                    <a:pt x="85" y="11"/>
                    <a:pt x="88" y="12"/>
                    <a:pt x="91" y="14"/>
                  </a:cubicBezTo>
                  <a:lnTo>
                    <a:pt x="76" y="5"/>
                  </a:ln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62" name="îşḻïḑè">
              <a:extLst>
                <a:ext uri="{FF2B5EF4-FFF2-40B4-BE49-F238E27FC236}">
                  <a16:creationId xmlns:a16="http://schemas.microsoft.com/office/drawing/2014/main" id="{1A2A96CD-16BF-8582-3306-8C025DCC6476}"/>
                </a:ext>
              </a:extLst>
            </p:cNvPr>
            <p:cNvSpPr/>
            <p:nvPr/>
          </p:nvSpPr>
          <p:spPr bwMode="auto">
            <a:xfrm>
              <a:off x="4803776" y="2100263"/>
              <a:ext cx="1033463" cy="2390775"/>
            </a:xfrm>
            <a:custGeom>
              <a:avLst/>
              <a:gdLst>
                <a:gd name="T0" fmla="*/ 120 w 178"/>
                <a:gd name="T1" fmla="*/ 4 h 413"/>
                <a:gd name="T2" fmla="*/ 111 w 178"/>
                <a:gd name="T3" fmla="*/ 1 h 413"/>
                <a:gd name="T4" fmla="*/ 101 w 178"/>
                <a:gd name="T5" fmla="*/ 1 h 413"/>
                <a:gd name="T6" fmla="*/ 88 w 178"/>
                <a:gd name="T7" fmla="*/ 6 h 413"/>
                <a:gd name="T8" fmla="*/ 65 w 178"/>
                <a:gd name="T9" fmla="*/ 27 h 413"/>
                <a:gd name="T10" fmla="*/ 65 w 178"/>
                <a:gd name="T11" fmla="*/ 27 h 413"/>
                <a:gd name="T12" fmla="*/ 30 w 178"/>
                <a:gd name="T13" fmla="*/ 82 h 413"/>
                <a:gd name="T14" fmla="*/ 0 w 178"/>
                <a:gd name="T15" fmla="*/ 210 h 413"/>
                <a:gd name="T16" fmla="*/ 44 w 178"/>
                <a:gd name="T17" fmla="*/ 379 h 413"/>
                <a:gd name="T18" fmla="*/ 103 w 178"/>
                <a:gd name="T19" fmla="*/ 413 h 413"/>
                <a:gd name="T20" fmla="*/ 68 w 178"/>
                <a:gd name="T21" fmla="*/ 326 h 413"/>
                <a:gd name="T22" fmla="*/ 59 w 178"/>
                <a:gd name="T23" fmla="*/ 243 h 413"/>
                <a:gd name="T24" fmla="*/ 84 w 178"/>
                <a:gd name="T25" fmla="*/ 126 h 413"/>
                <a:gd name="T26" fmla="*/ 95 w 178"/>
                <a:gd name="T27" fmla="*/ 103 h 413"/>
                <a:gd name="T28" fmla="*/ 95 w 178"/>
                <a:gd name="T29" fmla="*/ 103 h 413"/>
                <a:gd name="T30" fmla="*/ 124 w 178"/>
                <a:gd name="T31" fmla="*/ 61 h 413"/>
                <a:gd name="T32" fmla="*/ 124 w 178"/>
                <a:gd name="T33" fmla="*/ 61 h 413"/>
                <a:gd name="T34" fmla="*/ 128 w 178"/>
                <a:gd name="T35" fmla="*/ 56 h 413"/>
                <a:gd name="T36" fmla="*/ 147 w 178"/>
                <a:gd name="T37" fmla="*/ 40 h 413"/>
                <a:gd name="T38" fmla="*/ 178 w 178"/>
                <a:gd name="T39" fmla="*/ 38 h 413"/>
                <a:gd name="T40" fmla="*/ 120 w 178"/>
                <a:gd name="T41" fmla="*/ 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8" h="413">
                  <a:moveTo>
                    <a:pt x="120" y="4"/>
                  </a:moveTo>
                  <a:cubicBezTo>
                    <a:pt x="117" y="2"/>
                    <a:pt x="114" y="1"/>
                    <a:pt x="111" y="1"/>
                  </a:cubicBezTo>
                  <a:cubicBezTo>
                    <a:pt x="108" y="0"/>
                    <a:pt x="105" y="0"/>
                    <a:pt x="101" y="1"/>
                  </a:cubicBezTo>
                  <a:cubicBezTo>
                    <a:pt x="97" y="2"/>
                    <a:pt x="93" y="4"/>
                    <a:pt x="88" y="6"/>
                  </a:cubicBezTo>
                  <a:cubicBezTo>
                    <a:pt x="80" y="11"/>
                    <a:pt x="72" y="18"/>
                    <a:pt x="65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3" y="30"/>
                    <a:pt x="46" y="49"/>
                    <a:pt x="30" y="82"/>
                  </a:cubicBezTo>
                  <a:cubicBezTo>
                    <a:pt x="15" y="113"/>
                    <a:pt x="0" y="157"/>
                    <a:pt x="0" y="210"/>
                  </a:cubicBezTo>
                  <a:cubicBezTo>
                    <a:pt x="0" y="322"/>
                    <a:pt x="44" y="379"/>
                    <a:pt x="44" y="379"/>
                  </a:cubicBezTo>
                  <a:cubicBezTo>
                    <a:pt x="103" y="413"/>
                    <a:pt x="103" y="413"/>
                    <a:pt x="103" y="413"/>
                  </a:cubicBezTo>
                  <a:cubicBezTo>
                    <a:pt x="102" y="411"/>
                    <a:pt x="80" y="382"/>
                    <a:pt x="68" y="326"/>
                  </a:cubicBezTo>
                  <a:cubicBezTo>
                    <a:pt x="62" y="303"/>
                    <a:pt x="59" y="275"/>
                    <a:pt x="59" y="243"/>
                  </a:cubicBezTo>
                  <a:cubicBezTo>
                    <a:pt x="59" y="196"/>
                    <a:pt x="70" y="157"/>
                    <a:pt x="84" y="126"/>
                  </a:cubicBezTo>
                  <a:cubicBezTo>
                    <a:pt x="87" y="118"/>
                    <a:pt x="91" y="110"/>
                    <a:pt x="95" y="103"/>
                  </a:cubicBezTo>
                  <a:cubicBezTo>
                    <a:pt x="95" y="103"/>
                    <a:pt x="95" y="103"/>
                    <a:pt x="95" y="103"/>
                  </a:cubicBezTo>
                  <a:cubicBezTo>
                    <a:pt x="109" y="78"/>
                    <a:pt x="122" y="63"/>
                    <a:pt x="124" y="61"/>
                  </a:cubicBezTo>
                  <a:cubicBezTo>
                    <a:pt x="124" y="61"/>
                    <a:pt x="124" y="61"/>
                    <a:pt x="124" y="61"/>
                  </a:cubicBezTo>
                  <a:cubicBezTo>
                    <a:pt x="125" y="59"/>
                    <a:pt x="126" y="58"/>
                    <a:pt x="128" y="56"/>
                  </a:cubicBezTo>
                  <a:cubicBezTo>
                    <a:pt x="134" y="50"/>
                    <a:pt x="140" y="44"/>
                    <a:pt x="147" y="40"/>
                  </a:cubicBezTo>
                  <a:cubicBezTo>
                    <a:pt x="159" y="33"/>
                    <a:pt x="170" y="33"/>
                    <a:pt x="178" y="38"/>
                  </a:cubicBezTo>
                  <a:lnTo>
                    <a:pt x="120" y="4"/>
                  </a:lnTo>
                  <a:close/>
                </a:path>
              </a:pathLst>
            </a:custGeom>
            <a:solidFill>
              <a:srgbClr val="2E44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63" name="ïŝlidê">
              <a:extLst>
                <a:ext uri="{FF2B5EF4-FFF2-40B4-BE49-F238E27FC236}">
                  <a16:creationId xmlns:a16="http://schemas.microsoft.com/office/drawing/2014/main" id="{4D193AEA-F2FE-90C4-5192-1D5D33B9FA73}"/>
                </a:ext>
              </a:extLst>
            </p:cNvPr>
            <p:cNvSpPr/>
            <p:nvPr/>
          </p:nvSpPr>
          <p:spPr bwMode="auto">
            <a:xfrm>
              <a:off x="5402263" y="2290763"/>
              <a:ext cx="522288" cy="695325"/>
            </a:xfrm>
            <a:custGeom>
              <a:avLst/>
              <a:gdLst>
                <a:gd name="T0" fmla="*/ 75 w 90"/>
                <a:gd name="T1" fmla="*/ 5 h 120"/>
                <a:gd name="T2" fmla="*/ 44 w 90"/>
                <a:gd name="T3" fmla="*/ 7 h 120"/>
                <a:gd name="T4" fmla="*/ 25 w 90"/>
                <a:gd name="T5" fmla="*/ 23 h 120"/>
                <a:gd name="T6" fmla="*/ 21 w 90"/>
                <a:gd name="T7" fmla="*/ 28 h 120"/>
                <a:gd name="T8" fmla="*/ 21 w 90"/>
                <a:gd name="T9" fmla="*/ 28 h 120"/>
                <a:gd name="T10" fmla="*/ 4 w 90"/>
                <a:gd name="T11" fmla="*/ 59 h 120"/>
                <a:gd name="T12" fmla="*/ 0 w 90"/>
                <a:gd name="T13" fmla="*/ 83 h 120"/>
                <a:gd name="T14" fmla="*/ 12 w 90"/>
                <a:gd name="T15" fmla="*/ 112 h 120"/>
                <a:gd name="T16" fmla="*/ 27 w 90"/>
                <a:gd name="T17" fmla="*/ 120 h 120"/>
                <a:gd name="T18" fmla="*/ 21 w 90"/>
                <a:gd name="T19" fmla="*/ 115 h 120"/>
                <a:gd name="T20" fmla="*/ 14 w 90"/>
                <a:gd name="T21" fmla="*/ 92 h 120"/>
                <a:gd name="T22" fmla="*/ 58 w 90"/>
                <a:gd name="T23" fmla="*/ 16 h 120"/>
                <a:gd name="T24" fmla="*/ 81 w 90"/>
                <a:gd name="T25" fmla="*/ 10 h 120"/>
                <a:gd name="T26" fmla="*/ 90 w 90"/>
                <a:gd name="T27" fmla="*/ 13 h 120"/>
                <a:gd name="T28" fmla="*/ 90 w 90"/>
                <a:gd name="T29" fmla="*/ 13 h 120"/>
                <a:gd name="T30" fmla="*/ 75 w 90"/>
                <a:gd name="T31" fmla="*/ 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120">
                  <a:moveTo>
                    <a:pt x="75" y="5"/>
                  </a:moveTo>
                  <a:cubicBezTo>
                    <a:pt x="67" y="0"/>
                    <a:pt x="56" y="0"/>
                    <a:pt x="44" y="7"/>
                  </a:cubicBezTo>
                  <a:cubicBezTo>
                    <a:pt x="37" y="11"/>
                    <a:pt x="31" y="17"/>
                    <a:pt x="25" y="23"/>
                  </a:cubicBezTo>
                  <a:cubicBezTo>
                    <a:pt x="23" y="25"/>
                    <a:pt x="22" y="26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14" y="37"/>
                    <a:pt x="8" y="48"/>
                    <a:pt x="4" y="59"/>
                  </a:cubicBezTo>
                  <a:cubicBezTo>
                    <a:pt x="1" y="67"/>
                    <a:pt x="0" y="76"/>
                    <a:pt x="0" y="83"/>
                  </a:cubicBezTo>
                  <a:cubicBezTo>
                    <a:pt x="0" y="97"/>
                    <a:pt x="4" y="107"/>
                    <a:pt x="12" y="112"/>
                  </a:cubicBezTo>
                  <a:cubicBezTo>
                    <a:pt x="27" y="120"/>
                    <a:pt x="27" y="120"/>
                    <a:pt x="27" y="120"/>
                  </a:cubicBezTo>
                  <a:cubicBezTo>
                    <a:pt x="25" y="119"/>
                    <a:pt x="23" y="117"/>
                    <a:pt x="21" y="115"/>
                  </a:cubicBezTo>
                  <a:cubicBezTo>
                    <a:pt x="17" y="109"/>
                    <a:pt x="14" y="102"/>
                    <a:pt x="14" y="92"/>
                  </a:cubicBezTo>
                  <a:cubicBezTo>
                    <a:pt x="14" y="64"/>
                    <a:pt x="34" y="30"/>
                    <a:pt x="58" y="16"/>
                  </a:cubicBezTo>
                  <a:cubicBezTo>
                    <a:pt x="67" y="11"/>
                    <a:pt x="75" y="9"/>
                    <a:pt x="81" y="10"/>
                  </a:cubicBezTo>
                  <a:cubicBezTo>
                    <a:pt x="85" y="10"/>
                    <a:pt x="87" y="11"/>
                    <a:pt x="90" y="13"/>
                  </a:cubicBezTo>
                  <a:cubicBezTo>
                    <a:pt x="90" y="13"/>
                    <a:pt x="90" y="13"/>
                    <a:pt x="90" y="13"/>
                  </a:cubicBezTo>
                  <a:lnTo>
                    <a:pt x="75" y="5"/>
                  </a:ln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64" name="ï$ḻîḑé">
              <a:extLst>
                <a:ext uri="{FF2B5EF4-FFF2-40B4-BE49-F238E27FC236}">
                  <a16:creationId xmlns:a16="http://schemas.microsoft.com/office/drawing/2014/main" id="{4E4EEDFF-F3AB-157D-AC90-E69C2369F933}"/>
                </a:ext>
              </a:extLst>
            </p:cNvPr>
            <p:cNvSpPr/>
            <p:nvPr/>
          </p:nvSpPr>
          <p:spPr bwMode="auto">
            <a:xfrm>
              <a:off x="5483226" y="2343150"/>
              <a:ext cx="511175" cy="660400"/>
            </a:xfrm>
            <a:custGeom>
              <a:avLst/>
              <a:gdLst>
                <a:gd name="T0" fmla="*/ 76 w 88"/>
                <a:gd name="T1" fmla="*/ 4 h 114"/>
                <a:gd name="T2" fmla="*/ 67 w 88"/>
                <a:gd name="T3" fmla="*/ 1 h 114"/>
                <a:gd name="T4" fmla="*/ 44 w 88"/>
                <a:gd name="T5" fmla="*/ 7 h 114"/>
                <a:gd name="T6" fmla="*/ 0 w 88"/>
                <a:gd name="T7" fmla="*/ 83 h 114"/>
                <a:gd name="T8" fmla="*/ 7 w 88"/>
                <a:gd name="T9" fmla="*/ 106 h 114"/>
                <a:gd name="T10" fmla="*/ 13 w 88"/>
                <a:gd name="T11" fmla="*/ 111 h 114"/>
                <a:gd name="T12" fmla="*/ 13 w 88"/>
                <a:gd name="T13" fmla="*/ 111 h 114"/>
                <a:gd name="T14" fmla="*/ 26 w 88"/>
                <a:gd name="T15" fmla="*/ 114 h 114"/>
                <a:gd name="T16" fmla="*/ 44 w 88"/>
                <a:gd name="T17" fmla="*/ 108 h 114"/>
                <a:gd name="T18" fmla="*/ 88 w 88"/>
                <a:gd name="T19" fmla="*/ 32 h 114"/>
                <a:gd name="T20" fmla="*/ 76 w 88"/>
                <a:gd name="T21" fmla="*/ 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14">
                  <a:moveTo>
                    <a:pt x="76" y="4"/>
                  </a:moveTo>
                  <a:cubicBezTo>
                    <a:pt x="73" y="2"/>
                    <a:pt x="71" y="1"/>
                    <a:pt x="67" y="1"/>
                  </a:cubicBezTo>
                  <a:cubicBezTo>
                    <a:pt x="61" y="0"/>
                    <a:pt x="53" y="2"/>
                    <a:pt x="44" y="7"/>
                  </a:cubicBezTo>
                  <a:cubicBezTo>
                    <a:pt x="20" y="21"/>
                    <a:pt x="0" y="55"/>
                    <a:pt x="0" y="83"/>
                  </a:cubicBezTo>
                  <a:cubicBezTo>
                    <a:pt x="0" y="93"/>
                    <a:pt x="3" y="100"/>
                    <a:pt x="7" y="106"/>
                  </a:cubicBezTo>
                  <a:cubicBezTo>
                    <a:pt x="9" y="108"/>
                    <a:pt x="11" y="110"/>
                    <a:pt x="13" y="111"/>
                  </a:cubicBezTo>
                  <a:cubicBezTo>
                    <a:pt x="13" y="111"/>
                    <a:pt x="13" y="111"/>
                    <a:pt x="13" y="111"/>
                  </a:cubicBezTo>
                  <a:cubicBezTo>
                    <a:pt x="17" y="113"/>
                    <a:pt x="21" y="114"/>
                    <a:pt x="26" y="114"/>
                  </a:cubicBezTo>
                  <a:cubicBezTo>
                    <a:pt x="31" y="114"/>
                    <a:pt x="38" y="112"/>
                    <a:pt x="44" y="108"/>
                  </a:cubicBezTo>
                  <a:cubicBezTo>
                    <a:pt x="69" y="94"/>
                    <a:pt x="88" y="60"/>
                    <a:pt x="88" y="32"/>
                  </a:cubicBezTo>
                  <a:cubicBezTo>
                    <a:pt x="88" y="18"/>
                    <a:pt x="84" y="9"/>
                    <a:pt x="76" y="4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65" name="îṡḻíḍê">
              <a:extLst>
                <a:ext uri="{FF2B5EF4-FFF2-40B4-BE49-F238E27FC236}">
                  <a16:creationId xmlns:a16="http://schemas.microsoft.com/office/drawing/2014/main" id="{CA922A67-B564-0C72-483F-DFC1DEA0500E}"/>
                </a:ext>
              </a:extLst>
            </p:cNvPr>
            <p:cNvSpPr/>
            <p:nvPr/>
          </p:nvSpPr>
          <p:spPr bwMode="auto">
            <a:xfrm>
              <a:off x="5640388" y="2522538"/>
              <a:ext cx="203200" cy="306388"/>
            </a:xfrm>
            <a:custGeom>
              <a:avLst/>
              <a:gdLst>
                <a:gd name="T0" fmla="*/ 17 w 35"/>
                <a:gd name="T1" fmla="*/ 6 h 53"/>
                <a:gd name="T2" fmla="*/ 35 w 35"/>
                <a:gd name="T3" fmla="*/ 16 h 53"/>
                <a:gd name="T4" fmla="*/ 17 w 35"/>
                <a:gd name="T5" fmla="*/ 47 h 53"/>
                <a:gd name="T6" fmla="*/ 0 w 35"/>
                <a:gd name="T7" fmla="*/ 37 h 53"/>
                <a:gd name="T8" fmla="*/ 17 w 35"/>
                <a:gd name="T9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3">
                  <a:moveTo>
                    <a:pt x="17" y="6"/>
                  </a:moveTo>
                  <a:cubicBezTo>
                    <a:pt x="27" y="0"/>
                    <a:pt x="35" y="5"/>
                    <a:pt x="35" y="16"/>
                  </a:cubicBezTo>
                  <a:cubicBezTo>
                    <a:pt x="35" y="28"/>
                    <a:pt x="27" y="41"/>
                    <a:pt x="17" y="47"/>
                  </a:cubicBezTo>
                  <a:cubicBezTo>
                    <a:pt x="8" y="53"/>
                    <a:pt x="0" y="48"/>
                    <a:pt x="0" y="37"/>
                  </a:cubicBezTo>
                  <a:cubicBezTo>
                    <a:pt x="0" y="25"/>
                    <a:pt x="8" y="12"/>
                    <a:pt x="17" y="6"/>
                  </a:cubicBez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66" name="í$ḻïďè">
              <a:extLst>
                <a:ext uri="{FF2B5EF4-FFF2-40B4-BE49-F238E27FC236}">
                  <a16:creationId xmlns:a16="http://schemas.microsoft.com/office/drawing/2014/main" id="{D80F655C-619C-DAB6-56B2-2EB5F95C801D}"/>
                </a:ext>
              </a:extLst>
            </p:cNvPr>
            <p:cNvSpPr/>
            <p:nvPr/>
          </p:nvSpPr>
          <p:spPr bwMode="auto">
            <a:xfrm>
              <a:off x="5233988" y="1566863"/>
              <a:ext cx="766763" cy="765175"/>
            </a:xfrm>
            <a:custGeom>
              <a:avLst/>
              <a:gdLst>
                <a:gd name="T0" fmla="*/ 116 w 132"/>
                <a:gd name="T1" fmla="*/ 35 h 132"/>
                <a:gd name="T2" fmla="*/ 97 w 132"/>
                <a:gd name="T3" fmla="*/ 115 h 132"/>
                <a:gd name="T4" fmla="*/ 17 w 132"/>
                <a:gd name="T5" fmla="*/ 96 h 132"/>
                <a:gd name="T6" fmla="*/ 36 w 132"/>
                <a:gd name="T7" fmla="*/ 17 h 132"/>
                <a:gd name="T8" fmla="*/ 116 w 132"/>
                <a:gd name="T9" fmla="*/ 3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16" y="35"/>
                  </a:moveTo>
                  <a:cubicBezTo>
                    <a:pt x="132" y="63"/>
                    <a:pt x="124" y="98"/>
                    <a:pt x="97" y="115"/>
                  </a:cubicBezTo>
                  <a:cubicBezTo>
                    <a:pt x="69" y="132"/>
                    <a:pt x="34" y="123"/>
                    <a:pt x="17" y="96"/>
                  </a:cubicBezTo>
                  <a:cubicBezTo>
                    <a:pt x="0" y="69"/>
                    <a:pt x="9" y="33"/>
                    <a:pt x="36" y="17"/>
                  </a:cubicBezTo>
                  <a:cubicBezTo>
                    <a:pt x="63" y="0"/>
                    <a:pt x="99" y="8"/>
                    <a:pt x="116" y="35"/>
                  </a:cubicBezTo>
                  <a:close/>
                </a:path>
              </a:pathLst>
            </a:custGeom>
            <a:solidFill>
              <a:srgbClr val="3E5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67" name="íSḻiḑê">
              <a:extLst>
                <a:ext uri="{FF2B5EF4-FFF2-40B4-BE49-F238E27FC236}">
                  <a16:creationId xmlns:a16="http://schemas.microsoft.com/office/drawing/2014/main" id="{0FEF017E-FB6A-00AD-53DA-A8E273BB1681}"/>
                </a:ext>
              </a:extLst>
            </p:cNvPr>
            <p:cNvSpPr/>
            <p:nvPr/>
          </p:nvSpPr>
          <p:spPr bwMode="auto">
            <a:xfrm>
              <a:off x="5216526" y="1422400"/>
              <a:ext cx="441325" cy="474663"/>
            </a:xfrm>
            <a:custGeom>
              <a:avLst/>
              <a:gdLst>
                <a:gd name="T0" fmla="*/ 74 w 76"/>
                <a:gd name="T1" fmla="*/ 50 h 82"/>
                <a:gd name="T2" fmla="*/ 44 w 76"/>
                <a:gd name="T3" fmla="*/ 0 h 82"/>
                <a:gd name="T4" fmla="*/ 0 w 76"/>
                <a:gd name="T5" fmla="*/ 27 h 82"/>
                <a:gd name="T6" fmla="*/ 30 w 76"/>
                <a:gd name="T7" fmla="*/ 77 h 82"/>
                <a:gd name="T8" fmla="*/ 30 w 76"/>
                <a:gd name="T9" fmla="*/ 77 h 82"/>
                <a:gd name="T10" fmla="*/ 42 w 76"/>
                <a:gd name="T11" fmla="*/ 82 h 82"/>
                <a:gd name="T12" fmla="*/ 73 w 76"/>
                <a:gd name="T13" fmla="*/ 63 h 82"/>
                <a:gd name="T14" fmla="*/ 74 w 76"/>
                <a:gd name="T15" fmla="*/ 5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2">
                  <a:moveTo>
                    <a:pt x="74" y="5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2" y="80"/>
                    <a:pt x="36" y="82"/>
                    <a:pt x="42" y="82"/>
                  </a:cubicBezTo>
                  <a:cubicBezTo>
                    <a:pt x="54" y="81"/>
                    <a:pt x="68" y="73"/>
                    <a:pt x="73" y="63"/>
                  </a:cubicBezTo>
                  <a:cubicBezTo>
                    <a:pt x="76" y="57"/>
                    <a:pt x="76" y="53"/>
                    <a:pt x="74" y="50"/>
                  </a:cubicBezTo>
                  <a:close/>
                </a:path>
              </a:pathLst>
            </a:custGeom>
            <a:solidFill>
              <a:srgbClr val="1225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68" name="išļîdè">
              <a:extLst>
                <a:ext uri="{FF2B5EF4-FFF2-40B4-BE49-F238E27FC236}">
                  <a16:creationId xmlns:a16="http://schemas.microsoft.com/office/drawing/2014/main" id="{567B3C12-51D9-6E97-32CC-F89D28EACA70}"/>
                </a:ext>
              </a:extLst>
            </p:cNvPr>
            <p:cNvSpPr/>
            <p:nvPr/>
          </p:nvSpPr>
          <p:spPr bwMode="auto">
            <a:xfrm>
              <a:off x="5216526" y="1422400"/>
              <a:ext cx="301625" cy="242888"/>
            </a:xfrm>
            <a:custGeom>
              <a:avLst/>
              <a:gdLst>
                <a:gd name="T0" fmla="*/ 0 w 52"/>
                <a:gd name="T1" fmla="*/ 27 h 42"/>
                <a:gd name="T2" fmla="*/ 44 w 52"/>
                <a:gd name="T3" fmla="*/ 0 h 42"/>
                <a:gd name="T4" fmla="*/ 50 w 52"/>
                <a:gd name="T5" fmla="*/ 9 h 42"/>
                <a:gd name="T6" fmla="*/ 49 w 52"/>
                <a:gd name="T7" fmla="*/ 22 h 42"/>
                <a:gd name="T8" fmla="*/ 18 w 52"/>
                <a:gd name="T9" fmla="*/ 41 h 42"/>
                <a:gd name="T10" fmla="*/ 6 w 52"/>
                <a:gd name="T11" fmla="*/ 36 h 42"/>
                <a:gd name="T12" fmla="*/ 0 w 52"/>
                <a:gd name="T13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2">
                  <a:moveTo>
                    <a:pt x="0" y="27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8" y="6"/>
                    <a:pt x="50" y="9"/>
                  </a:cubicBezTo>
                  <a:cubicBezTo>
                    <a:pt x="52" y="13"/>
                    <a:pt x="52" y="17"/>
                    <a:pt x="49" y="22"/>
                  </a:cubicBezTo>
                  <a:cubicBezTo>
                    <a:pt x="43" y="33"/>
                    <a:pt x="29" y="41"/>
                    <a:pt x="18" y="41"/>
                  </a:cubicBezTo>
                  <a:cubicBezTo>
                    <a:pt x="12" y="42"/>
                    <a:pt x="8" y="40"/>
                    <a:pt x="6" y="36"/>
                  </a:cubicBezTo>
                  <a:cubicBezTo>
                    <a:pt x="4" y="33"/>
                    <a:pt x="0" y="27"/>
                    <a:pt x="0" y="27"/>
                  </a:cubicBez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69" name="îśḻïḋé">
              <a:extLst>
                <a:ext uri="{FF2B5EF4-FFF2-40B4-BE49-F238E27FC236}">
                  <a16:creationId xmlns:a16="http://schemas.microsoft.com/office/drawing/2014/main" id="{1B0BA3B5-24DF-9FA5-21AF-798EFFEDEE36}"/>
                </a:ext>
              </a:extLst>
            </p:cNvPr>
            <p:cNvSpPr/>
            <p:nvPr/>
          </p:nvSpPr>
          <p:spPr bwMode="auto">
            <a:xfrm>
              <a:off x="5187951" y="1392238"/>
              <a:ext cx="312738" cy="220663"/>
            </a:xfrm>
            <a:custGeom>
              <a:avLst/>
              <a:gdLst>
                <a:gd name="T0" fmla="*/ 6 w 54"/>
                <a:gd name="T1" fmla="*/ 19 h 38"/>
                <a:gd name="T2" fmla="*/ 37 w 54"/>
                <a:gd name="T3" fmla="*/ 0 h 38"/>
                <a:gd name="T4" fmla="*/ 48 w 54"/>
                <a:gd name="T5" fmla="*/ 18 h 38"/>
                <a:gd name="T6" fmla="*/ 17 w 54"/>
                <a:gd name="T7" fmla="*/ 37 h 38"/>
                <a:gd name="T8" fmla="*/ 6 w 54"/>
                <a:gd name="T9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8">
                  <a:moveTo>
                    <a:pt x="6" y="19"/>
                  </a:moveTo>
                  <a:cubicBezTo>
                    <a:pt x="11" y="9"/>
                    <a:pt x="25" y="0"/>
                    <a:pt x="37" y="0"/>
                  </a:cubicBezTo>
                  <a:cubicBezTo>
                    <a:pt x="49" y="0"/>
                    <a:pt x="54" y="8"/>
                    <a:pt x="48" y="18"/>
                  </a:cubicBezTo>
                  <a:cubicBezTo>
                    <a:pt x="43" y="28"/>
                    <a:pt x="29" y="37"/>
                    <a:pt x="17" y="37"/>
                  </a:cubicBezTo>
                  <a:cubicBezTo>
                    <a:pt x="5" y="38"/>
                    <a:pt x="0" y="29"/>
                    <a:pt x="6" y="19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70" name="i$ḷïḍe">
              <a:extLst>
                <a:ext uri="{FF2B5EF4-FFF2-40B4-BE49-F238E27FC236}">
                  <a16:creationId xmlns:a16="http://schemas.microsoft.com/office/drawing/2014/main" id="{109AC28F-632B-C581-77D4-F8250C428FB8}"/>
                </a:ext>
              </a:extLst>
            </p:cNvPr>
            <p:cNvSpPr/>
            <p:nvPr/>
          </p:nvSpPr>
          <p:spPr bwMode="auto">
            <a:xfrm>
              <a:off x="5268913" y="1444625"/>
              <a:ext cx="150813" cy="111125"/>
            </a:xfrm>
            <a:custGeom>
              <a:avLst/>
              <a:gdLst>
                <a:gd name="T0" fmla="*/ 3 w 26"/>
                <a:gd name="T1" fmla="*/ 10 h 19"/>
                <a:gd name="T2" fmla="*/ 18 w 26"/>
                <a:gd name="T3" fmla="*/ 0 h 19"/>
                <a:gd name="T4" fmla="*/ 23 w 26"/>
                <a:gd name="T5" fmla="*/ 9 h 19"/>
                <a:gd name="T6" fmla="*/ 8 w 26"/>
                <a:gd name="T7" fmla="*/ 19 h 19"/>
                <a:gd name="T8" fmla="*/ 3 w 26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9">
                  <a:moveTo>
                    <a:pt x="3" y="10"/>
                  </a:moveTo>
                  <a:cubicBezTo>
                    <a:pt x="5" y="5"/>
                    <a:pt x="12" y="1"/>
                    <a:pt x="18" y="0"/>
                  </a:cubicBezTo>
                  <a:cubicBezTo>
                    <a:pt x="24" y="0"/>
                    <a:pt x="26" y="4"/>
                    <a:pt x="23" y="9"/>
                  </a:cubicBezTo>
                  <a:cubicBezTo>
                    <a:pt x="21" y="14"/>
                    <a:pt x="14" y="19"/>
                    <a:pt x="8" y="19"/>
                  </a:cubicBezTo>
                  <a:cubicBezTo>
                    <a:pt x="2" y="19"/>
                    <a:pt x="0" y="15"/>
                    <a:pt x="3" y="10"/>
                  </a:cubicBezTo>
                  <a:close/>
                </a:path>
              </a:pathLst>
            </a:custGeom>
            <a:solidFill>
              <a:srgbClr val="1225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356CF8A6-BC64-6F24-F675-35F2561B9E9C}"/>
              </a:ext>
            </a:extLst>
          </p:cNvPr>
          <p:cNvSpPr/>
          <p:nvPr/>
        </p:nvSpPr>
        <p:spPr>
          <a:xfrm>
            <a:off x="126553" y="421611"/>
            <a:ext cx="2631593" cy="575945"/>
          </a:xfrm>
          <a:custGeom>
            <a:avLst/>
            <a:gdLst>
              <a:gd name="connsiteX0" fmla="*/ 218218 w 1741157"/>
              <a:gd name="connsiteY0" fmla="*/ 117880 h 381066"/>
              <a:gd name="connsiteX1" fmla="*/ 167223 w 1741157"/>
              <a:gd name="connsiteY1" fmla="*/ 138955 h 381066"/>
              <a:gd name="connsiteX2" fmla="*/ 167105 w 1741157"/>
              <a:gd name="connsiteY2" fmla="*/ 240948 h 381066"/>
              <a:gd name="connsiteX3" fmla="*/ 269097 w 1741157"/>
              <a:gd name="connsiteY3" fmla="*/ 241077 h 381066"/>
              <a:gd name="connsiteX4" fmla="*/ 269215 w 1741157"/>
              <a:gd name="connsiteY4" fmla="*/ 139085 h 381066"/>
              <a:gd name="connsiteX5" fmla="*/ 218218 w 1741157"/>
              <a:gd name="connsiteY5" fmla="*/ 117880 h 381066"/>
              <a:gd name="connsiteX6" fmla="*/ 189880 w 1741157"/>
              <a:gd name="connsiteY6" fmla="*/ 0 h 381066"/>
              <a:gd name="connsiteX7" fmla="*/ 499302 w 1741157"/>
              <a:gd name="connsiteY7" fmla="*/ 251 h 381066"/>
              <a:gd name="connsiteX8" fmla="*/ 500373 w 1741157"/>
              <a:gd name="connsiteY8" fmla="*/ 35 h 381066"/>
              <a:gd name="connsiteX9" fmla="*/ 1677651 w 1741157"/>
              <a:gd name="connsiteY9" fmla="*/ 35 h 381066"/>
              <a:gd name="connsiteX10" fmla="*/ 1741157 w 1741157"/>
              <a:gd name="connsiteY10" fmla="*/ 63541 h 381066"/>
              <a:gd name="connsiteX11" fmla="*/ 1741157 w 1741157"/>
              <a:gd name="connsiteY11" fmla="*/ 317560 h 381066"/>
              <a:gd name="connsiteX12" fmla="*/ 1677651 w 1741157"/>
              <a:gd name="connsiteY12" fmla="*/ 381066 h 381066"/>
              <a:gd name="connsiteX13" fmla="*/ 500373 w 1741157"/>
              <a:gd name="connsiteY13" fmla="*/ 381066 h 381066"/>
              <a:gd name="connsiteX14" fmla="*/ 496802 w 1741157"/>
              <a:gd name="connsiteY14" fmla="*/ 380345 h 381066"/>
              <a:gd name="connsiteX15" fmla="*/ 190190 w 1741157"/>
              <a:gd name="connsiteY15" fmla="*/ 380153 h 381066"/>
              <a:gd name="connsiteX16" fmla="*/ 156274 w 1741157"/>
              <a:gd name="connsiteY16" fmla="*/ 366099 h 381066"/>
              <a:gd name="connsiteX17" fmla="*/ 14095 w 1741157"/>
              <a:gd name="connsiteY17" fmla="*/ 223920 h 381066"/>
              <a:gd name="connsiteX18" fmla="*/ 14091 w 1741157"/>
              <a:gd name="connsiteY18" fmla="*/ 155925 h 381066"/>
              <a:gd name="connsiteX19" fmla="*/ 155966 w 1741157"/>
              <a:gd name="connsiteY19" fmla="*/ 14050 h 381066"/>
              <a:gd name="connsiteX20" fmla="*/ 189880 w 1741157"/>
              <a:gd name="connsiteY20" fmla="*/ 0 h 38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41157" h="381066">
                <a:moveTo>
                  <a:pt x="218218" y="117880"/>
                </a:moveTo>
                <a:cubicBezTo>
                  <a:pt x="199756" y="117858"/>
                  <a:pt x="181295" y="124883"/>
                  <a:pt x="167223" y="138955"/>
                </a:cubicBezTo>
                <a:cubicBezTo>
                  <a:pt x="138996" y="167100"/>
                  <a:pt x="138916" y="212759"/>
                  <a:pt x="167105" y="240948"/>
                </a:cubicBezTo>
                <a:cubicBezTo>
                  <a:pt x="195335" y="269178"/>
                  <a:pt x="240994" y="269180"/>
                  <a:pt x="269097" y="241077"/>
                </a:cubicBezTo>
                <a:cubicBezTo>
                  <a:pt x="297324" y="212933"/>
                  <a:pt x="297321" y="167273"/>
                  <a:pt x="269215" y="139085"/>
                </a:cubicBezTo>
                <a:cubicBezTo>
                  <a:pt x="255142" y="124970"/>
                  <a:pt x="236680" y="117902"/>
                  <a:pt x="218218" y="117880"/>
                </a:cubicBezTo>
                <a:close/>
                <a:moveTo>
                  <a:pt x="189880" y="0"/>
                </a:moveTo>
                <a:lnTo>
                  <a:pt x="499302" y="251"/>
                </a:lnTo>
                <a:lnTo>
                  <a:pt x="500373" y="35"/>
                </a:lnTo>
                <a:lnTo>
                  <a:pt x="1677651" y="35"/>
                </a:lnTo>
                <a:cubicBezTo>
                  <a:pt x="1712724" y="35"/>
                  <a:pt x="1741157" y="28468"/>
                  <a:pt x="1741157" y="63541"/>
                </a:cubicBezTo>
                <a:lnTo>
                  <a:pt x="1741157" y="317560"/>
                </a:lnTo>
                <a:cubicBezTo>
                  <a:pt x="1741157" y="352633"/>
                  <a:pt x="1712724" y="381066"/>
                  <a:pt x="1677651" y="381066"/>
                </a:cubicBezTo>
                <a:lnTo>
                  <a:pt x="500373" y="381066"/>
                </a:lnTo>
                <a:lnTo>
                  <a:pt x="496802" y="380345"/>
                </a:lnTo>
                <a:lnTo>
                  <a:pt x="190190" y="380153"/>
                </a:lnTo>
                <a:cubicBezTo>
                  <a:pt x="177415" y="380153"/>
                  <a:pt x="165258" y="375083"/>
                  <a:pt x="156274" y="366099"/>
                </a:cubicBezTo>
                <a:lnTo>
                  <a:pt x="14095" y="223920"/>
                </a:lnTo>
                <a:cubicBezTo>
                  <a:pt x="-4739" y="205086"/>
                  <a:pt x="-4658" y="174674"/>
                  <a:pt x="14091" y="155925"/>
                </a:cubicBezTo>
                <a:lnTo>
                  <a:pt x="155966" y="14050"/>
                </a:lnTo>
                <a:cubicBezTo>
                  <a:pt x="164908" y="5026"/>
                  <a:pt x="177146" y="-42"/>
                  <a:pt x="189880" y="0"/>
                </a:cubicBezTo>
                <a:close/>
              </a:path>
            </a:pathLst>
          </a:custGeom>
          <a:solidFill>
            <a:srgbClr val="FAB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DD26753-EB5F-9C0E-3F13-5C2FD05570A9}"/>
              </a:ext>
            </a:extLst>
          </p:cNvPr>
          <p:cNvSpPr txBox="1"/>
          <p:nvPr/>
        </p:nvSpPr>
        <p:spPr>
          <a:xfrm>
            <a:off x="645939" y="447973"/>
            <a:ext cx="18122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课堂回顾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4D642EA9-9F11-9AA6-75C9-B0B6F3F38E2A}"/>
              </a:ext>
            </a:extLst>
          </p:cNvPr>
          <p:cNvSpPr/>
          <p:nvPr/>
        </p:nvSpPr>
        <p:spPr>
          <a:xfrm>
            <a:off x="874713" y="1414752"/>
            <a:ext cx="5038407" cy="216664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rgbClr val="4D93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0CBB3137-A93E-CB47-D1DE-F618871C2FAB}"/>
              </a:ext>
            </a:extLst>
          </p:cNvPr>
          <p:cNvSpPr/>
          <p:nvPr/>
        </p:nvSpPr>
        <p:spPr>
          <a:xfrm>
            <a:off x="6300074" y="1414752"/>
            <a:ext cx="5038407" cy="216664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rgbClr val="4D93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61555E23-5D62-4292-BA6F-8DAB9E005EBA}"/>
              </a:ext>
            </a:extLst>
          </p:cNvPr>
          <p:cNvSpPr/>
          <p:nvPr/>
        </p:nvSpPr>
        <p:spPr>
          <a:xfrm>
            <a:off x="2311876" y="1249680"/>
            <a:ext cx="2164080" cy="37009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神经系统的组成</a:t>
            </a: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D9600C70-D383-88AC-CCE1-E4EE3ED22D0E}"/>
              </a:ext>
            </a:extLst>
          </p:cNvPr>
          <p:cNvSpPr/>
          <p:nvPr/>
        </p:nvSpPr>
        <p:spPr>
          <a:xfrm>
            <a:off x="7737237" y="1249680"/>
            <a:ext cx="2164080" cy="37009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神经传递示意图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643F6B5E-3E69-EAF1-3BD4-546CB3E697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3302" t="27002" r="4942" b="40273"/>
          <a:stretch/>
        </p:blipFill>
        <p:spPr>
          <a:xfrm>
            <a:off x="7085652" y="1712848"/>
            <a:ext cx="3467251" cy="172130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ADFD3A4-5751-52E1-2DF9-16E76DFA8A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292" t="27269" r="54163" b="40145"/>
          <a:stretch/>
        </p:blipFill>
        <p:spPr>
          <a:xfrm>
            <a:off x="1661735" y="1712848"/>
            <a:ext cx="3464362" cy="1721305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FFDD2891-52FF-4DDB-28ED-4FD8D6466108}"/>
              </a:ext>
            </a:extLst>
          </p:cNvPr>
          <p:cNvSpPr txBox="1"/>
          <p:nvPr/>
        </p:nvSpPr>
        <p:spPr>
          <a:xfrm>
            <a:off x="741680" y="3728881"/>
            <a:ext cx="10703622" cy="247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 dirty="0"/>
              <a:t>(1)</a:t>
            </a:r>
            <a:r>
              <a:rPr lang="zh-CN" altLang="en-US" sz="2200" dirty="0"/>
              <a:t>全身的各系统、器官和细胞都是在</a:t>
            </a:r>
            <a:r>
              <a:rPr lang="en-US" altLang="zh-CN" sz="2200" u="sng" dirty="0"/>
              <a:t>        </a:t>
            </a:r>
            <a:r>
              <a:rPr lang="zh-CN" altLang="en-US" sz="2200" dirty="0"/>
              <a:t>的控制下</a:t>
            </a:r>
            <a:r>
              <a:rPr lang="en-US" altLang="zh-CN" sz="2200" dirty="0"/>
              <a:t>,</a:t>
            </a:r>
            <a:r>
              <a:rPr lang="zh-CN" altLang="en-US" sz="2200" dirty="0"/>
              <a:t>相互配合</a:t>
            </a:r>
            <a:r>
              <a:rPr lang="en-US" altLang="zh-CN" sz="2200" dirty="0"/>
              <a:t>,</a:t>
            </a:r>
            <a:r>
              <a:rPr lang="zh-CN" altLang="en-US" sz="2200" dirty="0"/>
              <a:t>完成各自的功能。</a:t>
            </a:r>
            <a:endParaRPr lang="en-US" altLang="zh-CN" sz="2200" dirty="0"/>
          </a:p>
          <a:p>
            <a:pPr>
              <a:lnSpc>
                <a:spcPct val="120000"/>
              </a:lnSpc>
            </a:pPr>
            <a:r>
              <a:rPr lang="en-US" altLang="zh-CN" sz="2200" dirty="0"/>
              <a:t>(2)</a:t>
            </a:r>
            <a:r>
              <a:rPr lang="zh-CN" altLang="en-US" sz="2200" dirty="0"/>
              <a:t>人体能够感知各种环境刺激的器官</a:t>
            </a:r>
            <a:r>
              <a:rPr lang="en-US" altLang="zh-CN" sz="2200" dirty="0"/>
              <a:t>,</a:t>
            </a:r>
            <a:r>
              <a:rPr lang="zh-CN" altLang="en-US" sz="2200" dirty="0"/>
              <a:t>包括</a:t>
            </a:r>
            <a:r>
              <a:rPr lang="zh-CN" altLang="en-US" sz="2200" u="sng" dirty="0"/>
              <a:t>     </a:t>
            </a:r>
            <a:r>
              <a:rPr lang="zh-CN" altLang="en-US" sz="2200" dirty="0"/>
              <a:t>、</a:t>
            </a:r>
            <a:r>
              <a:rPr lang="zh-CN" altLang="en-US" sz="2200" u="sng" dirty="0"/>
              <a:t>     </a:t>
            </a:r>
            <a:r>
              <a:rPr lang="zh-CN" altLang="en-US" sz="2200" dirty="0"/>
              <a:t>、</a:t>
            </a:r>
            <a:r>
              <a:rPr lang="zh-CN" altLang="en-US" sz="2200" u="sng" dirty="0"/>
              <a:t>     </a:t>
            </a:r>
            <a:r>
              <a:rPr lang="zh-CN" altLang="en-US" sz="2200" dirty="0"/>
              <a:t>、</a:t>
            </a:r>
            <a:r>
              <a:rPr lang="zh-CN" altLang="en-US" sz="2200" u="sng" dirty="0"/>
              <a:t>     </a:t>
            </a:r>
            <a:r>
              <a:rPr lang="zh-CN" altLang="en-US" sz="2200" dirty="0"/>
              <a:t>、</a:t>
            </a:r>
            <a:r>
              <a:rPr lang="zh-CN" altLang="en-US" sz="2200" u="sng" dirty="0"/>
              <a:t>     </a:t>
            </a:r>
            <a:r>
              <a:rPr lang="zh-CN" altLang="en-US" sz="2200" dirty="0"/>
              <a:t>等。</a:t>
            </a:r>
            <a:endParaRPr lang="en-US" altLang="zh-CN" sz="2200" dirty="0"/>
          </a:p>
          <a:p>
            <a:pPr>
              <a:lnSpc>
                <a:spcPct val="120000"/>
              </a:lnSpc>
            </a:pPr>
            <a:r>
              <a:rPr lang="en-US" altLang="zh-CN" sz="2200" dirty="0"/>
              <a:t>(3)</a:t>
            </a:r>
            <a:r>
              <a:rPr lang="zh-CN" altLang="en-US" sz="2200" dirty="0"/>
              <a:t>保护神经系统的方法</a:t>
            </a:r>
            <a:r>
              <a:rPr lang="en-US" altLang="zh-CN" sz="2200" dirty="0"/>
              <a:t>:</a:t>
            </a:r>
            <a:r>
              <a:rPr lang="en-US" altLang="zh-CN" sz="2200" u="sng" dirty="0"/>
              <a:t>                                                   </a:t>
            </a:r>
            <a:r>
              <a:rPr lang="zh-CN" altLang="en-US" sz="2200" dirty="0"/>
              <a:t>，</a:t>
            </a:r>
            <a:endParaRPr lang="en-US" altLang="zh-CN" sz="2200" dirty="0"/>
          </a:p>
          <a:p>
            <a:pPr>
              <a:lnSpc>
                <a:spcPct val="120000"/>
              </a:lnSpc>
            </a:pPr>
            <a:r>
              <a:rPr lang="en-US" altLang="zh-CN" sz="2200" u="sng" dirty="0"/>
              <a:t>                                                                         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pPr>
              <a:lnSpc>
                <a:spcPct val="120000"/>
              </a:lnSpc>
            </a:pPr>
            <a:r>
              <a:rPr lang="en-US" altLang="zh-CN" sz="2200" dirty="0"/>
              <a:t>(4)</a:t>
            </a:r>
            <a:r>
              <a:rPr lang="zh-CN" altLang="en-US" sz="2200" dirty="0"/>
              <a:t>做接乒乓球游戏时</a:t>
            </a:r>
            <a:r>
              <a:rPr lang="en-US" altLang="zh-CN" sz="2200" dirty="0"/>
              <a:t>,</a:t>
            </a:r>
            <a:r>
              <a:rPr lang="zh-CN" altLang="en-US" sz="2200" dirty="0"/>
              <a:t>反复练习接球</a:t>
            </a:r>
            <a:r>
              <a:rPr lang="en-US" altLang="zh-CN" sz="2200" dirty="0"/>
              <a:t>,</a:t>
            </a:r>
            <a:r>
              <a:rPr lang="zh-CN" altLang="en-US" sz="2200" dirty="0"/>
              <a:t>命中率会</a:t>
            </a:r>
            <a:r>
              <a:rPr lang="en-US" altLang="zh-CN" sz="2200" u="sng" dirty="0"/>
              <a:t>       </a:t>
            </a:r>
            <a:r>
              <a:rPr lang="zh-CN" altLang="en-US" sz="2200" dirty="0"/>
              <a:t>，增大两人之间的距离，命中率会</a:t>
            </a:r>
            <a:r>
              <a:rPr lang="zh-CN" altLang="en-US" sz="2200" u="sng" dirty="0"/>
              <a:t>       </a:t>
            </a:r>
            <a:r>
              <a:rPr lang="zh-CN" altLang="en-US" sz="2200" dirty="0"/>
              <a:t>。</a:t>
            </a:r>
            <a:r>
              <a:rPr lang="en-US" altLang="zh-CN" sz="2200" dirty="0"/>
              <a:t>(</a:t>
            </a:r>
            <a:r>
              <a:rPr lang="zh-CN" altLang="en-US" sz="2200" dirty="0"/>
              <a:t>填“提高”“降低”或“不变”</a:t>
            </a:r>
            <a:r>
              <a:rPr lang="en-US" altLang="zh-CN" sz="2200" dirty="0"/>
              <a:t>)</a:t>
            </a:r>
            <a:endParaRPr lang="zh-CN" altLang="en-US" sz="2200" dirty="0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8823352D-18E6-9498-DF9F-33B79B123822}"/>
              </a:ext>
            </a:extLst>
          </p:cNvPr>
          <p:cNvGrpSpPr/>
          <p:nvPr/>
        </p:nvGrpSpPr>
        <p:grpSpPr>
          <a:xfrm>
            <a:off x="1258464" y="1694163"/>
            <a:ext cx="9538925" cy="4441477"/>
            <a:chOff x="1258464" y="1694163"/>
            <a:chExt cx="9538925" cy="4441477"/>
          </a:xfrm>
        </p:grpSpPr>
        <p:sp>
          <p:nvSpPr>
            <p:cNvPr id="27" name="TextBox 2">
              <a:extLst>
                <a:ext uri="{FF2B5EF4-FFF2-40B4-BE49-F238E27FC236}">
                  <a16:creationId xmlns:a16="http://schemas.microsoft.com/office/drawing/2014/main" id="{D4B726CA-5CEC-A185-61F0-78929418D7A4}"/>
                </a:ext>
              </a:extLst>
            </p:cNvPr>
            <p:cNvSpPr txBox="1"/>
            <p:nvPr/>
          </p:nvSpPr>
          <p:spPr>
            <a:xfrm>
              <a:off x="4158858" y="1694163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" panose="02010609060101010101" pitchFamily="49" charset="-122"/>
                </a:rPr>
                <a:t>脑</a:t>
              </a:r>
            </a:p>
          </p:txBody>
        </p:sp>
        <p:sp>
          <p:nvSpPr>
            <p:cNvPr id="28" name="TextBox 3">
              <a:extLst>
                <a:ext uri="{FF2B5EF4-FFF2-40B4-BE49-F238E27FC236}">
                  <a16:creationId xmlns:a16="http://schemas.microsoft.com/office/drawing/2014/main" id="{B56D7D33-6541-B523-DC00-BB6A95506EF9}"/>
                </a:ext>
              </a:extLst>
            </p:cNvPr>
            <p:cNvSpPr txBox="1"/>
            <p:nvPr/>
          </p:nvSpPr>
          <p:spPr>
            <a:xfrm>
              <a:off x="4171765" y="2082180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" panose="02010609060101010101" pitchFamily="49" charset="-122"/>
                </a:rPr>
                <a:t>脊髓</a:t>
              </a:r>
            </a:p>
          </p:txBody>
        </p:sp>
        <p:sp>
          <p:nvSpPr>
            <p:cNvPr id="29" name="TextBox 4">
              <a:extLst>
                <a:ext uri="{FF2B5EF4-FFF2-40B4-BE49-F238E27FC236}">
                  <a16:creationId xmlns:a16="http://schemas.microsoft.com/office/drawing/2014/main" id="{BF5E11DD-B762-A3C4-934A-A11DD50F364D}"/>
                </a:ext>
              </a:extLst>
            </p:cNvPr>
            <p:cNvSpPr txBox="1"/>
            <p:nvPr/>
          </p:nvSpPr>
          <p:spPr>
            <a:xfrm>
              <a:off x="4162668" y="2701264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" panose="02010609060101010101" pitchFamily="49" charset="-122"/>
                </a:rPr>
                <a:t>神经</a:t>
              </a:r>
            </a:p>
          </p:txBody>
        </p:sp>
        <p:sp>
          <p:nvSpPr>
            <p:cNvPr id="30" name="TextBox 5">
              <a:extLst>
                <a:ext uri="{FF2B5EF4-FFF2-40B4-BE49-F238E27FC236}">
                  <a16:creationId xmlns:a16="http://schemas.microsoft.com/office/drawing/2014/main" id="{7224566B-7FD8-7262-27E1-AD088C1E2952}"/>
                </a:ext>
              </a:extLst>
            </p:cNvPr>
            <p:cNvSpPr txBox="1"/>
            <p:nvPr/>
          </p:nvSpPr>
          <p:spPr>
            <a:xfrm>
              <a:off x="9358428" y="192270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" panose="02010609060101010101" pitchFamily="49" charset="-122"/>
                </a:rPr>
                <a:t>传入神经</a:t>
              </a:r>
            </a:p>
          </p:txBody>
        </p:sp>
        <p:sp>
          <p:nvSpPr>
            <p:cNvPr id="31" name="TextBox 6">
              <a:extLst>
                <a:ext uri="{FF2B5EF4-FFF2-40B4-BE49-F238E27FC236}">
                  <a16:creationId xmlns:a16="http://schemas.microsoft.com/office/drawing/2014/main" id="{8E2ACD2F-D665-9001-6645-A464368C4D29}"/>
                </a:ext>
              </a:extLst>
            </p:cNvPr>
            <p:cNvSpPr txBox="1"/>
            <p:nvPr/>
          </p:nvSpPr>
          <p:spPr>
            <a:xfrm>
              <a:off x="8361584" y="234717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" panose="02010609060101010101" pitchFamily="49" charset="-122"/>
                </a:rPr>
                <a:t>神经中枢</a:t>
              </a:r>
            </a:p>
          </p:txBody>
        </p:sp>
        <p:sp>
          <p:nvSpPr>
            <p:cNvPr id="32" name="TextBox 7">
              <a:extLst>
                <a:ext uri="{FF2B5EF4-FFF2-40B4-BE49-F238E27FC236}">
                  <a16:creationId xmlns:a16="http://schemas.microsoft.com/office/drawing/2014/main" id="{893E9FB2-5B96-260C-8CF6-ADD26B2E31B5}"/>
                </a:ext>
              </a:extLst>
            </p:cNvPr>
            <p:cNvSpPr txBox="1"/>
            <p:nvPr/>
          </p:nvSpPr>
          <p:spPr>
            <a:xfrm>
              <a:off x="9343598" y="2825634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" panose="02010609060101010101" pitchFamily="49" charset="-122"/>
                </a:rPr>
                <a:t>传出神经</a:t>
              </a:r>
            </a:p>
          </p:txBody>
        </p:sp>
        <p:sp>
          <p:nvSpPr>
            <p:cNvPr id="46" name="TextBox 8">
              <a:extLst>
                <a:ext uri="{FF2B5EF4-FFF2-40B4-BE49-F238E27FC236}">
                  <a16:creationId xmlns:a16="http://schemas.microsoft.com/office/drawing/2014/main" id="{20566973-E951-5B28-0CB2-4D27A87A8CAA}"/>
                </a:ext>
              </a:extLst>
            </p:cNvPr>
            <p:cNvSpPr txBox="1"/>
            <p:nvPr/>
          </p:nvSpPr>
          <p:spPr>
            <a:xfrm>
              <a:off x="5409813" y="3721983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" panose="02010609060101010101" pitchFamily="49" charset="-122"/>
                </a:rPr>
                <a:t>神经系统</a:t>
              </a:r>
            </a:p>
          </p:txBody>
        </p:sp>
        <p:sp>
          <p:nvSpPr>
            <p:cNvPr id="47" name="TextBox 9">
              <a:extLst>
                <a:ext uri="{FF2B5EF4-FFF2-40B4-BE49-F238E27FC236}">
                  <a16:creationId xmlns:a16="http://schemas.microsoft.com/office/drawing/2014/main" id="{E0734C1A-9A43-5B29-6124-67C2C2BC962D}"/>
                </a:ext>
              </a:extLst>
            </p:cNvPr>
            <p:cNvSpPr txBox="1"/>
            <p:nvPr/>
          </p:nvSpPr>
          <p:spPr>
            <a:xfrm>
              <a:off x="6213191" y="4158470"/>
              <a:ext cx="612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" panose="02010609060101010101" pitchFamily="49" charset="-122"/>
                </a:rPr>
                <a:t>眼</a:t>
              </a:r>
            </a:p>
          </p:txBody>
        </p:sp>
        <p:sp>
          <p:nvSpPr>
            <p:cNvPr id="48" name="TextBox 10">
              <a:extLst>
                <a:ext uri="{FF2B5EF4-FFF2-40B4-BE49-F238E27FC236}">
                  <a16:creationId xmlns:a16="http://schemas.microsoft.com/office/drawing/2014/main" id="{53CE9D38-1677-B9D2-BA3E-E442B7C90E41}"/>
                </a:ext>
              </a:extLst>
            </p:cNvPr>
            <p:cNvSpPr txBox="1"/>
            <p:nvPr/>
          </p:nvSpPr>
          <p:spPr>
            <a:xfrm>
              <a:off x="7167060" y="4158470"/>
              <a:ext cx="612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" panose="02010609060101010101" pitchFamily="49" charset="-122"/>
                </a:rPr>
                <a:t>耳</a:t>
              </a:r>
            </a:p>
          </p:txBody>
        </p:sp>
        <p:sp>
          <p:nvSpPr>
            <p:cNvPr id="49" name="TextBox 11">
              <a:extLst>
                <a:ext uri="{FF2B5EF4-FFF2-40B4-BE49-F238E27FC236}">
                  <a16:creationId xmlns:a16="http://schemas.microsoft.com/office/drawing/2014/main" id="{D04916C3-0053-2545-FDC4-328E4B94F48B}"/>
                </a:ext>
              </a:extLst>
            </p:cNvPr>
            <p:cNvSpPr txBox="1"/>
            <p:nvPr/>
          </p:nvSpPr>
          <p:spPr>
            <a:xfrm>
              <a:off x="8069021" y="4158470"/>
              <a:ext cx="612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" panose="02010609060101010101" pitchFamily="49" charset="-122"/>
                </a:rPr>
                <a:t>鼻</a:t>
              </a:r>
            </a:p>
          </p:txBody>
        </p:sp>
        <p:sp>
          <p:nvSpPr>
            <p:cNvPr id="50" name="TextBox 12">
              <a:extLst>
                <a:ext uri="{FF2B5EF4-FFF2-40B4-BE49-F238E27FC236}">
                  <a16:creationId xmlns:a16="http://schemas.microsoft.com/office/drawing/2014/main" id="{192A565F-9ECF-B6C5-5551-C6535A2D4CBB}"/>
                </a:ext>
              </a:extLst>
            </p:cNvPr>
            <p:cNvSpPr txBox="1"/>
            <p:nvPr/>
          </p:nvSpPr>
          <p:spPr>
            <a:xfrm>
              <a:off x="9059415" y="4158470"/>
              <a:ext cx="612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" panose="02010609060101010101" pitchFamily="49" charset="-122"/>
                </a:rPr>
                <a:t>舌</a:t>
              </a:r>
            </a:p>
          </p:txBody>
        </p:sp>
        <p:sp>
          <p:nvSpPr>
            <p:cNvPr id="51" name="TextBox 13">
              <a:extLst>
                <a:ext uri="{FF2B5EF4-FFF2-40B4-BE49-F238E27FC236}">
                  <a16:creationId xmlns:a16="http://schemas.microsoft.com/office/drawing/2014/main" id="{5B1648AD-805A-5682-F940-8AABB9EAC890}"/>
                </a:ext>
              </a:extLst>
            </p:cNvPr>
            <p:cNvSpPr txBox="1"/>
            <p:nvPr/>
          </p:nvSpPr>
          <p:spPr>
            <a:xfrm>
              <a:off x="10044273" y="4158470"/>
              <a:ext cx="7531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" panose="02010609060101010101" pitchFamily="49" charset="-122"/>
                </a:rPr>
                <a:t>皮肤</a:t>
              </a:r>
            </a:p>
          </p:txBody>
        </p:sp>
        <p:sp>
          <p:nvSpPr>
            <p:cNvPr id="52" name="TextBox 14">
              <a:extLst>
                <a:ext uri="{FF2B5EF4-FFF2-40B4-BE49-F238E27FC236}">
                  <a16:creationId xmlns:a16="http://schemas.microsoft.com/office/drawing/2014/main" id="{6EE65A80-AF0A-BF20-26F1-29EEC9E53E89}"/>
                </a:ext>
              </a:extLst>
            </p:cNvPr>
            <p:cNvSpPr txBox="1"/>
            <p:nvPr/>
          </p:nvSpPr>
          <p:spPr>
            <a:xfrm>
              <a:off x="2979348" y="4562196"/>
              <a:ext cx="76918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" panose="02010609060101010101" pitchFamily="49" charset="-122"/>
                </a:rPr>
                <a:t>保持正确的坐姿，保护脊髓；乘车时系好安全带；</a:t>
              </a:r>
            </a:p>
          </p:txBody>
        </p:sp>
        <p:sp>
          <p:nvSpPr>
            <p:cNvPr id="53" name="TextBox 16">
              <a:extLst>
                <a:ext uri="{FF2B5EF4-FFF2-40B4-BE49-F238E27FC236}">
                  <a16:creationId xmlns:a16="http://schemas.microsoft.com/office/drawing/2014/main" id="{78F639F3-7130-4A03-BD23-13A4D054036C}"/>
                </a:ext>
              </a:extLst>
            </p:cNvPr>
            <p:cNvSpPr txBox="1"/>
            <p:nvPr/>
          </p:nvSpPr>
          <p:spPr>
            <a:xfrm>
              <a:off x="1325945" y="4960486"/>
              <a:ext cx="7272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" panose="02010609060101010101" pitchFamily="49" charset="-122"/>
                </a:rPr>
                <a:t>保持良好的影视习惯，保证充足的睡眠；参加体育活动等。</a:t>
              </a:r>
            </a:p>
          </p:txBody>
        </p:sp>
        <p:sp>
          <p:nvSpPr>
            <p:cNvPr id="54" name="TextBox 17">
              <a:extLst>
                <a:ext uri="{FF2B5EF4-FFF2-40B4-BE49-F238E27FC236}">
                  <a16:creationId xmlns:a16="http://schemas.microsoft.com/office/drawing/2014/main" id="{AD031324-2DFF-F781-FA29-37139628EFAD}"/>
                </a:ext>
              </a:extLst>
            </p:cNvPr>
            <p:cNvSpPr txBox="1"/>
            <p:nvPr/>
          </p:nvSpPr>
          <p:spPr>
            <a:xfrm>
              <a:off x="6473584" y="535877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" panose="02010609060101010101" pitchFamily="49" charset="-122"/>
                </a:rPr>
                <a:t>提高</a:t>
              </a:r>
            </a:p>
          </p:txBody>
        </p:sp>
        <p:sp>
          <p:nvSpPr>
            <p:cNvPr id="55" name="TextBox 18">
              <a:extLst>
                <a:ext uri="{FF2B5EF4-FFF2-40B4-BE49-F238E27FC236}">
                  <a16:creationId xmlns:a16="http://schemas.microsoft.com/office/drawing/2014/main" id="{43F087D1-8324-4712-F73C-2DE82D94C847}"/>
                </a:ext>
              </a:extLst>
            </p:cNvPr>
            <p:cNvSpPr txBox="1"/>
            <p:nvPr/>
          </p:nvSpPr>
          <p:spPr>
            <a:xfrm>
              <a:off x="1258464" y="5766308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" panose="02010609060101010101" pitchFamily="49" charset="-122"/>
                </a:rPr>
                <a:t>降低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95525" y="1458021"/>
            <a:ext cx="6950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" panose="02010609060101010101" pitchFamily="49" charset="-122"/>
              </a:rPr>
              <a:t>当我们的手无意中被仙人掌的刺扎到时，会有什么样的反应？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楷体" panose="020106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1" y="1396466"/>
            <a:ext cx="2978070" cy="450247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9" name="任意多边形: 形状 1058">
            <a:extLst>
              <a:ext uri="{FF2B5EF4-FFF2-40B4-BE49-F238E27FC236}">
                <a16:creationId xmlns:a16="http://schemas.microsoft.com/office/drawing/2014/main" id="{8514148A-E9CB-4BA6-DB5F-80624270EDDE}"/>
              </a:ext>
            </a:extLst>
          </p:cNvPr>
          <p:cNvSpPr/>
          <p:nvPr/>
        </p:nvSpPr>
        <p:spPr>
          <a:xfrm>
            <a:off x="126553" y="421611"/>
            <a:ext cx="2631593" cy="575945"/>
          </a:xfrm>
          <a:custGeom>
            <a:avLst/>
            <a:gdLst>
              <a:gd name="connsiteX0" fmla="*/ 218218 w 1741157"/>
              <a:gd name="connsiteY0" fmla="*/ 117880 h 381066"/>
              <a:gd name="connsiteX1" fmla="*/ 167223 w 1741157"/>
              <a:gd name="connsiteY1" fmla="*/ 138955 h 381066"/>
              <a:gd name="connsiteX2" fmla="*/ 167105 w 1741157"/>
              <a:gd name="connsiteY2" fmla="*/ 240948 h 381066"/>
              <a:gd name="connsiteX3" fmla="*/ 269097 w 1741157"/>
              <a:gd name="connsiteY3" fmla="*/ 241077 h 381066"/>
              <a:gd name="connsiteX4" fmla="*/ 269215 w 1741157"/>
              <a:gd name="connsiteY4" fmla="*/ 139085 h 381066"/>
              <a:gd name="connsiteX5" fmla="*/ 218218 w 1741157"/>
              <a:gd name="connsiteY5" fmla="*/ 117880 h 381066"/>
              <a:gd name="connsiteX6" fmla="*/ 189880 w 1741157"/>
              <a:gd name="connsiteY6" fmla="*/ 0 h 381066"/>
              <a:gd name="connsiteX7" fmla="*/ 499302 w 1741157"/>
              <a:gd name="connsiteY7" fmla="*/ 251 h 381066"/>
              <a:gd name="connsiteX8" fmla="*/ 500373 w 1741157"/>
              <a:gd name="connsiteY8" fmla="*/ 35 h 381066"/>
              <a:gd name="connsiteX9" fmla="*/ 1677651 w 1741157"/>
              <a:gd name="connsiteY9" fmla="*/ 35 h 381066"/>
              <a:gd name="connsiteX10" fmla="*/ 1741157 w 1741157"/>
              <a:gd name="connsiteY10" fmla="*/ 63541 h 381066"/>
              <a:gd name="connsiteX11" fmla="*/ 1741157 w 1741157"/>
              <a:gd name="connsiteY11" fmla="*/ 317560 h 381066"/>
              <a:gd name="connsiteX12" fmla="*/ 1677651 w 1741157"/>
              <a:gd name="connsiteY12" fmla="*/ 381066 h 381066"/>
              <a:gd name="connsiteX13" fmla="*/ 500373 w 1741157"/>
              <a:gd name="connsiteY13" fmla="*/ 381066 h 381066"/>
              <a:gd name="connsiteX14" fmla="*/ 496802 w 1741157"/>
              <a:gd name="connsiteY14" fmla="*/ 380345 h 381066"/>
              <a:gd name="connsiteX15" fmla="*/ 190190 w 1741157"/>
              <a:gd name="connsiteY15" fmla="*/ 380153 h 381066"/>
              <a:gd name="connsiteX16" fmla="*/ 156274 w 1741157"/>
              <a:gd name="connsiteY16" fmla="*/ 366099 h 381066"/>
              <a:gd name="connsiteX17" fmla="*/ 14095 w 1741157"/>
              <a:gd name="connsiteY17" fmla="*/ 223920 h 381066"/>
              <a:gd name="connsiteX18" fmla="*/ 14091 w 1741157"/>
              <a:gd name="connsiteY18" fmla="*/ 155925 h 381066"/>
              <a:gd name="connsiteX19" fmla="*/ 155966 w 1741157"/>
              <a:gd name="connsiteY19" fmla="*/ 14050 h 381066"/>
              <a:gd name="connsiteX20" fmla="*/ 189880 w 1741157"/>
              <a:gd name="connsiteY20" fmla="*/ 0 h 38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41157" h="381066">
                <a:moveTo>
                  <a:pt x="218218" y="117880"/>
                </a:moveTo>
                <a:cubicBezTo>
                  <a:pt x="199756" y="117858"/>
                  <a:pt x="181295" y="124883"/>
                  <a:pt x="167223" y="138955"/>
                </a:cubicBezTo>
                <a:cubicBezTo>
                  <a:pt x="138996" y="167100"/>
                  <a:pt x="138916" y="212759"/>
                  <a:pt x="167105" y="240948"/>
                </a:cubicBezTo>
                <a:cubicBezTo>
                  <a:pt x="195335" y="269178"/>
                  <a:pt x="240994" y="269180"/>
                  <a:pt x="269097" y="241077"/>
                </a:cubicBezTo>
                <a:cubicBezTo>
                  <a:pt x="297324" y="212933"/>
                  <a:pt x="297321" y="167273"/>
                  <a:pt x="269215" y="139085"/>
                </a:cubicBezTo>
                <a:cubicBezTo>
                  <a:pt x="255142" y="124970"/>
                  <a:pt x="236680" y="117902"/>
                  <a:pt x="218218" y="117880"/>
                </a:cubicBezTo>
                <a:close/>
                <a:moveTo>
                  <a:pt x="189880" y="0"/>
                </a:moveTo>
                <a:lnTo>
                  <a:pt x="499302" y="251"/>
                </a:lnTo>
                <a:lnTo>
                  <a:pt x="500373" y="35"/>
                </a:lnTo>
                <a:lnTo>
                  <a:pt x="1677651" y="35"/>
                </a:lnTo>
                <a:cubicBezTo>
                  <a:pt x="1712724" y="35"/>
                  <a:pt x="1741157" y="28468"/>
                  <a:pt x="1741157" y="63541"/>
                </a:cubicBezTo>
                <a:lnTo>
                  <a:pt x="1741157" y="317560"/>
                </a:lnTo>
                <a:cubicBezTo>
                  <a:pt x="1741157" y="352633"/>
                  <a:pt x="1712724" y="381066"/>
                  <a:pt x="1677651" y="381066"/>
                </a:cubicBezTo>
                <a:lnTo>
                  <a:pt x="500373" y="381066"/>
                </a:lnTo>
                <a:lnTo>
                  <a:pt x="496802" y="380345"/>
                </a:lnTo>
                <a:lnTo>
                  <a:pt x="190190" y="380153"/>
                </a:lnTo>
                <a:cubicBezTo>
                  <a:pt x="177415" y="380153"/>
                  <a:pt x="165258" y="375083"/>
                  <a:pt x="156274" y="366099"/>
                </a:cubicBezTo>
                <a:lnTo>
                  <a:pt x="14095" y="223920"/>
                </a:lnTo>
                <a:cubicBezTo>
                  <a:pt x="-4739" y="205086"/>
                  <a:pt x="-4658" y="174674"/>
                  <a:pt x="14091" y="155925"/>
                </a:cubicBezTo>
                <a:lnTo>
                  <a:pt x="155966" y="14050"/>
                </a:lnTo>
                <a:cubicBezTo>
                  <a:pt x="164908" y="5026"/>
                  <a:pt x="177146" y="-42"/>
                  <a:pt x="189880" y="0"/>
                </a:cubicBezTo>
                <a:close/>
              </a:path>
            </a:pathLst>
          </a:custGeom>
          <a:solidFill>
            <a:srgbClr val="FAB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61" name="文本框 1060">
            <a:extLst>
              <a:ext uri="{FF2B5EF4-FFF2-40B4-BE49-F238E27FC236}">
                <a16:creationId xmlns:a16="http://schemas.microsoft.com/office/drawing/2014/main" id="{DC217531-E4BE-53E8-C4F1-BF39C1BED1F7}"/>
              </a:ext>
            </a:extLst>
          </p:cNvPr>
          <p:cNvSpPr txBox="1"/>
          <p:nvPr/>
        </p:nvSpPr>
        <p:spPr>
          <a:xfrm>
            <a:off x="645939" y="447973"/>
            <a:ext cx="18122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一、聚焦</a:t>
            </a:r>
          </a:p>
        </p:txBody>
      </p:sp>
      <p:sp>
        <p:nvSpPr>
          <p:cNvPr id="1067" name="矩形 1066">
            <a:extLst>
              <a:ext uri="{FF2B5EF4-FFF2-40B4-BE49-F238E27FC236}">
                <a16:creationId xmlns:a16="http://schemas.microsoft.com/office/drawing/2014/main" id="{D1790D16-5140-3C24-8B04-00C3B9AC1E9E}"/>
              </a:ext>
            </a:extLst>
          </p:cNvPr>
          <p:cNvSpPr/>
          <p:nvPr/>
        </p:nvSpPr>
        <p:spPr>
          <a:xfrm>
            <a:off x="4295523" y="3490555"/>
            <a:ext cx="6950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" panose="02010609060101010101" pitchFamily="49" charset="-122"/>
              </a:rPr>
              <a:t>我们是怎样感知到外界的刺激的？脑又是如何向身体发出指令的？</a:t>
            </a:r>
          </a:p>
        </p:txBody>
      </p:sp>
      <p:sp>
        <p:nvSpPr>
          <p:cNvPr id="1068" name="文本框 1067">
            <a:extLst>
              <a:ext uri="{FF2B5EF4-FFF2-40B4-BE49-F238E27FC236}">
                <a16:creationId xmlns:a16="http://schemas.microsoft.com/office/drawing/2014/main" id="{81918EC2-48CF-3480-EF94-FFD387EC7893}"/>
              </a:ext>
            </a:extLst>
          </p:cNvPr>
          <p:cNvSpPr txBox="1"/>
          <p:nvPr/>
        </p:nvSpPr>
        <p:spPr>
          <a:xfrm>
            <a:off x="4416357" y="2486006"/>
            <a:ext cx="6830164" cy="461665"/>
          </a:xfrm>
          <a:prstGeom prst="rect">
            <a:avLst/>
          </a:prstGeom>
          <a:noFill/>
          <a:ln w="19050">
            <a:solidFill>
              <a:srgbClr val="4D93FB"/>
            </a:solidFill>
          </a:ln>
        </p:spPr>
        <p:txBody>
          <a:bodyPr wrap="square" rtlCol="0">
            <a:spAutoFit/>
          </a:bodyPr>
          <a:lstStyle/>
          <a:p>
            <a:pPr indent="540000"/>
            <a:r>
              <a:rPr lang="zh-CN" altLang="en-US" sz="2400" b="1" dirty="0"/>
              <a:t>手会感觉到疼痛，并且迅速地收回</a:t>
            </a:r>
          </a:p>
        </p:txBody>
      </p:sp>
      <p:sp>
        <p:nvSpPr>
          <p:cNvPr id="1069" name="文本框 1068">
            <a:extLst>
              <a:ext uri="{FF2B5EF4-FFF2-40B4-BE49-F238E27FC236}">
                <a16:creationId xmlns:a16="http://schemas.microsoft.com/office/drawing/2014/main" id="{EBE596D8-0A07-19A3-35C9-E4AA89DA48DC}"/>
              </a:ext>
            </a:extLst>
          </p:cNvPr>
          <p:cNvSpPr txBox="1"/>
          <p:nvPr/>
        </p:nvSpPr>
        <p:spPr>
          <a:xfrm>
            <a:off x="4416357" y="4607306"/>
            <a:ext cx="6830164" cy="461665"/>
          </a:xfrm>
          <a:prstGeom prst="rect">
            <a:avLst/>
          </a:prstGeom>
          <a:noFill/>
          <a:ln w="19050">
            <a:solidFill>
              <a:srgbClr val="4D93FB"/>
            </a:solidFill>
          </a:ln>
        </p:spPr>
        <p:txBody>
          <a:bodyPr wrap="square" rtlCol="0">
            <a:spAutoFit/>
          </a:bodyPr>
          <a:lstStyle/>
          <a:p>
            <a:pPr indent="540000"/>
            <a:r>
              <a:rPr lang="zh-CN" altLang="en-US" sz="2400" b="1" dirty="0"/>
              <a:t>皮肤、脑、神经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67" grpId="0"/>
      <p:bldP spid="1068" grpId="0" animBg="1"/>
      <p:bldP spid="10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74712" y="1428443"/>
            <a:ext cx="10442575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楷体" panose="02010609060101010101" pitchFamily="49" charset="-122"/>
              </a:rPr>
              <a:t>脑是人体的控制中心，它总是在不断地发送和接收信息。这些信息的传递和处理需要通过身体的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" panose="02010609060101010101" pitchFamily="49" charset="-122"/>
              </a:rPr>
              <a:t>联络员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" panose="02010609060101010101" pitchFamily="49" charset="-122"/>
              </a:rPr>
              <a:t>神经系统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楷体" panose="02010609060101010101" pitchFamily="49" charset="-122"/>
              </a:rPr>
              <a:t>来完成。</a:t>
            </a:r>
          </a:p>
        </p:txBody>
      </p:sp>
      <p:sp>
        <p:nvSpPr>
          <p:cNvPr id="13" name="矩形 12"/>
          <p:cNvSpPr/>
          <p:nvPr/>
        </p:nvSpPr>
        <p:spPr>
          <a:xfrm>
            <a:off x="874713" y="3229781"/>
            <a:ext cx="6336792" cy="2221762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神经系统由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脑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脊髓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以及与其相连并遍布全身的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周围神经系统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所组成。全身各系统、器官和细胞都是在神经 系统的控制下，相互配合，完成各自的功能。</a:t>
            </a:r>
          </a:p>
        </p:txBody>
      </p: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62EEAD33-775D-2005-4BF2-64151EDB4B64}"/>
              </a:ext>
            </a:extLst>
          </p:cNvPr>
          <p:cNvSpPr/>
          <p:nvPr/>
        </p:nvSpPr>
        <p:spPr>
          <a:xfrm>
            <a:off x="126553" y="421611"/>
            <a:ext cx="2631593" cy="575945"/>
          </a:xfrm>
          <a:custGeom>
            <a:avLst/>
            <a:gdLst>
              <a:gd name="connsiteX0" fmla="*/ 218218 w 1741157"/>
              <a:gd name="connsiteY0" fmla="*/ 117880 h 381066"/>
              <a:gd name="connsiteX1" fmla="*/ 167223 w 1741157"/>
              <a:gd name="connsiteY1" fmla="*/ 138955 h 381066"/>
              <a:gd name="connsiteX2" fmla="*/ 167105 w 1741157"/>
              <a:gd name="connsiteY2" fmla="*/ 240948 h 381066"/>
              <a:gd name="connsiteX3" fmla="*/ 269097 w 1741157"/>
              <a:gd name="connsiteY3" fmla="*/ 241077 h 381066"/>
              <a:gd name="connsiteX4" fmla="*/ 269215 w 1741157"/>
              <a:gd name="connsiteY4" fmla="*/ 139085 h 381066"/>
              <a:gd name="connsiteX5" fmla="*/ 218218 w 1741157"/>
              <a:gd name="connsiteY5" fmla="*/ 117880 h 381066"/>
              <a:gd name="connsiteX6" fmla="*/ 189880 w 1741157"/>
              <a:gd name="connsiteY6" fmla="*/ 0 h 381066"/>
              <a:gd name="connsiteX7" fmla="*/ 499302 w 1741157"/>
              <a:gd name="connsiteY7" fmla="*/ 251 h 381066"/>
              <a:gd name="connsiteX8" fmla="*/ 500373 w 1741157"/>
              <a:gd name="connsiteY8" fmla="*/ 35 h 381066"/>
              <a:gd name="connsiteX9" fmla="*/ 1677651 w 1741157"/>
              <a:gd name="connsiteY9" fmla="*/ 35 h 381066"/>
              <a:gd name="connsiteX10" fmla="*/ 1741157 w 1741157"/>
              <a:gd name="connsiteY10" fmla="*/ 63541 h 381066"/>
              <a:gd name="connsiteX11" fmla="*/ 1741157 w 1741157"/>
              <a:gd name="connsiteY11" fmla="*/ 317560 h 381066"/>
              <a:gd name="connsiteX12" fmla="*/ 1677651 w 1741157"/>
              <a:gd name="connsiteY12" fmla="*/ 381066 h 381066"/>
              <a:gd name="connsiteX13" fmla="*/ 500373 w 1741157"/>
              <a:gd name="connsiteY13" fmla="*/ 381066 h 381066"/>
              <a:gd name="connsiteX14" fmla="*/ 496802 w 1741157"/>
              <a:gd name="connsiteY14" fmla="*/ 380345 h 381066"/>
              <a:gd name="connsiteX15" fmla="*/ 190190 w 1741157"/>
              <a:gd name="connsiteY15" fmla="*/ 380153 h 381066"/>
              <a:gd name="connsiteX16" fmla="*/ 156274 w 1741157"/>
              <a:gd name="connsiteY16" fmla="*/ 366099 h 381066"/>
              <a:gd name="connsiteX17" fmla="*/ 14095 w 1741157"/>
              <a:gd name="connsiteY17" fmla="*/ 223920 h 381066"/>
              <a:gd name="connsiteX18" fmla="*/ 14091 w 1741157"/>
              <a:gd name="connsiteY18" fmla="*/ 155925 h 381066"/>
              <a:gd name="connsiteX19" fmla="*/ 155966 w 1741157"/>
              <a:gd name="connsiteY19" fmla="*/ 14050 h 381066"/>
              <a:gd name="connsiteX20" fmla="*/ 189880 w 1741157"/>
              <a:gd name="connsiteY20" fmla="*/ 0 h 38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41157" h="381066">
                <a:moveTo>
                  <a:pt x="218218" y="117880"/>
                </a:moveTo>
                <a:cubicBezTo>
                  <a:pt x="199756" y="117858"/>
                  <a:pt x="181295" y="124883"/>
                  <a:pt x="167223" y="138955"/>
                </a:cubicBezTo>
                <a:cubicBezTo>
                  <a:pt x="138996" y="167100"/>
                  <a:pt x="138916" y="212759"/>
                  <a:pt x="167105" y="240948"/>
                </a:cubicBezTo>
                <a:cubicBezTo>
                  <a:pt x="195335" y="269178"/>
                  <a:pt x="240994" y="269180"/>
                  <a:pt x="269097" y="241077"/>
                </a:cubicBezTo>
                <a:cubicBezTo>
                  <a:pt x="297324" y="212933"/>
                  <a:pt x="297321" y="167273"/>
                  <a:pt x="269215" y="139085"/>
                </a:cubicBezTo>
                <a:cubicBezTo>
                  <a:pt x="255142" y="124970"/>
                  <a:pt x="236680" y="117902"/>
                  <a:pt x="218218" y="117880"/>
                </a:cubicBezTo>
                <a:close/>
                <a:moveTo>
                  <a:pt x="189880" y="0"/>
                </a:moveTo>
                <a:lnTo>
                  <a:pt x="499302" y="251"/>
                </a:lnTo>
                <a:lnTo>
                  <a:pt x="500373" y="35"/>
                </a:lnTo>
                <a:lnTo>
                  <a:pt x="1677651" y="35"/>
                </a:lnTo>
                <a:cubicBezTo>
                  <a:pt x="1712724" y="35"/>
                  <a:pt x="1741157" y="28468"/>
                  <a:pt x="1741157" y="63541"/>
                </a:cubicBezTo>
                <a:lnTo>
                  <a:pt x="1741157" y="317560"/>
                </a:lnTo>
                <a:cubicBezTo>
                  <a:pt x="1741157" y="352633"/>
                  <a:pt x="1712724" y="381066"/>
                  <a:pt x="1677651" y="381066"/>
                </a:cubicBezTo>
                <a:lnTo>
                  <a:pt x="500373" y="381066"/>
                </a:lnTo>
                <a:lnTo>
                  <a:pt x="496802" y="380345"/>
                </a:lnTo>
                <a:lnTo>
                  <a:pt x="190190" y="380153"/>
                </a:lnTo>
                <a:cubicBezTo>
                  <a:pt x="177415" y="380153"/>
                  <a:pt x="165258" y="375083"/>
                  <a:pt x="156274" y="366099"/>
                </a:cubicBezTo>
                <a:lnTo>
                  <a:pt x="14095" y="223920"/>
                </a:lnTo>
                <a:cubicBezTo>
                  <a:pt x="-4739" y="205086"/>
                  <a:pt x="-4658" y="174674"/>
                  <a:pt x="14091" y="155925"/>
                </a:cubicBezTo>
                <a:lnTo>
                  <a:pt x="155966" y="14050"/>
                </a:lnTo>
                <a:cubicBezTo>
                  <a:pt x="164908" y="5026"/>
                  <a:pt x="177146" y="-42"/>
                  <a:pt x="189880" y="0"/>
                </a:cubicBezTo>
                <a:close/>
              </a:path>
            </a:pathLst>
          </a:custGeom>
          <a:solidFill>
            <a:srgbClr val="FAB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CCA444D-7DB1-C7EB-F77D-5F062230B94B}"/>
              </a:ext>
            </a:extLst>
          </p:cNvPr>
          <p:cNvSpPr txBox="1"/>
          <p:nvPr/>
        </p:nvSpPr>
        <p:spPr>
          <a:xfrm>
            <a:off x="645939" y="447973"/>
            <a:ext cx="18122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二、探索 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11E2173-4ACA-DE0D-42C9-707C44504004}"/>
              </a:ext>
            </a:extLst>
          </p:cNvPr>
          <p:cNvGrpSpPr/>
          <p:nvPr/>
        </p:nvGrpSpPr>
        <p:grpSpPr>
          <a:xfrm>
            <a:off x="4043109" y="1991360"/>
            <a:ext cx="2520251" cy="1238421"/>
            <a:chOff x="4043109" y="1991360"/>
            <a:chExt cx="2520251" cy="1238421"/>
          </a:xfrm>
        </p:grpSpPr>
        <p:sp>
          <p:nvSpPr>
            <p:cNvPr id="14" name="椭圆 13"/>
            <p:cNvSpPr/>
            <p:nvPr/>
          </p:nvSpPr>
          <p:spPr>
            <a:xfrm>
              <a:off x="5222240" y="1991360"/>
              <a:ext cx="1341120" cy="6755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endParaRPr>
            </a:p>
          </p:txBody>
        </p: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FC56DC3D-F378-7C1A-AF51-6E6CA2F6CCF3}"/>
                </a:ext>
              </a:extLst>
            </p:cNvPr>
            <p:cNvCxnSpPr>
              <a:cxnSpLocks/>
              <a:stCxn id="14" idx="4"/>
              <a:endCxn id="13" idx="0"/>
            </p:cNvCxnSpPr>
            <p:nvPr/>
          </p:nvCxnSpPr>
          <p:spPr>
            <a:xfrm flipH="1">
              <a:off x="4043109" y="2666864"/>
              <a:ext cx="1849691" cy="56291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9A6E2949-F628-CBAB-EE9C-30F67CC2D0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3" t="5408" r="28323" b="41542"/>
          <a:stretch/>
        </p:blipFill>
        <p:spPr>
          <a:xfrm>
            <a:off x="7490611" y="3229782"/>
            <a:ext cx="2143583" cy="2221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74713" y="1706818"/>
            <a:ext cx="5221288" cy="3883755"/>
          </a:xfrm>
          <a:prstGeom prst="rect">
            <a:avLst/>
          </a:prstGeom>
          <a:ln w="19050">
            <a:solidFill>
              <a:srgbClr val="4D93FB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准备乒乓球、纸杯。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两人一组，一名同学扔乒乓球，另一名同学想办法用纸杯接住。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画好投球线和接球线，确定统一的接球距离。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接球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10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次，将球一次性接入纸杯中且不弹出算有效接球。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ED92754-F900-F579-84A9-242AD6AD2B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" t="14415" r="20740" b="4453"/>
          <a:stretch/>
        </p:blipFill>
        <p:spPr>
          <a:xfrm>
            <a:off x="6200172" y="3005655"/>
            <a:ext cx="4033082" cy="258491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977602" y="447973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接乒乓球游戏</a:t>
            </a:r>
          </a:p>
        </p:txBody>
      </p:sp>
      <p:sp>
        <p:nvSpPr>
          <p:cNvPr id="6" name="椭圆形标注 5"/>
          <p:cNvSpPr/>
          <p:nvPr/>
        </p:nvSpPr>
        <p:spPr>
          <a:xfrm>
            <a:off x="8112541" y="1585732"/>
            <a:ext cx="2293100" cy="1218257"/>
          </a:xfrm>
          <a:prstGeom prst="wedgeEllipseCallout">
            <a:avLst>
              <a:gd name="adj1" fmla="val 21185"/>
              <a:gd name="adj2" fmla="val 66773"/>
            </a:avLst>
          </a:prstGeom>
          <a:solidFill>
            <a:srgbClr val="FABF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乒乓球也可用小沙包等代替。</a:t>
            </a: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CC224E5A-5E8C-D769-3170-60E59D1014F1}"/>
              </a:ext>
            </a:extLst>
          </p:cNvPr>
          <p:cNvSpPr/>
          <p:nvPr/>
        </p:nvSpPr>
        <p:spPr>
          <a:xfrm>
            <a:off x="126553" y="421611"/>
            <a:ext cx="2631593" cy="575945"/>
          </a:xfrm>
          <a:custGeom>
            <a:avLst/>
            <a:gdLst>
              <a:gd name="connsiteX0" fmla="*/ 218218 w 1741157"/>
              <a:gd name="connsiteY0" fmla="*/ 117880 h 381066"/>
              <a:gd name="connsiteX1" fmla="*/ 167223 w 1741157"/>
              <a:gd name="connsiteY1" fmla="*/ 138955 h 381066"/>
              <a:gd name="connsiteX2" fmla="*/ 167105 w 1741157"/>
              <a:gd name="connsiteY2" fmla="*/ 240948 h 381066"/>
              <a:gd name="connsiteX3" fmla="*/ 269097 w 1741157"/>
              <a:gd name="connsiteY3" fmla="*/ 241077 h 381066"/>
              <a:gd name="connsiteX4" fmla="*/ 269215 w 1741157"/>
              <a:gd name="connsiteY4" fmla="*/ 139085 h 381066"/>
              <a:gd name="connsiteX5" fmla="*/ 218218 w 1741157"/>
              <a:gd name="connsiteY5" fmla="*/ 117880 h 381066"/>
              <a:gd name="connsiteX6" fmla="*/ 189880 w 1741157"/>
              <a:gd name="connsiteY6" fmla="*/ 0 h 381066"/>
              <a:gd name="connsiteX7" fmla="*/ 499302 w 1741157"/>
              <a:gd name="connsiteY7" fmla="*/ 251 h 381066"/>
              <a:gd name="connsiteX8" fmla="*/ 500373 w 1741157"/>
              <a:gd name="connsiteY8" fmla="*/ 35 h 381066"/>
              <a:gd name="connsiteX9" fmla="*/ 1677651 w 1741157"/>
              <a:gd name="connsiteY9" fmla="*/ 35 h 381066"/>
              <a:gd name="connsiteX10" fmla="*/ 1741157 w 1741157"/>
              <a:gd name="connsiteY10" fmla="*/ 63541 h 381066"/>
              <a:gd name="connsiteX11" fmla="*/ 1741157 w 1741157"/>
              <a:gd name="connsiteY11" fmla="*/ 317560 h 381066"/>
              <a:gd name="connsiteX12" fmla="*/ 1677651 w 1741157"/>
              <a:gd name="connsiteY12" fmla="*/ 381066 h 381066"/>
              <a:gd name="connsiteX13" fmla="*/ 500373 w 1741157"/>
              <a:gd name="connsiteY13" fmla="*/ 381066 h 381066"/>
              <a:gd name="connsiteX14" fmla="*/ 496802 w 1741157"/>
              <a:gd name="connsiteY14" fmla="*/ 380345 h 381066"/>
              <a:gd name="connsiteX15" fmla="*/ 190190 w 1741157"/>
              <a:gd name="connsiteY15" fmla="*/ 380153 h 381066"/>
              <a:gd name="connsiteX16" fmla="*/ 156274 w 1741157"/>
              <a:gd name="connsiteY16" fmla="*/ 366099 h 381066"/>
              <a:gd name="connsiteX17" fmla="*/ 14095 w 1741157"/>
              <a:gd name="connsiteY17" fmla="*/ 223920 h 381066"/>
              <a:gd name="connsiteX18" fmla="*/ 14091 w 1741157"/>
              <a:gd name="connsiteY18" fmla="*/ 155925 h 381066"/>
              <a:gd name="connsiteX19" fmla="*/ 155966 w 1741157"/>
              <a:gd name="connsiteY19" fmla="*/ 14050 h 381066"/>
              <a:gd name="connsiteX20" fmla="*/ 189880 w 1741157"/>
              <a:gd name="connsiteY20" fmla="*/ 0 h 38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41157" h="381066">
                <a:moveTo>
                  <a:pt x="218218" y="117880"/>
                </a:moveTo>
                <a:cubicBezTo>
                  <a:pt x="199756" y="117858"/>
                  <a:pt x="181295" y="124883"/>
                  <a:pt x="167223" y="138955"/>
                </a:cubicBezTo>
                <a:cubicBezTo>
                  <a:pt x="138996" y="167100"/>
                  <a:pt x="138916" y="212759"/>
                  <a:pt x="167105" y="240948"/>
                </a:cubicBezTo>
                <a:cubicBezTo>
                  <a:pt x="195335" y="269178"/>
                  <a:pt x="240994" y="269180"/>
                  <a:pt x="269097" y="241077"/>
                </a:cubicBezTo>
                <a:cubicBezTo>
                  <a:pt x="297324" y="212933"/>
                  <a:pt x="297321" y="167273"/>
                  <a:pt x="269215" y="139085"/>
                </a:cubicBezTo>
                <a:cubicBezTo>
                  <a:pt x="255142" y="124970"/>
                  <a:pt x="236680" y="117902"/>
                  <a:pt x="218218" y="117880"/>
                </a:cubicBezTo>
                <a:close/>
                <a:moveTo>
                  <a:pt x="189880" y="0"/>
                </a:moveTo>
                <a:lnTo>
                  <a:pt x="499302" y="251"/>
                </a:lnTo>
                <a:lnTo>
                  <a:pt x="500373" y="35"/>
                </a:lnTo>
                <a:lnTo>
                  <a:pt x="1677651" y="35"/>
                </a:lnTo>
                <a:cubicBezTo>
                  <a:pt x="1712724" y="35"/>
                  <a:pt x="1741157" y="28468"/>
                  <a:pt x="1741157" y="63541"/>
                </a:cubicBezTo>
                <a:lnTo>
                  <a:pt x="1741157" y="317560"/>
                </a:lnTo>
                <a:cubicBezTo>
                  <a:pt x="1741157" y="352633"/>
                  <a:pt x="1712724" y="381066"/>
                  <a:pt x="1677651" y="381066"/>
                </a:cubicBezTo>
                <a:lnTo>
                  <a:pt x="500373" y="381066"/>
                </a:lnTo>
                <a:lnTo>
                  <a:pt x="496802" y="380345"/>
                </a:lnTo>
                <a:lnTo>
                  <a:pt x="190190" y="380153"/>
                </a:lnTo>
                <a:cubicBezTo>
                  <a:pt x="177415" y="380153"/>
                  <a:pt x="165258" y="375083"/>
                  <a:pt x="156274" y="366099"/>
                </a:cubicBezTo>
                <a:lnTo>
                  <a:pt x="14095" y="223920"/>
                </a:lnTo>
                <a:cubicBezTo>
                  <a:pt x="-4739" y="205086"/>
                  <a:pt x="-4658" y="174674"/>
                  <a:pt x="14091" y="155925"/>
                </a:cubicBezTo>
                <a:lnTo>
                  <a:pt x="155966" y="14050"/>
                </a:lnTo>
                <a:cubicBezTo>
                  <a:pt x="164908" y="5026"/>
                  <a:pt x="177146" y="-42"/>
                  <a:pt x="189880" y="0"/>
                </a:cubicBezTo>
                <a:close/>
              </a:path>
            </a:pathLst>
          </a:custGeom>
          <a:solidFill>
            <a:srgbClr val="FAB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D698382-0B4E-50F8-C135-F9FA9C8C6769}"/>
              </a:ext>
            </a:extLst>
          </p:cNvPr>
          <p:cNvSpPr txBox="1"/>
          <p:nvPr/>
        </p:nvSpPr>
        <p:spPr>
          <a:xfrm>
            <a:off x="645939" y="447973"/>
            <a:ext cx="18122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活动一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E71DCB87-4CE7-110D-BCD0-24553EDA3F56}"/>
              </a:ext>
            </a:extLst>
          </p:cNvPr>
          <p:cNvGrpSpPr/>
          <p:nvPr/>
        </p:nvGrpSpPr>
        <p:grpSpPr>
          <a:xfrm>
            <a:off x="852388" y="3035602"/>
            <a:ext cx="4439842" cy="3015526"/>
            <a:chOff x="852388" y="3035602"/>
            <a:chExt cx="4439842" cy="3015526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E4B7289-73A0-2541-04E9-D52CEA8567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94" t="9633" r="46745" b="6933"/>
            <a:stretch/>
          </p:blipFill>
          <p:spPr>
            <a:xfrm>
              <a:off x="852388" y="3508080"/>
              <a:ext cx="1584961" cy="2543048"/>
            </a:xfrm>
            <a:prstGeom prst="rect">
              <a:avLst/>
            </a:prstGeom>
          </p:spPr>
        </p:pic>
        <p:sp>
          <p:nvSpPr>
            <p:cNvPr id="7" name="对话气泡: 圆角矩形 6"/>
            <p:cNvSpPr/>
            <p:nvPr/>
          </p:nvSpPr>
          <p:spPr>
            <a:xfrm>
              <a:off x="2320566" y="3035602"/>
              <a:ext cx="2971664" cy="1330151"/>
            </a:xfrm>
            <a:prstGeom prst="wedgeRoundRectCallout">
              <a:avLst>
                <a:gd name="adj1" fmla="val -34746"/>
                <a:gd name="adj2" fmla="val 70138"/>
                <a:gd name="adj3" fmla="val 16667"/>
              </a:avLst>
            </a:prstGeom>
            <a:ln w="19050">
              <a:solidFill>
                <a:srgbClr val="4D93FB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楷体" panose="02010609060101010101" pitchFamily="49" charset="-122"/>
                </a:rPr>
                <a:t>我的眼睛、手、脚、神经、脑等都参与接球活动。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2081119" y="655646"/>
            <a:ext cx="8029762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" panose="02010609060101010101" pitchFamily="49" charset="-122"/>
              </a:rPr>
              <a:t>想一想，在这个游戏中，我们的脑与神经是怎样工作的？</a:t>
            </a:r>
          </a:p>
        </p:txBody>
      </p: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E3474AD0-C059-97DB-C770-36CB8EF11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185470"/>
              </p:ext>
            </p:extLst>
          </p:nvPr>
        </p:nvGraphicFramePr>
        <p:xfrm>
          <a:off x="874712" y="1258909"/>
          <a:ext cx="1044258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705">
                  <a:extLst>
                    <a:ext uri="{9D8B030D-6E8A-4147-A177-3AD203B41FA5}">
                      <a16:colId xmlns:a16="http://schemas.microsoft.com/office/drawing/2014/main" val="2181823784"/>
                    </a:ext>
                  </a:extLst>
                </a:gridCol>
                <a:gridCol w="853989">
                  <a:extLst>
                    <a:ext uri="{9D8B030D-6E8A-4147-A177-3AD203B41FA5}">
                      <a16:colId xmlns:a16="http://schemas.microsoft.com/office/drawing/2014/main" val="1333621685"/>
                    </a:ext>
                  </a:extLst>
                </a:gridCol>
                <a:gridCol w="853989">
                  <a:extLst>
                    <a:ext uri="{9D8B030D-6E8A-4147-A177-3AD203B41FA5}">
                      <a16:colId xmlns:a16="http://schemas.microsoft.com/office/drawing/2014/main" val="4064141"/>
                    </a:ext>
                  </a:extLst>
                </a:gridCol>
                <a:gridCol w="853989">
                  <a:extLst>
                    <a:ext uri="{9D8B030D-6E8A-4147-A177-3AD203B41FA5}">
                      <a16:colId xmlns:a16="http://schemas.microsoft.com/office/drawing/2014/main" val="570833645"/>
                    </a:ext>
                  </a:extLst>
                </a:gridCol>
                <a:gridCol w="853989">
                  <a:extLst>
                    <a:ext uri="{9D8B030D-6E8A-4147-A177-3AD203B41FA5}">
                      <a16:colId xmlns:a16="http://schemas.microsoft.com/office/drawing/2014/main" val="1658370154"/>
                    </a:ext>
                  </a:extLst>
                </a:gridCol>
                <a:gridCol w="853989">
                  <a:extLst>
                    <a:ext uri="{9D8B030D-6E8A-4147-A177-3AD203B41FA5}">
                      <a16:colId xmlns:a16="http://schemas.microsoft.com/office/drawing/2014/main" val="3318823810"/>
                    </a:ext>
                  </a:extLst>
                </a:gridCol>
                <a:gridCol w="853989">
                  <a:extLst>
                    <a:ext uri="{9D8B030D-6E8A-4147-A177-3AD203B41FA5}">
                      <a16:colId xmlns:a16="http://schemas.microsoft.com/office/drawing/2014/main" val="4269152451"/>
                    </a:ext>
                  </a:extLst>
                </a:gridCol>
                <a:gridCol w="853989">
                  <a:extLst>
                    <a:ext uri="{9D8B030D-6E8A-4147-A177-3AD203B41FA5}">
                      <a16:colId xmlns:a16="http://schemas.microsoft.com/office/drawing/2014/main" val="3177503187"/>
                    </a:ext>
                  </a:extLst>
                </a:gridCol>
                <a:gridCol w="853989">
                  <a:extLst>
                    <a:ext uri="{9D8B030D-6E8A-4147-A177-3AD203B41FA5}">
                      <a16:colId xmlns:a16="http://schemas.microsoft.com/office/drawing/2014/main" val="1060501709"/>
                    </a:ext>
                  </a:extLst>
                </a:gridCol>
                <a:gridCol w="853989">
                  <a:extLst>
                    <a:ext uri="{9D8B030D-6E8A-4147-A177-3AD203B41FA5}">
                      <a16:colId xmlns:a16="http://schemas.microsoft.com/office/drawing/2014/main" val="3328611026"/>
                    </a:ext>
                  </a:extLst>
                </a:gridCol>
                <a:gridCol w="853989">
                  <a:extLst>
                    <a:ext uri="{9D8B030D-6E8A-4147-A177-3AD203B41FA5}">
                      <a16:colId xmlns:a16="http://schemas.microsoft.com/office/drawing/2014/main" val="607269917"/>
                    </a:ext>
                  </a:extLst>
                </a:gridCol>
                <a:gridCol w="853989">
                  <a:extLst>
                    <a:ext uri="{9D8B030D-6E8A-4147-A177-3AD203B41FA5}">
                      <a16:colId xmlns:a16="http://schemas.microsoft.com/office/drawing/2014/main" val="3585518220"/>
                    </a:ext>
                  </a:extLst>
                </a:gridCol>
              </a:tblGrid>
              <a:tr h="370840">
                <a:tc gridSpan="12"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接球得分统计表（接住</a:t>
                      </a: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次得</a:t>
                      </a: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分）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C6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C6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C6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C6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C6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C6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C6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C6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C6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C6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C6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682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3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4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5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6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7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8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9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10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总分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467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第一轮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128287"/>
                  </a:ext>
                </a:extLst>
              </a:tr>
            </a:tbl>
          </a:graphicData>
        </a:graphic>
      </p:graphicFrame>
      <p:grpSp>
        <p:nvGrpSpPr>
          <p:cNvPr id="13" name="组合 12">
            <a:extLst>
              <a:ext uri="{FF2B5EF4-FFF2-40B4-BE49-F238E27FC236}">
                <a16:creationId xmlns:a16="http://schemas.microsoft.com/office/drawing/2014/main" id="{2DAF6A9B-7220-93F8-B833-F2D18E3C222B}"/>
              </a:ext>
            </a:extLst>
          </p:cNvPr>
          <p:cNvGrpSpPr/>
          <p:nvPr/>
        </p:nvGrpSpPr>
        <p:grpSpPr>
          <a:xfrm>
            <a:off x="5659720" y="3048653"/>
            <a:ext cx="4546846" cy="3002475"/>
            <a:chOff x="5659720" y="3048653"/>
            <a:chExt cx="4546846" cy="300247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1E1320C3-C537-376C-E2A7-0E2F652B99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61" t="10585" r="12778" b="5689"/>
            <a:stretch/>
          </p:blipFill>
          <p:spPr>
            <a:xfrm>
              <a:off x="8621605" y="3499158"/>
              <a:ext cx="1584961" cy="2551970"/>
            </a:xfrm>
            <a:prstGeom prst="rect">
              <a:avLst/>
            </a:prstGeom>
          </p:spPr>
        </p:pic>
        <p:sp>
          <p:nvSpPr>
            <p:cNvPr id="5" name="对话气泡: 圆角矩形 4">
              <a:extLst>
                <a:ext uri="{FF2B5EF4-FFF2-40B4-BE49-F238E27FC236}">
                  <a16:creationId xmlns:a16="http://schemas.microsoft.com/office/drawing/2014/main" id="{8C57F331-F782-D0B2-C6C2-B5EBFB26A7DC}"/>
                </a:ext>
              </a:extLst>
            </p:cNvPr>
            <p:cNvSpPr/>
            <p:nvPr/>
          </p:nvSpPr>
          <p:spPr>
            <a:xfrm>
              <a:off x="5659720" y="3048653"/>
              <a:ext cx="3126707" cy="1330151"/>
            </a:xfrm>
            <a:prstGeom prst="wedgeRoundRectCallout">
              <a:avLst>
                <a:gd name="adj1" fmla="val 33988"/>
                <a:gd name="adj2" fmla="val 64791"/>
                <a:gd name="adj3" fmla="val 16667"/>
              </a:avLst>
            </a:prstGeom>
            <a:ln w="19050">
              <a:solidFill>
                <a:srgbClr val="4D93FB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楷体" panose="02010609060101010101" pitchFamily="49" charset="-122"/>
                </a:rPr>
                <a:t>神经接收信息并传递给大脑，大脑指挥我的手脚去把球接住。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26A30FF-B508-DAB5-0AF9-871ED7F1250D}"/>
              </a:ext>
            </a:extLst>
          </p:cNvPr>
          <p:cNvSpPr/>
          <p:nvPr/>
        </p:nvSpPr>
        <p:spPr>
          <a:xfrm>
            <a:off x="874712" y="619702"/>
            <a:ext cx="10442575" cy="432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各组反复练习后，再次展开比赛。</a:t>
            </a:r>
          </a:p>
        </p:txBody>
      </p:sp>
      <p:graphicFrame>
        <p:nvGraphicFramePr>
          <p:cNvPr id="5" name="表格 2">
            <a:extLst>
              <a:ext uri="{FF2B5EF4-FFF2-40B4-BE49-F238E27FC236}">
                <a16:creationId xmlns:a16="http://schemas.microsoft.com/office/drawing/2014/main" id="{2107D9CB-1D93-F606-6E52-C11B45062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567915"/>
              </p:ext>
            </p:extLst>
          </p:nvPr>
        </p:nvGraphicFramePr>
        <p:xfrm>
          <a:off x="874712" y="1232396"/>
          <a:ext cx="10442584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705">
                  <a:extLst>
                    <a:ext uri="{9D8B030D-6E8A-4147-A177-3AD203B41FA5}">
                      <a16:colId xmlns:a16="http://schemas.microsoft.com/office/drawing/2014/main" val="2181823784"/>
                    </a:ext>
                  </a:extLst>
                </a:gridCol>
                <a:gridCol w="853989">
                  <a:extLst>
                    <a:ext uri="{9D8B030D-6E8A-4147-A177-3AD203B41FA5}">
                      <a16:colId xmlns:a16="http://schemas.microsoft.com/office/drawing/2014/main" val="1333621685"/>
                    </a:ext>
                  </a:extLst>
                </a:gridCol>
                <a:gridCol w="853989">
                  <a:extLst>
                    <a:ext uri="{9D8B030D-6E8A-4147-A177-3AD203B41FA5}">
                      <a16:colId xmlns:a16="http://schemas.microsoft.com/office/drawing/2014/main" val="4064141"/>
                    </a:ext>
                  </a:extLst>
                </a:gridCol>
                <a:gridCol w="853989">
                  <a:extLst>
                    <a:ext uri="{9D8B030D-6E8A-4147-A177-3AD203B41FA5}">
                      <a16:colId xmlns:a16="http://schemas.microsoft.com/office/drawing/2014/main" val="570833645"/>
                    </a:ext>
                  </a:extLst>
                </a:gridCol>
                <a:gridCol w="853989">
                  <a:extLst>
                    <a:ext uri="{9D8B030D-6E8A-4147-A177-3AD203B41FA5}">
                      <a16:colId xmlns:a16="http://schemas.microsoft.com/office/drawing/2014/main" val="1658370154"/>
                    </a:ext>
                  </a:extLst>
                </a:gridCol>
                <a:gridCol w="853989">
                  <a:extLst>
                    <a:ext uri="{9D8B030D-6E8A-4147-A177-3AD203B41FA5}">
                      <a16:colId xmlns:a16="http://schemas.microsoft.com/office/drawing/2014/main" val="3318823810"/>
                    </a:ext>
                  </a:extLst>
                </a:gridCol>
                <a:gridCol w="853989">
                  <a:extLst>
                    <a:ext uri="{9D8B030D-6E8A-4147-A177-3AD203B41FA5}">
                      <a16:colId xmlns:a16="http://schemas.microsoft.com/office/drawing/2014/main" val="4269152451"/>
                    </a:ext>
                  </a:extLst>
                </a:gridCol>
                <a:gridCol w="853989">
                  <a:extLst>
                    <a:ext uri="{9D8B030D-6E8A-4147-A177-3AD203B41FA5}">
                      <a16:colId xmlns:a16="http://schemas.microsoft.com/office/drawing/2014/main" val="3177503187"/>
                    </a:ext>
                  </a:extLst>
                </a:gridCol>
                <a:gridCol w="853989">
                  <a:extLst>
                    <a:ext uri="{9D8B030D-6E8A-4147-A177-3AD203B41FA5}">
                      <a16:colId xmlns:a16="http://schemas.microsoft.com/office/drawing/2014/main" val="1060501709"/>
                    </a:ext>
                  </a:extLst>
                </a:gridCol>
                <a:gridCol w="853989">
                  <a:extLst>
                    <a:ext uri="{9D8B030D-6E8A-4147-A177-3AD203B41FA5}">
                      <a16:colId xmlns:a16="http://schemas.microsoft.com/office/drawing/2014/main" val="3328611026"/>
                    </a:ext>
                  </a:extLst>
                </a:gridCol>
                <a:gridCol w="853989">
                  <a:extLst>
                    <a:ext uri="{9D8B030D-6E8A-4147-A177-3AD203B41FA5}">
                      <a16:colId xmlns:a16="http://schemas.microsoft.com/office/drawing/2014/main" val="607269917"/>
                    </a:ext>
                  </a:extLst>
                </a:gridCol>
                <a:gridCol w="853989">
                  <a:extLst>
                    <a:ext uri="{9D8B030D-6E8A-4147-A177-3AD203B41FA5}">
                      <a16:colId xmlns:a16="http://schemas.microsoft.com/office/drawing/2014/main" val="3585518220"/>
                    </a:ext>
                  </a:extLst>
                </a:gridCol>
              </a:tblGrid>
              <a:tr h="370840">
                <a:tc gridSpan="12"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接球得分统计表（接住</a:t>
                      </a: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次得</a:t>
                      </a: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分）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C6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C6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C6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C6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C6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C6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C6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C6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C6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C6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C6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682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3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4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5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6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7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8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9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10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总分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467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第一轮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128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/>
                        <a:t>第二轮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4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180734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E564E3A-ECF4-FC55-5F3A-6E9F4D4D7996}"/>
              </a:ext>
            </a:extLst>
          </p:cNvPr>
          <p:cNvSpPr/>
          <p:nvPr/>
        </p:nvSpPr>
        <p:spPr>
          <a:xfrm>
            <a:off x="874713" y="3103319"/>
            <a:ext cx="5109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" panose="02010609060101010101" pitchFamily="49" charset="-122"/>
              </a:rPr>
              <a:t>反复练习接球，命中率有所提高吗？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EBC900A-A12F-B885-5B6C-85AC157457DC}"/>
              </a:ext>
            </a:extLst>
          </p:cNvPr>
          <p:cNvSpPr/>
          <p:nvPr/>
        </p:nvSpPr>
        <p:spPr>
          <a:xfrm>
            <a:off x="874713" y="4659978"/>
            <a:ext cx="6032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" panose="02010609060101010101" pitchFamily="49" charset="-122"/>
              </a:rPr>
              <a:t>增大两人之间的距离，命中率有什么变化？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0412CD1-3638-8E6B-2263-83B6E1AFF631}"/>
              </a:ext>
            </a:extLst>
          </p:cNvPr>
          <p:cNvSpPr/>
          <p:nvPr/>
        </p:nvSpPr>
        <p:spPr>
          <a:xfrm>
            <a:off x="874713" y="3625146"/>
            <a:ext cx="9102664" cy="830997"/>
          </a:xfrm>
          <a:prstGeom prst="rect">
            <a:avLst/>
          </a:prstGeom>
          <a:ln w="19050">
            <a:solidFill>
              <a:srgbClr val="4D93F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540000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命中率有所提高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。这说明有效的学习和训练是能够改善大脑功能的，使感觉越来越灵敏，肢体动作越来越协调，人越来越聪明。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70DE927-9CC1-6FEF-EC0C-D3EFC4F3BE81}"/>
              </a:ext>
            </a:extLst>
          </p:cNvPr>
          <p:cNvSpPr/>
          <p:nvPr/>
        </p:nvSpPr>
        <p:spPr>
          <a:xfrm>
            <a:off x="874713" y="5179248"/>
            <a:ext cx="9102664" cy="461665"/>
          </a:xfrm>
          <a:prstGeom prst="rect">
            <a:avLst/>
          </a:prstGeom>
          <a:ln w="19050">
            <a:solidFill>
              <a:srgbClr val="4D93F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540000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命中率会降低。</a:t>
            </a:r>
          </a:p>
        </p:txBody>
      </p:sp>
    </p:spTree>
    <p:extLst>
      <p:ext uri="{BB962C8B-B14F-4D97-AF65-F5344CB8AC3E}">
        <p14:creationId xmlns:p14="http://schemas.microsoft.com/office/powerpoint/2010/main" val="213835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90921" y="1364631"/>
            <a:ext cx="6119480" cy="1938992"/>
          </a:xfrm>
          <a:prstGeom prst="rect">
            <a:avLst/>
          </a:prstGeom>
          <a:ln w="19050">
            <a:solidFill>
              <a:srgbClr val="4D93FB"/>
            </a:solidFill>
          </a:ln>
        </p:spPr>
        <p:txBody>
          <a:bodyPr wrap="square">
            <a:spAutoFit/>
          </a:bodyPr>
          <a:lstStyle/>
          <a:p>
            <a:pPr indent="540000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人体能够感知各种环境刺激的器官，包括眼、耳、鼻、舌、皮肤等。当人体受到环境中的各种刺激时，都会由传入神经将信号传到神经中枢，神经中枢做出相应的指令并通过传出神经使身体做出反应。</a:t>
            </a:r>
          </a:p>
        </p:txBody>
      </p:sp>
      <p:sp>
        <p:nvSpPr>
          <p:cNvPr id="6" name="圆角矩形 5"/>
          <p:cNvSpPr>
            <a:spLocks/>
          </p:cNvSpPr>
          <p:nvPr/>
        </p:nvSpPr>
        <p:spPr>
          <a:xfrm>
            <a:off x="874713" y="3544824"/>
            <a:ext cx="1555175" cy="632185"/>
          </a:xfrm>
          <a:prstGeom prst="roundRect">
            <a:avLst/>
          </a:prstGeom>
          <a:solidFill>
            <a:srgbClr val="4D9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眼睛感受到强光刺激</a:t>
            </a:r>
          </a:p>
        </p:txBody>
      </p:sp>
      <p:sp>
        <p:nvSpPr>
          <p:cNvPr id="7" name="右箭头 6"/>
          <p:cNvSpPr/>
          <p:nvPr/>
        </p:nvSpPr>
        <p:spPr>
          <a:xfrm>
            <a:off x="2473393" y="3680896"/>
            <a:ext cx="648072" cy="360040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4D93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8" name="圆角矩形 7"/>
          <p:cNvSpPr>
            <a:spLocks/>
          </p:cNvSpPr>
          <p:nvPr/>
        </p:nvSpPr>
        <p:spPr>
          <a:xfrm>
            <a:off x="3164970" y="3544824"/>
            <a:ext cx="1555175" cy="632185"/>
          </a:xfrm>
          <a:prstGeom prst="roundRect">
            <a:avLst/>
          </a:prstGeom>
          <a:solidFill>
            <a:srgbClr val="4D9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传入神经</a:t>
            </a:r>
          </a:p>
        </p:txBody>
      </p:sp>
      <p:sp>
        <p:nvSpPr>
          <p:cNvPr id="10" name="右箭头 9"/>
          <p:cNvSpPr>
            <a:spLocks/>
          </p:cNvSpPr>
          <p:nvPr/>
        </p:nvSpPr>
        <p:spPr>
          <a:xfrm>
            <a:off x="4763650" y="3680896"/>
            <a:ext cx="648072" cy="360040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4D93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11" name="圆角矩形 10"/>
          <p:cNvSpPr>
            <a:spLocks/>
          </p:cNvSpPr>
          <p:nvPr/>
        </p:nvSpPr>
        <p:spPr>
          <a:xfrm>
            <a:off x="5455226" y="3544824"/>
            <a:ext cx="1555175" cy="632185"/>
          </a:xfrm>
          <a:prstGeom prst="roundRect">
            <a:avLst/>
          </a:prstGeom>
          <a:solidFill>
            <a:srgbClr val="4D9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神经中枢</a:t>
            </a:r>
          </a:p>
        </p:txBody>
      </p:sp>
      <p:sp>
        <p:nvSpPr>
          <p:cNvPr id="9" name="下箭头 8"/>
          <p:cNvSpPr/>
          <p:nvPr/>
        </p:nvSpPr>
        <p:spPr>
          <a:xfrm>
            <a:off x="6059767" y="4274876"/>
            <a:ext cx="360040" cy="632185"/>
          </a:xfrm>
          <a:prstGeom prst="downArrow">
            <a:avLst/>
          </a:prstGeom>
          <a:solidFill>
            <a:schemeClr val="bg1"/>
          </a:solidFill>
          <a:ln w="19050">
            <a:solidFill>
              <a:srgbClr val="4D93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13" name="圆角矩形 12"/>
          <p:cNvSpPr>
            <a:spLocks/>
          </p:cNvSpPr>
          <p:nvPr/>
        </p:nvSpPr>
        <p:spPr>
          <a:xfrm>
            <a:off x="5455226" y="5004929"/>
            <a:ext cx="1555175" cy="632185"/>
          </a:xfrm>
          <a:prstGeom prst="roundRect">
            <a:avLst/>
          </a:prstGeom>
          <a:solidFill>
            <a:srgbClr val="4D9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传出神经</a:t>
            </a:r>
          </a:p>
        </p:txBody>
      </p:sp>
      <p:sp>
        <p:nvSpPr>
          <p:cNvPr id="12" name="左箭头 11"/>
          <p:cNvSpPr>
            <a:spLocks/>
          </p:cNvSpPr>
          <p:nvPr/>
        </p:nvSpPr>
        <p:spPr>
          <a:xfrm>
            <a:off x="4763650" y="5114679"/>
            <a:ext cx="648072" cy="360040"/>
          </a:xfrm>
          <a:prstGeom prst="leftArrow">
            <a:avLst/>
          </a:prstGeom>
          <a:solidFill>
            <a:schemeClr val="bg1"/>
          </a:solidFill>
          <a:ln w="19050">
            <a:solidFill>
              <a:srgbClr val="4D93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16" name="圆角矩形 15"/>
          <p:cNvSpPr>
            <a:spLocks/>
          </p:cNvSpPr>
          <p:nvPr/>
        </p:nvSpPr>
        <p:spPr>
          <a:xfrm>
            <a:off x="3164970" y="5004929"/>
            <a:ext cx="1555175" cy="632185"/>
          </a:xfrm>
          <a:prstGeom prst="roundRect">
            <a:avLst/>
          </a:prstGeom>
          <a:solidFill>
            <a:srgbClr val="4D9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闭上眼睛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403F4B9-4F27-6F0F-A6A3-E851C3924FF4}"/>
              </a:ext>
            </a:extLst>
          </p:cNvPr>
          <p:cNvSpPr/>
          <p:nvPr/>
        </p:nvSpPr>
        <p:spPr>
          <a:xfrm>
            <a:off x="2977602" y="447973"/>
            <a:ext cx="4152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了解身体是如何联络的。</a:t>
            </a: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18BF6391-F484-B72B-A33D-DD12C78A1B93}"/>
              </a:ext>
            </a:extLst>
          </p:cNvPr>
          <p:cNvSpPr/>
          <p:nvPr/>
        </p:nvSpPr>
        <p:spPr>
          <a:xfrm>
            <a:off x="126553" y="421611"/>
            <a:ext cx="2631593" cy="575945"/>
          </a:xfrm>
          <a:custGeom>
            <a:avLst/>
            <a:gdLst>
              <a:gd name="connsiteX0" fmla="*/ 218218 w 1741157"/>
              <a:gd name="connsiteY0" fmla="*/ 117880 h 381066"/>
              <a:gd name="connsiteX1" fmla="*/ 167223 w 1741157"/>
              <a:gd name="connsiteY1" fmla="*/ 138955 h 381066"/>
              <a:gd name="connsiteX2" fmla="*/ 167105 w 1741157"/>
              <a:gd name="connsiteY2" fmla="*/ 240948 h 381066"/>
              <a:gd name="connsiteX3" fmla="*/ 269097 w 1741157"/>
              <a:gd name="connsiteY3" fmla="*/ 241077 h 381066"/>
              <a:gd name="connsiteX4" fmla="*/ 269215 w 1741157"/>
              <a:gd name="connsiteY4" fmla="*/ 139085 h 381066"/>
              <a:gd name="connsiteX5" fmla="*/ 218218 w 1741157"/>
              <a:gd name="connsiteY5" fmla="*/ 117880 h 381066"/>
              <a:gd name="connsiteX6" fmla="*/ 189880 w 1741157"/>
              <a:gd name="connsiteY6" fmla="*/ 0 h 381066"/>
              <a:gd name="connsiteX7" fmla="*/ 499302 w 1741157"/>
              <a:gd name="connsiteY7" fmla="*/ 251 h 381066"/>
              <a:gd name="connsiteX8" fmla="*/ 500373 w 1741157"/>
              <a:gd name="connsiteY8" fmla="*/ 35 h 381066"/>
              <a:gd name="connsiteX9" fmla="*/ 1677651 w 1741157"/>
              <a:gd name="connsiteY9" fmla="*/ 35 h 381066"/>
              <a:gd name="connsiteX10" fmla="*/ 1741157 w 1741157"/>
              <a:gd name="connsiteY10" fmla="*/ 63541 h 381066"/>
              <a:gd name="connsiteX11" fmla="*/ 1741157 w 1741157"/>
              <a:gd name="connsiteY11" fmla="*/ 317560 h 381066"/>
              <a:gd name="connsiteX12" fmla="*/ 1677651 w 1741157"/>
              <a:gd name="connsiteY12" fmla="*/ 381066 h 381066"/>
              <a:gd name="connsiteX13" fmla="*/ 500373 w 1741157"/>
              <a:gd name="connsiteY13" fmla="*/ 381066 h 381066"/>
              <a:gd name="connsiteX14" fmla="*/ 496802 w 1741157"/>
              <a:gd name="connsiteY14" fmla="*/ 380345 h 381066"/>
              <a:gd name="connsiteX15" fmla="*/ 190190 w 1741157"/>
              <a:gd name="connsiteY15" fmla="*/ 380153 h 381066"/>
              <a:gd name="connsiteX16" fmla="*/ 156274 w 1741157"/>
              <a:gd name="connsiteY16" fmla="*/ 366099 h 381066"/>
              <a:gd name="connsiteX17" fmla="*/ 14095 w 1741157"/>
              <a:gd name="connsiteY17" fmla="*/ 223920 h 381066"/>
              <a:gd name="connsiteX18" fmla="*/ 14091 w 1741157"/>
              <a:gd name="connsiteY18" fmla="*/ 155925 h 381066"/>
              <a:gd name="connsiteX19" fmla="*/ 155966 w 1741157"/>
              <a:gd name="connsiteY19" fmla="*/ 14050 h 381066"/>
              <a:gd name="connsiteX20" fmla="*/ 189880 w 1741157"/>
              <a:gd name="connsiteY20" fmla="*/ 0 h 38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41157" h="381066">
                <a:moveTo>
                  <a:pt x="218218" y="117880"/>
                </a:moveTo>
                <a:cubicBezTo>
                  <a:pt x="199756" y="117858"/>
                  <a:pt x="181295" y="124883"/>
                  <a:pt x="167223" y="138955"/>
                </a:cubicBezTo>
                <a:cubicBezTo>
                  <a:pt x="138996" y="167100"/>
                  <a:pt x="138916" y="212759"/>
                  <a:pt x="167105" y="240948"/>
                </a:cubicBezTo>
                <a:cubicBezTo>
                  <a:pt x="195335" y="269178"/>
                  <a:pt x="240994" y="269180"/>
                  <a:pt x="269097" y="241077"/>
                </a:cubicBezTo>
                <a:cubicBezTo>
                  <a:pt x="297324" y="212933"/>
                  <a:pt x="297321" y="167273"/>
                  <a:pt x="269215" y="139085"/>
                </a:cubicBezTo>
                <a:cubicBezTo>
                  <a:pt x="255142" y="124970"/>
                  <a:pt x="236680" y="117902"/>
                  <a:pt x="218218" y="117880"/>
                </a:cubicBezTo>
                <a:close/>
                <a:moveTo>
                  <a:pt x="189880" y="0"/>
                </a:moveTo>
                <a:lnTo>
                  <a:pt x="499302" y="251"/>
                </a:lnTo>
                <a:lnTo>
                  <a:pt x="500373" y="35"/>
                </a:lnTo>
                <a:lnTo>
                  <a:pt x="1677651" y="35"/>
                </a:lnTo>
                <a:cubicBezTo>
                  <a:pt x="1712724" y="35"/>
                  <a:pt x="1741157" y="28468"/>
                  <a:pt x="1741157" y="63541"/>
                </a:cubicBezTo>
                <a:lnTo>
                  <a:pt x="1741157" y="317560"/>
                </a:lnTo>
                <a:cubicBezTo>
                  <a:pt x="1741157" y="352633"/>
                  <a:pt x="1712724" y="381066"/>
                  <a:pt x="1677651" y="381066"/>
                </a:cubicBezTo>
                <a:lnTo>
                  <a:pt x="500373" y="381066"/>
                </a:lnTo>
                <a:lnTo>
                  <a:pt x="496802" y="380345"/>
                </a:lnTo>
                <a:lnTo>
                  <a:pt x="190190" y="380153"/>
                </a:lnTo>
                <a:cubicBezTo>
                  <a:pt x="177415" y="380153"/>
                  <a:pt x="165258" y="375083"/>
                  <a:pt x="156274" y="366099"/>
                </a:cubicBezTo>
                <a:lnTo>
                  <a:pt x="14095" y="223920"/>
                </a:lnTo>
                <a:cubicBezTo>
                  <a:pt x="-4739" y="205086"/>
                  <a:pt x="-4658" y="174674"/>
                  <a:pt x="14091" y="155925"/>
                </a:cubicBezTo>
                <a:lnTo>
                  <a:pt x="155966" y="14050"/>
                </a:lnTo>
                <a:cubicBezTo>
                  <a:pt x="164908" y="5026"/>
                  <a:pt x="177146" y="-42"/>
                  <a:pt x="189880" y="0"/>
                </a:cubicBezTo>
                <a:close/>
              </a:path>
            </a:pathLst>
          </a:custGeom>
          <a:solidFill>
            <a:srgbClr val="FAB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183E086-A04E-9AEB-4022-76E1045F86EE}"/>
              </a:ext>
            </a:extLst>
          </p:cNvPr>
          <p:cNvSpPr txBox="1"/>
          <p:nvPr/>
        </p:nvSpPr>
        <p:spPr>
          <a:xfrm>
            <a:off x="645939" y="447973"/>
            <a:ext cx="18122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活动二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D3C43558-0F01-8277-D42E-30326745A36D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4" b="27020"/>
          <a:stretch/>
        </p:blipFill>
        <p:spPr>
          <a:xfrm>
            <a:off x="7488066" y="1242495"/>
            <a:ext cx="3829222" cy="4604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9" grpId="0" bldLvl="0" animBg="1"/>
      <p:bldP spid="13" grpId="0" bldLvl="0" animBg="1"/>
      <p:bldP spid="12" grpId="0" bldLvl="0" animBg="1"/>
      <p:bldP spid="1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D0819255-CB8F-FF43-A2CE-F9E41B9DD0F4}"/>
              </a:ext>
            </a:extLst>
          </p:cNvPr>
          <p:cNvSpPr/>
          <p:nvPr/>
        </p:nvSpPr>
        <p:spPr>
          <a:xfrm>
            <a:off x="126553" y="421611"/>
            <a:ext cx="2631593" cy="575945"/>
          </a:xfrm>
          <a:custGeom>
            <a:avLst/>
            <a:gdLst>
              <a:gd name="connsiteX0" fmla="*/ 218218 w 1741157"/>
              <a:gd name="connsiteY0" fmla="*/ 117880 h 381066"/>
              <a:gd name="connsiteX1" fmla="*/ 167223 w 1741157"/>
              <a:gd name="connsiteY1" fmla="*/ 138955 h 381066"/>
              <a:gd name="connsiteX2" fmla="*/ 167105 w 1741157"/>
              <a:gd name="connsiteY2" fmla="*/ 240948 h 381066"/>
              <a:gd name="connsiteX3" fmla="*/ 269097 w 1741157"/>
              <a:gd name="connsiteY3" fmla="*/ 241077 h 381066"/>
              <a:gd name="connsiteX4" fmla="*/ 269215 w 1741157"/>
              <a:gd name="connsiteY4" fmla="*/ 139085 h 381066"/>
              <a:gd name="connsiteX5" fmla="*/ 218218 w 1741157"/>
              <a:gd name="connsiteY5" fmla="*/ 117880 h 381066"/>
              <a:gd name="connsiteX6" fmla="*/ 189880 w 1741157"/>
              <a:gd name="connsiteY6" fmla="*/ 0 h 381066"/>
              <a:gd name="connsiteX7" fmla="*/ 499302 w 1741157"/>
              <a:gd name="connsiteY7" fmla="*/ 251 h 381066"/>
              <a:gd name="connsiteX8" fmla="*/ 500373 w 1741157"/>
              <a:gd name="connsiteY8" fmla="*/ 35 h 381066"/>
              <a:gd name="connsiteX9" fmla="*/ 1677651 w 1741157"/>
              <a:gd name="connsiteY9" fmla="*/ 35 h 381066"/>
              <a:gd name="connsiteX10" fmla="*/ 1741157 w 1741157"/>
              <a:gd name="connsiteY10" fmla="*/ 63541 h 381066"/>
              <a:gd name="connsiteX11" fmla="*/ 1741157 w 1741157"/>
              <a:gd name="connsiteY11" fmla="*/ 317560 h 381066"/>
              <a:gd name="connsiteX12" fmla="*/ 1677651 w 1741157"/>
              <a:gd name="connsiteY12" fmla="*/ 381066 h 381066"/>
              <a:gd name="connsiteX13" fmla="*/ 500373 w 1741157"/>
              <a:gd name="connsiteY13" fmla="*/ 381066 h 381066"/>
              <a:gd name="connsiteX14" fmla="*/ 496802 w 1741157"/>
              <a:gd name="connsiteY14" fmla="*/ 380345 h 381066"/>
              <a:gd name="connsiteX15" fmla="*/ 190190 w 1741157"/>
              <a:gd name="connsiteY15" fmla="*/ 380153 h 381066"/>
              <a:gd name="connsiteX16" fmla="*/ 156274 w 1741157"/>
              <a:gd name="connsiteY16" fmla="*/ 366099 h 381066"/>
              <a:gd name="connsiteX17" fmla="*/ 14095 w 1741157"/>
              <a:gd name="connsiteY17" fmla="*/ 223920 h 381066"/>
              <a:gd name="connsiteX18" fmla="*/ 14091 w 1741157"/>
              <a:gd name="connsiteY18" fmla="*/ 155925 h 381066"/>
              <a:gd name="connsiteX19" fmla="*/ 155966 w 1741157"/>
              <a:gd name="connsiteY19" fmla="*/ 14050 h 381066"/>
              <a:gd name="connsiteX20" fmla="*/ 189880 w 1741157"/>
              <a:gd name="connsiteY20" fmla="*/ 0 h 38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41157" h="381066">
                <a:moveTo>
                  <a:pt x="218218" y="117880"/>
                </a:moveTo>
                <a:cubicBezTo>
                  <a:pt x="199756" y="117858"/>
                  <a:pt x="181295" y="124883"/>
                  <a:pt x="167223" y="138955"/>
                </a:cubicBezTo>
                <a:cubicBezTo>
                  <a:pt x="138996" y="167100"/>
                  <a:pt x="138916" y="212759"/>
                  <a:pt x="167105" y="240948"/>
                </a:cubicBezTo>
                <a:cubicBezTo>
                  <a:pt x="195335" y="269178"/>
                  <a:pt x="240994" y="269180"/>
                  <a:pt x="269097" y="241077"/>
                </a:cubicBezTo>
                <a:cubicBezTo>
                  <a:pt x="297324" y="212933"/>
                  <a:pt x="297321" y="167273"/>
                  <a:pt x="269215" y="139085"/>
                </a:cubicBezTo>
                <a:cubicBezTo>
                  <a:pt x="255142" y="124970"/>
                  <a:pt x="236680" y="117902"/>
                  <a:pt x="218218" y="117880"/>
                </a:cubicBezTo>
                <a:close/>
                <a:moveTo>
                  <a:pt x="189880" y="0"/>
                </a:moveTo>
                <a:lnTo>
                  <a:pt x="499302" y="251"/>
                </a:lnTo>
                <a:lnTo>
                  <a:pt x="500373" y="35"/>
                </a:lnTo>
                <a:lnTo>
                  <a:pt x="1677651" y="35"/>
                </a:lnTo>
                <a:cubicBezTo>
                  <a:pt x="1712724" y="35"/>
                  <a:pt x="1741157" y="28468"/>
                  <a:pt x="1741157" y="63541"/>
                </a:cubicBezTo>
                <a:lnTo>
                  <a:pt x="1741157" y="317560"/>
                </a:lnTo>
                <a:cubicBezTo>
                  <a:pt x="1741157" y="352633"/>
                  <a:pt x="1712724" y="381066"/>
                  <a:pt x="1677651" y="381066"/>
                </a:cubicBezTo>
                <a:lnTo>
                  <a:pt x="500373" y="381066"/>
                </a:lnTo>
                <a:lnTo>
                  <a:pt x="496802" y="380345"/>
                </a:lnTo>
                <a:lnTo>
                  <a:pt x="190190" y="380153"/>
                </a:lnTo>
                <a:cubicBezTo>
                  <a:pt x="177415" y="380153"/>
                  <a:pt x="165258" y="375083"/>
                  <a:pt x="156274" y="366099"/>
                </a:cubicBezTo>
                <a:lnTo>
                  <a:pt x="14095" y="223920"/>
                </a:lnTo>
                <a:cubicBezTo>
                  <a:pt x="-4739" y="205086"/>
                  <a:pt x="-4658" y="174674"/>
                  <a:pt x="14091" y="155925"/>
                </a:cubicBezTo>
                <a:lnTo>
                  <a:pt x="155966" y="14050"/>
                </a:lnTo>
                <a:cubicBezTo>
                  <a:pt x="164908" y="5026"/>
                  <a:pt x="177146" y="-42"/>
                  <a:pt x="189880" y="0"/>
                </a:cubicBezTo>
                <a:close/>
              </a:path>
            </a:pathLst>
          </a:custGeom>
          <a:solidFill>
            <a:srgbClr val="FAB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75E5285-BCE8-05BC-5025-47F160D0E7BA}"/>
              </a:ext>
            </a:extLst>
          </p:cNvPr>
          <p:cNvSpPr txBox="1"/>
          <p:nvPr/>
        </p:nvSpPr>
        <p:spPr>
          <a:xfrm>
            <a:off x="645939" y="447973"/>
            <a:ext cx="18122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三、研讨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2811DFC-0EAB-33C7-7D6C-95AB7F01FB3D}"/>
              </a:ext>
            </a:extLst>
          </p:cNvPr>
          <p:cNvSpPr txBox="1"/>
          <p:nvPr/>
        </p:nvSpPr>
        <p:spPr>
          <a:xfrm>
            <a:off x="2703529" y="1214322"/>
            <a:ext cx="67849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日常生活中，为保护神经系统，我们应该怎样做？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8CCE6F1-5DA5-00C5-19C2-18DC70B58B34}"/>
              </a:ext>
            </a:extLst>
          </p:cNvPr>
          <p:cNvSpPr/>
          <p:nvPr/>
        </p:nvSpPr>
        <p:spPr>
          <a:xfrm>
            <a:off x="874713" y="1875099"/>
            <a:ext cx="10442575" cy="4039564"/>
          </a:xfrm>
          <a:prstGeom prst="rect">
            <a:avLst/>
          </a:prstGeom>
          <a:solidFill>
            <a:srgbClr val="FFFC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664C048-5505-69FD-2813-D7B478130196}"/>
              </a:ext>
            </a:extLst>
          </p:cNvPr>
          <p:cNvGrpSpPr/>
          <p:nvPr/>
        </p:nvGrpSpPr>
        <p:grpSpPr>
          <a:xfrm>
            <a:off x="1442349" y="2286016"/>
            <a:ext cx="3159888" cy="3338206"/>
            <a:chOff x="1442349" y="2286016"/>
            <a:chExt cx="3159888" cy="3338206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FFF3E91-2571-3807-2F9C-B717E8AA9FDC}"/>
                </a:ext>
              </a:extLst>
            </p:cNvPr>
            <p:cNvSpPr txBox="1"/>
            <p:nvPr/>
          </p:nvSpPr>
          <p:spPr>
            <a:xfrm>
              <a:off x="1442349" y="5224112"/>
              <a:ext cx="315988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/>
                <a:t>保持正确的坐姿</a:t>
              </a:r>
              <a:r>
                <a:rPr lang="en-US" altLang="zh-CN" sz="2000" b="1" dirty="0"/>
                <a:t>,</a:t>
              </a:r>
              <a:r>
                <a:rPr lang="zh-CN" altLang="en-US" sz="2000" b="1" dirty="0"/>
                <a:t>保护脊髓</a:t>
              </a: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85A6F68A-258B-1A59-BEA5-32D058E02C8C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9532" y="2286016"/>
              <a:ext cx="2758440" cy="2758440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04AD08C8-D493-4514-CEF2-D6F17AC4C502}"/>
              </a:ext>
            </a:extLst>
          </p:cNvPr>
          <p:cNvGrpSpPr/>
          <p:nvPr/>
        </p:nvGrpSpPr>
        <p:grpSpPr>
          <a:xfrm>
            <a:off x="4877007" y="2286016"/>
            <a:ext cx="3159888" cy="3338206"/>
            <a:chOff x="4877007" y="2286016"/>
            <a:chExt cx="3159888" cy="3338206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BED85BF-406F-FDB5-36AB-ABD0F979624E}"/>
                </a:ext>
              </a:extLst>
            </p:cNvPr>
            <p:cNvSpPr txBox="1"/>
            <p:nvPr/>
          </p:nvSpPr>
          <p:spPr>
            <a:xfrm>
              <a:off x="4877007" y="5224112"/>
              <a:ext cx="315988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/>
                <a:t>乘车时系好安全带</a:t>
              </a:r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358073E9-524C-9DA0-6546-2C549F82C6EF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31" r="7221"/>
            <a:stretch/>
          </p:blipFill>
          <p:spPr>
            <a:xfrm>
              <a:off x="5077731" y="2286016"/>
              <a:ext cx="2758440" cy="2758440"/>
            </a:xfrm>
            <a:prstGeom prst="rect">
              <a:avLst/>
            </a:prstGeom>
          </p:spPr>
        </p:pic>
      </p:grpSp>
      <p:sp>
        <p:nvSpPr>
          <p:cNvPr id="7" name="椭圆形标注 6"/>
          <p:cNvSpPr/>
          <p:nvPr/>
        </p:nvSpPr>
        <p:spPr>
          <a:xfrm>
            <a:off x="8341342" y="2761057"/>
            <a:ext cx="2758441" cy="1808357"/>
          </a:xfrm>
          <a:prstGeom prst="wedgeRoundRectCallout">
            <a:avLst>
              <a:gd name="adj1" fmla="val -65253"/>
              <a:gd name="adj2" fmla="val 40230"/>
              <a:gd name="adj3" fmla="val 16667"/>
            </a:avLst>
          </a:prstGeom>
          <a:solidFill>
            <a:srgbClr val="4D9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如果发生碰撞，安全带可以防止你被甩出车外或者撞上挡风玻璃，降低头部及背部受伤的危险性。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D0819255-CB8F-FF43-A2CE-F9E41B9DD0F4}"/>
              </a:ext>
            </a:extLst>
          </p:cNvPr>
          <p:cNvSpPr/>
          <p:nvPr/>
        </p:nvSpPr>
        <p:spPr>
          <a:xfrm>
            <a:off x="126553" y="421611"/>
            <a:ext cx="2631593" cy="575945"/>
          </a:xfrm>
          <a:custGeom>
            <a:avLst/>
            <a:gdLst>
              <a:gd name="connsiteX0" fmla="*/ 218218 w 1741157"/>
              <a:gd name="connsiteY0" fmla="*/ 117880 h 381066"/>
              <a:gd name="connsiteX1" fmla="*/ 167223 w 1741157"/>
              <a:gd name="connsiteY1" fmla="*/ 138955 h 381066"/>
              <a:gd name="connsiteX2" fmla="*/ 167105 w 1741157"/>
              <a:gd name="connsiteY2" fmla="*/ 240948 h 381066"/>
              <a:gd name="connsiteX3" fmla="*/ 269097 w 1741157"/>
              <a:gd name="connsiteY3" fmla="*/ 241077 h 381066"/>
              <a:gd name="connsiteX4" fmla="*/ 269215 w 1741157"/>
              <a:gd name="connsiteY4" fmla="*/ 139085 h 381066"/>
              <a:gd name="connsiteX5" fmla="*/ 218218 w 1741157"/>
              <a:gd name="connsiteY5" fmla="*/ 117880 h 381066"/>
              <a:gd name="connsiteX6" fmla="*/ 189880 w 1741157"/>
              <a:gd name="connsiteY6" fmla="*/ 0 h 381066"/>
              <a:gd name="connsiteX7" fmla="*/ 499302 w 1741157"/>
              <a:gd name="connsiteY7" fmla="*/ 251 h 381066"/>
              <a:gd name="connsiteX8" fmla="*/ 500373 w 1741157"/>
              <a:gd name="connsiteY8" fmla="*/ 35 h 381066"/>
              <a:gd name="connsiteX9" fmla="*/ 1677651 w 1741157"/>
              <a:gd name="connsiteY9" fmla="*/ 35 h 381066"/>
              <a:gd name="connsiteX10" fmla="*/ 1741157 w 1741157"/>
              <a:gd name="connsiteY10" fmla="*/ 63541 h 381066"/>
              <a:gd name="connsiteX11" fmla="*/ 1741157 w 1741157"/>
              <a:gd name="connsiteY11" fmla="*/ 317560 h 381066"/>
              <a:gd name="connsiteX12" fmla="*/ 1677651 w 1741157"/>
              <a:gd name="connsiteY12" fmla="*/ 381066 h 381066"/>
              <a:gd name="connsiteX13" fmla="*/ 500373 w 1741157"/>
              <a:gd name="connsiteY13" fmla="*/ 381066 h 381066"/>
              <a:gd name="connsiteX14" fmla="*/ 496802 w 1741157"/>
              <a:gd name="connsiteY14" fmla="*/ 380345 h 381066"/>
              <a:gd name="connsiteX15" fmla="*/ 190190 w 1741157"/>
              <a:gd name="connsiteY15" fmla="*/ 380153 h 381066"/>
              <a:gd name="connsiteX16" fmla="*/ 156274 w 1741157"/>
              <a:gd name="connsiteY16" fmla="*/ 366099 h 381066"/>
              <a:gd name="connsiteX17" fmla="*/ 14095 w 1741157"/>
              <a:gd name="connsiteY17" fmla="*/ 223920 h 381066"/>
              <a:gd name="connsiteX18" fmla="*/ 14091 w 1741157"/>
              <a:gd name="connsiteY18" fmla="*/ 155925 h 381066"/>
              <a:gd name="connsiteX19" fmla="*/ 155966 w 1741157"/>
              <a:gd name="connsiteY19" fmla="*/ 14050 h 381066"/>
              <a:gd name="connsiteX20" fmla="*/ 189880 w 1741157"/>
              <a:gd name="connsiteY20" fmla="*/ 0 h 38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41157" h="381066">
                <a:moveTo>
                  <a:pt x="218218" y="117880"/>
                </a:moveTo>
                <a:cubicBezTo>
                  <a:pt x="199756" y="117858"/>
                  <a:pt x="181295" y="124883"/>
                  <a:pt x="167223" y="138955"/>
                </a:cubicBezTo>
                <a:cubicBezTo>
                  <a:pt x="138996" y="167100"/>
                  <a:pt x="138916" y="212759"/>
                  <a:pt x="167105" y="240948"/>
                </a:cubicBezTo>
                <a:cubicBezTo>
                  <a:pt x="195335" y="269178"/>
                  <a:pt x="240994" y="269180"/>
                  <a:pt x="269097" y="241077"/>
                </a:cubicBezTo>
                <a:cubicBezTo>
                  <a:pt x="297324" y="212933"/>
                  <a:pt x="297321" y="167273"/>
                  <a:pt x="269215" y="139085"/>
                </a:cubicBezTo>
                <a:cubicBezTo>
                  <a:pt x="255142" y="124970"/>
                  <a:pt x="236680" y="117902"/>
                  <a:pt x="218218" y="117880"/>
                </a:cubicBezTo>
                <a:close/>
                <a:moveTo>
                  <a:pt x="189880" y="0"/>
                </a:moveTo>
                <a:lnTo>
                  <a:pt x="499302" y="251"/>
                </a:lnTo>
                <a:lnTo>
                  <a:pt x="500373" y="35"/>
                </a:lnTo>
                <a:lnTo>
                  <a:pt x="1677651" y="35"/>
                </a:lnTo>
                <a:cubicBezTo>
                  <a:pt x="1712724" y="35"/>
                  <a:pt x="1741157" y="28468"/>
                  <a:pt x="1741157" y="63541"/>
                </a:cubicBezTo>
                <a:lnTo>
                  <a:pt x="1741157" y="317560"/>
                </a:lnTo>
                <a:cubicBezTo>
                  <a:pt x="1741157" y="352633"/>
                  <a:pt x="1712724" y="381066"/>
                  <a:pt x="1677651" y="381066"/>
                </a:cubicBezTo>
                <a:lnTo>
                  <a:pt x="500373" y="381066"/>
                </a:lnTo>
                <a:lnTo>
                  <a:pt x="496802" y="380345"/>
                </a:lnTo>
                <a:lnTo>
                  <a:pt x="190190" y="380153"/>
                </a:lnTo>
                <a:cubicBezTo>
                  <a:pt x="177415" y="380153"/>
                  <a:pt x="165258" y="375083"/>
                  <a:pt x="156274" y="366099"/>
                </a:cubicBezTo>
                <a:lnTo>
                  <a:pt x="14095" y="223920"/>
                </a:lnTo>
                <a:cubicBezTo>
                  <a:pt x="-4739" y="205086"/>
                  <a:pt x="-4658" y="174674"/>
                  <a:pt x="14091" y="155925"/>
                </a:cubicBezTo>
                <a:lnTo>
                  <a:pt x="155966" y="14050"/>
                </a:lnTo>
                <a:cubicBezTo>
                  <a:pt x="164908" y="5026"/>
                  <a:pt x="177146" y="-42"/>
                  <a:pt x="189880" y="0"/>
                </a:cubicBezTo>
                <a:close/>
              </a:path>
            </a:pathLst>
          </a:custGeom>
          <a:solidFill>
            <a:srgbClr val="FAB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75E5285-BCE8-05BC-5025-47F160D0E7BA}"/>
              </a:ext>
            </a:extLst>
          </p:cNvPr>
          <p:cNvSpPr txBox="1"/>
          <p:nvPr/>
        </p:nvSpPr>
        <p:spPr>
          <a:xfrm>
            <a:off x="645939" y="447973"/>
            <a:ext cx="18122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三、研讨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2811DFC-0EAB-33C7-7D6C-95AB7F01FB3D}"/>
              </a:ext>
            </a:extLst>
          </p:cNvPr>
          <p:cNvSpPr txBox="1"/>
          <p:nvPr/>
        </p:nvSpPr>
        <p:spPr>
          <a:xfrm>
            <a:off x="2703529" y="1214322"/>
            <a:ext cx="67849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日常生活中，为保护神经系统，我们应该怎样做？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8CCE6F1-5DA5-00C5-19C2-18DC70B58B34}"/>
              </a:ext>
            </a:extLst>
          </p:cNvPr>
          <p:cNvSpPr/>
          <p:nvPr/>
        </p:nvSpPr>
        <p:spPr>
          <a:xfrm>
            <a:off x="874713" y="1875099"/>
            <a:ext cx="10442575" cy="4039564"/>
          </a:xfrm>
          <a:prstGeom prst="rect">
            <a:avLst/>
          </a:prstGeom>
          <a:solidFill>
            <a:srgbClr val="FFFC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74BF7FD-E132-A022-F4F5-4D5232B895B3}"/>
              </a:ext>
            </a:extLst>
          </p:cNvPr>
          <p:cNvGrpSpPr/>
          <p:nvPr/>
        </p:nvGrpSpPr>
        <p:grpSpPr>
          <a:xfrm>
            <a:off x="1158531" y="2286016"/>
            <a:ext cx="3159888" cy="3338206"/>
            <a:chOff x="1158531" y="2286016"/>
            <a:chExt cx="3159888" cy="3338206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FFF3E91-2571-3807-2F9C-B717E8AA9FDC}"/>
                </a:ext>
              </a:extLst>
            </p:cNvPr>
            <p:cNvSpPr txBox="1"/>
            <p:nvPr/>
          </p:nvSpPr>
          <p:spPr>
            <a:xfrm>
              <a:off x="1158531" y="5224112"/>
              <a:ext cx="315988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/>
                <a:t>保持良好的影视习惯</a:t>
              </a:r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23CB712-DEA3-D532-1435-09E095C16306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714" y="2286016"/>
              <a:ext cx="2758440" cy="2758440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66F218C-490F-FBFD-EE13-AF94B0E3D335}"/>
              </a:ext>
            </a:extLst>
          </p:cNvPr>
          <p:cNvGrpSpPr/>
          <p:nvPr/>
        </p:nvGrpSpPr>
        <p:grpSpPr>
          <a:xfrm>
            <a:off x="4516056" y="2286016"/>
            <a:ext cx="3159888" cy="3338206"/>
            <a:chOff x="4516056" y="2286016"/>
            <a:chExt cx="3159888" cy="3338206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BED85BF-406F-FDB5-36AB-ABD0F979624E}"/>
                </a:ext>
              </a:extLst>
            </p:cNvPr>
            <p:cNvSpPr txBox="1"/>
            <p:nvPr/>
          </p:nvSpPr>
          <p:spPr>
            <a:xfrm>
              <a:off x="4516056" y="5224112"/>
              <a:ext cx="315988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/>
                <a:t>保证充足的睡眠</a:t>
              </a: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C959B0D7-9AAF-261E-686E-C73F3CBC75E2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89" r="33031"/>
            <a:stretch/>
          </p:blipFill>
          <p:spPr>
            <a:xfrm>
              <a:off x="4716780" y="2286016"/>
              <a:ext cx="2758440" cy="2758440"/>
            </a:xfrm>
            <a:prstGeom prst="rect">
              <a:avLst/>
            </a:prstGeom>
          </p:spPr>
        </p:pic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A0228FBE-3B86-C762-324B-D653E99D9437}"/>
              </a:ext>
            </a:extLst>
          </p:cNvPr>
          <p:cNvGrpSpPr/>
          <p:nvPr/>
        </p:nvGrpSpPr>
        <p:grpSpPr>
          <a:xfrm>
            <a:off x="7873581" y="2286016"/>
            <a:ext cx="3159888" cy="3338206"/>
            <a:chOff x="7873581" y="2286016"/>
            <a:chExt cx="3159888" cy="3338206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A3D75C4D-7A63-B488-4100-3E30ADBFC366}"/>
                </a:ext>
              </a:extLst>
            </p:cNvPr>
            <p:cNvSpPr txBox="1"/>
            <p:nvPr/>
          </p:nvSpPr>
          <p:spPr>
            <a:xfrm>
              <a:off x="7873581" y="5224112"/>
              <a:ext cx="315988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/>
                <a:t>参加体育活动</a:t>
              </a:r>
            </a:p>
          </p:txBody>
        </p: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DC1263B9-FA23-65EC-A67B-3197B0CCAF5E}"/>
                </a:ext>
              </a:extLst>
            </p:cNvPr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2" r="21288"/>
            <a:stretch/>
          </p:blipFill>
          <p:spPr>
            <a:xfrm>
              <a:off x="8120764" y="2286016"/>
              <a:ext cx="2758440" cy="2758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573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7145c99e-9e12-4069-bdb6-a5ff29fedd2c"/>
  <p:tag name="COMMONDATA" val="eyJoZGlkIjoiMmIyZThmOTBmNWIxNzk2MmE0ODU3YTc3ZjE5YzEyZD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189943;#294949;#867492;#867451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856198;#839893;#184250;"/>
  <p:tag name="ISLIDE.ICON" val="#407043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楷体">
      <a:majorFont>
        <a:latin typeface="楷体"/>
        <a:ea typeface="楷体"/>
        <a:cs typeface=""/>
      </a:majorFont>
      <a:minorFont>
        <a:latin typeface="楷体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699</Words>
  <Application>Microsoft Office PowerPoint</Application>
  <PresentationFormat>宽屏</PresentationFormat>
  <Paragraphs>108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楷体</vt:lpstr>
      <vt:lpstr>微软雅黑</vt:lpstr>
      <vt:lpstr>Arial</vt:lpstr>
      <vt:lpstr>Calibri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常 硕</cp:lastModifiedBy>
  <cp:revision>188</cp:revision>
  <dcterms:created xsi:type="dcterms:W3CDTF">2019-06-19T02:08:00Z</dcterms:created>
  <dcterms:modified xsi:type="dcterms:W3CDTF">2022-12-20T11:19:03Z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C6EDC5C610284F65A90E3A23E713A9CF</vt:lpwstr>
  </property>
</Properties>
</file>