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8712522eb0443e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65728c1646b14fa6" /><Relationship Type="http://schemas.openxmlformats.org/package/2006/relationships/metadata/core-properties" Target="/package/services/metadata/core-properties/d9733b60b5a843c4a135092c446e51be.psmdcp" Id="R3867d0c79372441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