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e4bb09c36f1a4496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e3125014534f42ae" /><Relationship Type="http://schemas.openxmlformats.org/package/2006/relationships/metadata/core-properties" Target="/package/services/metadata/core-properties/fcb0c791f8124dea9486c70324984dd6.psmdcp" Id="Rb7ef9d37393e4c2c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Relationship Type="http://schemas.openxmlformats.org/officeDocument/2006/relationships/slide" Target="/ppt/slides/slide16.xml" Id="rId21" /><Relationship Type="http://schemas.openxmlformats.org/officeDocument/2006/relationships/slide" Target="/ppt/slides/slide17.xml" Id="rId22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Relationship Type="http://schemas.openxmlformats.org/officeDocument/2006/relationships/slideLayout" Target="/ppt/slideLayouts/slideLayout16.xml" Id="rId17" /><Relationship Type="http://schemas.openxmlformats.org/officeDocument/2006/relationships/slideLayout" Target="/ppt/slideLayouts/slideLayout17.xml" Id="rId18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15.png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16.png" Id="rId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7.xml" Id="rId1" /><Relationship Type="http://schemas.openxmlformats.org/officeDocument/2006/relationships/image" Target="/ppt/media/image17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EN-PPT-5.1.19.9</vt:lpwstr>
  </op:property>
</op:Properties>
</file>