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dd77cb576b6846f0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a53e9d8d111d44f2" /><Relationship Type="http://schemas.openxmlformats.org/package/2006/relationships/metadata/core-properties" Target="/package/services/metadata/core-properties/c452ca17fd894fcba81b9535c5ef92c6.psmdcp" Id="R801d209beec84d43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