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psmdcp" ContentType="application/vnd.openxmlformats-package.core-properties+xml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34c0e62099874839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e3e0009b02424a6d" /><Relationship Type="http://schemas.openxmlformats.org/package/2006/relationships/metadata/core-properties" Target="/package/services/metadata/core-properties/5db36f58542843e1badb43b56fd14476.psmdcp" Id="R855ae30e76f84227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slide" Target="/ppt/slides/slide15.xml" Id="rId20" /><Relationship Type="http://schemas.openxmlformats.org/officeDocument/2006/relationships/slide" Target="/ppt/slides/slide16.xml" Id="rId21" /><Relationship Type="http://schemas.openxmlformats.org/officeDocument/2006/relationships/slide" Target="/ppt/slides/slide17.xml" Id="rId22" /><Relationship Type="http://schemas.openxmlformats.org/officeDocument/2006/relationships/slide" Target="/ppt/slides/slide18.xml" Id="rId23" /><Relationship Type="http://schemas.openxmlformats.org/officeDocument/2006/relationships/slide" Target="/ppt/slides/slide19.xml" Id="rId24" /><Relationship Type="http://schemas.openxmlformats.org/officeDocument/2006/relationships/slide" Target="/ppt/slides/slide20.xml" Id="rId25" /><Relationship Type="http://schemas.openxmlformats.org/officeDocument/2006/relationships/slide" Target="/ppt/slides/slide21.xml" Id="rId26" /><Relationship Type="http://schemas.openxmlformats.org/officeDocument/2006/relationships/slide" Target="/ppt/slides/slide22.xml" Id="rId27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Relationship Type="http://schemas.openxmlformats.org/officeDocument/2006/relationships/slideLayout" Target="/ppt/slideLayouts/slideLayout15.xml" Id="rId16" /><Relationship Type="http://schemas.openxmlformats.org/officeDocument/2006/relationships/slideLayout" Target="/ppt/slideLayouts/slideLayout16.xml" Id="rId17" /><Relationship Type="http://schemas.openxmlformats.org/officeDocument/2006/relationships/slideLayout" Target="/ppt/slideLayouts/slideLayout17.xml" Id="rId18" /><Relationship Type="http://schemas.openxmlformats.org/officeDocument/2006/relationships/slideLayout" Target="/ppt/slideLayouts/slideLayout18.xml" Id="rId19" /><Relationship Type="http://schemas.openxmlformats.org/officeDocument/2006/relationships/slideLayout" Target="/ppt/slideLayouts/slideLayout19.xml" Id="rId20" /><Relationship Type="http://schemas.openxmlformats.org/officeDocument/2006/relationships/slideLayout" Target="/ppt/slideLayouts/slideLayout20.xml" Id="rId21" /><Relationship Type="http://schemas.openxmlformats.org/officeDocument/2006/relationships/slideLayout" Target="/ppt/slideLayouts/slideLayout21.xml" Id="rId22" /><Relationship Type="http://schemas.openxmlformats.org/officeDocument/2006/relationships/slideLayout" Target="/ppt/slideLayouts/slideLayout22.xml" Id="rId23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14.png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15.png" Id="rId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image" Target="/ppt/media/image16.png" Id="rId2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7.xml" Id="rId1" /><Relationship Type="http://schemas.openxmlformats.org/officeDocument/2006/relationships/image" Target="/ppt/media/image17.png" Id="rId2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8.xml" Id="rId1" /><Relationship Type="http://schemas.openxmlformats.org/officeDocument/2006/relationships/image" Target="/ppt/media/image18.png" Id="rId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9.xml" Id="rId1" /><Relationship Type="http://schemas.openxmlformats.org/officeDocument/2006/relationships/image" Target="/ppt/media/image19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0.xml" Id="rId1" /><Relationship Type="http://schemas.openxmlformats.org/officeDocument/2006/relationships/image" Target="/ppt/media/image20.png" Id="rId2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image" Target="/ppt/media/image21.png" Id="rId2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image" Target="/ppt/media/image2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EN-PPT-5.1.19.9</vt:lpwstr>
  </op:property>
</op:Properties>
</file>