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mp3" ContentType="audio/mp3"/>
  <Default Extension="rels" ContentType="application/vnd.openxmlformats-package.relationships+xml"/>
  <Override PartName="/customXml/itemProps96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8" r:id="rId4"/>
  </p:sldMasterIdLst>
  <p:notesMasterIdLst>
    <p:notesMasterId r:id="rId6"/>
  </p:notesMasterIdLst>
  <p:handoutMasterIdLst>
    <p:handoutMasterId r:id="rId56"/>
  </p:handoutMasterIdLst>
  <p:sldIdLst>
    <p:sldId id="257" r:id="rId5"/>
    <p:sldId id="259" r:id="rId7"/>
    <p:sldId id="306" r:id="rId8"/>
    <p:sldId id="260" r:id="rId9"/>
    <p:sldId id="304" r:id="rId10"/>
    <p:sldId id="307" r:id="rId11"/>
    <p:sldId id="308" r:id="rId12"/>
    <p:sldId id="309" r:id="rId13"/>
    <p:sldId id="317" r:id="rId14"/>
    <p:sldId id="264" r:id="rId15"/>
    <p:sldId id="265" r:id="rId16"/>
    <p:sldId id="266" r:id="rId17"/>
    <p:sldId id="360" r:id="rId18"/>
    <p:sldId id="310" r:id="rId19"/>
    <p:sldId id="268" r:id="rId20"/>
    <p:sldId id="311" r:id="rId21"/>
    <p:sldId id="270" r:id="rId22"/>
    <p:sldId id="312" r:id="rId23"/>
    <p:sldId id="320" r:id="rId24"/>
    <p:sldId id="318" r:id="rId25"/>
    <p:sldId id="273" r:id="rId26"/>
    <p:sldId id="274" r:id="rId27"/>
    <p:sldId id="275" r:id="rId28"/>
    <p:sldId id="276" r:id="rId29"/>
    <p:sldId id="323" r:id="rId30"/>
    <p:sldId id="277" r:id="rId31"/>
    <p:sldId id="336" r:id="rId32"/>
    <p:sldId id="278" r:id="rId33"/>
    <p:sldId id="279" r:id="rId34"/>
    <p:sldId id="281" r:id="rId35"/>
    <p:sldId id="324" r:id="rId36"/>
    <p:sldId id="326" r:id="rId37"/>
    <p:sldId id="327" r:id="rId38"/>
    <p:sldId id="328" r:id="rId39"/>
    <p:sldId id="329" r:id="rId40"/>
    <p:sldId id="330" r:id="rId41"/>
    <p:sldId id="331" r:id="rId42"/>
    <p:sldId id="335" r:id="rId43"/>
    <p:sldId id="332" r:id="rId44"/>
    <p:sldId id="313" r:id="rId45"/>
    <p:sldId id="322" r:id="rId46"/>
    <p:sldId id="297" r:id="rId47"/>
    <p:sldId id="298" r:id="rId48"/>
    <p:sldId id="299" r:id="rId49"/>
    <p:sldId id="300" r:id="rId50"/>
    <p:sldId id="301" r:id="rId51"/>
    <p:sldId id="398" r:id="rId52"/>
    <p:sldId id="302" r:id="rId53"/>
    <p:sldId id="337" r:id="rId54"/>
    <p:sldId id="303" r:id="rId55"/>
  </p:sldIdLst>
  <p:sldSz cx="12192000" cy="6858000"/>
  <p:notesSz cx="7103745" cy="10234295"/>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32"/>
        <p:guide pos="3832"/>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3" Type="http://schemas.openxmlformats.org/officeDocument/2006/relationships/tags" Target="tags/tag969.xml"/><Relationship Id="rId62" Type="http://schemas.openxmlformats.org/officeDocument/2006/relationships/customXml" Target="../customXml/item1.xml"/><Relationship Id="rId61" Type="http://schemas.openxmlformats.org/officeDocument/2006/relationships/customXmlProps" Target="../customXml/itemProps968.xml"/><Relationship Id="rId60" Type="http://schemas.openxmlformats.org/officeDocument/2006/relationships/commentAuthors" Target="commentAuthors.xml"/><Relationship Id="rId6" Type="http://schemas.openxmlformats.org/officeDocument/2006/relationships/notesMaster" Target="notesMasters/notesMaster1.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8" Type="http://schemas.openxmlformats.org/officeDocument/2006/relationships/tags" Target="../tags/tag205.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image" Target="../media/image1.jpeg"/><Relationship Id="rId2" Type="http://schemas.openxmlformats.org/officeDocument/2006/relationships/tags" Target="../tags/tag226.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ags" Target="../tags/tag22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4" Type="http://schemas.openxmlformats.org/officeDocument/2006/relationships/tags" Target="../tags/tag231.xml"/><Relationship Id="rId3" Type="http://schemas.openxmlformats.org/officeDocument/2006/relationships/image" Target="../media/image3.jpeg"/><Relationship Id="rId2" Type="http://schemas.openxmlformats.org/officeDocument/2006/relationships/tags" Target="../tags/tag23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ags" Target="../tags/tag23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ags" Target="../tags/tag233.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23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ags" Target="../tags/tag235.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ags" Target="../tags/tag236.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ags" Target="../tags/tag23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image" Target="../media/image5.jpeg"/><Relationship Id="rId2" Type="http://schemas.openxmlformats.org/officeDocument/2006/relationships/tags" Target="../tags/tag23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image" Target="../media/image2.jpeg"/><Relationship Id="rId2" Type="http://schemas.openxmlformats.org/officeDocument/2006/relationships/tags" Target="../tags/tag24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image" Target="../media/image2.jpeg"/><Relationship Id="rId2" Type="http://schemas.openxmlformats.org/officeDocument/2006/relationships/tags" Target="../tags/tag24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image" Target="../media/image2.jpeg"/><Relationship Id="rId2" Type="http://schemas.openxmlformats.org/officeDocument/2006/relationships/tags" Target="../tags/tag253.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image" Target="../media/image2.jpeg"/><Relationship Id="rId2" Type="http://schemas.openxmlformats.org/officeDocument/2006/relationships/tags" Target="../tags/tag261.xml"/><Relationship Id="rId10" Type="http://schemas.openxmlformats.org/officeDocument/2006/relationships/tags" Target="../tags/tag26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image" Target="../media/image2.jpeg"/><Relationship Id="rId2" Type="http://schemas.openxmlformats.org/officeDocument/2006/relationships/tags" Target="../tags/tag269.xml"/><Relationship Id="rId10" Type="http://schemas.openxmlformats.org/officeDocument/2006/relationships/tags" Target="../tags/tag27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image" Target="../media/image2.jpeg"/><Relationship Id="rId2" Type="http://schemas.openxmlformats.org/officeDocument/2006/relationships/tags" Target="../tags/tag27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image" Target="../media/image2.jpeg"/><Relationship Id="rId2" Type="http://schemas.openxmlformats.org/officeDocument/2006/relationships/tags" Target="../tags/tag287.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5"/>
            </p:custDataLst>
          </p:nvPr>
        </p:nvSpPr>
        <p:spPr>
          <a:xfrm>
            <a:off x="2921000" y="2414906"/>
            <a:ext cx="6350000" cy="1398905"/>
          </a:xfrm>
        </p:spPr>
        <p:txBody>
          <a:bodyPr vert="horz" wrap="square" lIns="90170" tIns="46990" rIns="90170" bIns="0" rtlCol="0" anchor="b" anchorCtr="0">
            <a:normAutofit/>
          </a:bodyPr>
          <a:lstStyle>
            <a:lvl1pPr>
              <a:defRPr lang="zh-CN" altLang="en-US" sz="7200" b="1"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副标题 2"/>
          <p:cNvSpPr>
            <a:spLocks noGrp="1"/>
          </p:cNvSpPr>
          <p:nvPr>
            <p:ph type="subTitle" idx="14" hasCustomPrompt="1"/>
            <p:custDataLst>
              <p:tags r:id="rId6"/>
            </p:custDataLst>
          </p:nvPr>
        </p:nvSpPr>
        <p:spPr>
          <a:xfrm>
            <a:off x="2921635" y="3926205"/>
            <a:ext cx="6349365" cy="547370"/>
          </a:xfrm>
        </p:spPr>
        <p:txBody>
          <a:bodyPr vert="horz" wrap="square" lIns="90170" tIns="46990" rIns="90170" bIns="46990" rtlCol="0" anchor="t" anchorCtr="0">
            <a:normAutofit/>
          </a:bodyPr>
          <a:lstStyle>
            <a:lvl1pPr algn="dist">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dist">
              <a:lnSpc>
                <a:spcPct val="100000"/>
              </a:lnSpc>
              <a:spcAft>
                <a:spcPts val="0"/>
              </a:spcAft>
              <a:buClrTx/>
              <a:buSzTx/>
            </a:pPr>
            <a:r>
              <a:rPr lang="zh-CN" altLang="en-US" dirty="0"/>
              <a:t>单击此处编辑副标题</a:t>
            </a:r>
            <a:endParaRPr lang="zh-CN" altLang="en-US" dirty="0"/>
          </a:p>
        </p:txBody>
      </p:sp>
      <p:grpSp>
        <p:nvGrpSpPr>
          <p:cNvPr id="7" name="组合 6"/>
          <p:cNvGrpSpPr/>
          <p:nvPr userDrawn="1">
            <p:custDataLst>
              <p:tags r:id="rId7"/>
            </p:custDataLst>
          </p:nvPr>
        </p:nvGrpSpPr>
        <p:grpSpPr>
          <a:xfrm>
            <a:off x="0" y="237988"/>
            <a:ext cx="11731768" cy="6610777"/>
            <a:chOff x="0" y="237988"/>
            <a:chExt cx="11731768" cy="6610777"/>
          </a:xfrm>
        </p:grpSpPr>
        <p:sp>
          <p:nvSpPr>
            <p:cNvPr id="20" name="任意多边形: 形状 19"/>
            <p:cNvSpPr/>
            <p:nvPr userDrawn="1">
              <p:custDataLst>
                <p:tags r:id="rId8"/>
              </p:custDataLst>
            </p:nvPr>
          </p:nvSpPr>
          <p:spPr>
            <a:xfrm>
              <a:off x="9826744" y="5572676"/>
              <a:ext cx="1592580" cy="883920"/>
            </a:xfrm>
            <a:custGeom>
              <a:avLst/>
              <a:gdLst>
                <a:gd name="connsiteX0" fmla="*/ 75444 w 1592580"/>
                <a:gd name="connsiteY0" fmla="*/ 61420 h 883920"/>
                <a:gd name="connsiteX1" fmla="*/ 75444 w 1592580"/>
                <a:gd name="connsiteY1" fmla="*/ 822500 h 883920"/>
                <a:gd name="connsiteX2" fmla="*/ 1538484 w 1592580"/>
                <a:gd name="connsiteY2" fmla="*/ 822500 h 883920"/>
                <a:gd name="connsiteX3" fmla="*/ 1538484 w 1592580"/>
                <a:gd name="connsiteY3" fmla="*/ 61420 h 883920"/>
                <a:gd name="connsiteX4" fmla="*/ 0 w 1592580"/>
                <a:gd name="connsiteY4" fmla="*/ 0 h 883920"/>
                <a:gd name="connsiteX5" fmla="*/ 1592580 w 1592580"/>
                <a:gd name="connsiteY5" fmla="*/ 0 h 883920"/>
                <a:gd name="connsiteX6" fmla="*/ 1592580 w 1592580"/>
                <a:gd name="connsiteY6" fmla="*/ 883920 h 883920"/>
                <a:gd name="connsiteX7" fmla="*/ 0 w 1592580"/>
                <a:gd name="connsiteY7"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2580" h="883920">
                  <a:moveTo>
                    <a:pt x="75444" y="61420"/>
                  </a:moveTo>
                  <a:lnTo>
                    <a:pt x="75444" y="822500"/>
                  </a:lnTo>
                  <a:lnTo>
                    <a:pt x="1538484" y="822500"/>
                  </a:lnTo>
                  <a:lnTo>
                    <a:pt x="1538484" y="61420"/>
                  </a:lnTo>
                  <a:close/>
                  <a:moveTo>
                    <a:pt x="0" y="0"/>
                  </a:moveTo>
                  <a:lnTo>
                    <a:pt x="1592580" y="0"/>
                  </a:lnTo>
                  <a:lnTo>
                    <a:pt x="1592580" y="883920"/>
                  </a:lnTo>
                  <a:lnTo>
                    <a:pt x="0" y="88392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L 形 3"/>
            <p:cNvSpPr/>
            <p:nvPr userDrawn="1">
              <p:custDataLst>
                <p:tags r:id="rId9"/>
              </p:custDataLst>
            </p:nvPr>
          </p:nvSpPr>
          <p:spPr>
            <a:xfrm rot="5400000">
              <a:off x="1013579" y="480221"/>
              <a:ext cx="1717998" cy="1717998"/>
            </a:xfrm>
            <a:prstGeom prst="corner">
              <a:avLst>
                <a:gd name="adj1" fmla="val 7113"/>
                <a:gd name="adj2" fmla="val 7705"/>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custDataLst>
                <p:tags r:id="rId10"/>
              </p:custDataLst>
            </p:nvPr>
          </p:nvSpPr>
          <p:spPr>
            <a:xfrm>
              <a:off x="1133475"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custDataLst>
                <p:tags r:id="rId11"/>
              </p:custDataLst>
            </p:nvPr>
          </p:nvSpPr>
          <p:spPr>
            <a:xfrm>
              <a:off x="10013770" y="237988"/>
              <a:ext cx="1717998" cy="17179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2"/>
              </p:custDataLst>
            </p:nvPr>
          </p:nvSpPr>
          <p:spPr>
            <a:xfrm>
              <a:off x="10504365" y="5123096"/>
              <a:ext cx="464820" cy="449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13"/>
              </p:custDataLst>
            </p:nvPr>
          </p:nvSpPr>
          <p:spPr>
            <a:xfrm>
              <a:off x="0" y="4638965"/>
              <a:ext cx="2231400" cy="22098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userDrawn="1">
              <p:custDataLst>
                <p:tags r:id="rId14"/>
              </p:custDataLst>
            </p:nvPr>
          </p:nvSpPr>
          <p:spPr>
            <a:xfrm>
              <a:off x="1397665" y="852018"/>
              <a:ext cx="9642207" cy="5159882"/>
            </a:xfrm>
            <a:custGeom>
              <a:avLst/>
              <a:gdLst>
                <a:gd name="connsiteX0" fmla="*/ 97971 w 9642207"/>
                <a:gd name="connsiteY0" fmla="*/ 50324 h 5159882"/>
                <a:gd name="connsiteX1" fmla="*/ 97971 w 9642207"/>
                <a:gd name="connsiteY1" fmla="*/ 5106648 h 5159882"/>
                <a:gd name="connsiteX2" fmla="*/ 9568543 w 9642207"/>
                <a:gd name="connsiteY2" fmla="*/ 5106648 h 5159882"/>
                <a:gd name="connsiteX3" fmla="*/ 9568543 w 9642207"/>
                <a:gd name="connsiteY3" fmla="*/ 50324 h 5159882"/>
                <a:gd name="connsiteX4" fmla="*/ 0 w 9642207"/>
                <a:gd name="connsiteY4" fmla="*/ 0 h 5159882"/>
                <a:gd name="connsiteX5" fmla="*/ 9642207 w 9642207"/>
                <a:gd name="connsiteY5" fmla="*/ 0 h 5159882"/>
                <a:gd name="connsiteX6" fmla="*/ 9642207 w 9642207"/>
                <a:gd name="connsiteY6" fmla="*/ 5159882 h 5159882"/>
                <a:gd name="connsiteX7" fmla="*/ 0 w 9642207"/>
                <a:gd name="connsiteY7" fmla="*/ 5159882 h 51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2207" h="5159882">
                  <a:moveTo>
                    <a:pt x="97971" y="50324"/>
                  </a:moveTo>
                  <a:lnTo>
                    <a:pt x="97971" y="5106648"/>
                  </a:lnTo>
                  <a:lnTo>
                    <a:pt x="9568543" y="5106648"/>
                  </a:lnTo>
                  <a:lnTo>
                    <a:pt x="9568543" y="50324"/>
                  </a:lnTo>
                  <a:close/>
                  <a:moveTo>
                    <a:pt x="0" y="0"/>
                  </a:moveTo>
                  <a:lnTo>
                    <a:pt x="9642207" y="0"/>
                  </a:lnTo>
                  <a:lnTo>
                    <a:pt x="9642207" y="5159882"/>
                  </a:lnTo>
                  <a:lnTo>
                    <a:pt x="0" y="515988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矩形 23"/>
            <p:cNvSpPr/>
            <p:nvPr userDrawn="1">
              <p:custDataLst>
                <p:tags r:id="rId15"/>
              </p:custDataLst>
            </p:nvPr>
          </p:nvSpPr>
          <p:spPr>
            <a:xfrm>
              <a:off x="1119087"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userDrawn="1">
              <p:custDataLst>
                <p:tags r:id="rId16"/>
              </p:custDataLst>
            </p:nvPr>
          </p:nvSpPr>
          <p:spPr>
            <a:xfrm>
              <a:off x="1604962" y="1071673"/>
              <a:ext cx="9642207" cy="5159882"/>
            </a:xfrm>
            <a:custGeom>
              <a:avLst/>
              <a:gdLst>
                <a:gd name="connsiteX0" fmla="*/ 94104 w 9642207"/>
                <a:gd name="connsiteY0" fmla="*/ 80581 h 5159882"/>
                <a:gd name="connsiteX1" fmla="*/ 94104 w 9642207"/>
                <a:gd name="connsiteY1" fmla="*/ 5094541 h 5159882"/>
                <a:gd name="connsiteX2" fmla="*/ 9550524 w 9642207"/>
                <a:gd name="connsiteY2" fmla="*/ 5094541 h 5159882"/>
                <a:gd name="connsiteX3" fmla="*/ 9550524 w 9642207"/>
                <a:gd name="connsiteY3" fmla="*/ 80581 h 5159882"/>
                <a:gd name="connsiteX4" fmla="*/ 0 w 9642207"/>
                <a:gd name="connsiteY4" fmla="*/ 0 h 5159882"/>
                <a:gd name="connsiteX5" fmla="*/ 9642207 w 9642207"/>
                <a:gd name="connsiteY5" fmla="*/ 0 h 5159882"/>
                <a:gd name="connsiteX6" fmla="*/ 9642207 w 9642207"/>
                <a:gd name="connsiteY6" fmla="*/ 5159882 h 5159882"/>
                <a:gd name="connsiteX7" fmla="*/ 0 w 9642207"/>
                <a:gd name="connsiteY7" fmla="*/ 5159882 h 51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2207" h="5159882">
                  <a:moveTo>
                    <a:pt x="94104" y="80581"/>
                  </a:moveTo>
                  <a:lnTo>
                    <a:pt x="94104" y="5094541"/>
                  </a:lnTo>
                  <a:lnTo>
                    <a:pt x="9550524" y="5094541"/>
                  </a:lnTo>
                  <a:lnTo>
                    <a:pt x="9550524" y="80581"/>
                  </a:lnTo>
                  <a:close/>
                  <a:moveTo>
                    <a:pt x="0" y="0"/>
                  </a:moveTo>
                  <a:lnTo>
                    <a:pt x="9642207" y="0"/>
                  </a:lnTo>
                  <a:lnTo>
                    <a:pt x="9642207" y="5159882"/>
                  </a:lnTo>
                  <a:lnTo>
                    <a:pt x="0" y="51598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5" name="文本占位符 14"/>
          <p:cNvSpPr>
            <a:spLocks noGrp="1"/>
          </p:cNvSpPr>
          <p:nvPr>
            <p:ph type="body" sz="quarter" idx="15" hasCustomPrompt="1"/>
            <p:custDataLst>
              <p:tags r:id="rId17"/>
            </p:custDataLst>
          </p:nvPr>
        </p:nvSpPr>
        <p:spPr>
          <a:xfrm>
            <a:off x="4101159" y="4585969"/>
            <a:ext cx="1590190" cy="635135"/>
          </a:xfrm>
        </p:spPr>
        <p:txBody>
          <a:bodyPr/>
          <a:lstStyle>
            <a:lvl1pPr>
              <a:buNone/>
              <a:defRPr/>
            </a:lvl1pPr>
          </a:lstStyle>
          <a:p>
            <a:pPr lvl="0"/>
            <a:r>
              <a:rPr lang="zh-CN" altLang="en-US" dirty="0"/>
              <a:t>汇报人姓名</a:t>
            </a:r>
            <a:endParaRPr lang="zh-CN" altLang="en-US" dirty="0"/>
          </a:p>
        </p:txBody>
      </p:sp>
      <p:sp>
        <p:nvSpPr>
          <p:cNvPr id="25" name="文本占位符 14"/>
          <p:cNvSpPr>
            <a:spLocks noGrp="1"/>
          </p:cNvSpPr>
          <p:nvPr>
            <p:ph type="body" sz="quarter" idx="16" hasCustomPrompt="1"/>
            <p:custDataLst>
              <p:tags r:id="rId18"/>
            </p:custDataLst>
          </p:nvPr>
        </p:nvSpPr>
        <p:spPr>
          <a:xfrm>
            <a:off x="6843948" y="4585968"/>
            <a:ext cx="1590190" cy="635135"/>
          </a:xfrm>
        </p:spPr>
        <p:txBody>
          <a:bodyPr/>
          <a:lstStyle>
            <a:lvl1pPr>
              <a:buNone/>
              <a:defRPr/>
            </a:lvl1pPr>
          </a:lstStyle>
          <a:p>
            <a:pPr lvl="0"/>
            <a:r>
              <a:rPr lang="zh-CN" altLang="en-US" dirty="0"/>
              <a:t>汇报日期</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29" name="组合 28"/>
          <p:cNvGrpSpPr/>
          <p:nvPr userDrawn="1">
            <p:custDataLst>
              <p:tags r:id="rId2"/>
            </p:custDataLst>
          </p:nvPr>
        </p:nvGrpSpPr>
        <p:grpSpPr>
          <a:xfrm>
            <a:off x="83615" y="76118"/>
            <a:ext cx="12025008" cy="441964"/>
            <a:chOff x="83615" y="76118"/>
            <a:chExt cx="12025008" cy="441964"/>
          </a:xfrm>
        </p:grpSpPr>
        <p:grpSp>
          <p:nvGrpSpPr>
            <p:cNvPr id="19" name="组合 18"/>
            <p:cNvGrpSpPr/>
            <p:nvPr userDrawn="1"/>
          </p:nvGrpSpPr>
          <p:grpSpPr>
            <a:xfrm>
              <a:off x="11630919" y="76118"/>
              <a:ext cx="477704" cy="441964"/>
              <a:chOff x="11310600" y="2390804"/>
              <a:chExt cx="1836034" cy="1698669"/>
            </a:xfrm>
          </p:grpSpPr>
          <p:sp>
            <p:nvSpPr>
              <p:cNvPr id="18" name="矩形 17"/>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userDrawn="1"/>
          </p:nvGrpSpPr>
          <p:grpSpPr>
            <a:xfrm>
              <a:off x="83615" y="76118"/>
              <a:ext cx="458995" cy="441964"/>
              <a:chOff x="83377" y="76118"/>
              <a:chExt cx="458995" cy="441964"/>
            </a:xfrm>
          </p:grpSpPr>
          <p:sp>
            <p:nvSpPr>
              <p:cNvPr id="26" name="矩形 25"/>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5343525" y="0"/>
            <a:ext cx="1624083" cy="1160060"/>
          </a:xfrm>
          <a:prstGeom prst="rect">
            <a:avLst/>
          </a:prstGeom>
          <a:solidFill>
            <a:schemeClr val="accent5">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6277411" y="-4155"/>
            <a:ext cx="1009214" cy="27085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4905376" y="-4155"/>
            <a:ext cx="438149" cy="756630"/>
          </a:xfrm>
          <a:prstGeom prst="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4759960" y="2888298"/>
            <a:ext cx="4880610" cy="1081405"/>
          </a:xfrm>
        </p:spPr>
        <p:txBody>
          <a:bodyPr vert="horz" wrap="square" lIns="90170" tIns="46990" rIns="90170" bIns="46990" rtlCol="0" anchor="ctr" anchorCtr="0">
            <a:normAutofit/>
          </a:bodyPr>
          <a:lstStyle>
            <a:lvl1pPr>
              <a:defRPr lang="zh-CN" altLang="en-US" sz="4800" b="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a:t>编辑标题</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83615" y="76118"/>
            <a:ext cx="12025008" cy="441964"/>
            <a:chOff x="83615" y="76118"/>
            <a:chExt cx="12025008" cy="441964"/>
          </a:xfrm>
        </p:grpSpPr>
        <p:grpSp>
          <p:nvGrpSpPr>
            <p:cNvPr id="24" name="组合 23"/>
            <p:cNvGrpSpPr/>
            <p:nvPr userDrawn="1"/>
          </p:nvGrpSpPr>
          <p:grpSpPr>
            <a:xfrm>
              <a:off x="11630919" y="76118"/>
              <a:ext cx="477704" cy="441964"/>
              <a:chOff x="11310600" y="2390804"/>
              <a:chExt cx="1836034" cy="1698669"/>
            </a:xfrm>
          </p:grpSpPr>
          <p:sp>
            <p:nvSpPr>
              <p:cNvPr id="29" name="矩形 28"/>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userDrawn="1"/>
          </p:nvGrpSpPr>
          <p:grpSpPr>
            <a:xfrm>
              <a:off x="83615" y="76118"/>
              <a:ext cx="458995" cy="441964"/>
              <a:chOff x="83377" y="76118"/>
              <a:chExt cx="458995" cy="441964"/>
            </a:xfrm>
          </p:grpSpPr>
          <p:sp>
            <p:nvSpPr>
              <p:cNvPr id="26" name="矩形 25"/>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8" name="组合 27"/>
          <p:cNvGrpSpPr/>
          <p:nvPr userDrawn="1">
            <p:custDataLst>
              <p:tags r:id="rId2"/>
            </p:custDataLst>
          </p:nvPr>
        </p:nvGrpSpPr>
        <p:grpSpPr>
          <a:xfrm>
            <a:off x="83615" y="76118"/>
            <a:ext cx="12025008" cy="441964"/>
            <a:chOff x="83615" y="76118"/>
            <a:chExt cx="12025008" cy="441964"/>
          </a:xfrm>
        </p:grpSpPr>
        <p:grpSp>
          <p:nvGrpSpPr>
            <p:cNvPr id="29" name="组合 28"/>
            <p:cNvGrpSpPr/>
            <p:nvPr userDrawn="1"/>
          </p:nvGrpSpPr>
          <p:grpSpPr>
            <a:xfrm>
              <a:off x="11630919" y="76118"/>
              <a:ext cx="477704" cy="441964"/>
              <a:chOff x="11310600" y="2390804"/>
              <a:chExt cx="1836034" cy="1698669"/>
            </a:xfrm>
          </p:grpSpPr>
          <p:sp>
            <p:nvSpPr>
              <p:cNvPr id="34" name="矩形 33"/>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userDrawn="1"/>
          </p:nvGrpSpPr>
          <p:grpSpPr>
            <a:xfrm>
              <a:off x="83615" y="76118"/>
              <a:ext cx="458995" cy="441964"/>
              <a:chOff x="83377" y="76118"/>
              <a:chExt cx="458995" cy="441964"/>
            </a:xfrm>
          </p:grpSpPr>
          <p:sp>
            <p:nvSpPr>
              <p:cNvPr id="31" name="矩形 30"/>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12" name="任意多边形: 形状 11"/>
          <p:cNvSpPr/>
          <p:nvPr userDrawn="1">
            <p:custDataLst>
              <p:tags r:id="rId2"/>
            </p:custDataLst>
          </p:nvPr>
        </p:nvSpPr>
        <p:spPr>
          <a:xfrm flipH="1" flipV="1">
            <a:off x="0" y="0"/>
            <a:ext cx="7329714" cy="6858000"/>
          </a:xfrm>
          <a:custGeom>
            <a:avLst/>
            <a:gdLst>
              <a:gd name="connsiteX0" fmla="*/ 7329714 w 7329714"/>
              <a:gd name="connsiteY0" fmla="*/ 6858000 h 6858000"/>
              <a:gd name="connsiteX1" fmla="*/ 1738539 w 7329714"/>
              <a:gd name="connsiteY1" fmla="*/ 6858000 h 6858000"/>
              <a:gd name="connsiteX2" fmla="*/ 0 w 7329714"/>
              <a:gd name="connsiteY2" fmla="*/ 0 h 6858000"/>
              <a:gd name="connsiteX3" fmla="*/ 7329714 w 7329714"/>
              <a:gd name="connsiteY3" fmla="*/ 0 h 6858000"/>
            </a:gdLst>
            <a:ahLst/>
            <a:cxnLst>
              <a:cxn ang="0">
                <a:pos x="connsiteX0" y="connsiteY0"/>
              </a:cxn>
              <a:cxn ang="0">
                <a:pos x="connsiteX1" y="connsiteY1"/>
              </a:cxn>
              <a:cxn ang="0">
                <a:pos x="connsiteX2" y="connsiteY2"/>
              </a:cxn>
              <a:cxn ang="0">
                <a:pos x="connsiteX3" y="connsiteY3"/>
              </a:cxn>
            </a:cxnLst>
            <a:rect l="l" t="t" r="r" b="b"/>
            <a:pathLst>
              <a:path w="7329714" h="6858000">
                <a:moveTo>
                  <a:pt x="7329714" y="6858000"/>
                </a:moveTo>
                <a:lnTo>
                  <a:pt x="1738539" y="6858000"/>
                </a:lnTo>
                <a:lnTo>
                  <a:pt x="0" y="0"/>
                </a:lnTo>
                <a:lnTo>
                  <a:pt x="732971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userDrawn="1">
            <p:custDataLst>
              <p:tags r:id="rId3"/>
            </p:custDataLst>
          </p:nvPr>
        </p:nvSpPr>
        <p:spPr>
          <a:xfrm>
            <a:off x="8421706" y="2637318"/>
            <a:ext cx="2043112" cy="20431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4"/>
            </p:custDataLst>
          </p:nvPr>
        </p:nvSpPr>
        <p:spPr>
          <a:xfrm>
            <a:off x="8878906" y="2208693"/>
            <a:ext cx="1752600" cy="1757362"/>
          </a:xfrm>
          <a:prstGeom prst="rect">
            <a:avLst/>
          </a:prstGeom>
          <a:solidFill>
            <a:schemeClr val="accent5">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5"/>
            </p:custDataLst>
          </p:nvPr>
        </p:nvSpPr>
        <p:spPr>
          <a:xfrm>
            <a:off x="9879031" y="3175795"/>
            <a:ext cx="1109662" cy="1114109"/>
          </a:xfrm>
          <a:prstGeom prst="rect">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6"/>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userDrawn="1">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83615" y="76118"/>
            <a:ext cx="12025008" cy="441964"/>
            <a:chOff x="83615" y="76118"/>
            <a:chExt cx="12025008" cy="441964"/>
          </a:xfrm>
        </p:grpSpPr>
        <p:grpSp>
          <p:nvGrpSpPr>
            <p:cNvPr id="27" name="组合 26"/>
            <p:cNvGrpSpPr/>
            <p:nvPr userDrawn="1"/>
          </p:nvGrpSpPr>
          <p:grpSpPr>
            <a:xfrm>
              <a:off x="11630919" y="76118"/>
              <a:ext cx="477704" cy="441964"/>
              <a:chOff x="11310600" y="2390804"/>
              <a:chExt cx="1836034" cy="1698669"/>
            </a:xfrm>
          </p:grpSpPr>
          <p:sp>
            <p:nvSpPr>
              <p:cNvPr id="32" name="矩形 31"/>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userDrawn="1"/>
          </p:nvGrpSpPr>
          <p:grpSpPr>
            <a:xfrm>
              <a:off x="83615" y="76118"/>
              <a:ext cx="458995" cy="441964"/>
              <a:chOff x="83377" y="76118"/>
              <a:chExt cx="458995" cy="441964"/>
            </a:xfrm>
          </p:grpSpPr>
          <p:sp>
            <p:nvSpPr>
              <p:cNvPr id="29" name="矩形 28"/>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9"/>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34" name="组合 33"/>
          <p:cNvGrpSpPr/>
          <p:nvPr userDrawn="1">
            <p:custDataLst>
              <p:tags r:id="rId2"/>
            </p:custDataLst>
          </p:nvPr>
        </p:nvGrpSpPr>
        <p:grpSpPr>
          <a:xfrm>
            <a:off x="83615" y="76118"/>
            <a:ext cx="12025008" cy="441964"/>
            <a:chOff x="83615" y="76118"/>
            <a:chExt cx="12025008" cy="441964"/>
          </a:xfrm>
        </p:grpSpPr>
        <p:grpSp>
          <p:nvGrpSpPr>
            <p:cNvPr id="35" name="组合 34"/>
            <p:cNvGrpSpPr/>
            <p:nvPr userDrawn="1"/>
          </p:nvGrpSpPr>
          <p:grpSpPr>
            <a:xfrm>
              <a:off x="11630919" y="76118"/>
              <a:ext cx="477704" cy="441964"/>
              <a:chOff x="11310600" y="2390804"/>
              <a:chExt cx="1836034" cy="1698669"/>
            </a:xfrm>
          </p:grpSpPr>
          <p:sp>
            <p:nvSpPr>
              <p:cNvPr id="40" name="矩形 39"/>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83615" y="76118"/>
              <a:ext cx="458995" cy="441964"/>
              <a:chOff x="83377" y="76118"/>
              <a:chExt cx="458995" cy="441964"/>
            </a:xfrm>
          </p:grpSpPr>
          <p:sp>
            <p:nvSpPr>
              <p:cNvPr id="37" name="矩形 3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矩形 3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竖排标题 1"/>
          <p:cNvSpPr>
            <a:spLocks noGrp="1"/>
          </p:cNvSpPr>
          <p:nvPr>
            <p:ph type="title" orient="vert"/>
            <p:custDataLst>
              <p:tags r:id="rId9"/>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2"/>
            </p:custDataLst>
          </p:nvPr>
        </p:nvGrpSpPr>
        <p:grpSpPr>
          <a:xfrm>
            <a:off x="83615" y="76118"/>
            <a:ext cx="12025008" cy="441964"/>
            <a:chOff x="83615" y="76118"/>
            <a:chExt cx="12025008" cy="441964"/>
          </a:xfrm>
        </p:grpSpPr>
        <p:grpSp>
          <p:nvGrpSpPr>
            <p:cNvPr id="26" name="组合 25"/>
            <p:cNvGrpSpPr/>
            <p:nvPr userDrawn="1"/>
          </p:nvGrpSpPr>
          <p:grpSpPr>
            <a:xfrm>
              <a:off x="11630919" y="76118"/>
              <a:ext cx="477704" cy="441964"/>
              <a:chOff x="11310600" y="2390804"/>
              <a:chExt cx="1836034" cy="1698669"/>
            </a:xfrm>
          </p:grpSpPr>
          <p:sp>
            <p:nvSpPr>
              <p:cNvPr id="31" name="矩形 30"/>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userDrawn="1"/>
          </p:nvGrpSpPr>
          <p:grpSpPr>
            <a:xfrm>
              <a:off x="83615" y="76118"/>
              <a:ext cx="458995" cy="441964"/>
              <a:chOff x="83377" y="76118"/>
              <a:chExt cx="458995" cy="441964"/>
            </a:xfrm>
          </p:grpSpPr>
          <p:sp>
            <p:nvSpPr>
              <p:cNvPr id="28" name="矩形 2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20" name="任意多边形: 形状 19"/>
          <p:cNvSpPr/>
          <p:nvPr userDrawn="1">
            <p:custDataLst>
              <p:tags r:id="rId2"/>
            </p:custDataLst>
          </p:nvPr>
        </p:nvSpPr>
        <p:spPr>
          <a:xfrm>
            <a:off x="9826744" y="5572676"/>
            <a:ext cx="1592580" cy="883920"/>
          </a:xfrm>
          <a:custGeom>
            <a:avLst/>
            <a:gdLst>
              <a:gd name="connsiteX0" fmla="*/ 75444 w 1592580"/>
              <a:gd name="connsiteY0" fmla="*/ 61420 h 883920"/>
              <a:gd name="connsiteX1" fmla="*/ 75444 w 1592580"/>
              <a:gd name="connsiteY1" fmla="*/ 822500 h 883920"/>
              <a:gd name="connsiteX2" fmla="*/ 1538484 w 1592580"/>
              <a:gd name="connsiteY2" fmla="*/ 822500 h 883920"/>
              <a:gd name="connsiteX3" fmla="*/ 1538484 w 1592580"/>
              <a:gd name="connsiteY3" fmla="*/ 61420 h 883920"/>
              <a:gd name="connsiteX4" fmla="*/ 0 w 1592580"/>
              <a:gd name="connsiteY4" fmla="*/ 0 h 883920"/>
              <a:gd name="connsiteX5" fmla="*/ 1592580 w 1592580"/>
              <a:gd name="connsiteY5" fmla="*/ 0 h 883920"/>
              <a:gd name="connsiteX6" fmla="*/ 1592580 w 1592580"/>
              <a:gd name="connsiteY6" fmla="*/ 883920 h 883920"/>
              <a:gd name="connsiteX7" fmla="*/ 0 w 1592580"/>
              <a:gd name="connsiteY7"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2580" h="883920">
                <a:moveTo>
                  <a:pt x="75444" y="61420"/>
                </a:moveTo>
                <a:lnTo>
                  <a:pt x="75444" y="822500"/>
                </a:lnTo>
                <a:lnTo>
                  <a:pt x="1538484" y="822500"/>
                </a:lnTo>
                <a:lnTo>
                  <a:pt x="1538484" y="61420"/>
                </a:lnTo>
                <a:close/>
                <a:moveTo>
                  <a:pt x="0" y="0"/>
                </a:moveTo>
                <a:lnTo>
                  <a:pt x="1592580" y="0"/>
                </a:lnTo>
                <a:lnTo>
                  <a:pt x="1592580" y="883920"/>
                </a:lnTo>
                <a:lnTo>
                  <a:pt x="0" y="88392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L 形 20"/>
          <p:cNvSpPr/>
          <p:nvPr userDrawn="1">
            <p:custDataLst>
              <p:tags r:id="rId3"/>
            </p:custDataLst>
          </p:nvPr>
        </p:nvSpPr>
        <p:spPr>
          <a:xfrm rot="5400000">
            <a:off x="1013579" y="480221"/>
            <a:ext cx="1717998" cy="1717998"/>
          </a:xfrm>
          <a:prstGeom prst="corner">
            <a:avLst>
              <a:gd name="adj1" fmla="val 7113"/>
              <a:gd name="adj2" fmla="val 7705"/>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userDrawn="1">
            <p:custDataLst>
              <p:tags r:id="rId4"/>
            </p:custDataLst>
          </p:nvPr>
        </p:nvSpPr>
        <p:spPr>
          <a:xfrm>
            <a:off x="1133475"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5"/>
            </p:custDataLst>
          </p:nvPr>
        </p:nvSpPr>
        <p:spPr>
          <a:xfrm>
            <a:off x="10013770" y="237988"/>
            <a:ext cx="1717998" cy="17179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6"/>
            </p:custDataLst>
          </p:nvPr>
        </p:nvSpPr>
        <p:spPr>
          <a:xfrm>
            <a:off x="10504365" y="5123096"/>
            <a:ext cx="464820" cy="449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7"/>
            </p:custDataLst>
          </p:nvPr>
        </p:nvSpPr>
        <p:spPr>
          <a:xfrm>
            <a:off x="0" y="4638965"/>
            <a:ext cx="2231400" cy="22098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userDrawn="1">
            <p:custDataLst>
              <p:tags r:id="rId8"/>
            </p:custDataLst>
          </p:nvPr>
        </p:nvSpPr>
        <p:spPr>
          <a:xfrm>
            <a:off x="1397665" y="852018"/>
            <a:ext cx="9642207" cy="5159882"/>
          </a:xfrm>
          <a:custGeom>
            <a:avLst/>
            <a:gdLst>
              <a:gd name="connsiteX0" fmla="*/ 97971 w 9642207"/>
              <a:gd name="connsiteY0" fmla="*/ 50324 h 5159882"/>
              <a:gd name="connsiteX1" fmla="*/ 97971 w 9642207"/>
              <a:gd name="connsiteY1" fmla="*/ 5106648 h 5159882"/>
              <a:gd name="connsiteX2" fmla="*/ 9568543 w 9642207"/>
              <a:gd name="connsiteY2" fmla="*/ 5106648 h 5159882"/>
              <a:gd name="connsiteX3" fmla="*/ 9568543 w 9642207"/>
              <a:gd name="connsiteY3" fmla="*/ 50324 h 5159882"/>
              <a:gd name="connsiteX4" fmla="*/ 0 w 9642207"/>
              <a:gd name="connsiteY4" fmla="*/ 0 h 5159882"/>
              <a:gd name="connsiteX5" fmla="*/ 9642207 w 9642207"/>
              <a:gd name="connsiteY5" fmla="*/ 0 h 5159882"/>
              <a:gd name="connsiteX6" fmla="*/ 9642207 w 9642207"/>
              <a:gd name="connsiteY6" fmla="*/ 5159882 h 5159882"/>
              <a:gd name="connsiteX7" fmla="*/ 0 w 9642207"/>
              <a:gd name="connsiteY7" fmla="*/ 5159882 h 51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2207" h="5159882">
                <a:moveTo>
                  <a:pt x="97971" y="50324"/>
                </a:moveTo>
                <a:lnTo>
                  <a:pt x="97971" y="5106648"/>
                </a:lnTo>
                <a:lnTo>
                  <a:pt x="9568543" y="5106648"/>
                </a:lnTo>
                <a:lnTo>
                  <a:pt x="9568543" y="50324"/>
                </a:lnTo>
                <a:close/>
                <a:moveTo>
                  <a:pt x="0" y="0"/>
                </a:moveTo>
                <a:lnTo>
                  <a:pt x="9642207" y="0"/>
                </a:lnTo>
                <a:lnTo>
                  <a:pt x="9642207" y="5159882"/>
                </a:lnTo>
                <a:lnTo>
                  <a:pt x="0" y="515988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矩形 26"/>
          <p:cNvSpPr/>
          <p:nvPr userDrawn="1">
            <p:custDataLst>
              <p:tags r:id="rId9"/>
            </p:custDataLst>
          </p:nvPr>
        </p:nvSpPr>
        <p:spPr>
          <a:xfrm>
            <a:off x="1119087" y="5400675"/>
            <a:ext cx="942975"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3"/>
            </p:custDataLst>
          </p:nvPr>
        </p:nvSpPr>
        <p:spPr>
          <a:xfrm>
            <a:off x="3413125" y="2395220"/>
            <a:ext cx="5365750" cy="1475740"/>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8" name="矩形 7"/>
          <p:cNvSpPr/>
          <p:nvPr userDrawn="1">
            <p:custDataLst>
              <p:tags r:id="rId14"/>
            </p:custDataLst>
          </p:nvPr>
        </p:nvSpPr>
        <p:spPr>
          <a:xfrm>
            <a:off x="3413760" y="4023995"/>
            <a:ext cx="5365750" cy="45974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00000"/>
              </a:lnSpc>
            </a:pPr>
            <a:endParaRPr lang="zh-CN" altLang="en-US"/>
          </a:p>
        </p:txBody>
      </p:sp>
      <p:sp>
        <p:nvSpPr>
          <p:cNvPr id="7" name="文本占位符 6"/>
          <p:cNvSpPr>
            <a:spLocks noGrp="1"/>
          </p:cNvSpPr>
          <p:nvPr>
            <p:ph type="body" idx="14" hasCustomPrompt="1"/>
            <p:custDataLst>
              <p:tags r:id="rId15"/>
            </p:custDataLst>
          </p:nvPr>
        </p:nvSpPr>
        <p:spPr>
          <a:xfrm>
            <a:off x="3413760" y="4034790"/>
            <a:ext cx="5365115" cy="448945"/>
          </a:xfrm>
        </p:spPr>
        <p:txBody>
          <a:bodyPr vert="horz" wrap="square" lIns="90170" tIns="46990" rIns="90170" bIns="46990" rtlCol="0" anchor="ctr"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25" name="组合 24"/>
          <p:cNvGrpSpPr/>
          <p:nvPr userDrawn="1">
            <p:custDataLst>
              <p:tags r:id="rId6"/>
            </p:custDataLst>
          </p:nvPr>
        </p:nvGrpSpPr>
        <p:grpSpPr>
          <a:xfrm rot="0">
            <a:off x="11630660" y="76200"/>
            <a:ext cx="477520" cy="441960"/>
            <a:chOff x="11310600" y="2390804"/>
            <a:chExt cx="1836034" cy="1698669"/>
          </a:xfrm>
        </p:grpSpPr>
        <p:sp>
          <p:nvSpPr>
            <p:cNvPr id="30" name="矩形 29"/>
            <p:cNvSpPr/>
            <p:nvPr userDrawn="1">
              <p:custDataLst>
                <p:tags r:id="rId7"/>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custDataLst>
                <p:tags r:id="rId8"/>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9"/>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custDataLst>
              <p:tags r:id="rId10"/>
            </p:custDataLst>
          </p:nvPr>
        </p:nvGrpSpPr>
        <p:grpSpPr>
          <a:xfrm rot="0">
            <a:off x="83820" y="76200"/>
            <a:ext cx="459105" cy="441960"/>
            <a:chOff x="83377" y="76118"/>
            <a:chExt cx="458995" cy="441964"/>
          </a:xfrm>
        </p:grpSpPr>
        <p:sp>
          <p:nvSpPr>
            <p:cNvPr id="27" name="矩形 26"/>
            <p:cNvSpPr/>
            <p:nvPr>
              <p:custDataLst>
                <p:tags r:id="rId11"/>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2"/>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custDataLst>
                <p:tags r:id="rId13"/>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28" name="组合 27"/>
          <p:cNvGrpSpPr/>
          <p:nvPr userDrawn="1">
            <p:custDataLst>
              <p:tags r:id="rId8"/>
            </p:custDataLst>
          </p:nvPr>
        </p:nvGrpSpPr>
        <p:grpSpPr>
          <a:xfrm rot="0">
            <a:off x="11630660" y="76200"/>
            <a:ext cx="477520" cy="441960"/>
            <a:chOff x="11310600" y="2390804"/>
            <a:chExt cx="1836034" cy="1698669"/>
          </a:xfrm>
        </p:grpSpPr>
        <p:sp>
          <p:nvSpPr>
            <p:cNvPr id="33" name="矩形 32"/>
            <p:cNvSpPr/>
            <p:nvPr userDrawn="1">
              <p:custDataLst>
                <p:tags r:id="rId9"/>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10"/>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11"/>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userDrawn="1">
            <p:custDataLst>
              <p:tags r:id="rId12"/>
            </p:custDataLst>
          </p:nvPr>
        </p:nvGrpSpPr>
        <p:grpSpPr>
          <a:xfrm rot="0">
            <a:off x="83820" y="76200"/>
            <a:ext cx="459105" cy="441960"/>
            <a:chOff x="83377" y="76118"/>
            <a:chExt cx="458995" cy="441964"/>
          </a:xfrm>
        </p:grpSpPr>
        <p:sp>
          <p:nvSpPr>
            <p:cNvPr id="30" name="矩形 29"/>
            <p:cNvSpPr/>
            <p:nvPr>
              <p:custDataLst>
                <p:tags r:id="rId13"/>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14"/>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custDataLst>
                <p:tags r:id="rId15"/>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1" name="组合 10"/>
          <p:cNvGrpSpPr/>
          <p:nvPr userDrawn="1">
            <p:custDataLst>
              <p:tags r:id="rId9"/>
            </p:custDataLst>
          </p:nvPr>
        </p:nvGrpSpPr>
        <p:grpSpPr>
          <a:xfrm>
            <a:off x="11630919" y="76118"/>
            <a:ext cx="477704" cy="441964"/>
            <a:chOff x="11310600" y="2390804"/>
            <a:chExt cx="1836034" cy="1698669"/>
          </a:xfrm>
        </p:grpSpPr>
        <p:sp>
          <p:nvSpPr>
            <p:cNvPr id="12" name="矩形 11"/>
            <p:cNvSpPr/>
            <p:nvPr userDrawn="1">
              <p:custDataLst>
                <p:tags r:id="rId10"/>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11"/>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2"/>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47" name="组合 46"/>
          <p:cNvGrpSpPr/>
          <p:nvPr userDrawn="1">
            <p:custDataLst>
              <p:tags r:id="rId9"/>
            </p:custDataLst>
          </p:nvPr>
        </p:nvGrpSpPr>
        <p:grpSpPr>
          <a:xfrm rot="0">
            <a:off x="11630660" y="76200"/>
            <a:ext cx="477520" cy="441960"/>
            <a:chOff x="11310600" y="2390804"/>
            <a:chExt cx="1836034" cy="1698669"/>
          </a:xfrm>
        </p:grpSpPr>
        <p:sp>
          <p:nvSpPr>
            <p:cNvPr id="52" name="矩形 51"/>
            <p:cNvSpPr/>
            <p:nvPr userDrawn="1">
              <p:custDataLst>
                <p:tags r:id="rId10"/>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custDataLst>
                <p:tags r:id="rId11"/>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custDataLst>
                <p:tags r:id="rId12"/>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userDrawn="1">
            <p:custDataLst>
              <p:tags r:id="rId13"/>
            </p:custDataLst>
          </p:nvPr>
        </p:nvGrpSpPr>
        <p:grpSpPr>
          <a:xfrm rot="0">
            <a:off x="83820" y="76200"/>
            <a:ext cx="459105" cy="441960"/>
            <a:chOff x="83377" y="76118"/>
            <a:chExt cx="458995" cy="441964"/>
          </a:xfrm>
        </p:grpSpPr>
        <p:sp>
          <p:nvSpPr>
            <p:cNvPr id="49" name="矩形 48"/>
            <p:cNvSpPr/>
            <p:nvPr>
              <p:custDataLst>
                <p:tags r:id="rId14"/>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custDataLst>
                <p:tags r:id="rId15"/>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矩形 50"/>
            <p:cNvSpPr/>
            <p:nvPr>
              <p:custDataLst>
                <p:tags r:id="rId16"/>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9"/>
            </p:custDataLst>
          </p:nvPr>
        </p:nvGrpSpPr>
        <p:grpSpPr>
          <a:xfrm>
            <a:off x="11630919" y="76118"/>
            <a:ext cx="477704" cy="441964"/>
            <a:chOff x="11310600" y="2390804"/>
            <a:chExt cx="1836034" cy="1698669"/>
          </a:xfrm>
        </p:grpSpPr>
        <p:sp>
          <p:nvSpPr>
            <p:cNvPr id="13" name="矩形 12"/>
            <p:cNvSpPr/>
            <p:nvPr userDrawn="1">
              <p:custDataLst>
                <p:tags r:id="rId10"/>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1"/>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12"/>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5" name="组合 14"/>
          <p:cNvGrpSpPr/>
          <p:nvPr userDrawn="1">
            <p:custDataLst>
              <p:tags r:id="rId11"/>
            </p:custDataLst>
          </p:nvPr>
        </p:nvGrpSpPr>
        <p:grpSpPr>
          <a:xfrm rot="0">
            <a:off x="127635" y="6350000"/>
            <a:ext cx="438785" cy="405765"/>
            <a:chOff x="11310600" y="2390804"/>
            <a:chExt cx="1836034" cy="1698669"/>
          </a:xfrm>
        </p:grpSpPr>
        <p:sp>
          <p:nvSpPr>
            <p:cNvPr id="16" name="矩形 15"/>
            <p:cNvSpPr/>
            <p:nvPr userDrawn="1">
              <p:custDataLst>
                <p:tags r:id="rId1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1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1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userDrawn="1">
            <p:custDataLst>
              <p:tags r:id="rId15"/>
            </p:custDataLst>
          </p:nvPr>
        </p:nvGrpSpPr>
        <p:grpSpPr>
          <a:xfrm rot="0">
            <a:off x="11652885" y="6311265"/>
            <a:ext cx="459105" cy="441960"/>
            <a:chOff x="83377" y="76118"/>
            <a:chExt cx="458995" cy="441964"/>
          </a:xfrm>
        </p:grpSpPr>
        <p:sp>
          <p:nvSpPr>
            <p:cNvPr id="44" name="矩形 43"/>
            <p:cNvSpPr/>
            <p:nvPr>
              <p:custDataLst>
                <p:tags r:id="rId1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custDataLst>
                <p:tags r:id="rId1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p:cNvSpPr/>
            <p:nvPr>
              <p:custDataLst>
                <p:tags r:id="rId1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6" name="组合 15"/>
          <p:cNvGrpSpPr/>
          <p:nvPr userDrawn="1">
            <p:custDataLst>
              <p:tags r:id="rId3"/>
            </p:custDataLst>
          </p:nvPr>
        </p:nvGrpSpPr>
        <p:grpSpPr>
          <a:xfrm rot="0">
            <a:off x="219075" y="5740400"/>
            <a:ext cx="995680" cy="921385"/>
            <a:chOff x="11310600" y="2390804"/>
            <a:chExt cx="1836034" cy="1698669"/>
          </a:xfrm>
        </p:grpSpPr>
        <p:sp>
          <p:nvSpPr>
            <p:cNvPr id="17" name="矩形 16"/>
            <p:cNvSpPr/>
            <p:nvPr userDrawn="1">
              <p:custDataLst>
                <p:tags r:id="rId4"/>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5"/>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6"/>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custDataLst>
              <p:tags r:id="rId7"/>
            </p:custDataLst>
          </p:nvPr>
        </p:nvGrpSpPr>
        <p:grpSpPr>
          <a:xfrm rot="0">
            <a:off x="10913745" y="5764530"/>
            <a:ext cx="931545" cy="897255"/>
            <a:chOff x="83377" y="76118"/>
            <a:chExt cx="458995" cy="441964"/>
          </a:xfrm>
        </p:grpSpPr>
        <p:sp>
          <p:nvSpPr>
            <p:cNvPr id="23" name="矩形 22"/>
            <p:cNvSpPr/>
            <p:nvPr>
              <p:custDataLst>
                <p:tags r:id="rId8"/>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9"/>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custDataLst>
                <p:tags r:id="rId10"/>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1"/>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背景图案&#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
        <p:nvSpPr>
          <p:cNvPr id="2" name="标题 2"/>
          <p:cNvSpPr/>
          <p:nvPr>
            <p:ph type="ctrTitle" idx="1" hasCustomPrompt="1"/>
            <p:custDataLst>
              <p:tags r:id="rId4"/>
            </p:custDataLst>
          </p:nvPr>
        </p:nvSpPr>
        <p:spPr>
          <a:xfrm>
            <a:off x="2153285" y="2343451"/>
            <a:ext cx="7885836" cy="1626893"/>
          </a:xfrm>
          <a:noFill/>
        </p:spPr>
        <p:txBody>
          <a:bodyPr vert="horz" wrap="square" lIns="0" tIns="0" rIns="0" bIns="0" rtlCol="0" anchor="ctr" anchorCtr="0">
            <a:normAutofit/>
          </a:bodyPr>
          <a:lstStyle>
            <a:lvl1pPr marL="0" marR="0" algn="ctr" defTabSz="914400" rtl="0" eaLnBrk="1" fontAlgn="auto" latinLnBrk="0" hangingPunct="0">
              <a:lnSpc>
                <a:spcPct val="100000"/>
              </a:lnSpc>
              <a:spcBef>
                <a:spcPts val="0"/>
              </a:spcBef>
              <a:spcAft>
                <a:spcPts val="0"/>
              </a:spcAft>
              <a:buClrTx/>
              <a:buSzTx/>
              <a:buFontTx/>
              <a:buNone/>
              <a:defRPr kumimoji="0" lang="zh-CN" altLang="en-US" sz="9800" b="0" i="0" u="none" strike="noStrike" kern="0" cap="none" spc="0" normalizeH="0" baseline="0" noProof="1" dirty="0">
                <a:ln>
                  <a:noFill/>
                </a:ln>
                <a:solidFill>
                  <a:srgbClr val="000000"/>
                </a:solidFill>
                <a:effectLst/>
                <a:uFillTx/>
                <a:latin typeface="Arial" panose="020B0604020202020204" pitchFamily="34" charset="0"/>
                <a:ea typeface="汉仪粗黑 简" charset="0"/>
                <a:cs typeface="+mj-cs"/>
              </a:defRPr>
            </a:lvl1pPr>
          </a:lstStyle>
          <a:p>
            <a:pPr lvl="0"/>
            <a:r>
              <a:rPr>
                <a:sym typeface="+mn-ea"/>
              </a:rPr>
              <a:t>编辑标题</a:t>
            </a:r>
            <a:endParaRPr>
              <a:sym typeface="+mn-ea"/>
            </a:endParaRPr>
          </a:p>
        </p:txBody>
      </p:sp>
      <p:sp>
        <p:nvSpPr>
          <p:cNvPr id="4" name="副标题 3"/>
          <p:cNvSpPr/>
          <p:nvPr>
            <p:ph type="subTitle" idx="2" hasCustomPrompt="1"/>
            <p:custDataLst>
              <p:tags r:id="rId5"/>
            </p:custDataLst>
          </p:nvPr>
        </p:nvSpPr>
        <p:spPr>
          <a:xfrm>
            <a:off x="7181131" y="3994323"/>
            <a:ext cx="2222121" cy="489613"/>
          </a:xfrm>
          <a:noFill/>
        </p:spPr>
        <p:txBody>
          <a:bodyPr vert="horz" wrap="square" lIns="0" tIns="0" rIns="0" bIns="0" rtlCol="0" anchor="ctr">
            <a:normAutofit/>
          </a:bodyPr>
          <a:lstStyle>
            <a:lvl1pPr marL="0" marR="0" indent="-228600" algn="ctr" defTabSz="914400" rtl="0" eaLnBrk="1" fontAlgn="auto" latinLnBrk="0" hangingPunct="0">
              <a:lnSpc>
                <a:spcPct val="100000"/>
              </a:lnSpc>
              <a:spcBef>
                <a:spcPts val="0"/>
              </a:spcBef>
              <a:spcAft>
                <a:spcPts val="0"/>
              </a:spcAft>
              <a:buClrTx/>
              <a:buSzTx/>
              <a:buFontTx/>
              <a:buNone/>
              <a:defRPr kumimoji="0" lang="zh-CN" altLang="en-US" sz="3100" b="0" i="0" u="none" strike="noStrike" kern="0" cap="none" spc="300" normalizeH="0" baseline="0" noProof="1" dirty="0">
                <a:ln>
                  <a:noFill/>
                </a:ln>
                <a:solidFill>
                  <a:schemeClr val="dk1">
                    <a:lumMod val="85000"/>
                    <a:lumOff val="15000"/>
                  </a:schemeClr>
                </a:solidFill>
                <a:effectLst/>
                <a:uFillTx/>
                <a:latin typeface="Arial" panose="020B0604020202020204" pitchFamily="34" charset="0"/>
                <a:ea typeface="汉仪粗简黑简" panose="00020600040101010101" charset="-122"/>
                <a:cs typeface="+mj-cs"/>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形用户界面, 文本, 应用程序, 聊天或短信&#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
        <p:nvSpPr>
          <p:cNvPr id="7" name="标题 6"/>
          <p:cNvSpPr txBox="1"/>
          <p:nvPr>
            <p:ph type="title" idx="2" hasCustomPrompt="1"/>
            <p:custDataLst>
              <p:tags r:id="rId4"/>
            </p:custDataLst>
          </p:nvPr>
        </p:nvSpPr>
        <p:spPr>
          <a:xfrm>
            <a:off x="2994660" y="3677634"/>
            <a:ext cx="7784392" cy="1164988"/>
          </a:xfrm>
          <a:noFill/>
          <a:ln>
            <a:noFill/>
          </a:ln>
        </p:spPr>
        <p:txBody>
          <a:bodyPr wrap="square" rtlCol="0" anchor="t" anchorCtr="0">
            <a:normAutofit/>
          </a:bodyPr>
          <a:lstStyle>
            <a:lvl1pPr marL="0" marR="0" algn="l" defTabSz="914400" rtl="0" eaLnBrk="1" fontAlgn="auto" latinLnBrk="0" hangingPunct="1">
              <a:lnSpc>
                <a:spcPct val="100000"/>
              </a:lnSpc>
              <a:buClrTx/>
              <a:buSzTx/>
              <a:buFontTx/>
              <a:buNone/>
              <a:defRPr kumimoji="1" lang="zh-CN" altLang="en-US" sz="6000" b="1" i="0" u="none" strike="noStrike" kern="1200" cap="none" spc="600" normalizeH="0" baseline="0" noProof="1"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r>
              <a:rPr>
                <a:sym typeface="+mn-ea"/>
              </a:rPr>
              <a:t>点击此处添加大标题</a:t>
            </a:r>
            <a:endParaRPr>
              <a:sym typeface="+mn-e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粗简黑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粗简黑简" panose="00020600040101010101" charset="-122"/>
              </a:defRPr>
            </a:lvl1pPr>
            <a:lvl2pPr eaLnBrk="1" fontAlgn="auto" latinLnBrk="0" hangingPunct="1">
              <a:defRPr sz="1600">
                <a:solidFill>
                  <a:schemeClr val="tx1"/>
                </a:solidFill>
                <a:latin typeface="Arial" panose="020B0604020202020204" pitchFamily="34" charset="0"/>
                <a:ea typeface="汉仪粗简黑简" panose="00020600040101010101" charset="-122"/>
              </a:defRPr>
            </a:lvl2pPr>
            <a:lvl3pPr eaLnBrk="1" fontAlgn="auto" latinLnBrk="0" hangingPunct="1">
              <a:defRPr sz="1600">
                <a:solidFill>
                  <a:schemeClr val="tx1"/>
                </a:solidFill>
                <a:latin typeface="Arial" panose="020B0604020202020204" pitchFamily="34" charset="0"/>
                <a:ea typeface="汉仪粗简黑简" panose="00020600040101010101" charset="-122"/>
              </a:defRPr>
            </a:lvl3pPr>
            <a:lvl4pPr eaLnBrk="1" fontAlgn="auto" latinLnBrk="0" hangingPunct="1">
              <a:defRPr sz="1600">
                <a:solidFill>
                  <a:schemeClr val="tx1"/>
                </a:solidFill>
                <a:latin typeface="Arial" panose="020B0604020202020204" pitchFamily="34" charset="0"/>
                <a:ea typeface="汉仪粗简黑简" panose="00020600040101010101" charset="-122"/>
              </a:defRPr>
            </a:lvl4pPr>
            <a:lvl5pPr eaLnBrk="1" fontAlgn="auto" latinLnBrk="0" hangingPunct="1">
              <a:defRPr sz="160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粗简黑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粗简黑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图表&#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粗简黑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汉仪粗简黑简"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粗简黑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粗简黑简" panose="00020600040101010101" charset="-122"/>
              </a:defRPr>
            </a:lvl1pPr>
            <a:lvl2pPr indent="0" eaLnBrk="1" fontAlgn="auto" latinLnBrk="0" hangingPunct="1">
              <a:defRPr>
                <a:solidFill>
                  <a:schemeClr val="tx1"/>
                </a:solidFill>
                <a:latin typeface="Arial" panose="020B0604020202020204" pitchFamily="34" charset="0"/>
                <a:ea typeface="汉仪粗简黑简" panose="00020600040101010101" charset="-122"/>
              </a:defRPr>
            </a:lvl2pPr>
            <a:lvl3pPr indent="0" eaLnBrk="1" fontAlgn="auto" latinLnBrk="0" hangingPunct="1">
              <a:defRPr>
                <a:solidFill>
                  <a:schemeClr val="tx1"/>
                </a:solidFill>
                <a:latin typeface="Arial" panose="020B0604020202020204" pitchFamily="34" charset="0"/>
                <a:ea typeface="汉仪粗简黑简" panose="00020600040101010101" charset="-122"/>
              </a:defRPr>
            </a:lvl3pPr>
            <a:lvl4pPr indent="0" eaLnBrk="1" fontAlgn="auto" latinLnBrk="0" hangingPunct="1">
              <a:defRPr>
                <a:solidFill>
                  <a:schemeClr val="tx1"/>
                </a:solidFill>
                <a:latin typeface="Arial" panose="020B0604020202020204" pitchFamily="34" charset="0"/>
                <a:ea typeface="汉仪粗简黑简" panose="00020600040101010101" charset="-122"/>
              </a:defRPr>
            </a:lvl4pPr>
            <a:lvl5pPr indent="0" eaLnBrk="1" fontAlgn="auto" latinLnBrk="0" hangingPunct="1">
              <a:defRPr>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汉仪粗简黑简" panose="00020600040101010101" charset="-122"/>
              </a:defRPr>
            </a:lvl1pPr>
            <a:lvl2pPr>
              <a:defRPr>
                <a:solidFill>
                  <a:schemeClr val="tx1"/>
                </a:solidFill>
                <a:latin typeface="Arial" panose="020B0604020202020204" pitchFamily="34" charset="0"/>
                <a:ea typeface="汉仪粗简黑简" panose="00020600040101010101" charset="-122"/>
              </a:defRPr>
            </a:lvl2pPr>
            <a:lvl3pPr>
              <a:defRPr>
                <a:solidFill>
                  <a:schemeClr val="tx1"/>
                </a:solidFill>
                <a:latin typeface="Arial" panose="020B0604020202020204" pitchFamily="34" charset="0"/>
                <a:ea typeface="汉仪粗简黑简" panose="00020600040101010101" charset="-122"/>
              </a:defRPr>
            </a:lvl3pPr>
            <a:lvl4pPr>
              <a:defRPr>
                <a:solidFill>
                  <a:schemeClr val="tx1"/>
                </a:solidFill>
                <a:latin typeface="Arial" panose="020B0604020202020204" pitchFamily="34" charset="0"/>
                <a:ea typeface="汉仪粗简黑简" panose="00020600040101010101" charset="-122"/>
              </a:defRPr>
            </a:lvl4pPr>
            <a:lvl5pPr>
              <a:defRPr>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背景图案&#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a:p>
        </p:txBody>
      </p:sp>
      <p:sp>
        <p:nvSpPr>
          <p:cNvPr id="6" name="标题 2"/>
          <p:cNvSpPr/>
          <p:nvPr>
            <p:ph type="title" idx="1" hasCustomPrompt="1"/>
            <p:custDataLst>
              <p:tags r:id="rId4"/>
            </p:custDataLst>
          </p:nvPr>
        </p:nvSpPr>
        <p:spPr>
          <a:xfrm>
            <a:off x="2153285" y="2343451"/>
            <a:ext cx="7885836" cy="1626893"/>
          </a:xfrm>
          <a:noFill/>
        </p:spPr>
        <p:txBody>
          <a:bodyPr vert="horz" wrap="square" lIns="0" tIns="0" rIns="0" bIns="0" rtlCol="0" anchor="ctr" anchorCtr="0">
            <a:normAutofit/>
          </a:bodyPr>
          <a:lstStyle>
            <a:lvl1pPr marL="0" marR="0" algn="ctr" defTabSz="914400" rtl="0" eaLnBrk="1" fontAlgn="auto" latinLnBrk="0" hangingPunct="0">
              <a:lnSpc>
                <a:spcPct val="100000"/>
              </a:lnSpc>
              <a:spcBef>
                <a:spcPts val="0"/>
              </a:spcBef>
              <a:spcAft>
                <a:spcPts val="0"/>
              </a:spcAft>
              <a:buClrTx/>
              <a:buSzTx/>
              <a:buFontTx/>
              <a:buNone/>
              <a:defRPr kumimoji="0" lang="zh-CN" altLang="en-US" sz="9800" b="0" i="0" u="none" strike="noStrike" kern="0" cap="none" spc="0" normalizeH="0" baseline="0" noProof="1" dirty="0">
                <a:ln>
                  <a:noFill/>
                </a:ln>
                <a:solidFill>
                  <a:srgbClr val="000000"/>
                </a:solidFill>
                <a:effectLst/>
                <a:uFillTx/>
                <a:latin typeface="Arial" panose="020B0604020202020204" pitchFamily="34" charset="0"/>
                <a:ea typeface="汉仪粗黑 简" charset="0"/>
                <a:cs typeface="汉仪粗黑 简" charset="0"/>
              </a:defRPr>
            </a:lvl1pPr>
          </a:lstStyle>
          <a:p>
            <a:pPr lvl="0"/>
            <a:r>
              <a:rPr>
                <a:sym typeface="+mn-ea"/>
              </a:rPr>
              <a:t>编辑标题</a:t>
            </a:r>
            <a:endParaRPr>
              <a:sym typeface="+mn-ea"/>
            </a:endParaRPr>
          </a:p>
        </p:txBody>
      </p:sp>
      <p:sp>
        <p:nvSpPr>
          <p:cNvPr id="7" name="文本占位符 3"/>
          <p:cNvSpPr/>
          <p:nvPr>
            <p:ph type="body" idx="2" hasCustomPrompt="1"/>
            <p:custDataLst>
              <p:tags r:id="rId5"/>
            </p:custDataLst>
          </p:nvPr>
        </p:nvSpPr>
        <p:spPr>
          <a:xfrm>
            <a:off x="7181131" y="3994323"/>
            <a:ext cx="2222121" cy="489613"/>
          </a:xfrm>
          <a:noFill/>
        </p:spPr>
        <p:txBody>
          <a:bodyPr vert="horz" wrap="square" lIns="0" tIns="0" rIns="0" bIns="0" rtlCol="0" anchor="ctr">
            <a:normAutofit/>
          </a:bodyPr>
          <a:lstStyle>
            <a:lvl1pPr marL="0" marR="0" indent="-228600" algn="ctr" defTabSz="914400" rtl="0" eaLnBrk="1" fontAlgn="auto" latinLnBrk="0" hangingPunct="0">
              <a:lnSpc>
                <a:spcPct val="100000"/>
              </a:lnSpc>
              <a:spcBef>
                <a:spcPts val="0"/>
              </a:spcBef>
              <a:spcAft>
                <a:spcPts val="0"/>
              </a:spcAft>
              <a:buClrTx/>
              <a:buSzTx/>
              <a:buFontTx/>
              <a:buNone/>
              <a:defRPr kumimoji="0" lang="zh-CN" altLang="en-US" sz="3100" b="0" i="0" u="none" strike="noStrike" kern="0" cap="none" spc="300" normalizeH="0" baseline="0" noProof="1" dirty="0">
                <a:ln>
                  <a:noFill/>
                </a:ln>
                <a:solidFill>
                  <a:schemeClr val="dk1">
                    <a:lumMod val="85000"/>
                    <a:lumOff val="15000"/>
                  </a:schemeClr>
                </a:solidFill>
                <a:effectLst/>
                <a:uFillTx/>
                <a:latin typeface="Arial" panose="020B0604020202020204" pitchFamily="34" charset="0"/>
                <a:ea typeface="汉仪粗简黑简" panose="00020600040101010101" charset="-122"/>
                <a:cs typeface="+mj-cs"/>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6" name="矩形 5"/>
          <p:cNvSpPr/>
          <p:nvPr>
            <p:custDataLst>
              <p:tags r:id="rId4"/>
            </p:custDataLst>
          </p:nvPr>
        </p:nvSpPr>
        <p:spPr>
          <a:xfrm>
            <a:off x="0"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6" name="矩形 5"/>
          <p:cNvSpPr/>
          <p:nvPr>
            <p:custDataLst>
              <p:tags r:id="rId4"/>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6" name="矩形 5"/>
          <p:cNvSpPr/>
          <p:nvPr>
            <p:custDataLst>
              <p:tags r:id="rId4"/>
            </p:custDataLst>
          </p:nvPr>
        </p:nvSpPr>
        <p:spPr>
          <a:xfrm>
            <a:off x="0" y="5029201"/>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descr="图形用户界面, 文本, 应用程序&#10;&#10;描述已自动生成"/>
          <p:cNvPicPr>
            <a:picLocks noChangeAspect="1"/>
          </p:cNvPicPr>
          <p:nvPr>
            <p:custDataLst>
              <p:tags r:id="rId2"/>
            </p:custDataLst>
          </p:nvPr>
        </p:nvPicPr>
        <p:blipFill>
          <a:blip r:embed="rId3"/>
          <a:stretch>
            <a:fillRect/>
          </a:stretch>
        </p:blipFill>
        <p:spPr>
          <a:xfrm>
            <a:off x="-37" y="0"/>
            <a:ext cx="12192075" cy="6858000"/>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5" Type="http://schemas.openxmlformats.org/officeDocument/2006/relationships/theme" Target="../theme/theme2.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slideLayout" Target="../slideLayouts/slideLayout12.xml"/><Relationship Id="rId19" Type="http://schemas.openxmlformats.org/officeDocument/2006/relationships/tags" Target="../tags/tag220.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2" Type="http://schemas.openxmlformats.org/officeDocument/2006/relationships/theme" Target="../theme/theme3.xml"/><Relationship Id="rId21" Type="http://schemas.openxmlformats.org/officeDocument/2006/relationships/tags" Target="../tags/tag296.xml"/><Relationship Id="rId20" Type="http://schemas.openxmlformats.org/officeDocument/2006/relationships/tags" Target="../tags/tag295.xml"/><Relationship Id="rId2" Type="http://schemas.openxmlformats.org/officeDocument/2006/relationships/slideLayout" Target="../slideLayouts/slideLayout30.xml"/><Relationship Id="rId19" Type="http://schemas.openxmlformats.org/officeDocument/2006/relationships/tags" Target="../tags/tag294.xml"/><Relationship Id="rId18" Type="http://schemas.openxmlformats.org/officeDocument/2006/relationships/slideLayout" Target="../slideLayouts/slideLayout46.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粗简黑简" panose="00020600040101010101" charset="-122"/>
                <a:cs typeface="汉仪粗简黑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粗简黑简" panose="00020600040101010101" charset="-122"/>
                <a:cs typeface="汉仪粗简黑简" panose="00020600040101010101"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粗简黑简" panose="00020600040101010101" charset="-122"/>
                <a:cs typeface="汉仪粗简黑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粗简黑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粗简黑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粗简黑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粗简黑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粗简黑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301.xml"/><Relationship Id="rId7" Type="http://schemas.openxmlformats.org/officeDocument/2006/relationships/image" Target="../media/image6.png"/><Relationship Id="rId6" Type="http://schemas.openxmlformats.org/officeDocument/2006/relationships/tags" Target="../tags/tag300.xml"/><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tags" Target="../tags/tag299.xml"/><Relationship Id="rId2" Type="http://schemas.openxmlformats.org/officeDocument/2006/relationships/tags" Target="../tags/tag298.xml"/><Relationship Id="rId10" Type="http://schemas.openxmlformats.org/officeDocument/2006/relationships/notesSlide" Target="../notesSlides/notesSlide1.xml"/><Relationship Id="rId1" Type="http://schemas.openxmlformats.org/officeDocument/2006/relationships/tags" Target="../tags/tag297.xml"/></Relationships>
</file>

<file path=ppt/slides/_rels/slide10.xml.rels><?xml version="1.0" encoding="UTF-8" standalone="yes"?>
<Relationships xmlns="http://schemas.openxmlformats.org/package/2006/relationships"><Relationship Id="rId9" Type="http://schemas.openxmlformats.org/officeDocument/2006/relationships/tags" Target="../tags/tag437.xml"/><Relationship Id="rId8" Type="http://schemas.openxmlformats.org/officeDocument/2006/relationships/tags" Target="../tags/tag436.xml"/><Relationship Id="rId7" Type="http://schemas.openxmlformats.org/officeDocument/2006/relationships/tags" Target="../tags/tag435.xml"/><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8" Type="http://schemas.openxmlformats.org/officeDocument/2006/relationships/slideLayout" Target="../slideLayouts/slideLayout17.xml"/><Relationship Id="rId17" Type="http://schemas.openxmlformats.org/officeDocument/2006/relationships/tags" Target="../tags/tag445.xml"/><Relationship Id="rId16" Type="http://schemas.openxmlformats.org/officeDocument/2006/relationships/tags" Target="../tags/tag444.xml"/><Relationship Id="rId15" Type="http://schemas.openxmlformats.org/officeDocument/2006/relationships/tags" Target="../tags/tag443.xml"/><Relationship Id="rId14" Type="http://schemas.openxmlformats.org/officeDocument/2006/relationships/tags" Target="../tags/tag442.xml"/><Relationship Id="rId13" Type="http://schemas.openxmlformats.org/officeDocument/2006/relationships/tags" Target="../tags/tag441.xml"/><Relationship Id="rId12" Type="http://schemas.openxmlformats.org/officeDocument/2006/relationships/tags" Target="../tags/tag440.xml"/><Relationship Id="rId11" Type="http://schemas.openxmlformats.org/officeDocument/2006/relationships/tags" Target="../tags/tag439.xml"/><Relationship Id="rId10" Type="http://schemas.openxmlformats.org/officeDocument/2006/relationships/tags" Target="../tags/tag438.xml"/><Relationship Id="rId1" Type="http://schemas.openxmlformats.org/officeDocument/2006/relationships/tags" Target="../tags/tag429.xml"/></Relationships>
</file>

<file path=ppt/slides/_rels/slide11.xml.rels><?xml version="1.0" encoding="UTF-8" standalone="yes"?>
<Relationships xmlns="http://schemas.openxmlformats.org/package/2006/relationships"><Relationship Id="rId9" Type="http://schemas.openxmlformats.org/officeDocument/2006/relationships/tags" Target="../tags/tag454.xml"/><Relationship Id="rId8" Type="http://schemas.openxmlformats.org/officeDocument/2006/relationships/tags" Target="../tags/tag453.xml"/><Relationship Id="rId7" Type="http://schemas.openxmlformats.org/officeDocument/2006/relationships/tags" Target="../tags/tag452.xml"/><Relationship Id="rId6" Type="http://schemas.openxmlformats.org/officeDocument/2006/relationships/tags" Target="../tags/tag451.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8" Type="http://schemas.openxmlformats.org/officeDocument/2006/relationships/slideLayout" Target="../slideLayouts/slideLayout17.xml"/><Relationship Id="rId17" Type="http://schemas.openxmlformats.org/officeDocument/2006/relationships/tags" Target="../tags/tag462.xml"/><Relationship Id="rId16" Type="http://schemas.openxmlformats.org/officeDocument/2006/relationships/tags" Target="../tags/tag461.xml"/><Relationship Id="rId15" Type="http://schemas.openxmlformats.org/officeDocument/2006/relationships/tags" Target="../tags/tag460.xml"/><Relationship Id="rId14" Type="http://schemas.openxmlformats.org/officeDocument/2006/relationships/tags" Target="../tags/tag459.xml"/><Relationship Id="rId13" Type="http://schemas.openxmlformats.org/officeDocument/2006/relationships/tags" Target="../tags/tag458.xml"/><Relationship Id="rId12" Type="http://schemas.openxmlformats.org/officeDocument/2006/relationships/tags" Target="../tags/tag457.xml"/><Relationship Id="rId11" Type="http://schemas.openxmlformats.org/officeDocument/2006/relationships/tags" Target="../tags/tag456.xml"/><Relationship Id="rId10" Type="http://schemas.openxmlformats.org/officeDocument/2006/relationships/tags" Target="../tags/tag455.xml"/><Relationship Id="rId1" Type="http://schemas.openxmlformats.org/officeDocument/2006/relationships/tags" Target="../tags/tag446.xml"/></Relationships>
</file>

<file path=ppt/slides/_rels/slide12.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3" Type="http://schemas.openxmlformats.org/officeDocument/2006/relationships/slideLayout" Target="../slideLayouts/slideLayout17.xml"/><Relationship Id="rId12" Type="http://schemas.openxmlformats.org/officeDocument/2006/relationships/tags" Target="../tags/tag474.xml"/><Relationship Id="rId11" Type="http://schemas.openxmlformats.org/officeDocument/2006/relationships/tags" Target="../tags/tag473.xml"/><Relationship Id="rId10" Type="http://schemas.openxmlformats.org/officeDocument/2006/relationships/tags" Target="../tags/tag472.xml"/><Relationship Id="rId1" Type="http://schemas.openxmlformats.org/officeDocument/2006/relationships/tags" Target="../tags/tag463.xml"/></Relationships>
</file>

<file path=ppt/slides/_rels/slide13.xml.rels><?xml version="1.0" encoding="UTF-8" standalone="yes"?>
<Relationships xmlns="http://schemas.openxmlformats.org/package/2006/relationships"><Relationship Id="rId9" Type="http://schemas.openxmlformats.org/officeDocument/2006/relationships/tags" Target="../tags/tag483.xml"/><Relationship Id="rId8" Type="http://schemas.openxmlformats.org/officeDocument/2006/relationships/tags" Target="../tags/tag482.xml"/><Relationship Id="rId7" Type="http://schemas.openxmlformats.org/officeDocument/2006/relationships/tags" Target="../tags/tag481.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tags" Target="../tags/tag476.xml"/><Relationship Id="rId13" Type="http://schemas.openxmlformats.org/officeDocument/2006/relationships/slideLayout" Target="../slideLayouts/slideLayout17.xml"/><Relationship Id="rId12" Type="http://schemas.openxmlformats.org/officeDocument/2006/relationships/tags" Target="../tags/tag486.xml"/><Relationship Id="rId11" Type="http://schemas.openxmlformats.org/officeDocument/2006/relationships/tags" Target="../tags/tag485.xml"/><Relationship Id="rId10" Type="http://schemas.openxmlformats.org/officeDocument/2006/relationships/tags" Target="../tags/tag484.xml"/><Relationship Id="rId1" Type="http://schemas.openxmlformats.org/officeDocument/2006/relationships/tags" Target="../tags/tag475.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1.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s>
</file>

<file path=ppt/slides/_rels/slide15.xml.rels><?xml version="1.0" encoding="UTF-8" standalone="yes"?>
<Relationships xmlns="http://schemas.openxmlformats.org/package/2006/relationships"><Relationship Id="rId9" Type="http://schemas.openxmlformats.org/officeDocument/2006/relationships/tags" Target="../tags/tag499.xml"/><Relationship Id="rId8" Type="http://schemas.openxmlformats.org/officeDocument/2006/relationships/tags" Target="../tags/tag498.xml"/><Relationship Id="rId7" Type="http://schemas.openxmlformats.org/officeDocument/2006/relationships/tags" Target="../tags/tag497.xml"/><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 Id="rId3" Type="http://schemas.openxmlformats.org/officeDocument/2006/relationships/tags" Target="../tags/tag493.xml"/><Relationship Id="rId2" Type="http://schemas.openxmlformats.org/officeDocument/2006/relationships/tags" Target="../tags/tag492.xml"/><Relationship Id="rId13" Type="http://schemas.openxmlformats.org/officeDocument/2006/relationships/slideLayout" Target="../slideLayouts/slideLayout17.xml"/><Relationship Id="rId12" Type="http://schemas.openxmlformats.org/officeDocument/2006/relationships/tags" Target="../tags/tag502.xml"/><Relationship Id="rId11" Type="http://schemas.openxmlformats.org/officeDocument/2006/relationships/tags" Target="../tags/tag501.xml"/><Relationship Id="rId10" Type="http://schemas.openxmlformats.org/officeDocument/2006/relationships/tags" Target="../tags/tag500.xml"/><Relationship Id="rId1" Type="http://schemas.openxmlformats.org/officeDocument/2006/relationships/tags" Target="../tags/tag491.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1.xml"/><Relationship Id="rId4" Type="http://schemas.openxmlformats.org/officeDocument/2006/relationships/tags" Target="../tags/tag506.xml"/><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s>
</file>

<file path=ppt/slides/_rels/slide17.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tags" Target="../tags/tag513.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tags" Target="../tags/tag510.xml"/><Relationship Id="rId3" Type="http://schemas.openxmlformats.org/officeDocument/2006/relationships/tags" Target="../tags/tag509.xml"/><Relationship Id="rId2" Type="http://schemas.openxmlformats.org/officeDocument/2006/relationships/tags" Target="../tags/tag508.xml"/><Relationship Id="rId13" Type="http://schemas.openxmlformats.org/officeDocument/2006/relationships/slideLayout" Target="../slideLayouts/slideLayout17.xml"/><Relationship Id="rId12" Type="http://schemas.openxmlformats.org/officeDocument/2006/relationships/tags" Target="../tags/tag518.xml"/><Relationship Id="rId11" Type="http://schemas.openxmlformats.org/officeDocument/2006/relationships/tags" Target="../tags/tag517.xml"/><Relationship Id="rId10" Type="http://schemas.openxmlformats.org/officeDocument/2006/relationships/tags" Target="../tags/tag516.xml"/><Relationship Id="rId1" Type="http://schemas.openxmlformats.org/officeDocument/2006/relationships/tags" Target="../tags/tag50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1.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tags" Target="../tags/tag519.xml"/></Relationships>
</file>

<file path=ppt/slides/_rels/slide19.xml.rels><?xml version="1.0" encoding="UTF-8" standalone="yes"?>
<Relationships xmlns="http://schemas.openxmlformats.org/package/2006/relationships"><Relationship Id="rId9" Type="http://schemas.openxmlformats.org/officeDocument/2006/relationships/tags" Target="../tags/tag531.xml"/><Relationship Id="rId8" Type="http://schemas.openxmlformats.org/officeDocument/2006/relationships/tags" Target="../tags/tag530.xml"/><Relationship Id="rId7" Type="http://schemas.openxmlformats.org/officeDocument/2006/relationships/tags" Target="../tags/tag529.xml"/><Relationship Id="rId6" Type="http://schemas.openxmlformats.org/officeDocument/2006/relationships/tags" Target="../tags/tag528.xml"/><Relationship Id="rId5" Type="http://schemas.openxmlformats.org/officeDocument/2006/relationships/tags" Target="../tags/tag527.xml"/><Relationship Id="rId4" Type="http://schemas.openxmlformats.org/officeDocument/2006/relationships/tags" Target="../tags/tag526.xml"/><Relationship Id="rId3" Type="http://schemas.openxmlformats.org/officeDocument/2006/relationships/tags" Target="../tags/tag525.xml"/><Relationship Id="rId28" Type="http://schemas.openxmlformats.org/officeDocument/2006/relationships/slideLayout" Target="../slideLayouts/slideLayout17.xml"/><Relationship Id="rId27" Type="http://schemas.openxmlformats.org/officeDocument/2006/relationships/tags" Target="../tags/tag549.xml"/><Relationship Id="rId26" Type="http://schemas.openxmlformats.org/officeDocument/2006/relationships/tags" Target="../tags/tag548.xml"/><Relationship Id="rId25" Type="http://schemas.openxmlformats.org/officeDocument/2006/relationships/tags" Target="../tags/tag547.xml"/><Relationship Id="rId24" Type="http://schemas.openxmlformats.org/officeDocument/2006/relationships/tags" Target="../tags/tag546.xml"/><Relationship Id="rId23" Type="http://schemas.openxmlformats.org/officeDocument/2006/relationships/tags" Target="../tags/tag545.xml"/><Relationship Id="rId22" Type="http://schemas.openxmlformats.org/officeDocument/2006/relationships/tags" Target="../tags/tag544.xml"/><Relationship Id="rId21" Type="http://schemas.openxmlformats.org/officeDocument/2006/relationships/tags" Target="../tags/tag543.xml"/><Relationship Id="rId20" Type="http://schemas.openxmlformats.org/officeDocument/2006/relationships/tags" Target="../tags/tag542.xml"/><Relationship Id="rId2" Type="http://schemas.openxmlformats.org/officeDocument/2006/relationships/tags" Target="../tags/tag524.xml"/><Relationship Id="rId19" Type="http://schemas.openxmlformats.org/officeDocument/2006/relationships/tags" Target="../tags/tag541.xml"/><Relationship Id="rId18" Type="http://schemas.openxmlformats.org/officeDocument/2006/relationships/tags" Target="../tags/tag540.xml"/><Relationship Id="rId17" Type="http://schemas.openxmlformats.org/officeDocument/2006/relationships/tags" Target="../tags/tag539.xml"/><Relationship Id="rId16" Type="http://schemas.openxmlformats.org/officeDocument/2006/relationships/tags" Target="../tags/tag538.xml"/><Relationship Id="rId15" Type="http://schemas.openxmlformats.org/officeDocument/2006/relationships/tags" Target="../tags/tag537.xml"/><Relationship Id="rId14" Type="http://schemas.openxmlformats.org/officeDocument/2006/relationships/tags" Target="../tags/tag536.xml"/><Relationship Id="rId13" Type="http://schemas.openxmlformats.org/officeDocument/2006/relationships/tags" Target="../tags/tag535.xml"/><Relationship Id="rId12" Type="http://schemas.openxmlformats.org/officeDocument/2006/relationships/tags" Target="../tags/tag534.xml"/><Relationship Id="rId11" Type="http://schemas.openxmlformats.org/officeDocument/2006/relationships/tags" Target="../tags/tag533.xml"/><Relationship Id="rId10" Type="http://schemas.openxmlformats.org/officeDocument/2006/relationships/tags" Target="../tags/tag532.xml"/><Relationship Id="rId1" Type="http://schemas.openxmlformats.org/officeDocument/2006/relationships/tags" Target="../tags/tag523.xml"/></Relationships>
</file>

<file path=ppt/slides/_rels/slide2.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2" Type="http://schemas.openxmlformats.org/officeDocument/2006/relationships/slideLayout" Target="../slideLayouts/slideLayout17.xml"/><Relationship Id="rId11" Type="http://schemas.openxmlformats.org/officeDocument/2006/relationships/tags" Target="../tags/tag312.xml"/><Relationship Id="rId10" Type="http://schemas.openxmlformats.org/officeDocument/2006/relationships/tags" Target="../tags/tag311.xml"/><Relationship Id="rId1" Type="http://schemas.openxmlformats.org/officeDocument/2006/relationships/tags" Target="../tags/tag302.xml"/></Relationships>
</file>

<file path=ppt/slides/_rels/slide20.xml.rels><?xml version="1.0" encoding="UTF-8" standalone="yes"?>
<Relationships xmlns="http://schemas.openxmlformats.org/package/2006/relationships"><Relationship Id="rId9" Type="http://schemas.openxmlformats.org/officeDocument/2006/relationships/tags" Target="../tags/tag558.xml"/><Relationship Id="rId8" Type="http://schemas.openxmlformats.org/officeDocument/2006/relationships/tags" Target="../tags/tag557.xml"/><Relationship Id="rId7" Type="http://schemas.openxmlformats.org/officeDocument/2006/relationships/tags" Target="../tags/tag556.xml"/><Relationship Id="rId6" Type="http://schemas.openxmlformats.org/officeDocument/2006/relationships/tags" Target="../tags/tag555.xml"/><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tags" Target="../tags/tag551.xml"/><Relationship Id="rId18" Type="http://schemas.openxmlformats.org/officeDocument/2006/relationships/slideLayout" Target="../slideLayouts/slideLayout17.xml"/><Relationship Id="rId17" Type="http://schemas.openxmlformats.org/officeDocument/2006/relationships/tags" Target="../tags/tag566.xml"/><Relationship Id="rId16" Type="http://schemas.openxmlformats.org/officeDocument/2006/relationships/tags" Target="../tags/tag565.xml"/><Relationship Id="rId15" Type="http://schemas.openxmlformats.org/officeDocument/2006/relationships/tags" Target="../tags/tag564.xml"/><Relationship Id="rId14" Type="http://schemas.openxmlformats.org/officeDocument/2006/relationships/tags" Target="../tags/tag563.xml"/><Relationship Id="rId13" Type="http://schemas.openxmlformats.org/officeDocument/2006/relationships/tags" Target="../tags/tag562.xml"/><Relationship Id="rId12" Type="http://schemas.openxmlformats.org/officeDocument/2006/relationships/tags" Target="../tags/tag561.xml"/><Relationship Id="rId11" Type="http://schemas.openxmlformats.org/officeDocument/2006/relationships/tags" Target="../tags/tag560.xml"/><Relationship Id="rId10" Type="http://schemas.openxmlformats.org/officeDocument/2006/relationships/tags" Target="../tags/tag559.xml"/><Relationship Id="rId1" Type="http://schemas.openxmlformats.org/officeDocument/2006/relationships/tags" Target="../tags/tag550.xml"/></Relationships>
</file>

<file path=ppt/slides/_rels/slide21.xml.rels><?xml version="1.0" encoding="UTF-8" standalone="yes"?>
<Relationships xmlns="http://schemas.openxmlformats.org/package/2006/relationships"><Relationship Id="rId9" Type="http://schemas.openxmlformats.org/officeDocument/2006/relationships/tags" Target="../tags/tag575.xml"/><Relationship Id="rId8" Type="http://schemas.openxmlformats.org/officeDocument/2006/relationships/tags" Target="../tags/tag574.xml"/><Relationship Id="rId7" Type="http://schemas.openxmlformats.org/officeDocument/2006/relationships/tags" Target="../tags/tag573.xml"/><Relationship Id="rId6" Type="http://schemas.openxmlformats.org/officeDocument/2006/relationships/tags" Target="../tags/tag572.xml"/><Relationship Id="rId5" Type="http://schemas.openxmlformats.org/officeDocument/2006/relationships/tags" Target="../tags/tag571.xml"/><Relationship Id="rId4" Type="http://schemas.openxmlformats.org/officeDocument/2006/relationships/tags" Target="../tags/tag570.xml"/><Relationship Id="rId3" Type="http://schemas.openxmlformats.org/officeDocument/2006/relationships/tags" Target="../tags/tag569.xml"/><Relationship Id="rId2" Type="http://schemas.openxmlformats.org/officeDocument/2006/relationships/tags" Target="../tags/tag568.xml"/><Relationship Id="rId13" Type="http://schemas.openxmlformats.org/officeDocument/2006/relationships/slideLayout" Target="../slideLayouts/slideLayout17.xml"/><Relationship Id="rId12" Type="http://schemas.openxmlformats.org/officeDocument/2006/relationships/tags" Target="../tags/tag578.xml"/><Relationship Id="rId11" Type="http://schemas.openxmlformats.org/officeDocument/2006/relationships/tags" Target="../tags/tag577.xml"/><Relationship Id="rId10" Type="http://schemas.openxmlformats.org/officeDocument/2006/relationships/tags" Target="../tags/tag576.xml"/><Relationship Id="rId1" Type="http://schemas.openxmlformats.org/officeDocument/2006/relationships/tags" Target="../tags/tag567.xml"/></Relationships>
</file>

<file path=ppt/slides/_rels/slide22.xml.rels><?xml version="1.0" encoding="UTF-8" standalone="yes"?>
<Relationships xmlns="http://schemas.openxmlformats.org/package/2006/relationships"><Relationship Id="rId9" Type="http://schemas.openxmlformats.org/officeDocument/2006/relationships/tags" Target="../tags/tag587.xml"/><Relationship Id="rId8" Type="http://schemas.openxmlformats.org/officeDocument/2006/relationships/tags" Target="../tags/tag586.xml"/><Relationship Id="rId7" Type="http://schemas.openxmlformats.org/officeDocument/2006/relationships/tags" Target="../tags/tag585.xml"/><Relationship Id="rId6" Type="http://schemas.openxmlformats.org/officeDocument/2006/relationships/tags" Target="../tags/tag584.xml"/><Relationship Id="rId5" Type="http://schemas.openxmlformats.org/officeDocument/2006/relationships/tags" Target="../tags/tag583.xml"/><Relationship Id="rId4" Type="http://schemas.openxmlformats.org/officeDocument/2006/relationships/tags" Target="../tags/tag582.xml"/><Relationship Id="rId3" Type="http://schemas.openxmlformats.org/officeDocument/2006/relationships/tags" Target="../tags/tag581.xml"/><Relationship Id="rId2" Type="http://schemas.openxmlformats.org/officeDocument/2006/relationships/tags" Target="../tags/tag580.xml"/><Relationship Id="rId13" Type="http://schemas.openxmlformats.org/officeDocument/2006/relationships/slideLayout" Target="../slideLayouts/slideLayout17.xml"/><Relationship Id="rId12" Type="http://schemas.openxmlformats.org/officeDocument/2006/relationships/tags" Target="../tags/tag590.xml"/><Relationship Id="rId11" Type="http://schemas.openxmlformats.org/officeDocument/2006/relationships/tags" Target="../tags/tag589.xml"/><Relationship Id="rId10" Type="http://schemas.openxmlformats.org/officeDocument/2006/relationships/tags" Target="../tags/tag588.xml"/><Relationship Id="rId1" Type="http://schemas.openxmlformats.org/officeDocument/2006/relationships/tags" Target="../tags/tag579.xml"/></Relationships>
</file>

<file path=ppt/slides/_rels/slide23.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tags" Target="../tags/tag598.xml"/><Relationship Id="rId7" Type="http://schemas.openxmlformats.org/officeDocument/2006/relationships/tags" Target="../tags/tag597.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tags" Target="../tags/tag594.xml"/><Relationship Id="rId3" Type="http://schemas.openxmlformats.org/officeDocument/2006/relationships/tags" Target="../tags/tag593.xml"/><Relationship Id="rId2" Type="http://schemas.openxmlformats.org/officeDocument/2006/relationships/tags" Target="../tags/tag592.xml"/><Relationship Id="rId18" Type="http://schemas.openxmlformats.org/officeDocument/2006/relationships/slideLayout" Target="../slideLayouts/slideLayout17.xml"/><Relationship Id="rId17" Type="http://schemas.openxmlformats.org/officeDocument/2006/relationships/tags" Target="../tags/tag607.xml"/><Relationship Id="rId16" Type="http://schemas.openxmlformats.org/officeDocument/2006/relationships/tags" Target="../tags/tag606.xml"/><Relationship Id="rId15" Type="http://schemas.openxmlformats.org/officeDocument/2006/relationships/tags" Target="../tags/tag605.xml"/><Relationship Id="rId14" Type="http://schemas.openxmlformats.org/officeDocument/2006/relationships/tags" Target="../tags/tag604.xml"/><Relationship Id="rId13" Type="http://schemas.openxmlformats.org/officeDocument/2006/relationships/tags" Target="../tags/tag603.xml"/><Relationship Id="rId12" Type="http://schemas.openxmlformats.org/officeDocument/2006/relationships/tags" Target="../tags/tag602.xml"/><Relationship Id="rId11" Type="http://schemas.openxmlformats.org/officeDocument/2006/relationships/tags" Target="../tags/tag601.xml"/><Relationship Id="rId10" Type="http://schemas.openxmlformats.org/officeDocument/2006/relationships/tags" Target="../tags/tag600.xml"/><Relationship Id="rId1" Type="http://schemas.openxmlformats.org/officeDocument/2006/relationships/tags" Target="../tags/tag591.xml"/></Relationships>
</file>

<file path=ppt/slides/_rels/slide24.xml.rels><?xml version="1.0" encoding="UTF-8" standalone="yes"?>
<Relationships xmlns="http://schemas.openxmlformats.org/package/2006/relationships"><Relationship Id="rId9" Type="http://schemas.openxmlformats.org/officeDocument/2006/relationships/tags" Target="../tags/tag616.xml"/><Relationship Id="rId8" Type="http://schemas.openxmlformats.org/officeDocument/2006/relationships/tags" Target="../tags/tag615.xml"/><Relationship Id="rId7" Type="http://schemas.openxmlformats.org/officeDocument/2006/relationships/tags" Target="../tags/tag614.xml"/><Relationship Id="rId6" Type="http://schemas.openxmlformats.org/officeDocument/2006/relationships/tags" Target="../tags/tag613.xml"/><Relationship Id="rId5" Type="http://schemas.openxmlformats.org/officeDocument/2006/relationships/tags" Target="../tags/tag612.xml"/><Relationship Id="rId4" Type="http://schemas.openxmlformats.org/officeDocument/2006/relationships/tags" Target="../tags/tag611.xml"/><Relationship Id="rId3" Type="http://schemas.openxmlformats.org/officeDocument/2006/relationships/tags" Target="../tags/tag610.xml"/><Relationship Id="rId2" Type="http://schemas.openxmlformats.org/officeDocument/2006/relationships/tags" Target="../tags/tag609.xml"/><Relationship Id="rId13" Type="http://schemas.openxmlformats.org/officeDocument/2006/relationships/slideLayout" Target="../slideLayouts/slideLayout17.xml"/><Relationship Id="rId12" Type="http://schemas.openxmlformats.org/officeDocument/2006/relationships/tags" Target="../tags/tag619.xml"/><Relationship Id="rId11" Type="http://schemas.openxmlformats.org/officeDocument/2006/relationships/tags" Target="../tags/tag618.xml"/><Relationship Id="rId10" Type="http://schemas.openxmlformats.org/officeDocument/2006/relationships/tags" Target="../tags/tag617.xml"/><Relationship Id="rId1" Type="http://schemas.openxmlformats.org/officeDocument/2006/relationships/tags" Target="../tags/tag60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621.xml"/><Relationship Id="rId2" Type="http://schemas.openxmlformats.org/officeDocument/2006/relationships/image" Target="../media/image7.png"/><Relationship Id="rId1" Type="http://schemas.openxmlformats.org/officeDocument/2006/relationships/tags" Target="../tags/tag620.xml"/></Relationships>
</file>

<file path=ppt/slides/_rels/slide26.xml.rels><?xml version="1.0" encoding="UTF-8" standalone="yes"?>
<Relationships xmlns="http://schemas.openxmlformats.org/package/2006/relationships"><Relationship Id="rId9" Type="http://schemas.openxmlformats.org/officeDocument/2006/relationships/tags" Target="../tags/tag630.xml"/><Relationship Id="rId8" Type="http://schemas.openxmlformats.org/officeDocument/2006/relationships/tags" Target="../tags/tag629.xml"/><Relationship Id="rId7" Type="http://schemas.openxmlformats.org/officeDocument/2006/relationships/tags" Target="../tags/tag628.xml"/><Relationship Id="rId6" Type="http://schemas.openxmlformats.org/officeDocument/2006/relationships/tags" Target="../tags/tag627.xml"/><Relationship Id="rId5" Type="http://schemas.openxmlformats.org/officeDocument/2006/relationships/tags" Target="../tags/tag626.xml"/><Relationship Id="rId4" Type="http://schemas.openxmlformats.org/officeDocument/2006/relationships/tags" Target="../tags/tag625.xml"/><Relationship Id="rId3" Type="http://schemas.openxmlformats.org/officeDocument/2006/relationships/tags" Target="../tags/tag624.xml"/><Relationship Id="rId2" Type="http://schemas.openxmlformats.org/officeDocument/2006/relationships/tags" Target="../tags/tag623.xml"/><Relationship Id="rId16" Type="http://schemas.openxmlformats.org/officeDocument/2006/relationships/slideLayout" Target="../slideLayouts/slideLayout17.xml"/><Relationship Id="rId15" Type="http://schemas.openxmlformats.org/officeDocument/2006/relationships/tags" Target="../tags/tag635.xml"/><Relationship Id="rId14" Type="http://schemas.openxmlformats.org/officeDocument/2006/relationships/tags" Target="../tags/tag634.xml"/><Relationship Id="rId13" Type="http://schemas.openxmlformats.org/officeDocument/2006/relationships/image" Target="../media/image8.png"/><Relationship Id="rId12" Type="http://schemas.openxmlformats.org/officeDocument/2006/relationships/tags" Target="../tags/tag633.xml"/><Relationship Id="rId11" Type="http://schemas.openxmlformats.org/officeDocument/2006/relationships/tags" Target="../tags/tag632.xml"/><Relationship Id="rId10" Type="http://schemas.openxmlformats.org/officeDocument/2006/relationships/tags" Target="../tags/tag631.xml"/><Relationship Id="rId1" Type="http://schemas.openxmlformats.org/officeDocument/2006/relationships/tags" Target="../tags/tag622.xml"/></Relationships>
</file>

<file path=ppt/slides/_rels/slide27.xml.rels><?xml version="1.0" encoding="UTF-8" standalone="yes"?>
<Relationships xmlns="http://schemas.openxmlformats.org/package/2006/relationships"><Relationship Id="rId9" Type="http://schemas.openxmlformats.org/officeDocument/2006/relationships/tags" Target="../tags/tag644.xml"/><Relationship Id="rId8" Type="http://schemas.openxmlformats.org/officeDocument/2006/relationships/tags" Target="../tags/tag643.xml"/><Relationship Id="rId7" Type="http://schemas.openxmlformats.org/officeDocument/2006/relationships/tags" Target="../tags/tag642.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3" Type="http://schemas.openxmlformats.org/officeDocument/2006/relationships/tags" Target="../tags/tag638.xml"/><Relationship Id="rId2" Type="http://schemas.openxmlformats.org/officeDocument/2006/relationships/tags" Target="../tags/tag637.xml"/><Relationship Id="rId15" Type="http://schemas.openxmlformats.org/officeDocument/2006/relationships/slideLayout" Target="../slideLayouts/slideLayout17.xml"/><Relationship Id="rId14" Type="http://schemas.openxmlformats.org/officeDocument/2006/relationships/tags" Target="../tags/tag648.xml"/><Relationship Id="rId13" Type="http://schemas.openxmlformats.org/officeDocument/2006/relationships/image" Target="../media/image9.png"/><Relationship Id="rId12" Type="http://schemas.openxmlformats.org/officeDocument/2006/relationships/tags" Target="../tags/tag647.xml"/><Relationship Id="rId11" Type="http://schemas.openxmlformats.org/officeDocument/2006/relationships/tags" Target="../tags/tag646.xml"/><Relationship Id="rId10" Type="http://schemas.openxmlformats.org/officeDocument/2006/relationships/tags" Target="../tags/tag645.xml"/><Relationship Id="rId1" Type="http://schemas.openxmlformats.org/officeDocument/2006/relationships/tags" Target="../tags/tag636.xml"/></Relationships>
</file>

<file path=ppt/slides/_rels/slide28.xml.rels><?xml version="1.0" encoding="UTF-8" standalone="yes"?>
<Relationships xmlns="http://schemas.openxmlformats.org/package/2006/relationships"><Relationship Id="rId9" Type="http://schemas.openxmlformats.org/officeDocument/2006/relationships/tags" Target="../tags/tag657.xml"/><Relationship Id="rId8" Type="http://schemas.openxmlformats.org/officeDocument/2006/relationships/tags" Target="../tags/tag656.xml"/><Relationship Id="rId7" Type="http://schemas.openxmlformats.org/officeDocument/2006/relationships/tags" Target="../tags/tag655.xml"/><Relationship Id="rId6" Type="http://schemas.openxmlformats.org/officeDocument/2006/relationships/tags" Target="../tags/tag654.xml"/><Relationship Id="rId5" Type="http://schemas.openxmlformats.org/officeDocument/2006/relationships/tags" Target="../tags/tag653.xml"/><Relationship Id="rId4" Type="http://schemas.openxmlformats.org/officeDocument/2006/relationships/tags" Target="../tags/tag652.xml"/><Relationship Id="rId3" Type="http://schemas.openxmlformats.org/officeDocument/2006/relationships/tags" Target="../tags/tag651.xml"/><Relationship Id="rId2" Type="http://schemas.openxmlformats.org/officeDocument/2006/relationships/tags" Target="../tags/tag650.xml"/><Relationship Id="rId15" Type="http://schemas.openxmlformats.org/officeDocument/2006/relationships/slideLayout" Target="../slideLayouts/slideLayout17.xml"/><Relationship Id="rId14" Type="http://schemas.openxmlformats.org/officeDocument/2006/relationships/tags" Target="../tags/tag661.xml"/><Relationship Id="rId13" Type="http://schemas.openxmlformats.org/officeDocument/2006/relationships/image" Target="../media/image10.png"/><Relationship Id="rId12" Type="http://schemas.openxmlformats.org/officeDocument/2006/relationships/tags" Target="../tags/tag660.xml"/><Relationship Id="rId11" Type="http://schemas.openxmlformats.org/officeDocument/2006/relationships/tags" Target="../tags/tag659.xml"/><Relationship Id="rId10" Type="http://schemas.openxmlformats.org/officeDocument/2006/relationships/tags" Target="../tags/tag658.xml"/><Relationship Id="rId1" Type="http://schemas.openxmlformats.org/officeDocument/2006/relationships/tags" Target="../tags/tag649.xml"/></Relationships>
</file>

<file path=ppt/slides/_rels/slide29.xml.rels><?xml version="1.0" encoding="UTF-8" standalone="yes"?>
<Relationships xmlns="http://schemas.openxmlformats.org/package/2006/relationships"><Relationship Id="rId9" Type="http://schemas.openxmlformats.org/officeDocument/2006/relationships/tags" Target="../tags/tag670.xml"/><Relationship Id="rId8" Type="http://schemas.openxmlformats.org/officeDocument/2006/relationships/tags" Target="../tags/tag669.xml"/><Relationship Id="rId7" Type="http://schemas.openxmlformats.org/officeDocument/2006/relationships/tags" Target="../tags/tag668.xml"/><Relationship Id="rId6" Type="http://schemas.openxmlformats.org/officeDocument/2006/relationships/tags" Target="../tags/tag667.xml"/><Relationship Id="rId5" Type="http://schemas.openxmlformats.org/officeDocument/2006/relationships/tags" Target="../tags/tag666.xml"/><Relationship Id="rId4" Type="http://schemas.openxmlformats.org/officeDocument/2006/relationships/tags" Target="../tags/tag665.xml"/><Relationship Id="rId3" Type="http://schemas.openxmlformats.org/officeDocument/2006/relationships/tags" Target="../tags/tag664.xml"/><Relationship Id="rId2" Type="http://schemas.openxmlformats.org/officeDocument/2006/relationships/tags" Target="../tags/tag663.xml"/><Relationship Id="rId15" Type="http://schemas.openxmlformats.org/officeDocument/2006/relationships/slideLayout" Target="../slideLayouts/slideLayout17.xml"/><Relationship Id="rId14" Type="http://schemas.openxmlformats.org/officeDocument/2006/relationships/tags" Target="../tags/tag674.xml"/><Relationship Id="rId13" Type="http://schemas.openxmlformats.org/officeDocument/2006/relationships/image" Target="../media/image11.png"/><Relationship Id="rId12" Type="http://schemas.openxmlformats.org/officeDocument/2006/relationships/tags" Target="../tags/tag673.xml"/><Relationship Id="rId11" Type="http://schemas.openxmlformats.org/officeDocument/2006/relationships/tags" Target="../tags/tag672.xml"/><Relationship Id="rId10" Type="http://schemas.openxmlformats.org/officeDocument/2006/relationships/tags" Target="../tags/tag671.xml"/><Relationship Id="rId1" Type="http://schemas.openxmlformats.org/officeDocument/2006/relationships/tags" Target="../tags/tag662.xml"/></Relationships>
</file>

<file path=ppt/slides/_rels/slide3.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3" Type="http://schemas.openxmlformats.org/officeDocument/2006/relationships/slideLayout" Target="../slideLayouts/slideLayout17.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tags" Target="../tags/tag313.xml"/></Relationships>
</file>

<file path=ppt/slides/_rels/slide30.xml.rels><?xml version="1.0" encoding="UTF-8" standalone="yes"?>
<Relationships xmlns="http://schemas.openxmlformats.org/package/2006/relationships"><Relationship Id="rId9" Type="http://schemas.openxmlformats.org/officeDocument/2006/relationships/tags" Target="../tags/tag683.xml"/><Relationship Id="rId8" Type="http://schemas.openxmlformats.org/officeDocument/2006/relationships/tags" Target="../tags/tag682.xml"/><Relationship Id="rId7" Type="http://schemas.openxmlformats.org/officeDocument/2006/relationships/tags" Target="../tags/tag681.xml"/><Relationship Id="rId6" Type="http://schemas.openxmlformats.org/officeDocument/2006/relationships/tags" Target="../tags/tag680.xml"/><Relationship Id="rId5" Type="http://schemas.openxmlformats.org/officeDocument/2006/relationships/tags" Target="../tags/tag679.xml"/><Relationship Id="rId4" Type="http://schemas.openxmlformats.org/officeDocument/2006/relationships/tags" Target="../tags/tag678.xml"/><Relationship Id="rId3" Type="http://schemas.openxmlformats.org/officeDocument/2006/relationships/tags" Target="../tags/tag677.xml"/><Relationship Id="rId2" Type="http://schemas.openxmlformats.org/officeDocument/2006/relationships/tags" Target="../tags/tag676.xml"/><Relationship Id="rId15" Type="http://schemas.openxmlformats.org/officeDocument/2006/relationships/slideLayout" Target="../slideLayouts/slideLayout17.xml"/><Relationship Id="rId14" Type="http://schemas.openxmlformats.org/officeDocument/2006/relationships/tags" Target="../tags/tag687.xml"/><Relationship Id="rId13" Type="http://schemas.openxmlformats.org/officeDocument/2006/relationships/tags" Target="../tags/tag686.xml"/><Relationship Id="rId12" Type="http://schemas.openxmlformats.org/officeDocument/2006/relationships/image" Target="../media/image12.png"/><Relationship Id="rId11" Type="http://schemas.openxmlformats.org/officeDocument/2006/relationships/tags" Target="../tags/tag685.xml"/><Relationship Id="rId10" Type="http://schemas.openxmlformats.org/officeDocument/2006/relationships/tags" Target="../tags/tag684.xml"/><Relationship Id="rId1" Type="http://schemas.openxmlformats.org/officeDocument/2006/relationships/tags" Target="../tags/tag675.xml"/></Relationships>
</file>

<file path=ppt/slides/_rels/slide31.xml.rels><?xml version="1.0" encoding="UTF-8" standalone="yes"?>
<Relationships xmlns="http://schemas.openxmlformats.org/package/2006/relationships"><Relationship Id="rId9" Type="http://schemas.openxmlformats.org/officeDocument/2006/relationships/tags" Target="../tags/tag696.xml"/><Relationship Id="rId8" Type="http://schemas.openxmlformats.org/officeDocument/2006/relationships/tags" Target="../tags/tag695.xml"/><Relationship Id="rId7" Type="http://schemas.openxmlformats.org/officeDocument/2006/relationships/tags" Target="../tags/tag694.xml"/><Relationship Id="rId6" Type="http://schemas.openxmlformats.org/officeDocument/2006/relationships/tags" Target="../tags/tag693.xml"/><Relationship Id="rId5" Type="http://schemas.openxmlformats.org/officeDocument/2006/relationships/tags" Target="../tags/tag692.xml"/><Relationship Id="rId4" Type="http://schemas.openxmlformats.org/officeDocument/2006/relationships/tags" Target="../tags/tag691.xml"/><Relationship Id="rId3" Type="http://schemas.openxmlformats.org/officeDocument/2006/relationships/tags" Target="../tags/tag690.xml"/><Relationship Id="rId2" Type="http://schemas.openxmlformats.org/officeDocument/2006/relationships/tags" Target="../tags/tag689.xml"/><Relationship Id="rId15" Type="http://schemas.openxmlformats.org/officeDocument/2006/relationships/slideLayout" Target="../slideLayouts/slideLayout17.xml"/><Relationship Id="rId14" Type="http://schemas.openxmlformats.org/officeDocument/2006/relationships/tags" Target="../tags/tag700.xml"/><Relationship Id="rId13" Type="http://schemas.openxmlformats.org/officeDocument/2006/relationships/image" Target="../media/image13.png"/><Relationship Id="rId12" Type="http://schemas.openxmlformats.org/officeDocument/2006/relationships/tags" Target="../tags/tag699.xml"/><Relationship Id="rId11" Type="http://schemas.openxmlformats.org/officeDocument/2006/relationships/tags" Target="../tags/tag698.xml"/><Relationship Id="rId10" Type="http://schemas.openxmlformats.org/officeDocument/2006/relationships/tags" Target="../tags/tag697.xml"/><Relationship Id="rId1" Type="http://schemas.openxmlformats.org/officeDocument/2006/relationships/tags" Target="../tags/tag688.xml"/></Relationships>
</file>

<file path=ppt/slides/_rels/slide32.xml.rels><?xml version="1.0" encoding="UTF-8" standalone="yes"?>
<Relationships xmlns="http://schemas.openxmlformats.org/package/2006/relationships"><Relationship Id="rId9" Type="http://schemas.openxmlformats.org/officeDocument/2006/relationships/tags" Target="../tags/tag709.xml"/><Relationship Id="rId8" Type="http://schemas.openxmlformats.org/officeDocument/2006/relationships/tags" Target="../tags/tag708.xml"/><Relationship Id="rId7" Type="http://schemas.openxmlformats.org/officeDocument/2006/relationships/tags" Target="../tags/tag707.xml"/><Relationship Id="rId6" Type="http://schemas.openxmlformats.org/officeDocument/2006/relationships/tags" Target="../tags/tag706.xml"/><Relationship Id="rId5" Type="http://schemas.openxmlformats.org/officeDocument/2006/relationships/tags" Target="../tags/tag705.xml"/><Relationship Id="rId4" Type="http://schemas.openxmlformats.org/officeDocument/2006/relationships/tags" Target="../tags/tag704.xml"/><Relationship Id="rId3" Type="http://schemas.openxmlformats.org/officeDocument/2006/relationships/tags" Target="../tags/tag703.xml"/><Relationship Id="rId2" Type="http://schemas.openxmlformats.org/officeDocument/2006/relationships/tags" Target="../tags/tag702.xml"/><Relationship Id="rId15" Type="http://schemas.openxmlformats.org/officeDocument/2006/relationships/slideLayout" Target="../slideLayouts/slideLayout17.xml"/><Relationship Id="rId14" Type="http://schemas.openxmlformats.org/officeDocument/2006/relationships/tags" Target="../tags/tag713.xml"/><Relationship Id="rId13" Type="http://schemas.openxmlformats.org/officeDocument/2006/relationships/image" Target="../media/image14.png"/><Relationship Id="rId12" Type="http://schemas.openxmlformats.org/officeDocument/2006/relationships/tags" Target="../tags/tag712.xml"/><Relationship Id="rId11" Type="http://schemas.openxmlformats.org/officeDocument/2006/relationships/tags" Target="../tags/tag711.xml"/><Relationship Id="rId10" Type="http://schemas.openxmlformats.org/officeDocument/2006/relationships/tags" Target="../tags/tag710.xml"/><Relationship Id="rId1" Type="http://schemas.openxmlformats.org/officeDocument/2006/relationships/tags" Target="../tags/tag701.xml"/></Relationships>
</file>

<file path=ppt/slides/_rels/slide33.xml.rels><?xml version="1.0" encoding="UTF-8" standalone="yes"?>
<Relationships xmlns="http://schemas.openxmlformats.org/package/2006/relationships"><Relationship Id="rId9" Type="http://schemas.openxmlformats.org/officeDocument/2006/relationships/tags" Target="../tags/tag722.xml"/><Relationship Id="rId8" Type="http://schemas.openxmlformats.org/officeDocument/2006/relationships/tags" Target="../tags/tag721.xml"/><Relationship Id="rId7" Type="http://schemas.openxmlformats.org/officeDocument/2006/relationships/tags" Target="../tags/tag720.xml"/><Relationship Id="rId6" Type="http://schemas.openxmlformats.org/officeDocument/2006/relationships/tags" Target="../tags/tag719.xml"/><Relationship Id="rId5" Type="http://schemas.openxmlformats.org/officeDocument/2006/relationships/tags" Target="../tags/tag718.xml"/><Relationship Id="rId4" Type="http://schemas.openxmlformats.org/officeDocument/2006/relationships/tags" Target="../tags/tag717.xml"/><Relationship Id="rId3" Type="http://schemas.openxmlformats.org/officeDocument/2006/relationships/tags" Target="../tags/tag716.xml"/><Relationship Id="rId2" Type="http://schemas.openxmlformats.org/officeDocument/2006/relationships/tags" Target="../tags/tag715.xml"/><Relationship Id="rId15" Type="http://schemas.openxmlformats.org/officeDocument/2006/relationships/slideLayout" Target="../slideLayouts/slideLayout17.xml"/><Relationship Id="rId14" Type="http://schemas.openxmlformats.org/officeDocument/2006/relationships/tags" Target="../tags/tag726.xml"/><Relationship Id="rId13" Type="http://schemas.openxmlformats.org/officeDocument/2006/relationships/image" Target="../media/image15.png"/><Relationship Id="rId12" Type="http://schemas.openxmlformats.org/officeDocument/2006/relationships/tags" Target="../tags/tag725.xml"/><Relationship Id="rId11" Type="http://schemas.openxmlformats.org/officeDocument/2006/relationships/tags" Target="../tags/tag724.xml"/><Relationship Id="rId10" Type="http://schemas.openxmlformats.org/officeDocument/2006/relationships/tags" Target="../tags/tag723.xml"/><Relationship Id="rId1" Type="http://schemas.openxmlformats.org/officeDocument/2006/relationships/tags" Target="../tags/tag714.xml"/></Relationships>
</file>

<file path=ppt/slides/_rels/slide34.xml.rels><?xml version="1.0" encoding="UTF-8" standalone="yes"?>
<Relationships xmlns="http://schemas.openxmlformats.org/package/2006/relationships"><Relationship Id="rId9" Type="http://schemas.openxmlformats.org/officeDocument/2006/relationships/tags" Target="../tags/tag735.xml"/><Relationship Id="rId8" Type="http://schemas.openxmlformats.org/officeDocument/2006/relationships/tags" Target="../tags/tag734.xml"/><Relationship Id="rId7" Type="http://schemas.openxmlformats.org/officeDocument/2006/relationships/tags" Target="../tags/tag733.xml"/><Relationship Id="rId6" Type="http://schemas.openxmlformats.org/officeDocument/2006/relationships/tags" Target="../tags/tag732.xml"/><Relationship Id="rId5" Type="http://schemas.openxmlformats.org/officeDocument/2006/relationships/tags" Target="../tags/tag731.xml"/><Relationship Id="rId4" Type="http://schemas.openxmlformats.org/officeDocument/2006/relationships/tags" Target="../tags/tag730.xml"/><Relationship Id="rId3" Type="http://schemas.openxmlformats.org/officeDocument/2006/relationships/tags" Target="../tags/tag729.xml"/><Relationship Id="rId2" Type="http://schemas.openxmlformats.org/officeDocument/2006/relationships/tags" Target="../tags/tag728.xml"/><Relationship Id="rId15" Type="http://schemas.openxmlformats.org/officeDocument/2006/relationships/slideLayout" Target="../slideLayouts/slideLayout17.xml"/><Relationship Id="rId14" Type="http://schemas.openxmlformats.org/officeDocument/2006/relationships/tags" Target="../tags/tag739.xml"/><Relationship Id="rId13" Type="http://schemas.openxmlformats.org/officeDocument/2006/relationships/image" Target="../media/image16.png"/><Relationship Id="rId12" Type="http://schemas.openxmlformats.org/officeDocument/2006/relationships/tags" Target="../tags/tag738.xml"/><Relationship Id="rId11" Type="http://schemas.openxmlformats.org/officeDocument/2006/relationships/tags" Target="../tags/tag737.xml"/><Relationship Id="rId10" Type="http://schemas.openxmlformats.org/officeDocument/2006/relationships/tags" Target="../tags/tag736.xml"/><Relationship Id="rId1" Type="http://schemas.openxmlformats.org/officeDocument/2006/relationships/tags" Target="../tags/tag727.xml"/></Relationships>
</file>

<file path=ppt/slides/_rels/slide35.xml.rels><?xml version="1.0" encoding="UTF-8" standalone="yes"?>
<Relationships xmlns="http://schemas.openxmlformats.org/package/2006/relationships"><Relationship Id="rId9" Type="http://schemas.openxmlformats.org/officeDocument/2006/relationships/tags" Target="../tags/tag748.xml"/><Relationship Id="rId8" Type="http://schemas.openxmlformats.org/officeDocument/2006/relationships/tags" Target="../tags/tag747.xml"/><Relationship Id="rId7" Type="http://schemas.openxmlformats.org/officeDocument/2006/relationships/tags" Target="../tags/tag746.xml"/><Relationship Id="rId6" Type="http://schemas.openxmlformats.org/officeDocument/2006/relationships/tags" Target="../tags/tag745.xml"/><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 Type="http://schemas.openxmlformats.org/officeDocument/2006/relationships/tags" Target="../tags/tag741.xml"/><Relationship Id="rId15" Type="http://schemas.openxmlformats.org/officeDocument/2006/relationships/slideLayout" Target="../slideLayouts/slideLayout17.xml"/><Relationship Id="rId14" Type="http://schemas.openxmlformats.org/officeDocument/2006/relationships/tags" Target="../tags/tag752.xml"/><Relationship Id="rId13" Type="http://schemas.openxmlformats.org/officeDocument/2006/relationships/image" Target="../media/image17.png"/><Relationship Id="rId12" Type="http://schemas.openxmlformats.org/officeDocument/2006/relationships/tags" Target="../tags/tag751.xml"/><Relationship Id="rId11" Type="http://schemas.openxmlformats.org/officeDocument/2006/relationships/tags" Target="../tags/tag750.xml"/><Relationship Id="rId10" Type="http://schemas.openxmlformats.org/officeDocument/2006/relationships/tags" Target="../tags/tag749.xml"/><Relationship Id="rId1" Type="http://schemas.openxmlformats.org/officeDocument/2006/relationships/tags" Target="../tags/tag740.xml"/></Relationships>
</file>

<file path=ppt/slides/_rels/slide36.xml.rels><?xml version="1.0" encoding="UTF-8" standalone="yes"?>
<Relationships xmlns="http://schemas.openxmlformats.org/package/2006/relationships"><Relationship Id="rId9" Type="http://schemas.openxmlformats.org/officeDocument/2006/relationships/tags" Target="../tags/tag761.xml"/><Relationship Id="rId8" Type="http://schemas.openxmlformats.org/officeDocument/2006/relationships/tags" Target="../tags/tag760.xml"/><Relationship Id="rId7" Type="http://schemas.openxmlformats.org/officeDocument/2006/relationships/tags" Target="../tags/tag759.xml"/><Relationship Id="rId6" Type="http://schemas.openxmlformats.org/officeDocument/2006/relationships/tags" Target="../tags/tag758.xml"/><Relationship Id="rId5" Type="http://schemas.openxmlformats.org/officeDocument/2006/relationships/tags" Target="../tags/tag757.xml"/><Relationship Id="rId4" Type="http://schemas.openxmlformats.org/officeDocument/2006/relationships/tags" Target="../tags/tag756.xml"/><Relationship Id="rId3" Type="http://schemas.openxmlformats.org/officeDocument/2006/relationships/tags" Target="../tags/tag755.xml"/><Relationship Id="rId2" Type="http://schemas.openxmlformats.org/officeDocument/2006/relationships/tags" Target="../tags/tag754.xml"/><Relationship Id="rId15" Type="http://schemas.openxmlformats.org/officeDocument/2006/relationships/slideLayout" Target="../slideLayouts/slideLayout17.xml"/><Relationship Id="rId14" Type="http://schemas.openxmlformats.org/officeDocument/2006/relationships/tags" Target="../tags/tag765.xml"/><Relationship Id="rId13" Type="http://schemas.openxmlformats.org/officeDocument/2006/relationships/image" Target="../media/image18.png"/><Relationship Id="rId12" Type="http://schemas.openxmlformats.org/officeDocument/2006/relationships/tags" Target="../tags/tag764.xml"/><Relationship Id="rId11" Type="http://schemas.openxmlformats.org/officeDocument/2006/relationships/tags" Target="../tags/tag763.xml"/><Relationship Id="rId10" Type="http://schemas.openxmlformats.org/officeDocument/2006/relationships/tags" Target="../tags/tag762.xml"/><Relationship Id="rId1" Type="http://schemas.openxmlformats.org/officeDocument/2006/relationships/tags" Target="../tags/tag753.xml"/></Relationships>
</file>

<file path=ppt/slides/_rels/slide37.xml.rels><?xml version="1.0" encoding="UTF-8" standalone="yes"?>
<Relationships xmlns="http://schemas.openxmlformats.org/package/2006/relationships"><Relationship Id="rId9" Type="http://schemas.openxmlformats.org/officeDocument/2006/relationships/tags" Target="../tags/tag774.xml"/><Relationship Id="rId8" Type="http://schemas.openxmlformats.org/officeDocument/2006/relationships/tags" Target="../tags/tag773.xml"/><Relationship Id="rId7" Type="http://schemas.openxmlformats.org/officeDocument/2006/relationships/tags" Target="../tags/tag772.xml"/><Relationship Id="rId6" Type="http://schemas.openxmlformats.org/officeDocument/2006/relationships/tags" Target="../tags/tag771.xml"/><Relationship Id="rId5" Type="http://schemas.openxmlformats.org/officeDocument/2006/relationships/tags" Target="../tags/tag770.xml"/><Relationship Id="rId4" Type="http://schemas.openxmlformats.org/officeDocument/2006/relationships/tags" Target="../tags/tag769.xml"/><Relationship Id="rId3" Type="http://schemas.openxmlformats.org/officeDocument/2006/relationships/tags" Target="../tags/tag768.xml"/><Relationship Id="rId2" Type="http://schemas.openxmlformats.org/officeDocument/2006/relationships/tags" Target="../tags/tag767.xml"/><Relationship Id="rId15" Type="http://schemas.openxmlformats.org/officeDocument/2006/relationships/slideLayout" Target="../slideLayouts/slideLayout17.xml"/><Relationship Id="rId14" Type="http://schemas.openxmlformats.org/officeDocument/2006/relationships/tags" Target="../tags/tag778.xml"/><Relationship Id="rId13" Type="http://schemas.openxmlformats.org/officeDocument/2006/relationships/image" Target="../media/image19.png"/><Relationship Id="rId12" Type="http://schemas.openxmlformats.org/officeDocument/2006/relationships/tags" Target="../tags/tag777.xml"/><Relationship Id="rId11" Type="http://schemas.openxmlformats.org/officeDocument/2006/relationships/tags" Target="../tags/tag776.xml"/><Relationship Id="rId10" Type="http://schemas.openxmlformats.org/officeDocument/2006/relationships/tags" Target="../tags/tag775.xml"/><Relationship Id="rId1" Type="http://schemas.openxmlformats.org/officeDocument/2006/relationships/tags" Target="../tags/tag766.xml"/></Relationships>
</file>

<file path=ppt/slides/_rels/slide38.xml.rels><?xml version="1.0" encoding="UTF-8" standalone="yes"?>
<Relationships xmlns="http://schemas.openxmlformats.org/package/2006/relationships"><Relationship Id="rId9" Type="http://schemas.openxmlformats.org/officeDocument/2006/relationships/tags" Target="../tags/tag787.xml"/><Relationship Id="rId8" Type="http://schemas.openxmlformats.org/officeDocument/2006/relationships/tags" Target="../tags/tag786.xml"/><Relationship Id="rId7" Type="http://schemas.openxmlformats.org/officeDocument/2006/relationships/tags" Target="../tags/tag785.xml"/><Relationship Id="rId6" Type="http://schemas.openxmlformats.org/officeDocument/2006/relationships/tags" Target="../tags/tag784.xml"/><Relationship Id="rId5" Type="http://schemas.openxmlformats.org/officeDocument/2006/relationships/tags" Target="../tags/tag783.xml"/><Relationship Id="rId4" Type="http://schemas.openxmlformats.org/officeDocument/2006/relationships/tags" Target="../tags/tag782.xml"/><Relationship Id="rId3" Type="http://schemas.openxmlformats.org/officeDocument/2006/relationships/tags" Target="../tags/tag781.xml"/><Relationship Id="rId2" Type="http://schemas.openxmlformats.org/officeDocument/2006/relationships/tags" Target="../tags/tag780.xml"/><Relationship Id="rId15" Type="http://schemas.openxmlformats.org/officeDocument/2006/relationships/slideLayout" Target="../slideLayouts/slideLayout17.xml"/><Relationship Id="rId14" Type="http://schemas.openxmlformats.org/officeDocument/2006/relationships/tags" Target="../tags/tag791.xml"/><Relationship Id="rId13" Type="http://schemas.openxmlformats.org/officeDocument/2006/relationships/image" Target="../media/image20.png"/><Relationship Id="rId12" Type="http://schemas.openxmlformats.org/officeDocument/2006/relationships/tags" Target="../tags/tag790.xml"/><Relationship Id="rId11" Type="http://schemas.openxmlformats.org/officeDocument/2006/relationships/tags" Target="../tags/tag789.xml"/><Relationship Id="rId10" Type="http://schemas.openxmlformats.org/officeDocument/2006/relationships/tags" Target="../tags/tag788.xml"/><Relationship Id="rId1" Type="http://schemas.openxmlformats.org/officeDocument/2006/relationships/tags" Target="../tags/tag779.xml"/></Relationships>
</file>

<file path=ppt/slides/_rels/slide39.xml.rels><?xml version="1.0" encoding="UTF-8" standalone="yes"?>
<Relationships xmlns="http://schemas.openxmlformats.org/package/2006/relationships"><Relationship Id="rId9" Type="http://schemas.openxmlformats.org/officeDocument/2006/relationships/tags" Target="../tags/tag800.xml"/><Relationship Id="rId8" Type="http://schemas.openxmlformats.org/officeDocument/2006/relationships/tags" Target="../tags/tag799.xml"/><Relationship Id="rId7" Type="http://schemas.openxmlformats.org/officeDocument/2006/relationships/tags" Target="../tags/tag798.xml"/><Relationship Id="rId6" Type="http://schemas.openxmlformats.org/officeDocument/2006/relationships/tags" Target="../tags/tag797.xml"/><Relationship Id="rId5" Type="http://schemas.openxmlformats.org/officeDocument/2006/relationships/tags" Target="../tags/tag796.xml"/><Relationship Id="rId4" Type="http://schemas.openxmlformats.org/officeDocument/2006/relationships/tags" Target="../tags/tag795.xml"/><Relationship Id="rId3" Type="http://schemas.openxmlformats.org/officeDocument/2006/relationships/tags" Target="../tags/tag794.xml"/><Relationship Id="rId2" Type="http://schemas.openxmlformats.org/officeDocument/2006/relationships/tags" Target="../tags/tag793.xml"/><Relationship Id="rId15" Type="http://schemas.openxmlformats.org/officeDocument/2006/relationships/slideLayout" Target="../slideLayouts/slideLayout17.xml"/><Relationship Id="rId14" Type="http://schemas.openxmlformats.org/officeDocument/2006/relationships/tags" Target="../tags/tag804.xml"/><Relationship Id="rId13" Type="http://schemas.openxmlformats.org/officeDocument/2006/relationships/image" Target="../media/image21.png"/><Relationship Id="rId12" Type="http://schemas.openxmlformats.org/officeDocument/2006/relationships/tags" Target="../tags/tag803.xml"/><Relationship Id="rId11" Type="http://schemas.openxmlformats.org/officeDocument/2006/relationships/tags" Target="../tags/tag802.xml"/><Relationship Id="rId10" Type="http://schemas.openxmlformats.org/officeDocument/2006/relationships/tags" Target="../tags/tag801.xml"/><Relationship Id="rId1" Type="http://schemas.openxmlformats.org/officeDocument/2006/relationships/tags" Target="../tags/tag792.xml"/></Relationships>
</file>

<file path=ppt/slides/_rels/slide4.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3" Type="http://schemas.openxmlformats.org/officeDocument/2006/relationships/slideLayout" Target="../slideLayouts/slideLayout17.xml"/><Relationship Id="rId12" Type="http://schemas.openxmlformats.org/officeDocument/2006/relationships/tags" Target="../tags/tag336.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5.xml"/></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1.xml"/><Relationship Id="rId4" Type="http://schemas.openxmlformats.org/officeDocument/2006/relationships/tags" Target="../tags/tag808.xml"/><Relationship Id="rId3" Type="http://schemas.openxmlformats.org/officeDocument/2006/relationships/tags" Target="../tags/tag807.xml"/><Relationship Id="rId2" Type="http://schemas.openxmlformats.org/officeDocument/2006/relationships/tags" Target="../tags/tag806.xml"/><Relationship Id="rId1" Type="http://schemas.openxmlformats.org/officeDocument/2006/relationships/tags" Target="../tags/tag805.xml"/></Relationships>
</file>

<file path=ppt/slides/_rels/slide41.xml.rels><?xml version="1.0" encoding="UTF-8" standalone="yes"?>
<Relationships xmlns="http://schemas.openxmlformats.org/package/2006/relationships"><Relationship Id="rId9" Type="http://schemas.openxmlformats.org/officeDocument/2006/relationships/tags" Target="../tags/tag817.xml"/><Relationship Id="rId8" Type="http://schemas.openxmlformats.org/officeDocument/2006/relationships/tags" Target="../tags/tag816.xml"/><Relationship Id="rId7" Type="http://schemas.openxmlformats.org/officeDocument/2006/relationships/tags" Target="../tags/tag815.xml"/><Relationship Id="rId6" Type="http://schemas.openxmlformats.org/officeDocument/2006/relationships/tags" Target="../tags/tag814.xml"/><Relationship Id="rId5" Type="http://schemas.openxmlformats.org/officeDocument/2006/relationships/tags" Target="../tags/tag813.xml"/><Relationship Id="rId43" Type="http://schemas.openxmlformats.org/officeDocument/2006/relationships/slideLayout" Target="../slideLayouts/slideLayout17.xml"/><Relationship Id="rId42" Type="http://schemas.openxmlformats.org/officeDocument/2006/relationships/tags" Target="../tags/tag850.xml"/><Relationship Id="rId41" Type="http://schemas.openxmlformats.org/officeDocument/2006/relationships/tags" Target="../tags/tag849.xml"/><Relationship Id="rId40" Type="http://schemas.openxmlformats.org/officeDocument/2006/relationships/tags" Target="../tags/tag848.xml"/><Relationship Id="rId4" Type="http://schemas.openxmlformats.org/officeDocument/2006/relationships/tags" Target="../tags/tag812.xml"/><Relationship Id="rId39" Type="http://schemas.openxmlformats.org/officeDocument/2006/relationships/tags" Target="../tags/tag847.xml"/><Relationship Id="rId38" Type="http://schemas.openxmlformats.org/officeDocument/2006/relationships/tags" Target="../tags/tag846.xml"/><Relationship Id="rId37" Type="http://schemas.openxmlformats.org/officeDocument/2006/relationships/tags" Target="../tags/tag845.xml"/><Relationship Id="rId36" Type="http://schemas.openxmlformats.org/officeDocument/2006/relationships/tags" Target="../tags/tag844.xml"/><Relationship Id="rId35" Type="http://schemas.openxmlformats.org/officeDocument/2006/relationships/tags" Target="../tags/tag843.xml"/><Relationship Id="rId34" Type="http://schemas.openxmlformats.org/officeDocument/2006/relationships/tags" Target="../tags/tag842.xml"/><Relationship Id="rId33" Type="http://schemas.openxmlformats.org/officeDocument/2006/relationships/tags" Target="../tags/tag841.xml"/><Relationship Id="rId32" Type="http://schemas.openxmlformats.org/officeDocument/2006/relationships/tags" Target="../tags/tag840.xml"/><Relationship Id="rId31" Type="http://schemas.openxmlformats.org/officeDocument/2006/relationships/tags" Target="../tags/tag839.xml"/><Relationship Id="rId30" Type="http://schemas.openxmlformats.org/officeDocument/2006/relationships/tags" Target="../tags/tag838.xml"/><Relationship Id="rId3" Type="http://schemas.openxmlformats.org/officeDocument/2006/relationships/tags" Target="../tags/tag811.xml"/><Relationship Id="rId29" Type="http://schemas.openxmlformats.org/officeDocument/2006/relationships/tags" Target="../tags/tag837.xml"/><Relationship Id="rId28" Type="http://schemas.openxmlformats.org/officeDocument/2006/relationships/tags" Target="../tags/tag836.xml"/><Relationship Id="rId27" Type="http://schemas.openxmlformats.org/officeDocument/2006/relationships/tags" Target="../tags/tag835.xml"/><Relationship Id="rId26" Type="http://schemas.openxmlformats.org/officeDocument/2006/relationships/tags" Target="../tags/tag834.xml"/><Relationship Id="rId25" Type="http://schemas.openxmlformats.org/officeDocument/2006/relationships/tags" Target="../tags/tag833.xml"/><Relationship Id="rId24" Type="http://schemas.openxmlformats.org/officeDocument/2006/relationships/tags" Target="../tags/tag832.xml"/><Relationship Id="rId23" Type="http://schemas.openxmlformats.org/officeDocument/2006/relationships/tags" Target="../tags/tag831.xml"/><Relationship Id="rId22" Type="http://schemas.openxmlformats.org/officeDocument/2006/relationships/tags" Target="../tags/tag830.xml"/><Relationship Id="rId21" Type="http://schemas.openxmlformats.org/officeDocument/2006/relationships/tags" Target="../tags/tag829.xml"/><Relationship Id="rId20" Type="http://schemas.openxmlformats.org/officeDocument/2006/relationships/tags" Target="../tags/tag828.xml"/><Relationship Id="rId2" Type="http://schemas.openxmlformats.org/officeDocument/2006/relationships/tags" Target="../tags/tag810.xml"/><Relationship Id="rId19" Type="http://schemas.openxmlformats.org/officeDocument/2006/relationships/tags" Target="../tags/tag827.xml"/><Relationship Id="rId18" Type="http://schemas.openxmlformats.org/officeDocument/2006/relationships/tags" Target="../tags/tag826.xml"/><Relationship Id="rId17" Type="http://schemas.openxmlformats.org/officeDocument/2006/relationships/tags" Target="../tags/tag825.xml"/><Relationship Id="rId16" Type="http://schemas.openxmlformats.org/officeDocument/2006/relationships/tags" Target="../tags/tag824.xml"/><Relationship Id="rId15" Type="http://schemas.openxmlformats.org/officeDocument/2006/relationships/tags" Target="../tags/tag823.xml"/><Relationship Id="rId14" Type="http://schemas.openxmlformats.org/officeDocument/2006/relationships/tags" Target="../tags/tag822.xml"/><Relationship Id="rId13" Type="http://schemas.openxmlformats.org/officeDocument/2006/relationships/tags" Target="../tags/tag821.xml"/><Relationship Id="rId12" Type="http://schemas.openxmlformats.org/officeDocument/2006/relationships/tags" Target="../tags/tag820.xml"/><Relationship Id="rId11" Type="http://schemas.openxmlformats.org/officeDocument/2006/relationships/tags" Target="../tags/tag819.xml"/><Relationship Id="rId10" Type="http://schemas.openxmlformats.org/officeDocument/2006/relationships/tags" Target="../tags/tag818.xml"/><Relationship Id="rId1" Type="http://schemas.openxmlformats.org/officeDocument/2006/relationships/tags" Target="../tags/tag809.xml"/></Relationships>
</file>

<file path=ppt/slides/_rels/slide42.xml.rels><?xml version="1.0" encoding="UTF-8" standalone="yes"?>
<Relationships xmlns="http://schemas.openxmlformats.org/package/2006/relationships"><Relationship Id="rId9" Type="http://schemas.openxmlformats.org/officeDocument/2006/relationships/tags" Target="../tags/tag859.xml"/><Relationship Id="rId8" Type="http://schemas.openxmlformats.org/officeDocument/2006/relationships/tags" Target="../tags/tag858.xml"/><Relationship Id="rId7" Type="http://schemas.openxmlformats.org/officeDocument/2006/relationships/tags" Target="../tags/tag857.xml"/><Relationship Id="rId6" Type="http://schemas.openxmlformats.org/officeDocument/2006/relationships/tags" Target="../tags/tag856.xml"/><Relationship Id="rId5" Type="http://schemas.openxmlformats.org/officeDocument/2006/relationships/tags" Target="../tags/tag855.xml"/><Relationship Id="rId4" Type="http://schemas.openxmlformats.org/officeDocument/2006/relationships/tags" Target="../tags/tag854.xml"/><Relationship Id="rId3" Type="http://schemas.openxmlformats.org/officeDocument/2006/relationships/tags" Target="../tags/tag853.xml"/><Relationship Id="rId2" Type="http://schemas.openxmlformats.org/officeDocument/2006/relationships/tags" Target="../tags/tag852.xml"/><Relationship Id="rId18" Type="http://schemas.openxmlformats.org/officeDocument/2006/relationships/slideLayout" Target="../slideLayouts/slideLayout17.xml"/><Relationship Id="rId17" Type="http://schemas.openxmlformats.org/officeDocument/2006/relationships/tags" Target="../tags/tag867.xml"/><Relationship Id="rId16" Type="http://schemas.openxmlformats.org/officeDocument/2006/relationships/tags" Target="../tags/tag866.xml"/><Relationship Id="rId15" Type="http://schemas.openxmlformats.org/officeDocument/2006/relationships/tags" Target="../tags/tag865.xml"/><Relationship Id="rId14" Type="http://schemas.openxmlformats.org/officeDocument/2006/relationships/tags" Target="../tags/tag864.xml"/><Relationship Id="rId13" Type="http://schemas.openxmlformats.org/officeDocument/2006/relationships/tags" Target="../tags/tag863.xml"/><Relationship Id="rId12" Type="http://schemas.openxmlformats.org/officeDocument/2006/relationships/tags" Target="../tags/tag862.xml"/><Relationship Id="rId11" Type="http://schemas.openxmlformats.org/officeDocument/2006/relationships/tags" Target="../tags/tag861.xml"/><Relationship Id="rId10" Type="http://schemas.openxmlformats.org/officeDocument/2006/relationships/tags" Target="../tags/tag860.xml"/><Relationship Id="rId1" Type="http://schemas.openxmlformats.org/officeDocument/2006/relationships/tags" Target="../tags/tag851.xml"/></Relationships>
</file>

<file path=ppt/slides/_rels/slide43.xml.rels><?xml version="1.0" encoding="UTF-8" standalone="yes"?>
<Relationships xmlns="http://schemas.openxmlformats.org/package/2006/relationships"><Relationship Id="rId9" Type="http://schemas.openxmlformats.org/officeDocument/2006/relationships/tags" Target="../tags/tag876.xml"/><Relationship Id="rId8" Type="http://schemas.openxmlformats.org/officeDocument/2006/relationships/tags" Target="../tags/tag875.xml"/><Relationship Id="rId7" Type="http://schemas.openxmlformats.org/officeDocument/2006/relationships/tags" Target="../tags/tag874.xml"/><Relationship Id="rId6" Type="http://schemas.openxmlformats.org/officeDocument/2006/relationships/tags" Target="../tags/tag873.xml"/><Relationship Id="rId5" Type="http://schemas.openxmlformats.org/officeDocument/2006/relationships/tags" Target="../tags/tag872.xml"/><Relationship Id="rId4" Type="http://schemas.openxmlformats.org/officeDocument/2006/relationships/tags" Target="../tags/tag871.xml"/><Relationship Id="rId3" Type="http://schemas.openxmlformats.org/officeDocument/2006/relationships/tags" Target="../tags/tag870.xml"/><Relationship Id="rId2" Type="http://schemas.openxmlformats.org/officeDocument/2006/relationships/tags" Target="../tags/tag869.xml"/><Relationship Id="rId13" Type="http://schemas.openxmlformats.org/officeDocument/2006/relationships/slideLayout" Target="../slideLayouts/slideLayout17.xml"/><Relationship Id="rId12" Type="http://schemas.openxmlformats.org/officeDocument/2006/relationships/tags" Target="../tags/tag879.xml"/><Relationship Id="rId11" Type="http://schemas.openxmlformats.org/officeDocument/2006/relationships/tags" Target="../tags/tag878.xml"/><Relationship Id="rId10" Type="http://schemas.openxmlformats.org/officeDocument/2006/relationships/tags" Target="../tags/tag877.xml"/><Relationship Id="rId1" Type="http://schemas.openxmlformats.org/officeDocument/2006/relationships/tags" Target="../tags/tag868.xml"/></Relationships>
</file>

<file path=ppt/slides/_rels/slide44.xml.rels><?xml version="1.0" encoding="UTF-8" standalone="yes"?>
<Relationships xmlns="http://schemas.openxmlformats.org/package/2006/relationships"><Relationship Id="rId9" Type="http://schemas.openxmlformats.org/officeDocument/2006/relationships/tags" Target="../tags/tag888.xml"/><Relationship Id="rId8" Type="http://schemas.openxmlformats.org/officeDocument/2006/relationships/tags" Target="../tags/tag887.xml"/><Relationship Id="rId7" Type="http://schemas.openxmlformats.org/officeDocument/2006/relationships/tags" Target="../tags/tag886.xml"/><Relationship Id="rId6" Type="http://schemas.openxmlformats.org/officeDocument/2006/relationships/tags" Target="../tags/tag885.xml"/><Relationship Id="rId5" Type="http://schemas.openxmlformats.org/officeDocument/2006/relationships/tags" Target="../tags/tag884.xml"/><Relationship Id="rId4" Type="http://schemas.openxmlformats.org/officeDocument/2006/relationships/tags" Target="../tags/tag883.xml"/><Relationship Id="rId3" Type="http://schemas.openxmlformats.org/officeDocument/2006/relationships/tags" Target="../tags/tag882.xml"/><Relationship Id="rId2" Type="http://schemas.openxmlformats.org/officeDocument/2006/relationships/tags" Target="../tags/tag881.xml"/><Relationship Id="rId13" Type="http://schemas.openxmlformats.org/officeDocument/2006/relationships/slideLayout" Target="../slideLayouts/slideLayout17.xml"/><Relationship Id="rId12" Type="http://schemas.openxmlformats.org/officeDocument/2006/relationships/tags" Target="../tags/tag891.xml"/><Relationship Id="rId11" Type="http://schemas.openxmlformats.org/officeDocument/2006/relationships/tags" Target="../tags/tag890.xml"/><Relationship Id="rId10" Type="http://schemas.openxmlformats.org/officeDocument/2006/relationships/tags" Target="../tags/tag889.xml"/><Relationship Id="rId1" Type="http://schemas.openxmlformats.org/officeDocument/2006/relationships/tags" Target="../tags/tag880.xml"/></Relationships>
</file>

<file path=ppt/slides/_rels/slide45.xml.rels><?xml version="1.0" encoding="UTF-8" standalone="yes"?>
<Relationships xmlns="http://schemas.openxmlformats.org/package/2006/relationships"><Relationship Id="rId9" Type="http://schemas.openxmlformats.org/officeDocument/2006/relationships/tags" Target="../tags/tag900.xml"/><Relationship Id="rId8" Type="http://schemas.openxmlformats.org/officeDocument/2006/relationships/tags" Target="../tags/tag899.xml"/><Relationship Id="rId7" Type="http://schemas.openxmlformats.org/officeDocument/2006/relationships/tags" Target="../tags/tag898.xml"/><Relationship Id="rId6" Type="http://schemas.openxmlformats.org/officeDocument/2006/relationships/tags" Target="../tags/tag897.xml"/><Relationship Id="rId5" Type="http://schemas.openxmlformats.org/officeDocument/2006/relationships/tags" Target="../tags/tag896.xml"/><Relationship Id="rId4" Type="http://schemas.openxmlformats.org/officeDocument/2006/relationships/tags" Target="../tags/tag895.xml"/><Relationship Id="rId3" Type="http://schemas.openxmlformats.org/officeDocument/2006/relationships/tags" Target="../tags/tag894.xml"/><Relationship Id="rId2" Type="http://schemas.openxmlformats.org/officeDocument/2006/relationships/tags" Target="../tags/tag893.xml"/><Relationship Id="rId13" Type="http://schemas.openxmlformats.org/officeDocument/2006/relationships/slideLayout" Target="../slideLayouts/slideLayout17.xml"/><Relationship Id="rId12" Type="http://schemas.openxmlformats.org/officeDocument/2006/relationships/tags" Target="../tags/tag903.xml"/><Relationship Id="rId11" Type="http://schemas.openxmlformats.org/officeDocument/2006/relationships/tags" Target="../tags/tag902.xml"/><Relationship Id="rId10" Type="http://schemas.openxmlformats.org/officeDocument/2006/relationships/tags" Target="../tags/tag901.xml"/><Relationship Id="rId1" Type="http://schemas.openxmlformats.org/officeDocument/2006/relationships/tags" Target="../tags/tag892.xml"/></Relationships>
</file>

<file path=ppt/slides/_rels/slide46.xml.rels><?xml version="1.0" encoding="UTF-8" standalone="yes"?>
<Relationships xmlns="http://schemas.openxmlformats.org/package/2006/relationships"><Relationship Id="rId9" Type="http://schemas.openxmlformats.org/officeDocument/2006/relationships/tags" Target="../tags/tag912.xml"/><Relationship Id="rId8" Type="http://schemas.openxmlformats.org/officeDocument/2006/relationships/tags" Target="../tags/tag911.xml"/><Relationship Id="rId7" Type="http://schemas.openxmlformats.org/officeDocument/2006/relationships/tags" Target="../tags/tag910.xml"/><Relationship Id="rId6" Type="http://schemas.openxmlformats.org/officeDocument/2006/relationships/tags" Target="../tags/tag909.xml"/><Relationship Id="rId5" Type="http://schemas.openxmlformats.org/officeDocument/2006/relationships/tags" Target="../tags/tag908.xml"/><Relationship Id="rId4" Type="http://schemas.openxmlformats.org/officeDocument/2006/relationships/tags" Target="../tags/tag907.xml"/><Relationship Id="rId3" Type="http://schemas.openxmlformats.org/officeDocument/2006/relationships/tags" Target="../tags/tag906.xml"/><Relationship Id="rId2" Type="http://schemas.openxmlformats.org/officeDocument/2006/relationships/tags" Target="../tags/tag905.xml"/><Relationship Id="rId18" Type="http://schemas.openxmlformats.org/officeDocument/2006/relationships/slideLayout" Target="../slideLayouts/slideLayout17.xml"/><Relationship Id="rId17" Type="http://schemas.openxmlformats.org/officeDocument/2006/relationships/tags" Target="../tags/tag920.xml"/><Relationship Id="rId16" Type="http://schemas.openxmlformats.org/officeDocument/2006/relationships/tags" Target="../tags/tag919.xml"/><Relationship Id="rId15" Type="http://schemas.openxmlformats.org/officeDocument/2006/relationships/tags" Target="../tags/tag918.xml"/><Relationship Id="rId14" Type="http://schemas.openxmlformats.org/officeDocument/2006/relationships/tags" Target="../tags/tag917.xml"/><Relationship Id="rId13" Type="http://schemas.openxmlformats.org/officeDocument/2006/relationships/tags" Target="../tags/tag916.xml"/><Relationship Id="rId12" Type="http://schemas.openxmlformats.org/officeDocument/2006/relationships/tags" Target="../tags/tag915.xml"/><Relationship Id="rId11" Type="http://schemas.openxmlformats.org/officeDocument/2006/relationships/tags" Target="../tags/tag914.xml"/><Relationship Id="rId10" Type="http://schemas.openxmlformats.org/officeDocument/2006/relationships/tags" Target="../tags/tag913.xml"/><Relationship Id="rId1" Type="http://schemas.openxmlformats.org/officeDocument/2006/relationships/tags" Target="../tags/tag904.xml"/></Relationships>
</file>

<file path=ppt/slides/_rels/slide47.xml.rels><?xml version="1.0" encoding="UTF-8" standalone="yes"?>
<Relationships xmlns="http://schemas.openxmlformats.org/package/2006/relationships"><Relationship Id="rId9" Type="http://schemas.openxmlformats.org/officeDocument/2006/relationships/tags" Target="../tags/tag929.xml"/><Relationship Id="rId8" Type="http://schemas.openxmlformats.org/officeDocument/2006/relationships/tags" Target="../tags/tag928.xml"/><Relationship Id="rId7" Type="http://schemas.openxmlformats.org/officeDocument/2006/relationships/tags" Target="../tags/tag927.xml"/><Relationship Id="rId6" Type="http://schemas.openxmlformats.org/officeDocument/2006/relationships/tags" Target="../tags/tag926.xml"/><Relationship Id="rId5" Type="http://schemas.openxmlformats.org/officeDocument/2006/relationships/tags" Target="../tags/tag925.xml"/><Relationship Id="rId4" Type="http://schemas.openxmlformats.org/officeDocument/2006/relationships/tags" Target="../tags/tag924.xml"/><Relationship Id="rId3" Type="http://schemas.openxmlformats.org/officeDocument/2006/relationships/tags" Target="../tags/tag923.xml"/><Relationship Id="rId2" Type="http://schemas.openxmlformats.org/officeDocument/2006/relationships/tags" Target="../tags/tag922.xml"/><Relationship Id="rId18" Type="http://schemas.openxmlformats.org/officeDocument/2006/relationships/slideLayout" Target="../slideLayouts/slideLayout17.xml"/><Relationship Id="rId17" Type="http://schemas.openxmlformats.org/officeDocument/2006/relationships/tags" Target="../tags/tag937.xml"/><Relationship Id="rId16" Type="http://schemas.openxmlformats.org/officeDocument/2006/relationships/tags" Target="../tags/tag936.xml"/><Relationship Id="rId15" Type="http://schemas.openxmlformats.org/officeDocument/2006/relationships/tags" Target="../tags/tag935.xml"/><Relationship Id="rId14" Type="http://schemas.openxmlformats.org/officeDocument/2006/relationships/tags" Target="../tags/tag934.xml"/><Relationship Id="rId13" Type="http://schemas.openxmlformats.org/officeDocument/2006/relationships/tags" Target="../tags/tag933.xml"/><Relationship Id="rId12" Type="http://schemas.openxmlformats.org/officeDocument/2006/relationships/tags" Target="../tags/tag932.xml"/><Relationship Id="rId11" Type="http://schemas.openxmlformats.org/officeDocument/2006/relationships/tags" Target="../tags/tag931.xml"/><Relationship Id="rId10" Type="http://schemas.openxmlformats.org/officeDocument/2006/relationships/tags" Target="../tags/tag930.xml"/><Relationship Id="rId1" Type="http://schemas.openxmlformats.org/officeDocument/2006/relationships/tags" Target="../tags/tag921.xml"/></Relationships>
</file>

<file path=ppt/slides/_rels/slide48.xml.rels><?xml version="1.0" encoding="UTF-8" standalone="yes"?>
<Relationships xmlns="http://schemas.openxmlformats.org/package/2006/relationships"><Relationship Id="rId9" Type="http://schemas.openxmlformats.org/officeDocument/2006/relationships/tags" Target="../tags/tag946.xml"/><Relationship Id="rId8" Type="http://schemas.openxmlformats.org/officeDocument/2006/relationships/tags" Target="../tags/tag945.xml"/><Relationship Id="rId7" Type="http://schemas.openxmlformats.org/officeDocument/2006/relationships/tags" Target="../tags/tag944.xml"/><Relationship Id="rId6" Type="http://schemas.openxmlformats.org/officeDocument/2006/relationships/tags" Target="../tags/tag943.xml"/><Relationship Id="rId5" Type="http://schemas.openxmlformats.org/officeDocument/2006/relationships/tags" Target="../tags/tag942.xml"/><Relationship Id="rId4" Type="http://schemas.openxmlformats.org/officeDocument/2006/relationships/tags" Target="../tags/tag941.xml"/><Relationship Id="rId3" Type="http://schemas.openxmlformats.org/officeDocument/2006/relationships/tags" Target="../tags/tag940.xml"/><Relationship Id="rId2" Type="http://schemas.openxmlformats.org/officeDocument/2006/relationships/tags" Target="../tags/tag939.xml"/><Relationship Id="rId17" Type="http://schemas.openxmlformats.org/officeDocument/2006/relationships/slideLayout" Target="../slideLayouts/slideLayout17.xml"/><Relationship Id="rId16" Type="http://schemas.openxmlformats.org/officeDocument/2006/relationships/tags" Target="../tags/tag953.xml"/><Relationship Id="rId15" Type="http://schemas.openxmlformats.org/officeDocument/2006/relationships/tags" Target="../tags/tag952.xml"/><Relationship Id="rId14" Type="http://schemas.openxmlformats.org/officeDocument/2006/relationships/tags" Target="../tags/tag951.xml"/><Relationship Id="rId13" Type="http://schemas.openxmlformats.org/officeDocument/2006/relationships/tags" Target="../tags/tag950.xml"/><Relationship Id="rId12" Type="http://schemas.openxmlformats.org/officeDocument/2006/relationships/tags" Target="../tags/tag949.xml"/><Relationship Id="rId11" Type="http://schemas.openxmlformats.org/officeDocument/2006/relationships/tags" Target="../tags/tag948.xml"/><Relationship Id="rId10" Type="http://schemas.openxmlformats.org/officeDocument/2006/relationships/tags" Target="../tags/tag947.xml"/><Relationship Id="rId1" Type="http://schemas.openxmlformats.org/officeDocument/2006/relationships/tags" Target="../tags/tag938.xml"/></Relationships>
</file>

<file path=ppt/slides/_rels/slide49.xml.rels><?xml version="1.0" encoding="UTF-8" standalone="yes"?>
<Relationships xmlns="http://schemas.openxmlformats.org/package/2006/relationships"><Relationship Id="rId9" Type="http://schemas.openxmlformats.org/officeDocument/2006/relationships/tags" Target="../tags/tag962.xml"/><Relationship Id="rId8" Type="http://schemas.openxmlformats.org/officeDocument/2006/relationships/tags" Target="../tags/tag961.xml"/><Relationship Id="rId7" Type="http://schemas.openxmlformats.org/officeDocument/2006/relationships/tags" Target="../tags/tag960.xml"/><Relationship Id="rId6" Type="http://schemas.openxmlformats.org/officeDocument/2006/relationships/tags" Target="../tags/tag959.xml"/><Relationship Id="rId5" Type="http://schemas.openxmlformats.org/officeDocument/2006/relationships/tags" Target="../tags/tag958.xml"/><Relationship Id="rId4" Type="http://schemas.openxmlformats.org/officeDocument/2006/relationships/tags" Target="../tags/tag957.xml"/><Relationship Id="rId3" Type="http://schemas.openxmlformats.org/officeDocument/2006/relationships/tags" Target="../tags/tag956.xml"/><Relationship Id="rId2" Type="http://schemas.openxmlformats.org/officeDocument/2006/relationships/tags" Target="../tags/tag955.xml"/><Relationship Id="rId13" Type="http://schemas.openxmlformats.org/officeDocument/2006/relationships/slideLayout" Target="../slideLayouts/slideLayout17.xml"/><Relationship Id="rId12" Type="http://schemas.openxmlformats.org/officeDocument/2006/relationships/tags" Target="../tags/tag965.xml"/><Relationship Id="rId11" Type="http://schemas.openxmlformats.org/officeDocument/2006/relationships/tags" Target="../tags/tag964.xml"/><Relationship Id="rId10" Type="http://schemas.openxmlformats.org/officeDocument/2006/relationships/tags" Target="../tags/tag963.xml"/><Relationship Id="rId1" Type="http://schemas.openxmlformats.org/officeDocument/2006/relationships/tags" Target="../tags/tag954.xml"/></Relationships>
</file>

<file path=ppt/slides/_rels/slide5.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8" Type="http://schemas.openxmlformats.org/officeDocument/2006/relationships/notesSlide" Target="../notesSlides/notesSlide2.xml"/><Relationship Id="rId17" Type="http://schemas.openxmlformats.org/officeDocument/2006/relationships/slideLayout" Target="../slideLayouts/slideLayout17.xml"/><Relationship Id="rId16" Type="http://schemas.openxmlformats.org/officeDocument/2006/relationships/tags" Target="../tags/tag352.xml"/><Relationship Id="rId15" Type="http://schemas.openxmlformats.org/officeDocument/2006/relationships/tags" Target="../tags/tag351.xml"/><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tags" Target="../tags/tag337.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1.xml"/><Relationship Id="rId2" Type="http://schemas.openxmlformats.org/officeDocument/2006/relationships/tags" Target="../tags/tag967.xml"/><Relationship Id="rId1" Type="http://schemas.openxmlformats.org/officeDocument/2006/relationships/tags" Target="../tags/tag966.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1.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7.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7" Type="http://schemas.openxmlformats.org/officeDocument/2006/relationships/slideLayout" Target="../slideLayouts/slideLayout17.xml"/><Relationship Id="rId36" Type="http://schemas.openxmlformats.org/officeDocument/2006/relationships/tags" Target="../tags/tag392.xml"/><Relationship Id="rId35" Type="http://schemas.openxmlformats.org/officeDocument/2006/relationships/tags" Target="../tags/tag391.xml"/><Relationship Id="rId34" Type="http://schemas.openxmlformats.org/officeDocument/2006/relationships/tags" Target="../tags/tag390.xml"/><Relationship Id="rId33" Type="http://schemas.openxmlformats.org/officeDocument/2006/relationships/tags" Target="../tags/tag389.xml"/><Relationship Id="rId32" Type="http://schemas.openxmlformats.org/officeDocument/2006/relationships/tags" Target="../tags/tag388.xml"/><Relationship Id="rId31" Type="http://schemas.openxmlformats.org/officeDocument/2006/relationships/tags" Target="../tags/tag387.xml"/><Relationship Id="rId30" Type="http://schemas.openxmlformats.org/officeDocument/2006/relationships/tags" Target="../tags/tag386.xml"/><Relationship Id="rId3" Type="http://schemas.openxmlformats.org/officeDocument/2006/relationships/tags" Target="../tags/tag359.xml"/><Relationship Id="rId29" Type="http://schemas.openxmlformats.org/officeDocument/2006/relationships/tags" Target="../tags/tag385.xml"/><Relationship Id="rId28" Type="http://schemas.openxmlformats.org/officeDocument/2006/relationships/tags" Target="../tags/tag384.xml"/><Relationship Id="rId27" Type="http://schemas.openxmlformats.org/officeDocument/2006/relationships/tags" Target="../tags/tag383.xml"/><Relationship Id="rId26" Type="http://schemas.openxmlformats.org/officeDocument/2006/relationships/tags" Target="../tags/tag382.xml"/><Relationship Id="rId25" Type="http://schemas.openxmlformats.org/officeDocument/2006/relationships/tags" Target="../tags/tag381.xml"/><Relationship Id="rId24" Type="http://schemas.openxmlformats.org/officeDocument/2006/relationships/tags" Target="../tags/tag380.xml"/><Relationship Id="rId23" Type="http://schemas.openxmlformats.org/officeDocument/2006/relationships/tags" Target="../tags/tag379.xml"/><Relationship Id="rId22" Type="http://schemas.openxmlformats.org/officeDocument/2006/relationships/tags" Target="../tags/tag378.xml"/><Relationship Id="rId21" Type="http://schemas.openxmlformats.org/officeDocument/2006/relationships/tags" Target="../tags/tag377.xml"/><Relationship Id="rId20" Type="http://schemas.openxmlformats.org/officeDocument/2006/relationships/tags" Target="../tags/tag376.xml"/><Relationship Id="rId2" Type="http://schemas.openxmlformats.org/officeDocument/2006/relationships/tags" Target="../tags/tag358.xml"/><Relationship Id="rId19" Type="http://schemas.openxmlformats.org/officeDocument/2006/relationships/tags" Target="../tags/tag375.xml"/><Relationship Id="rId18" Type="http://schemas.openxmlformats.org/officeDocument/2006/relationships/tags" Target="../tags/tag374.xml"/><Relationship Id="rId17" Type="http://schemas.openxmlformats.org/officeDocument/2006/relationships/tags" Target="../tags/tag373.xml"/><Relationship Id="rId16" Type="http://schemas.openxmlformats.org/officeDocument/2006/relationships/tags" Target="../tags/tag372.xml"/><Relationship Id="rId15" Type="http://schemas.openxmlformats.org/officeDocument/2006/relationships/tags" Target="../tags/tag371.xml"/><Relationship Id="rId14" Type="http://schemas.openxmlformats.org/officeDocument/2006/relationships/tags" Target="../tags/tag370.xml"/><Relationship Id="rId13" Type="http://schemas.openxmlformats.org/officeDocument/2006/relationships/tags" Target="../tags/tag369.xml"/><Relationship Id="rId12" Type="http://schemas.openxmlformats.org/officeDocument/2006/relationships/tags" Target="../tags/tag368.xml"/><Relationship Id="rId11" Type="http://schemas.openxmlformats.org/officeDocument/2006/relationships/tags" Target="../tags/tag367.xml"/><Relationship Id="rId10" Type="http://schemas.openxmlformats.org/officeDocument/2006/relationships/tags" Target="../tags/tag366.xml"/><Relationship Id="rId1" Type="http://schemas.openxmlformats.org/officeDocument/2006/relationships/tags" Target="../tags/tag35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1.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9.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3" Type="http://schemas.openxmlformats.org/officeDocument/2006/relationships/slideLayout" Target="../slideLayouts/slideLayout17.xml"/><Relationship Id="rId32" Type="http://schemas.openxmlformats.org/officeDocument/2006/relationships/tags" Target="../tags/tag428.xml"/><Relationship Id="rId31" Type="http://schemas.openxmlformats.org/officeDocument/2006/relationships/tags" Target="../tags/tag427.xml"/><Relationship Id="rId30" Type="http://schemas.openxmlformats.org/officeDocument/2006/relationships/tags" Target="../tags/tag426.xml"/><Relationship Id="rId3" Type="http://schemas.openxmlformats.org/officeDocument/2006/relationships/tags" Target="../tags/tag399.xml"/><Relationship Id="rId29" Type="http://schemas.openxmlformats.org/officeDocument/2006/relationships/tags" Target="../tags/tag425.xml"/><Relationship Id="rId28" Type="http://schemas.openxmlformats.org/officeDocument/2006/relationships/tags" Target="../tags/tag424.xml"/><Relationship Id="rId27" Type="http://schemas.openxmlformats.org/officeDocument/2006/relationships/tags" Target="../tags/tag423.xml"/><Relationship Id="rId26" Type="http://schemas.openxmlformats.org/officeDocument/2006/relationships/tags" Target="../tags/tag422.xml"/><Relationship Id="rId25" Type="http://schemas.openxmlformats.org/officeDocument/2006/relationships/tags" Target="../tags/tag421.xml"/><Relationship Id="rId24" Type="http://schemas.openxmlformats.org/officeDocument/2006/relationships/tags" Target="../tags/tag420.xml"/><Relationship Id="rId23" Type="http://schemas.openxmlformats.org/officeDocument/2006/relationships/tags" Target="../tags/tag419.xml"/><Relationship Id="rId22" Type="http://schemas.openxmlformats.org/officeDocument/2006/relationships/tags" Target="../tags/tag418.xml"/><Relationship Id="rId21" Type="http://schemas.openxmlformats.org/officeDocument/2006/relationships/tags" Target="../tags/tag417.xml"/><Relationship Id="rId20" Type="http://schemas.openxmlformats.org/officeDocument/2006/relationships/tags" Target="../tags/tag416.xml"/><Relationship Id="rId2" Type="http://schemas.openxmlformats.org/officeDocument/2006/relationships/tags" Target="../tags/tag398.xml"/><Relationship Id="rId19" Type="http://schemas.openxmlformats.org/officeDocument/2006/relationships/tags" Target="../tags/tag415.xml"/><Relationship Id="rId18" Type="http://schemas.openxmlformats.org/officeDocument/2006/relationships/tags" Target="../tags/tag414.xml"/><Relationship Id="rId17" Type="http://schemas.openxmlformats.org/officeDocument/2006/relationships/tags" Target="../tags/tag413.xml"/><Relationship Id="rId16" Type="http://schemas.openxmlformats.org/officeDocument/2006/relationships/tags" Target="../tags/tag412.xml"/><Relationship Id="rId15" Type="http://schemas.openxmlformats.org/officeDocument/2006/relationships/tags" Target="../tags/tag411.xml"/><Relationship Id="rId14" Type="http://schemas.openxmlformats.org/officeDocument/2006/relationships/tags" Target="../tags/tag410.xml"/><Relationship Id="rId13" Type="http://schemas.openxmlformats.org/officeDocument/2006/relationships/tags" Target="../tags/tag409.xml"/><Relationship Id="rId12" Type="http://schemas.openxmlformats.org/officeDocument/2006/relationships/tags" Target="../tags/tag408.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tags" Target="../tags/tag3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idx="13"/>
            <p:custDataLst>
              <p:tags r:id="rId1"/>
            </p:custDataLst>
          </p:nvPr>
        </p:nvSpPr>
        <p:spPr>
          <a:xfrm>
            <a:off x="1789430" y="1743710"/>
            <a:ext cx="10025380" cy="1398905"/>
          </a:xfrm>
        </p:spPr>
        <p:txBody>
          <a:bodyPr/>
          <a:lstStyle/>
          <a:p>
            <a:r>
              <a:rPr lang="zh-CN" altLang="en-US" sz="4800">
                <a:solidFill>
                  <a:schemeClr val="dk1">
                    <a:lumMod val="85000"/>
                    <a:lumOff val="15000"/>
                  </a:schemeClr>
                </a:solidFill>
                <a:sym typeface="Arial" panose="020B0604020202020204" pitchFamily="34" charset="0"/>
              </a:rPr>
              <a:t>立足核心素养 优化作业设计</a:t>
            </a:r>
            <a:endParaRPr lang="zh-CN" altLang="en-US" sz="4800">
              <a:solidFill>
                <a:schemeClr val="dk1">
                  <a:lumMod val="85000"/>
                  <a:lumOff val="15000"/>
                </a:schemeClr>
              </a:solidFill>
              <a:sym typeface="Arial" panose="020B0604020202020204" pitchFamily="34" charset="0"/>
            </a:endParaRPr>
          </a:p>
        </p:txBody>
      </p:sp>
      <p:sp>
        <p:nvSpPr>
          <p:cNvPr id="14" name="文本占位符 13"/>
          <p:cNvSpPr>
            <a:spLocks noGrp="1"/>
          </p:cNvSpPr>
          <p:nvPr>
            <p:ph type="body" sz="quarter" idx="15"/>
            <p:custDataLst>
              <p:tags r:id="rId2"/>
            </p:custDataLst>
          </p:nvPr>
        </p:nvSpPr>
        <p:spPr>
          <a:xfrm>
            <a:off x="4659630" y="4329430"/>
            <a:ext cx="4683125" cy="635000"/>
          </a:xfrm>
        </p:spPr>
        <p:txBody>
          <a:bodyPr>
            <a:noAutofit/>
          </a:bodyPr>
          <a:lstStyle/>
          <a:p>
            <a:r>
              <a:rPr lang="zh-CN" altLang="en-US" sz="2400">
                <a:gradFill>
                  <a:gsLst>
                    <a:gs pos="0">
                      <a:srgbClr val="007BD3"/>
                    </a:gs>
                    <a:gs pos="100000">
                      <a:srgbClr val="034373"/>
                    </a:gs>
                  </a:gsLst>
                  <a:lin scaled="0"/>
                </a:gradFill>
                <a:sym typeface="Arial" panose="020B0604020202020204" pitchFamily="34" charset="0"/>
              </a:rPr>
              <a:t>泸县兆雅镇明德小学</a:t>
            </a:r>
            <a:r>
              <a:rPr lang="en-US" altLang="zh-CN" sz="2400">
                <a:gradFill>
                  <a:gsLst>
                    <a:gs pos="0">
                      <a:srgbClr val="007BD3"/>
                    </a:gs>
                    <a:gs pos="100000">
                      <a:srgbClr val="034373"/>
                    </a:gs>
                  </a:gsLst>
                  <a:lin scaled="0"/>
                </a:gradFill>
                <a:sym typeface="Arial" panose="020B0604020202020204" pitchFamily="34" charset="0"/>
              </a:rPr>
              <a:t>   </a:t>
            </a:r>
            <a:r>
              <a:rPr lang="zh-CN" altLang="en-US" sz="2400">
                <a:gradFill>
                  <a:gsLst>
                    <a:gs pos="0">
                      <a:srgbClr val="007BD3"/>
                    </a:gs>
                    <a:gs pos="100000">
                      <a:srgbClr val="034373"/>
                    </a:gs>
                  </a:gsLst>
                  <a:lin scaled="0"/>
                </a:gradFill>
                <a:sym typeface="Arial" panose="020B0604020202020204" pitchFamily="34" charset="0"/>
              </a:rPr>
              <a:t>胥刚</a:t>
            </a:r>
            <a:endParaRPr lang="zh-CN" altLang="en-US" sz="2400">
              <a:gradFill>
                <a:gsLst>
                  <a:gs pos="0">
                    <a:srgbClr val="007BD3"/>
                  </a:gs>
                  <a:gs pos="100000">
                    <a:srgbClr val="034373"/>
                  </a:gs>
                </a:gsLst>
                <a:lin scaled="0"/>
              </a:gradFill>
              <a:sym typeface="Arial" panose="020B0604020202020204" pitchFamily="34" charset="0"/>
            </a:endParaRPr>
          </a:p>
        </p:txBody>
      </p:sp>
      <p:sp>
        <p:nvSpPr>
          <p:cNvPr id="15" name="文本占位符 14"/>
          <p:cNvSpPr>
            <a:spLocks noGrp="1"/>
          </p:cNvSpPr>
          <p:nvPr>
            <p:ph type="body" sz="quarter" idx="16"/>
            <p:custDataLst>
              <p:tags r:id="rId3"/>
            </p:custDataLst>
          </p:nvPr>
        </p:nvSpPr>
        <p:spPr>
          <a:xfrm>
            <a:off x="5561965" y="5130800"/>
            <a:ext cx="2480310" cy="635000"/>
          </a:xfrm>
        </p:spPr>
        <p:txBody>
          <a:bodyPr>
            <a:noAutofit/>
          </a:bodyPr>
          <a:lstStyle/>
          <a:p>
            <a:r>
              <a:rPr lang="zh-CN" altLang="en-US" sz="2800">
                <a:solidFill>
                  <a:schemeClr val="dk1"/>
                </a:solidFill>
                <a:sym typeface="Arial" panose="020B0604020202020204" pitchFamily="34" charset="0"/>
              </a:rPr>
              <a:t>2023-10-1</a:t>
            </a:r>
            <a:r>
              <a:rPr lang="en-US" altLang="zh-CN" sz="2800">
                <a:solidFill>
                  <a:schemeClr val="dk1"/>
                </a:solidFill>
                <a:sym typeface="Arial" panose="020B0604020202020204" pitchFamily="34" charset="0"/>
              </a:rPr>
              <a:t>9</a:t>
            </a:r>
            <a:endParaRPr lang="en-US" altLang="zh-CN" sz="2800">
              <a:solidFill>
                <a:schemeClr val="dk1"/>
              </a:solidFill>
              <a:sym typeface="Arial" panose="020B0604020202020204" pitchFamily="34" charset="0"/>
            </a:endParaRPr>
          </a:p>
        </p:txBody>
      </p:sp>
      <p:pic>
        <p:nvPicPr>
          <p:cNvPr id="2" name="唐朝旧梦.mp3">
            <a:hlinkClick r:id="" action="ppaction://media"/>
          </p:cNvPr>
          <p:cNvPicPr/>
          <p:nvPr>
            <a:audioFile r:link="rId4"/>
            <p:extLst>
              <p:ext uri="{DAA4B4D4-6D71-4841-9C94-3DE7FCFB9230}">
                <p14:media xmlns:p14="http://schemas.microsoft.com/office/powerpoint/2010/main" r:embed="rId5">
                  <p14:fade in="750.000000" out="750.000000"/>
                </p14:media>
              </p:ext>
            </p:extLst>
            <p:custDataLst>
              <p:tags r:id="rId6"/>
            </p:custDataLst>
          </p:nvPr>
        </p:nvPicPr>
        <p:blipFill>
          <a:blip r:embed="rId7"/>
          <a:stretch>
            <a:fillRect/>
          </a:stretch>
        </p:blipFill>
        <p:spPr>
          <a:xfrm>
            <a:off x="10621645" y="6362700"/>
            <a:ext cx="495300" cy="49530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 numSld="5" showWhenStopped="0">
                <p:cTn id="7" repeatCount="indefinite" fill="hold" display="1">
                  <p:stCondLst>
                    <p:cond delay="indefinite"/>
                  </p:stCondLst>
                  <p:endCondLst>
                    <p:cond evt="onStopAudio">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数学素养到核心素养</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2" name="矩形 1"/>
          <p:cNvSpPr/>
          <p:nvPr>
            <p:custDataLst>
              <p:tags r:id="rId11"/>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2"/>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6"/>
            </p:custDataLst>
          </p:nvPr>
        </p:nvSpPr>
        <p:spPr>
          <a:xfrm>
            <a:off x="2046603" y="1977452"/>
            <a:ext cx="8075195" cy="381698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小学数学作业的设计不仅仅局限于课本之上的知识，更应该注重数学素养和学习能力的培养。在之前的课堂上，小学数学的教学大都是机械的讲授，以教师为主体，却忽视了学生。在小学数学的作业设计上，不仅仅要包含课本习题，更应该要做的是安排一些开放性的数学习题。这样让学生在解决数学问题的时候，一方面培养数学素养，另一方面丰富解题思路，举一反三的同时，树立学生正确的数学学习观念，最终实现提升核心素养的目标。</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786134" y="16764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数学文化到核心素养</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2" name="矩形 1"/>
          <p:cNvSpPr/>
          <p:nvPr>
            <p:custDataLst>
              <p:tags r:id="rId11"/>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2"/>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6"/>
            </p:custDataLst>
          </p:nvPr>
        </p:nvSpPr>
        <p:spPr>
          <a:xfrm>
            <a:off x="1892883" y="1977452"/>
            <a:ext cx="8382634" cy="381698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在历史长河当中，我们的祖先早已开始研究数学。小学数学作业的设计中, 教师要擅长引用一些数学史，以历史上的数学家的故事当中渗透灿烂的古文化知识为背景进行作业内容的命制。小学数学作业的设计不应该跳出课本注重学科教学，培养学生的学科素养，而数学史这个背景素材的应用，不仅仅丰富了习题背景，而且显著地将枯燥的习题知识融入生动化、通俗化的元素，贴近了学生的日常生活，实现了我们学生自觉主动，老师引导帮助，作业高效全面的目标。</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69596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核心素养到面向未来</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1381125" y="1837690"/>
            <a:ext cx="9385300" cy="456501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小学数学作业的设计目的是:在学生学习数学知识的基础阶段，也是培养学生数学素养的基础阶段，教师不仅要让学生学习基本的数学知识、计算方法以及数学用语等等，还要培养学生对数学课程的初步整体认识，将数学知识和生活中的某种具体现象结合，激发学生的勇于创新、敢于实践的能力，培养学生的探究热情，形成健康的心理素养，进而促使学生更好地克服学习中的难点，为以后的学习奠定基础。
</a:t>
            </a:r>
            <a:r>
              <a:rPr altLang="zh-CN"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69596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核心素养到面向未来</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1204595" y="1393190"/>
            <a:ext cx="9385300" cy="456501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综上所述，进行核心素养下小学数学作业设计的探究，并践行探究成里，对教育教学改革有极大利好。对学生的全面发展也有极大推动作用</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943"/>
          <p:cNvSpPr txBox="1"/>
          <p:nvPr>
            <p:custDataLst>
              <p:tags r:id="rId1"/>
            </p:custDataLst>
          </p:nvPr>
        </p:nvSpPr>
        <p:spPr>
          <a:xfrm>
            <a:off x="2994660" y="1786778"/>
            <a:ext cx="4722363" cy="1314547"/>
          </a:xfrm>
          <a:prstGeom prst="rect">
            <a:avLst/>
          </a:prstGeom>
          <a:noFill/>
          <a:ln>
            <a:noFill/>
          </a:ln>
        </p:spPr>
        <p:txBody>
          <a:bodyPr wrap="square" rtlCol="0" anchor="b"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30000"/>
              </a:lnSpc>
              <a:buNone/>
            </a:pPr>
            <a:r>
              <a:rPr lang="en-US" altLang="zh-CN" sz="7200" b="1" spc="300" dirty="0">
                <a:solidFill>
                  <a:schemeClr val="tx1">
                    <a:lumMod val="85000"/>
                    <a:lumOff val="15000"/>
                  </a:schemeClr>
                </a:solidFill>
                <a:latin typeface="微软雅黑" panose="020B0503020204020204" charset="-122"/>
                <a:ea typeface="微软雅黑" panose="020B0503020204020204" charset="-122"/>
                <a:sym typeface="+mn-ea"/>
              </a:rPr>
              <a:t>Part.</a:t>
            </a:r>
            <a:r>
              <a:rPr lang="en-US" altLang="zh-CN" sz="7200" b="1" spc="300" dirty="0">
                <a:solidFill>
                  <a:schemeClr val="tx1">
                    <a:lumMod val="85000"/>
                    <a:lumOff val="15000"/>
                  </a:schemeClr>
                </a:solidFill>
                <a:latin typeface="微软雅黑" panose="020B0503020204020204" charset="-122"/>
                <a:ea typeface="微软雅黑" panose="020B0503020204020204" charset="-122"/>
              </a:rPr>
              <a:t>03</a:t>
            </a:r>
            <a:endParaRPr lang="en-US" altLang="zh-CN" sz="7200" b="1" spc="300" dirty="0">
              <a:solidFill>
                <a:schemeClr val="tx1">
                  <a:lumMod val="85000"/>
                  <a:lumOff val="15000"/>
                </a:schemeClr>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550795" y="3677920"/>
            <a:ext cx="8382000" cy="1165225"/>
          </a:xfrm>
          <a:prstGeom prst="rect">
            <a:avLst/>
          </a:prstGeom>
          <a:noFill/>
          <a:ln>
            <a:noFill/>
          </a:ln>
        </p:spPr>
        <p:txBody>
          <a:bodyPr wrap="square" rtlCol="0" anchor="t" anchorCtr="0">
            <a:normAutofit/>
          </a:bodyPr>
          <a:p>
            <a:pPr marL="0" indent="0" algn="l">
              <a:lnSpc>
                <a:spcPct val="100000"/>
              </a:lnSpc>
              <a:spcBef>
                <a:spcPts val="0"/>
              </a:spcBef>
              <a:spcAft>
                <a:spcPts val="0"/>
              </a:spcAft>
              <a:buSzPct val="100000"/>
              <a:buNone/>
            </a:pPr>
            <a:r>
              <a:rPr kumimoji="1" lang="zh-CN" altLang="en-US" sz="3200" b="1" spc="160">
                <a:solidFill>
                  <a:schemeClr val="accent1"/>
                </a:solidFill>
                <a:latin typeface="微软雅黑" panose="020B0503020204020204" charset="-122"/>
                <a:ea typeface="微软雅黑" panose="020B0503020204020204" charset="-122"/>
                <a:sym typeface="Arial" panose="020B0604020202020204" pitchFamily="34" charset="0"/>
              </a:rPr>
              <a:t>核心素养下优化小学数学作业设计的</a:t>
            </a:r>
            <a:r>
              <a:rPr kumimoji="1" lang="zh-CN" altLang="en-US" sz="3200" b="1" spc="160">
                <a:solidFill>
                  <a:srgbClr val="FF0000"/>
                </a:solidFill>
                <a:latin typeface="微软雅黑" panose="020B0503020204020204" charset="-122"/>
                <a:ea typeface="微软雅黑" panose="020B0503020204020204" charset="-122"/>
                <a:sym typeface="Arial" panose="020B0604020202020204" pitchFamily="34" charset="0"/>
              </a:rPr>
              <a:t>必要性</a:t>
            </a:r>
            <a:endParaRPr kumimoji="1" lang="zh-CN" altLang="en-US" sz="3200" b="1" spc="160">
              <a:solidFill>
                <a:srgbClr val="FF0000"/>
              </a:solidFill>
              <a:latin typeface="微软雅黑" panose="020B0503020204020204" charset="-122"/>
              <a:ea typeface="微软雅黑" panose="020B0503020204020204" charset="-122"/>
              <a:sym typeface="Arial" panose="020B0604020202020204" pitchFamily="34" charset="0"/>
            </a:endParaRPr>
          </a:p>
        </p:txBody>
      </p:sp>
      <p:cxnSp>
        <p:nvCxnSpPr>
          <p:cNvPr id="6" name="直线连接符 5"/>
          <p:cNvCxnSpPr/>
          <p:nvPr>
            <p:custDataLst>
              <p:tags r:id="rId3"/>
            </p:custDataLst>
          </p:nvPr>
        </p:nvCxnSpPr>
        <p:spPr>
          <a:xfrm>
            <a:off x="2994510" y="3328475"/>
            <a:ext cx="7681500" cy="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anim to="" calcmode="lin" valueType="num">
                                      <p:cBhvr>
                                        <p:cTn id="9" dur="500" fill="hold">
                                          <p:stCondLst>
                                            <p:cond delay="0"/>
                                          </p:stCondLst>
                                        </p:cTn>
                                        <p:tgtEl>
                                          <p:spTgt spid="3"/>
                                        </p:tgtEl>
                                        <p:attrNameLst>
                                          <p:attrName>ppt_x</p:attrName>
                                        </p:attrNameLst>
                                      </p:cBhvr>
                                      <p:tavLst>
                                        <p:tav tm="0">
                                          <p:val>
                                            <p:fltVal val="0.5"/>
                                          </p:val>
                                        </p:tav>
                                        <p:tav tm="100000">
                                          <p:val>
                                            <p:fltVal val="0.564867"/>
                                          </p:val>
                                        </p:tav>
                                      </p:tavLst>
                                    </p:anim>
                                    <p:anim to="" calcmode="lin" valueType="num">
                                      <p:cBhvr>
                                        <p:cTn id="10" dur="500" fill="hold">
                                          <p:stCondLst>
                                            <p:cond delay="0"/>
                                          </p:stCondLst>
                                        </p:cTn>
                                        <p:tgtEl>
                                          <p:spTgt spid="3"/>
                                        </p:tgtEl>
                                        <p:attrNameLst>
                                          <p:attrName>ppt_y</p:attrName>
                                        </p:attrNameLst>
                                      </p:cBhvr>
                                      <p:tavLst>
                                        <p:tav tm="0">
                                          <p:val>
                                            <p:fltVal val="0.51956"/>
                                          </p:val>
                                        </p:tav>
                                        <p:tav tm="100000">
                                          <p:val>
                                            <p:fltVal val="0.483333"/>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4/3*#ppt_w"/>
                                          </p:val>
                                        </p:tav>
                                        <p:tav tm="100000">
                                          <p:val>
                                            <p:strVal val="#ppt_w"/>
                                          </p:val>
                                        </p:tav>
                                      </p:tavLst>
                                    </p:anim>
                                    <p:anim calcmode="lin" valueType="num">
                                      <p:cBhvr>
                                        <p:cTn id="16" dur="500" fill="hold"/>
                                        <p:tgtEl>
                                          <p:spTgt spid="4"/>
                                        </p:tgtEl>
                                        <p:attrNameLst>
                                          <p:attrName>ppt_h</p:attrName>
                                        </p:attrNameLst>
                                      </p:cBhvr>
                                      <p:tavLst>
                                        <p:tav tm="0">
                                          <p:val>
                                            <p:strVal val="4/3*#ppt_h"/>
                                          </p:val>
                                        </p:tav>
                                        <p:tav tm="100000">
                                          <p:val>
                                            <p:strVal val="#ppt_h"/>
                                          </p:val>
                                        </p:tav>
                                      </p:tavLst>
                                    </p:anim>
                                    <p:anim to="" calcmode="lin" valueType="num">
                                      <p:cBhvr>
                                        <p:cTn id="17" dur="500" fill="hold">
                                          <p:stCondLst>
                                            <p:cond delay="0"/>
                                          </p:stCondLst>
                                        </p:cTn>
                                        <p:tgtEl>
                                          <p:spTgt spid="4"/>
                                        </p:tgtEl>
                                        <p:attrNameLst>
                                          <p:attrName>ppt_x</p:attrName>
                                        </p:attrNameLst>
                                      </p:cBhvr>
                                      <p:tavLst>
                                        <p:tav tm="0">
                                          <p:val>
                                            <p:fltVal val="0.5"/>
                                          </p:val>
                                        </p:tav>
                                        <p:tav tm="100000">
                                          <p:val>
                                            <p:fltVal val="0.564867"/>
                                          </p:val>
                                        </p:tav>
                                      </p:tavLst>
                                    </p:anim>
                                    <p:anim to="" calcmode="lin" valueType="num">
                                      <p:cBhvr>
                                        <p:cTn id="18" dur="500" fill="hold">
                                          <p:stCondLst>
                                            <p:cond delay="0"/>
                                          </p:stCondLst>
                                        </p:cTn>
                                        <p:tgtEl>
                                          <p:spTgt spid="4"/>
                                        </p:tgtEl>
                                        <p:attrNameLst>
                                          <p:attrName>ppt_y</p:attrName>
                                        </p:attrNameLst>
                                      </p:cBhvr>
                                      <p:tavLst>
                                        <p:tav tm="0">
                                          <p:val>
                                            <p:fltVal val="0.51956"/>
                                          </p:val>
                                        </p:tav>
                                        <p:tav tm="100000">
                                          <p:val>
                                            <p:fltVal val="0.621191"/>
                                          </p:val>
                                        </p:tav>
                                      </p:tavLst>
                                    </p:anim>
                                  </p:childTnLst>
                                </p:cTn>
                              </p:par>
                              <p:par>
                                <p:cTn id="19" presetID="35" presetClass="path" presetSubtype="0" accel="50000" decel="50000" fill="hold" grpId="1" nodeType="withEffect">
                                  <p:stCondLst>
                                    <p:cond delay="0"/>
                                  </p:stCondLst>
                                  <p:childTnLst>
                                    <p:anim calcmode="lin" valueType="num">
                                      <p:cBhvr additive="base">
                                        <p:cTn id="20" dur="500" fill="hold">
                                          <p:stCondLst>
                                            <p:cond delay="0"/>
                                          </p:stCondLst>
                                        </p:cTn>
                                        <p:tgtEl>
                                          <p:spTgt spid="3"/>
                                        </p:tgtEl>
                                        <p:attrNameLst>
                                          <p:attrName>ppt_x</p:attrName>
                                        </p:attrNameLst>
                                      </p:cBhvr>
                                      <p:tavLst>
                                        <p:tav tm="0">
                                          <p:val>
                                            <p:strVal val="ppt_x"/>
                                          </p:val>
                                        </p:tav>
                                        <p:tav tm="100000">
                                          <p:val>
                                            <p:fltVal val="0.439291"/>
                                          </p:val>
                                        </p:tav>
                                      </p:tavLst>
                                    </p:anim>
                                    <p:anim calcmode="lin" valueType="num">
                                      <p:cBhvr additive="base">
                                        <p:cTn id="21" dur="500" fill="hold">
                                          <p:stCondLst>
                                            <p:cond delay="0"/>
                                          </p:stCondLst>
                                        </p:cTn>
                                        <p:tgtEl>
                                          <p:spTgt spid="3"/>
                                        </p:tgtEl>
                                        <p:attrNameLst>
                                          <p:attrName>ppt_y</p:attrName>
                                        </p:attrNameLst>
                                      </p:cBhvr>
                                      <p:tavLst>
                                        <p:tav tm="0">
                                          <p:val>
                                            <p:strVal val="ppt_y"/>
                                          </p:val>
                                        </p:tav>
                                        <p:tav tm="100000">
                                          <p:val>
                                            <p:fltVal val="0.35638"/>
                                          </p:val>
                                        </p:tav>
                                      </p:tavLst>
                                    </p:anim>
                                    <p:anim calcmode="lin" valueType="num">
                                      <p:cBhvr additive="base">
                                        <p:cTn id="22"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grpId="1" nodeType="clickEffect">
                                  <p:stCondLst>
                                    <p:cond delay="0"/>
                                  </p:stCondLst>
                                  <p:childTnLst>
                                    <p:anim calcmode="lin" valueType="num">
                                      <p:cBhvr additive="base">
                                        <p:cTn id="27" dur="250" fill="hold">
                                          <p:stCondLst>
                                            <p:cond delay="0"/>
                                          </p:stCondLst>
                                        </p:cTn>
                                        <p:tgtEl>
                                          <p:spTgt spid="4"/>
                                        </p:tgtEl>
                                        <p:attrNameLst>
                                          <p:attrName>ppt_x</p:attrName>
                                        </p:attrNameLst>
                                      </p:cBhvr>
                                      <p:tavLst>
                                        <p:tav tm="0">
                                          <p:val>
                                            <p:strVal val="ppt_x"/>
                                          </p:val>
                                        </p:tav>
                                        <p:tav tm="100000">
                                          <p:val>
                                            <p:fltVal val="0.564867"/>
                                          </p:val>
                                        </p:tav>
                                      </p:tavLst>
                                    </p:anim>
                                    <p:anim calcmode="lin" valueType="num">
                                      <p:cBhvr additive="base">
                                        <p:cTn id="28" dur="250" fill="hold">
                                          <p:stCondLst>
                                            <p:cond delay="0"/>
                                          </p:stCondLst>
                                        </p:cTn>
                                        <p:tgtEl>
                                          <p:spTgt spid="4"/>
                                        </p:tgtEl>
                                        <p:attrNameLst>
                                          <p:attrName>ppt_y</p:attrName>
                                        </p:attrNameLst>
                                      </p:cBhvr>
                                      <p:tavLst>
                                        <p:tav tm="0">
                                          <p:val>
                                            <p:strVal val="ppt_y"/>
                                          </p:val>
                                        </p:tav>
                                        <p:tav tm="100000">
                                          <p:val>
                                            <p:fltVal val="0.621191"/>
                                          </p:val>
                                        </p:tav>
                                      </p:tavLst>
                                    </p:anim>
                                    <p:anim calcmode="lin" valueType="num">
                                      <p:cBhvr additive="base">
                                        <p:cTn id="29" dur="25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30" dur="25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 grpId="1"/>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786134" y="174626"/>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核心素养下优化小学数学作业设计的必要性</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1600200" y="1571625"/>
            <a:ext cx="8703945" cy="393573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传统的小学数学作业设计，往往存在内容形式化、覆盖知识面狭隘、作业的布置完成以及检查流于形式等问题。数学作业对许多学生来说是:</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枯燥</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乏味</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的，在小学数学中，充分发挥传统作业设计</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优化</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为学生的学习和进步提供轻松愉悦的教育环境。在国家重点关注教育渗透核心素养的大形势下，小学数学作业设计应该重视并做好核心素养的普及与应用，把这项工作作为全面提升学生素质、提高教学水平的必要工作。</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943"/>
          <p:cNvSpPr txBox="1"/>
          <p:nvPr>
            <p:custDataLst>
              <p:tags r:id="rId1"/>
            </p:custDataLst>
          </p:nvPr>
        </p:nvSpPr>
        <p:spPr>
          <a:xfrm>
            <a:off x="2994660" y="1786778"/>
            <a:ext cx="4722363" cy="1314547"/>
          </a:xfrm>
          <a:prstGeom prst="rect">
            <a:avLst/>
          </a:prstGeom>
          <a:noFill/>
          <a:ln>
            <a:noFill/>
          </a:ln>
        </p:spPr>
        <p:txBody>
          <a:bodyPr wrap="square" rtlCol="0" anchor="b"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30000"/>
              </a:lnSpc>
              <a:buNone/>
            </a:pPr>
            <a:r>
              <a:rPr lang="en-US" altLang="zh-CN" sz="7200" b="1" spc="300" dirty="0">
                <a:solidFill>
                  <a:schemeClr val="tx1">
                    <a:lumMod val="85000"/>
                    <a:lumOff val="15000"/>
                  </a:schemeClr>
                </a:solidFill>
                <a:latin typeface="微软雅黑" panose="020B0503020204020204" charset="-122"/>
                <a:ea typeface="微软雅黑" panose="020B0503020204020204" charset="-122"/>
                <a:sym typeface="+mn-ea"/>
              </a:rPr>
              <a:t>Part.</a:t>
            </a:r>
            <a:r>
              <a:rPr lang="en-US" altLang="zh-CN" sz="7200" b="1" spc="300" dirty="0">
                <a:solidFill>
                  <a:schemeClr val="tx1">
                    <a:lumMod val="85000"/>
                    <a:lumOff val="15000"/>
                  </a:schemeClr>
                </a:solidFill>
                <a:latin typeface="微软雅黑" panose="020B0503020204020204" charset="-122"/>
                <a:ea typeface="微软雅黑" panose="020B0503020204020204" charset="-122"/>
              </a:rPr>
              <a:t>04</a:t>
            </a:r>
            <a:endParaRPr lang="en-US" altLang="zh-CN" sz="7200" b="1" spc="300" dirty="0">
              <a:solidFill>
                <a:schemeClr val="tx1">
                  <a:lumMod val="85000"/>
                  <a:lumOff val="15000"/>
                </a:schemeClr>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994660" y="3677634"/>
            <a:ext cx="7784392" cy="1164988"/>
          </a:xfrm>
          <a:prstGeom prst="rect">
            <a:avLst/>
          </a:prstGeom>
          <a:noFill/>
          <a:ln>
            <a:noFill/>
          </a:ln>
        </p:spPr>
        <p:txBody>
          <a:bodyPr wrap="square" rtlCol="0" anchor="t" anchorCtr="0">
            <a:normAutofit/>
          </a:bodyPr>
          <a:p>
            <a:pPr marL="0" indent="0" algn="l">
              <a:lnSpc>
                <a:spcPct val="100000"/>
              </a:lnSpc>
              <a:spcBef>
                <a:spcPts val="0"/>
              </a:spcBef>
              <a:spcAft>
                <a:spcPts val="0"/>
              </a:spcAft>
              <a:buSzPct val="100000"/>
              <a:buNone/>
            </a:pPr>
            <a:r>
              <a:rPr kumimoji="1" lang="zh-CN" altLang="en-US" sz="3500" b="1" spc="190">
                <a:solidFill>
                  <a:schemeClr val="accent1"/>
                </a:solidFill>
                <a:latin typeface="微软雅黑" panose="020B0503020204020204" charset="-122"/>
                <a:ea typeface="微软雅黑" panose="020B0503020204020204" charset="-122"/>
                <a:sym typeface="Arial" panose="020B0604020202020204" pitchFamily="34" charset="0"/>
              </a:rPr>
              <a:t>核心素养下小学数学作业设计的</a:t>
            </a:r>
            <a:r>
              <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rPr>
              <a:t>作用</a:t>
            </a:r>
            <a:endPar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endParaRPr>
          </a:p>
        </p:txBody>
      </p:sp>
      <p:cxnSp>
        <p:nvCxnSpPr>
          <p:cNvPr id="6" name="直线连接符 5"/>
          <p:cNvCxnSpPr/>
          <p:nvPr>
            <p:custDataLst>
              <p:tags r:id="rId3"/>
            </p:custDataLst>
          </p:nvPr>
        </p:nvCxnSpPr>
        <p:spPr>
          <a:xfrm>
            <a:off x="3069440" y="3328475"/>
            <a:ext cx="7681500" cy="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accel="100000" fill="hold"/>
                                        <p:tgtEl>
                                          <p:spTgt spid="3"/>
                                        </p:tgtEl>
                                        <p:attrNameLst>
                                          <p:attrName>ppt_w</p:attrName>
                                        </p:attrNameLst>
                                      </p:cBhvr>
                                      <p:tavLst>
                                        <p:tav tm="0">
                                          <p:val>
                                            <p:strVal val="4*#ppt_w"/>
                                          </p:val>
                                        </p:tav>
                                        <p:tav tm="100000">
                                          <p:val>
                                            <p:strVal val="#ppt_w"/>
                                          </p:val>
                                        </p:tav>
                                      </p:tavLst>
                                    </p:anim>
                                    <p:anim calcmode="lin" valueType="num">
                                      <p:cBhvr>
                                        <p:cTn id="8" dur="400" accel="100000" fill="hold"/>
                                        <p:tgtEl>
                                          <p:spTgt spid="3"/>
                                        </p:tgtEl>
                                        <p:attrNameLst>
                                          <p:attrName>ppt_h</p:attrName>
                                        </p:attrNameLst>
                                      </p:cBhvr>
                                      <p:tavLst>
                                        <p:tav tm="0">
                                          <p:val>
                                            <p:strVal val="4*#ppt_h"/>
                                          </p:val>
                                        </p:tav>
                                        <p:tav tm="100000">
                                          <p:val>
                                            <p:strVal val="#ppt_h"/>
                                          </p:val>
                                        </p:tav>
                                      </p:tavLst>
                                    </p:anim>
                                    <p:anim to="" calcmode="lin" valueType="num">
                                      <p:cBhvr>
                                        <p:cTn id="9" dur="100" autoRev="1" fill="hold">
                                          <p:stCondLst>
                                            <p:cond delay="400"/>
                                          </p:stCondLst>
                                        </p:cTn>
                                        <p:tgtEl>
                                          <p:spTgt spid="3"/>
                                        </p:tgtEl>
                                        <p:attrNameLst>
                                          <p:attrName>ppt_w</p:attrName>
                                        </p:attrNameLst>
                                      </p:cBhvr>
                                      <p:tavLst>
                                        <p:tav tm="0">
                                          <p:val>
                                            <p:strVal val="#ppt_w"/>
                                          </p:val>
                                        </p:tav>
                                        <p:tav tm="100000">
                                          <p:val>
                                            <p:strVal val="1.4*#ppt_w"/>
                                          </p:val>
                                        </p:tav>
                                      </p:tavLst>
                                    </p:anim>
                                    <p:anim to="" calcmode="lin" valueType="num">
                                      <p:cBhvr>
                                        <p:cTn id="10" dur="100" autoRev="1" fill="hold">
                                          <p:stCondLst>
                                            <p:cond delay="400"/>
                                          </p:stCondLst>
                                        </p:cTn>
                                        <p:tgtEl>
                                          <p:spTgt spid="3"/>
                                        </p:tgtEl>
                                        <p:attrNameLst>
                                          <p:attrName>ppt_h</p:attrName>
                                        </p:attrNameLst>
                                      </p:cBhvr>
                                      <p:tavLst>
                                        <p:tav tm="0">
                                          <p:val>
                                            <p:strVal val="#ppt_h"/>
                                          </p:val>
                                        </p:tav>
                                        <p:tav tm="100000">
                                          <p:val>
                                            <p:strVal val="1.4*#ppt_h"/>
                                          </p:val>
                                        </p:tav>
                                      </p:tavLst>
                                    </p:anim>
                                    <p:anim to="" calcmode="lin" valueType="num">
                                      <p:cBhvr>
                                        <p:cTn id="11" dur="600" fill="hold">
                                          <p:stCondLst>
                                            <p:cond delay="0"/>
                                          </p:stCondLst>
                                        </p:cTn>
                                        <p:tgtEl>
                                          <p:spTgt spid="3"/>
                                        </p:tgtEl>
                                        <p:attrNameLst>
                                          <p:attrName>ppt_x</p:attrName>
                                        </p:attrNameLst>
                                      </p:cBhvr>
                                      <p:tavLst>
                                        <p:tav tm="0">
                                          <p:val>
                                            <p:fltVal val="0.5"/>
                                          </p:val>
                                        </p:tav>
                                        <p:tav tm="100000">
                                          <p:val>
                                            <p:fltVal val="0.50195"/>
                                          </p:val>
                                        </p:tav>
                                      </p:tavLst>
                                    </p:anim>
                                    <p:anim to="" calcmode="lin" valueType="num">
                                      <p:cBhvr>
                                        <p:cTn id="12" dur="600" fill="hold">
                                          <p:stCondLst>
                                            <p:cond delay="0"/>
                                          </p:stCondLst>
                                        </p:cTn>
                                        <p:tgtEl>
                                          <p:spTgt spid="3"/>
                                        </p:tgtEl>
                                        <p:attrNameLst>
                                          <p:attrName>ppt_y</p:attrName>
                                        </p:attrNameLst>
                                      </p:cBhvr>
                                      <p:tavLst>
                                        <p:tav tm="0">
                                          <p:val>
                                            <p:fltVal val="0.50"/>
                                          </p:val>
                                        </p:tav>
                                        <p:tav tm="100000">
                                          <p:val>
                                            <p:fltVal val="0.50195"/>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4" presetClass="path" presetSubtype="0" accel="50000" decel="50000" fill="hold" grpId="1" nodeType="withEffect">
                                  <p:stCondLst>
                                    <p:cond delay="0"/>
                                  </p:stCondLst>
                                  <p:childTnLst>
                                    <p:anim calcmode="lin" valueType="num">
                                      <p:cBhvr additive="base">
                                        <p:cTn id="19" dur="600" fill="hold">
                                          <p:stCondLst>
                                            <p:cond delay="0"/>
                                          </p:stCondLst>
                                        </p:cTn>
                                        <p:tgtEl>
                                          <p:spTgt spid="3"/>
                                        </p:tgtEl>
                                        <p:attrNameLst>
                                          <p:attrName>ppt_x</p:attrName>
                                        </p:attrNameLst>
                                      </p:cBhvr>
                                      <p:tavLst>
                                        <p:tav tm="0">
                                          <p:val>
                                            <p:strVal val="ppt_x"/>
                                          </p:val>
                                        </p:tav>
                                        <p:tav tm="100000">
                                          <p:val>
                                            <p:fltVal val="0.439291"/>
                                          </p:val>
                                        </p:tav>
                                      </p:tavLst>
                                    </p:anim>
                                    <p:anim calcmode="lin" valueType="num">
                                      <p:cBhvr additive="base">
                                        <p:cTn id="20" dur="600" fill="hold">
                                          <p:stCondLst>
                                            <p:cond delay="0"/>
                                          </p:stCondLst>
                                        </p:cTn>
                                        <p:tgtEl>
                                          <p:spTgt spid="3"/>
                                        </p:tgtEl>
                                        <p:attrNameLst>
                                          <p:attrName>ppt_y</p:attrName>
                                        </p:attrNameLst>
                                      </p:cBhvr>
                                      <p:tavLst>
                                        <p:tav tm="0">
                                          <p:val>
                                            <p:strVal val="ppt_y"/>
                                          </p:val>
                                        </p:tav>
                                        <p:tav tm="100000">
                                          <p:val>
                                            <p:fltVal val="0.35638"/>
                                          </p:val>
                                        </p:tav>
                                      </p:tavLst>
                                    </p:anim>
                                    <p:anim calcmode="lin" valueType="num">
                                      <p:cBhvr additive="base">
                                        <p:cTn id="21" dur="6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22" dur="6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78613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核心素养下小学数学作业设计的</a:t>
            </a:r>
            <a:r>
              <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作用</a:t>
            </a:r>
            <a:endPar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1788160" y="2113915"/>
            <a:ext cx="8284210" cy="324231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在</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核心素养的理念</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指导下，教师在作业的设计中，更加注重的是对于学生的未来核心素养的训练。学生的全面发展，要求教师在小学数学作业设计中，立足于核心素养，将学生能力、素质的培养作为数学作业设计的核心，促进学生各方面素养的全面发展。由此可见，</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核心素养理念</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在小学数学作业设计，以及提升学生的综合素质具有</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正面的意义</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943"/>
          <p:cNvSpPr txBox="1"/>
          <p:nvPr>
            <p:custDataLst>
              <p:tags r:id="rId1"/>
            </p:custDataLst>
          </p:nvPr>
        </p:nvSpPr>
        <p:spPr>
          <a:xfrm>
            <a:off x="2994660" y="1786778"/>
            <a:ext cx="4722363" cy="1314547"/>
          </a:xfrm>
          <a:prstGeom prst="rect">
            <a:avLst/>
          </a:prstGeom>
          <a:noFill/>
          <a:ln>
            <a:noFill/>
          </a:ln>
        </p:spPr>
        <p:txBody>
          <a:bodyPr wrap="square" rtlCol="0" anchor="b"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30000"/>
              </a:lnSpc>
              <a:buNone/>
            </a:pPr>
            <a:r>
              <a:rPr lang="en-US" altLang="zh-CN" sz="7200" b="1" spc="300" dirty="0">
                <a:solidFill>
                  <a:schemeClr val="tx1">
                    <a:lumMod val="85000"/>
                    <a:lumOff val="15000"/>
                  </a:schemeClr>
                </a:solidFill>
                <a:latin typeface="微软雅黑" panose="020B0503020204020204" charset="-122"/>
                <a:ea typeface="微软雅黑" panose="020B0503020204020204" charset="-122"/>
                <a:sym typeface="+mn-ea"/>
              </a:rPr>
              <a:t>Part.</a:t>
            </a:r>
            <a:r>
              <a:rPr lang="en-US" altLang="zh-CN" sz="7200" b="1" spc="300" dirty="0">
                <a:solidFill>
                  <a:schemeClr val="tx1">
                    <a:lumMod val="85000"/>
                    <a:lumOff val="15000"/>
                  </a:schemeClr>
                </a:solidFill>
                <a:latin typeface="微软雅黑" panose="020B0503020204020204" charset="-122"/>
                <a:ea typeface="微软雅黑" panose="020B0503020204020204" charset="-122"/>
              </a:rPr>
              <a:t>05</a:t>
            </a:r>
            <a:endParaRPr lang="en-US" altLang="zh-CN" sz="7200" b="1" spc="300" dirty="0">
              <a:solidFill>
                <a:schemeClr val="tx1">
                  <a:lumMod val="85000"/>
                  <a:lumOff val="15000"/>
                </a:schemeClr>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994660" y="3677634"/>
            <a:ext cx="7784392" cy="1164988"/>
          </a:xfrm>
          <a:prstGeom prst="rect">
            <a:avLst/>
          </a:prstGeom>
          <a:noFill/>
          <a:ln>
            <a:noFill/>
          </a:ln>
        </p:spPr>
        <p:txBody>
          <a:bodyPr wrap="square" rtlCol="0" anchor="t" anchorCtr="0">
            <a:normAutofit/>
          </a:bodyPr>
          <a:p>
            <a:pPr marL="0" indent="0" algn="l">
              <a:lnSpc>
                <a:spcPct val="100000"/>
              </a:lnSpc>
              <a:spcBef>
                <a:spcPts val="0"/>
              </a:spcBef>
              <a:spcAft>
                <a:spcPts val="0"/>
              </a:spcAft>
              <a:buSzPct val="100000"/>
              <a:buNone/>
            </a:pPr>
            <a:r>
              <a:rPr kumimoji="1" lang="zh-CN" altLang="en-US" sz="3500" b="1" spc="190">
                <a:solidFill>
                  <a:schemeClr val="accent1"/>
                </a:solidFill>
                <a:latin typeface="微软雅黑" panose="020B0503020204020204" charset="-122"/>
                <a:ea typeface="微软雅黑" panose="020B0503020204020204" charset="-122"/>
                <a:sym typeface="Arial" panose="020B0604020202020204" pitchFamily="34" charset="0"/>
              </a:rPr>
              <a:t>核心素养下小学数学作业设计的</a:t>
            </a:r>
            <a:r>
              <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rPr>
              <a:t>策略</a:t>
            </a:r>
            <a:endPar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endParaRPr>
          </a:p>
        </p:txBody>
      </p:sp>
      <p:cxnSp>
        <p:nvCxnSpPr>
          <p:cNvPr id="6" name="直线连接符 5"/>
          <p:cNvCxnSpPr/>
          <p:nvPr>
            <p:custDataLst>
              <p:tags r:id="rId3"/>
            </p:custDataLst>
          </p:nvPr>
        </p:nvCxnSpPr>
        <p:spPr>
          <a:xfrm>
            <a:off x="3069440" y="3328475"/>
            <a:ext cx="7681500" cy="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1.5-1.5*$)^3-(1.5-1.5*$)^2)">
                                          <p:val>
                                            <p:fltVal val="0"/>
                                          </p:val>
                                        </p:tav>
                                        <p:tav tm="100000">
                                          <p:val>
                                            <p:fltVal val="1"/>
                                          </p:val>
                                        </p:tav>
                                      </p:tavLst>
                                    </p:anim>
                                    <p:anim to="" calcmode="lin" valueType="num">
                                      <p:cBhvr>
                                        <p:cTn id="8" dur="700" fill="hold">
                                          <p:stCondLst>
                                            <p:cond delay="0"/>
                                          </p:stCondLst>
                                        </p:cTn>
                                        <p:tgtEl>
                                          <p:spTgt spid="3"/>
                                        </p:tgtEl>
                                        <p:attrNameLst>
                                          <p:attrName>style.rotation</p:attrName>
                                        </p:attrNameLst>
                                      </p:cBhvr>
                                      <p:tavLst>
                                        <p:tav tm="0" fmla="#ppt_r+180*((1.5-1.5*$)^3-(1.5-1.5*$)^2)">
                                          <p:val>
                                            <p:fltVal val="0"/>
                                          </p:val>
                                        </p:tav>
                                        <p:tav tm="100000">
                                          <p:val>
                                            <p:fltVal val="1"/>
                                          </p:val>
                                        </p:tav>
                                      </p:tavLst>
                                    </p:anim>
                                    <p:animEffect filter="fade">
                                      <p:cBhvr>
                                        <p:cTn id="9" dur="300">
                                          <p:stCondLst>
                                            <p:cond delay="0"/>
                                          </p:stCondLst>
                                        </p:cTn>
                                        <p:tgtEl>
                                          <p:spTgt spid="3"/>
                                        </p:tgtEl>
                                      </p:cBhvr>
                                    </p:animEffect>
                                  </p:childTnLst>
                                </p:cTn>
                              </p:par>
                              <p:par>
                                <p:cTn id="10" presetID="0" presetClass="entr" presetSubtype="0"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to="" calcmode="lin" valueType="num">
                                      <p:cBhvr>
                                        <p:cTn id="12" dur="700" fill="hold">
                                          <p:stCondLst>
                                            <p:cond delay="0"/>
                                          </p:stCondLst>
                                        </p:cTn>
                                        <p:tgtEl>
                                          <p:spTgt spid="4"/>
                                        </p:tgtEl>
                                        <p:attrNameLst>
                                          <p:attrName>ppt_x</p:attrName>
                                        </p:attrNameLst>
                                      </p:cBhvr>
                                      <p:tavLst>
                                        <p:tav tm="0" fmla="#ppt_x-#ppt_h*((1.5-1.5*$)^3-(1.5-1.5*$)^2)">
                                          <p:val>
                                            <p:fltVal val="0"/>
                                          </p:val>
                                        </p:tav>
                                        <p:tav tm="100000">
                                          <p:val>
                                            <p:fltVal val="1"/>
                                          </p:val>
                                        </p:tav>
                                      </p:tavLst>
                                    </p:anim>
                                    <p:anim to="" calcmode="lin" valueType="num">
                                      <p:cBhvr>
                                        <p:cTn id="13" dur="700" fill="hold">
                                          <p:stCondLst>
                                            <p:cond delay="0"/>
                                          </p:stCondLst>
                                        </p:cTn>
                                        <p:tgtEl>
                                          <p:spTgt spid="4"/>
                                        </p:tgtEl>
                                        <p:attrNameLst>
                                          <p:attrName>style.rotation</p:attrName>
                                        </p:attrNameLst>
                                      </p:cBhvr>
                                      <p:tavLst>
                                        <p:tav tm="0" fmla="#ppt_r+180*((1.5-1.5*$)^3-(1.5-1.5*$)^2)">
                                          <p:val>
                                            <p:fltVal val="0"/>
                                          </p:val>
                                        </p:tav>
                                        <p:tav tm="100000">
                                          <p:val>
                                            <p:fltVal val="1"/>
                                          </p:val>
                                        </p:tav>
                                      </p:tavLst>
                                    </p:anim>
                                    <p:animEffect filter="fade">
                                      <p:cBhvr>
                                        <p:cTn id="14" dur="3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1676400"/>
            <a:ext cx="12192000" cy="4419600"/>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微软雅黑" panose="020B0503020204020204" charset="-122"/>
              <a:ea typeface="微软雅黑" panose="020B0503020204020204" charset="-122"/>
            </a:endParaRPr>
          </a:p>
        </p:txBody>
      </p:sp>
      <p:grpSp>
        <p:nvGrpSpPr>
          <p:cNvPr id="16" name="组合 15"/>
          <p:cNvGrpSpPr/>
          <p:nvPr userDrawn="1">
            <p:custDataLst>
              <p:tags r:id="rId2"/>
            </p:custDataLst>
          </p:nvPr>
        </p:nvGrpSpPr>
        <p:grpSpPr>
          <a:xfrm rot="0">
            <a:off x="219075" y="5740400"/>
            <a:ext cx="995680" cy="921385"/>
            <a:chOff x="11310600" y="2390804"/>
            <a:chExt cx="1836034" cy="1698669"/>
          </a:xfrm>
        </p:grpSpPr>
        <p:sp>
          <p:nvSpPr>
            <p:cNvPr id="17" name="矩形 16"/>
            <p:cNvSpPr/>
            <p:nvPr userDrawn="1">
              <p:custDataLst>
                <p:tags r:id="rId3"/>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8" name="矩形 17"/>
            <p:cNvSpPr/>
            <p:nvPr userDrawn="1">
              <p:custDataLst>
                <p:tags r:id="rId4"/>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9" name="矩形 18"/>
            <p:cNvSpPr/>
            <p:nvPr userDrawn="1">
              <p:custDataLst>
                <p:tags r:id="rId5"/>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2" name="组合 21"/>
          <p:cNvGrpSpPr/>
          <p:nvPr userDrawn="1">
            <p:custDataLst>
              <p:tags r:id="rId6"/>
            </p:custDataLst>
          </p:nvPr>
        </p:nvGrpSpPr>
        <p:grpSpPr>
          <a:xfrm rot="0">
            <a:off x="10913745" y="5764530"/>
            <a:ext cx="931545" cy="897255"/>
            <a:chOff x="83377" y="76118"/>
            <a:chExt cx="458995" cy="441964"/>
          </a:xfrm>
        </p:grpSpPr>
        <p:sp>
          <p:nvSpPr>
            <p:cNvPr id="23" name="矩形 22"/>
            <p:cNvSpPr/>
            <p:nvPr>
              <p:custDataLst>
                <p:tags r:id="rId7"/>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4" name="矩形 23"/>
            <p:cNvSpPr/>
            <p:nvPr>
              <p:custDataLst>
                <p:tags r:id="rId8"/>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8" name="矩形 7"/>
            <p:cNvSpPr/>
            <p:nvPr>
              <p:custDataLst>
                <p:tags r:id="rId9"/>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文本框 1"/>
          <p:cNvSpPr txBox="1"/>
          <p:nvPr>
            <p:custDataLst>
              <p:tags r:id="rId10"/>
            </p:custDataLst>
          </p:nvPr>
        </p:nvSpPr>
        <p:spPr>
          <a:xfrm>
            <a:off x="914362" y="535090"/>
            <a:ext cx="10363276" cy="678781"/>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buNone/>
            </a:pPr>
            <a:r>
              <a:rPr lang="zh-CN" altLang="en-US" sz="3200" b="1" spc="160">
                <a:gradFill>
                  <a:gsLst>
                    <a:gs pos="0">
                      <a:srgbClr val="007BD3"/>
                    </a:gs>
                    <a:gs pos="100000">
                      <a:srgbClr val="034373"/>
                    </a:gs>
                  </a:gsLst>
                  <a:lin scaled="0"/>
                </a:gradFill>
                <a:uFillTx/>
                <a:latin typeface="汉仪旗黑-85S" panose="00020600040101010101" pitchFamily="18" charset="-122"/>
                <a:ea typeface="汉仪旗黑-85S" panose="00020600040101010101" pitchFamily="18" charset="-122"/>
                <a:sym typeface="Arial" panose="020B0604020202020204" pitchFamily="34" charset="0"/>
              </a:rPr>
              <a:t>核心素养下小学数学作业设计的策略</a:t>
            </a:r>
            <a:endParaRPr lang="zh-CN" altLang="en-US" sz="3200" b="1" spc="160">
              <a:gradFill>
                <a:gsLst>
                  <a:gs pos="0">
                    <a:srgbClr val="007BD3"/>
                  </a:gs>
                  <a:gs pos="100000">
                    <a:srgbClr val="034373"/>
                  </a:gs>
                </a:gsLst>
                <a:lin scaled="0"/>
              </a:gradFill>
              <a:uFillTx/>
              <a:latin typeface="汉仪旗黑-85S" panose="00020600040101010101" pitchFamily="18" charset="-122"/>
              <a:ea typeface="汉仪旗黑-85S" panose="00020600040101010101" pitchFamily="18" charset="-122"/>
              <a:sym typeface="Arial" panose="020B0604020202020204" pitchFamily="34" charset="0"/>
            </a:endParaRPr>
          </a:p>
        </p:txBody>
      </p:sp>
      <p:sp>
        <p:nvSpPr>
          <p:cNvPr id="4" name="圆角矩形 24"/>
          <p:cNvSpPr/>
          <p:nvPr>
            <p:custDataLst>
              <p:tags r:id="rId11"/>
            </p:custDataLst>
          </p:nvPr>
        </p:nvSpPr>
        <p:spPr>
          <a:xfrm>
            <a:off x="914604" y="2070477"/>
            <a:ext cx="2288445" cy="3775771"/>
          </a:xfrm>
          <a:prstGeom prst="roundRect">
            <a:avLst/>
          </a:prstGeom>
          <a:solidFill>
            <a:schemeClr val="accent1"/>
          </a:solidFill>
          <a:ln>
            <a:noFill/>
          </a:ln>
          <a:effectLst>
            <a:outerShdw blurRad="292100" dist="114300" dir="9000000" sx="102000" sy="102000" algn="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3" name="文本框 32"/>
          <p:cNvSpPr txBox="1"/>
          <p:nvPr>
            <p:custDataLst>
              <p:tags r:id="rId12"/>
            </p:custDataLst>
          </p:nvPr>
        </p:nvSpPr>
        <p:spPr>
          <a:xfrm>
            <a:off x="1101640" y="2847927"/>
            <a:ext cx="1915187" cy="2814846"/>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rPr>
              <a:t>素养作业设计说明</a:t>
            </a:r>
            <a:endPar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endParaRPr>
          </a:p>
        </p:txBody>
      </p:sp>
      <p:sp>
        <p:nvSpPr>
          <p:cNvPr id="34" name="文本框 33"/>
          <p:cNvSpPr txBox="1"/>
          <p:nvPr>
            <p:custDataLst>
              <p:tags r:id="rId13"/>
            </p:custDataLst>
          </p:nvPr>
        </p:nvSpPr>
        <p:spPr>
          <a:xfrm>
            <a:off x="1047037" y="2345938"/>
            <a:ext cx="584336" cy="356143"/>
          </a:xfrm>
          <a:prstGeom prst="rect">
            <a:avLst/>
          </a:prstGeom>
          <a:noFill/>
        </p:spPr>
        <p:txBody>
          <a:bodyPr wrap="square" rtlCol="0" anchor="ctr" anchorCtr="0">
            <a:normAutofit/>
          </a:bodyPr>
          <a:p>
            <a:pPr algn="ctr"/>
            <a:r>
              <a:rPr lang="en-US" altLang="zh-CN" sz="1600" b="1">
                <a:solidFill>
                  <a:schemeClr val="lt1"/>
                </a:solidFill>
                <a:latin typeface="微软雅黑" panose="020B0503020204020204" charset="-122"/>
                <a:ea typeface="微软雅黑" panose="020B0503020204020204" charset="-122"/>
              </a:rPr>
              <a:t>01</a:t>
            </a:r>
            <a:endParaRPr lang="en-US" altLang="zh-CN" sz="1600" b="1">
              <a:solidFill>
                <a:schemeClr val="lt1"/>
              </a:solidFill>
              <a:latin typeface="微软雅黑" panose="020B0503020204020204" charset="-122"/>
              <a:ea typeface="微软雅黑" panose="020B0503020204020204" charset="-122"/>
            </a:endParaRPr>
          </a:p>
        </p:txBody>
      </p:sp>
      <p:sp>
        <p:nvSpPr>
          <p:cNvPr id="45" name="椭圆 44"/>
          <p:cNvSpPr/>
          <p:nvPr>
            <p:custDataLst>
              <p:tags r:id="rId14"/>
            </p:custDataLst>
          </p:nvPr>
        </p:nvSpPr>
        <p:spPr>
          <a:xfrm>
            <a:off x="2791079" y="2283185"/>
            <a:ext cx="227378" cy="227378"/>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5" name="圆角矩形 59"/>
          <p:cNvSpPr/>
          <p:nvPr>
            <p:custDataLst>
              <p:tags r:id="rId15"/>
            </p:custDataLst>
          </p:nvPr>
        </p:nvSpPr>
        <p:spPr>
          <a:xfrm>
            <a:off x="3606053" y="2070477"/>
            <a:ext cx="2288445" cy="3775771"/>
          </a:xfrm>
          <a:prstGeom prst="roundRect">
            <a:avLst/>
          </a:prstGeom>
          <a:solidFill>
            <a:schemeClr val="dk1">
              <a:lumMod val="75000"/>
              <a:lumOff val="25000"/>
            </a:schemeClr>
          </a:solidFill>
          <a:ln>
            <a:noFill/>
          </a:ln>
          <a:effectLst>
            <a:outerShdw blurRad="292100" dist="114300" dir="9000000" sx="102000" sy="102000" algn="l"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6" name="文本框 35"/>
          <p:cNvSpPr txBox="1"/>
          <p:nvPr>
            <p:custDataLst>
              <p:tags r:id="rId16"/>
            </p:custDataLst>
          </p:nvPr>
        </p:nvSpPr>
        <p:spPr>
          <a:xfrm>
            <a:off x="3793088" y="2847927"/>
            <a:ext cx="1915187" cy="2814846"/>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rPr>
              <a:t>素养作业具体设计意图</a:t>
            </a:r>
            <a:endPar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endParaRPr>
          </a:p>
        </p:txBody>
      </p:sp>
      <p:sp>
        <p:nvSpPr>
          <p:cNvPr id="46" name="椭圆 45"/>
          <p:cNvSpPr/>
          <p:nvPr>
            <p:custDataLst>
              <p:tags r:id="rId17"/>
            </p:custDataLst>
          </p:nvPr>
        </p:nvSpPr>
        <p:spPr>
          <a:xfrm>
            <a:off x="5462969" y="2283185"/>
            <a:ext cx="227378" cy="227378"/>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1" name="文本框 50"/>
          <p:cNvSpPr txBox="1"/>
          <p:nvPr>
            <p:custDataLst>
              <p:tags r:id="rId18"/>
            </p:custDataLst>
          </p:nvPr>
        </p:nvSpPr>
        <p:spPr>
          <a:xfrm>
            <a:off x="3732780" y="2345938"/>
            <a:ext cx="584336" cy="356143"/>
          </a:xfrm>
          <a:prstGeom prst="rect">
            <a:avLst/>
          </a:prstGeom>
          <a:noFill/>
        </p:spPr>
        <p:txBody>
          <a:bodyPr wrap="square" rtlCol="0" anchor="ctr" anchorCtr="0">
            <a:normAutofit/>
          </a:bodyPr>
          <a:p>
            <a:pPr algn="ctr"/>
            <a:r>
              <a:rPr lang="en-US" altLang="zh-CN" sz="1600" b="1">
                <a:solidFill>
                  <a:schemeClr val="lt1"/>
                </a:solidFill>
                <a:latin typeface="微软雅黑" panose="020B0503020204020204" charset="-122"/>
                <a:ea typeface="微软雅黑" panose="020B0503020204020204" charset="-122"/>
              </a:rPr>
              <a:t>02</a:t>
            </a:r>
            <a:endParaRPr lang="en-US" altLang="zh-CN" sz="1600" b="1">
              <a:solidFill>
                <a:schemeClr val="lt1"/>
              </a:solidFill>
              <a:latin typeface="微软雅黑" panose="020B0503020204020204" charset="-122"/>
              <a:ea typeface="微软雅黑" panose="020B0503020204020204" charset="-122"/>
            </a:endParaRPr>
          </a:p>
        </p:txBody>
      </p:sp>
      <p:sp>
        <p:nvSpPr>
          <p:cNvPr id="37" name="圆角矩形 62"/>
          <p:cNvSpPr/>
          <p:nvPr>
            <p:custDataLst>
              <p:tags r:id="rId19"/>
            </p:custDataLst>
          </p:nvPr>
        </p:nvSpPr>
        <p:spPr>
          <a:xfrm>
            <a:off x="6297501" y="2070477"/>
            <a:ext cx="2288445" cy="3775771"/>
          </a:xfrm>
          <a:prstGeom prst="roundRect">
            <a:avLst/>
          </a:prstGeom>
          <a:solidFill>
            <a:schemeClr val="accent1"/>
          </a:solidFill>
          <a:ln>
            <a:noFill/>
          </a:ln>
          <a:effectLst>
            <a:outerShdw blurRad="292100" dist="114300" dir="9000000" sx="102000" sy="102000" algn="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8" name="文本框 37"/>
          <p:cNvSpPr txBox="1"/>
          <p:nvPr>
            <p:custDataLst>
              <p:tags r:id="rId20"/>
            </p:custDataLst>
          </p:nvPr>
        </p:nvSpPr>
        <p:spPr>
          <a:xfrm>
            <a:off x="6484537" y="2847927"/>
            <a:ext cx="1915187" cy="2814846"/>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rPr>
              <a:t>素养作业教材分析理解</a:t>
            </a:r>
            <a:endPar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endParaRPr>
          </a:p>
        </p:txBody>
      </p:sp>
      <p:sp>
        <p:nvSpPr>
          <p:cNvPr id="47" name="椭圆 46"/>
          <p:cNvSpPr/>
          <p:nvPr>
            <p:custDataLst>
              <p:tags r:id="rId21"/>
            </p:custDataLst>
          </p:nvPr>
        </p:nvSpPr>
        <p:spPr>
          <a:xfrm>
            <a:off x="8151972" y="2283185"/>
            <a:ext cx="227378" cy="227378"/>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2" name="文本框 51"/>
          <p:cNvSpPr txBox="1"/>
          <p:nvPr>
            <p:custDataLst>
              <p:tags r:id="rId22"/>
            </p:custDataLst>
          </p:nvPr>
        </p:nvSpPr>
        <p:spPr>
          <a:xfrm>
            <a:off x="6416079" y="2345938"/>
            <a:ext cx="584336" cy="356143"/>
          </a:xfrm>
          <a:prstGeom prst="rect">
            <a:avLst/>
          </a:prstGeom>
          <a:noFill/>
        </p:spPr>
        <p:txBody>
          <a:bodyPr wrap="square" rtlCol="0" anchor="ctr" anchorCtr="0">
            <a:normAutofit/>
          </a:bodyPr>
          <a:p>
            <a:pPr algn="ctr"/>
            <a:r>
              <a:rPr lang="en-US" altLang="zh-CN" sz="1600" b="1">
                <a:solidFill>
                  <a:schemeClr val="lt1"/>
                </a:solidFill>
                <a:latin typeface="微软雅黑" panose="020B0503020204020204" charset="-122"/>
                <a:ea typeface="微软雅黑" panose="020B0503020204020204" charset="-122"/>
              </a:rPr>
              <a:t>03</a:t>
            </a:r>
            <a:endParaRPr lang="en-US" altLang="zh-CN" sz="1600" b="1">
              <a:solidFill>
                <a:schemeClr val="lt1"/>
              </a:solidFill>
              <a:latin typeface="微软雅黑" panose="020B0503020204020204" charset="-122"/>
              <a:ea typeface="微软雅黑" panose="020B0503020204020204" charset="-122"/>
            </a:endParaRPr>
          </a:p>
        </p:txBody>
      </p:sp>
      <p:sp>
        <p:nvSpPr>
          <p:cNvPr id="39" name="圆角矩形 65"/>
          <p:cNvSpPr/>
          <p:nvPr>
            <p:custDataLst>
              <p:tags r:id="rId23"/>
            </p:custDataLst>
          </p:nvPr>
        </p:nvSpPr>
        <p:spPr>
          <a:xfrm>
            <a:off x="8988951" y="2070477"/>
            <a:ext cx="2288445" cy="3775771"/>
          </a:xfrm>
          <a:prstGeom prst="roundRect">
            <a:avLst/>
          </a:prstGeom>
          <a:solidFill>
            <a:schemeClr val="dk1">
              <a:lumMod val="75000"/>
              <a:lumOff val="25000"/>
            </a:schemeClr>
          </a:solidFill>
          <a:ln>
            <a:noFill/>
          </a:ln>
          <a:effectLst>
            <a:outerShdw blurRad="292100" dist="114300" dir="9000000" sx="102000" sy="102000" algn="l"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0" name="文本框 39"/>
          <p:cNvSpPr txBox="1"/>
          <p:nvPr>
            <p:custDataLst>
              <p:tags r:id="rId24"/>
            </p:custDataLst>
          </p:nvPr>
        </p:nvSpPr>
        <p:spPr>
          <a:xfrm>
            <a:off x="9175987" y="2847927"/>
            <a:ext cx="1915187" cy="2814846"/>
          </a:xfrm>
          <a:prstGeom prst="rect">
            <a:avLst/>
          </a:prstGeom>
          <a:noFill/>
        </p:spPr>
        <p:txBody>
          <a:bodyPr wrap="square" rtlCol="0" anchor="t" anchorCtr="0">
            <a:normAutofit/>
          </a:bodyPr>
          <a:p>
            <a:pPr marL="0" lvl="0" indent="0" algn="l">
              <a:lnSpc>
                <a:spcPct val="120000"/>
              </a:lnSpc>
              <a:spcBef>
                <a:spcPts val="0"/>
              </a:spcBef>
              <a:spcAft>
                <a:spcPts val="800"/>
              </a:spcAft>
              <a:buSzPct val="100000"/>
              <a:buNone/>
            </a:pPr>
            <a:r>
              <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rPr>
              <a:t>素养作业案例分析</a:t>
            </a:r>
            <a:endParaRPr lang="en-US" altLang="zh-CN" sz="3200" spc="240" dirty="0" err="1">
              <a:solidFill>
                <a:schemeClr val="lt1"/>
              </a:solidFill>
              <a:uFillTx/>
              <a:latin typeface="微软雅黑" panose="020B0503020204020204" charset="-122"/>
              <a:ea typeface="微软雅黑" panose="020B0503020204020204" charset="-122"/>
              <a:sym typeface="微软雅黑" panose="020B0503020204020204" charset="-122"/>
            </a:endParaRPr>
          </a:p>
        </p:txBody>
      </p:sp>
      <p:sp>
        <p:nvSpPr>
          <p:cNvPr id="48" name="椭圆 47"/>
          <p:cNvSpPr/>
          <p:nvPr>
            <p:custDataLst>
              <p:tags r:id="rId25"/>
            </p:custDataLst>
          </p:nvPr>
        </p:nvSpPr>
        <p:spPr>
          <a:xfrm>
            <a:off x="10822233" y="2283185"/>
            <a:ext cx="227378" cy="227378"/>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文本框 52"/>
          <p:cNvSpPr txBox="1"/>
          <p:nvPr>
            <p:custDataLst>
              <p:tags r:id="rId26"/>
            </p:custDataLst>
          </p:nvPr>
        </p:nvSpPr>
        <p:spPr>
          <a:xfrm>
            <a:off x="9136868" y="2345938"/>
            <a:ext cx="584336" cy="356143"/>
          </a:xfrm>
          <a:prstGeom prst="rect">
            <a:avLst/>
          </a:prstGeom>
          <a:noFill/>
        </p:spPr>
        <p:txBody>
          <a:bodyPr wrap="square" rtlCol="0" anchor="ctr" anchorCtr="0">
            <a:normAutofit/>
          </a:bodyPr>
          <a:p>
            <a:pPr algn="ctr"/>
            <a:r>
              <a:rPr lang="en-US" altLang="zh-CN" sz="1600" b="1">
                <a:solidFill>
                  <a:schemeClr val="lt1"/>
                </a:solidFill>
                <a:latin typeface="微软雅黑" panose="020B0503020204020204" charset="-122"/>
                <a:ea typeface="微软雅黑" panose="020B0503020204020204" charset="-122"/>
              </a:rPr>
              <a:t>04</a:t>
            </a:r>
            <a:endParaRPr lang="en-US" altLang="zh-CN" sz="1600" b="1">
              <a:solidFill>
                <a:schemeClr val="lt1"/>
              </a:solidFill>
              <a:latin typeface="微软雅黑" panose="020B0503020204020204" charset="-122"/>
              <a:ea typeface="微软雅黑" panose="020B0503020204020204" charset="-122"/>
            </a:endParaRPr>
          </a:p>
        </p:txBody>
      </p:sp>
    </p:spTree>
    <p:custDataLst>
      <p:tags r:id="rId27"/>
    </p:custData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6" name="直接连接符 5"/>
          <p:cNvCxnSpPr/>
          <p:nvPr>
            <p:custDataLst>
              <p:tags r:id="rId9"/>
            </p:custDataLst>
          </p:nvPr>
        </p:nvCxnSpPr>
        <p:spPr>
          <a:xfrm>
            <a:off x="457204" y="304802"/>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1" name="Title 6"/>
          <p:cNvSpPr txBox="1"/>
          <p:nvPr>
            <p:custDataLst>
              <p:tags r:id="rId10"/>
            </p:custDataLst>
          </p:nvPr>
        </p:nvSpPr>
        <p:spPr>
          <a:xfrm>
            <a:off x="1087120" y="1442720"/>
            <a:ext cx="10228580" cy="451993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数学作为小学阶段最主要的学科之一，学科特点决定了要求较强的</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思维能力、解题能力</a:t>
            </a:r>
            <a:r>
              <a:rPr lang="zh-CN" altLang="en-US" sz="2400" spc="100"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和</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数学素养</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。但是由于小学生的年龄限制本身思维能力处在较低的水平,在学习上存在的难度较大。在数学问题的解决上，对于较为复杂的问题更加发怵。因此，小学数学作业设计中，亟需教师以</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核心素养为指引</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，打造</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多样性</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的作业设计方式，在提高学生积极性的同时提高学生的思维能力从而解决复杂多变的数学问题，提升数学能力。
</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784860" y="317500"/>
            <a:ext cx="3666490" cy="604520"/>
          </a:xfrm>
          <a:prstGeom prst="rect">
            <a:avLst/>
          </a:prstGeom>
          <a:gradFill>
            <a:gsLst>
              <a:gs pos="0">
                <a:srgbClr val="14CD68"/>
              </a:gs>
              <a:gs pos="100000">
                <a:srgbClr val="035C7D"/>
              </a:gs>
            </a:gsLst>
            <a:lin ang="5400000" scaled="0"/>
          </a:gradFill>
        </p:spPr>
        <p:txBody>
          <a:bodyPr wrap="square" rtlCol="0">
            <a:noAutofit/>
          </a:bodyPr>
          <a:p>
            <a:r>
              <a:rPr lang="zh-CN" altLang="en-US" sz="32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序言</a:t>
            </a:r>
            <a:r>
              <a:rPr lang="zh-CN" altLang="en-US"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t>
            </a:r>
            <a:endParaRPr lang="zh-CN" altLang="en-US"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素养作业设计说明</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2" name="矩形 1"/>
          <p:cNvSpPr/>
          <p:nvPr>
            <p:custDataLst>
              <p:tags r:id="rId11"/>
            </p:custDataLst>
          </p:nvPr>
        </p:nvSpPr>
        <p:spPr>
          <a:xfrm>
            <a:off x="1626235" y="1496060"/>
            <a:ext cx="9156700" cy="488442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2"/>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6"/>
            </p:custDataLst>
          </p:nvPr>
        </p:nvSpPr>
        <p:spPr>
          <a:xfrm>
            <a:off x="1772285" y="1731010"/>
            <a:ext cx="8792845" cy="465582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作业，其实就是学生通过认知对知识重组的一个过程。所以“设计让孩子喜欢的精小作业”成了我们的目标。
小学数学作业是数学课堂教学的延伸和继续，是课堂内容的提升和综合，是学科知识的应用和迁移。科学合理设计学生作业内容和时间，能促进学生完成好基础作业、强化实践性作业，探索弹性作业和跨学科作业，不断提高作业设计质量。同时，合理的数学作业的设计有利于学生更好的掌握知识和技能，进而促进学生在思维、情感态度与价值观登多方面得到进步和发展。数量过多、质量不高、功能单一。要合理选择作业的内容和形式，注重作业设计的针对性和层次性，以求实效性。</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786130" y="153035"/>
            <a:ext cx="5498465"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素养作业具体设计意图</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1974850" y="2023745"/>
            <a:ext cx="8106410" cy="383032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2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有效</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的素养作业必须是以巩固课堂学习内容，培养学生学习的责任心和毅力，培养学生学习兴趣和学习自信，培养学生元认知能力培养解决问题和创新实践的能力，培养自主管理时间的能力为目的，所以作业设计的目标必须“紧扣目标、促进思维、形式多样、分层要求”。尤其提倡探究性、开放性和生活性化的作业设计。以便于教师通过作业发现问题，诊断和改进教学，促进师生交流与合作。</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914400" y="174625"/>
            <a:ext cx="5182235"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素养作业教材分析理解</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1585071" y="1932928"/>
            <a:ext cx="9021857" cy="324233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在设计素养作业之前，教师要深入教材，研读课标，对本单元知识及知识的横向、纵向延伸进行分析理解。</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83058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2" name="矩形 1"/>
          <p:cNvSpPr/>
          <p:nvPr>
            <p:custDataLst>
              <p:tags r:id="rId11"/>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2"/>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6"/>
            </p:custDataLst>
          </p:nvPr>
        </p:nvSpPr>
        <p:spPr>
          <a:xfrm>
            <a:off x="2046603" y="1844582"/>
            <a:ext cx="8075195" cy="408272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我们以四年级上册第三单元</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《角》</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为例，谈一谈如何优化作业设计。</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24892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3" name="副标题"/>
          <p:cNvSpPr txBox="1"/>
          <p:nvPr>
            <p:custDataLst>
              <p:tags r:id="rId11"/>
            </p:custDataLst>
          </p:nvPr>
        </p:nvSpPr>
        <p:spPr>
          <a:xfrm>
            <a:off x="1072515" y="1590675"/>
            <a:ext cx="1922145" cy="457200"/>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b="1"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教材分析理解</a:t>
            </a:r>
            <a:endParaRPr b="1"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5" name="文本框 4"/>
          <p:cNvSpPr txBox="1"/>
          <p:nvPr/>
        </p:nvSpPr>
        <p:spPr>
          <a:xfrm>
            <a:off x="1072515" y="1981200"/>
            <a:ext cx="9308465" cy="1938020"/>
          </a:xfrm>
          <a:prstGeom prst="rect">
            <a:avLst/>
          </a:prstGeom>
          <a:solidFill>
            <a:schemeClr val="accent1">
              <a:lumMod val="40000"/>
              <a:lumOff val="60000"/>
            </a:schemeClr>
          </a:solidFill>
        </p:spPr>
        <p:txBody>
          <a:bodyPr wrap="square" rtlCol="0">
            <a:spAutoFit/>
          </a:bodyPr>
          <a:p>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本单元是小学数学空间与图形测量中的重要学习内容，又是测量教学中难度较大的一个知识点，它是在学生学习了“角各部分的名称”、“画角”“直角、锐角、钝角”的基础上进一步学习的，也是学生今后学习三角形内角和、三角形分类等知识的基石。因此本单元也是本册教材的难点内容。</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1093470" y="614680"/>
            <a:ext cx="10464800" cy="588772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571504" y="122556"/>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3" name="副标题"/>
          <p:cNvSpPr txBox="1"/>
          <p:nvPr>
            <p:custDataLst>
              <p:tags r:id="rId11"/>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12" name="44B7C0F4-79DB-4F8B-9303-0E098D69D8BE-1" descr="wps"/>
          <p:cNvPicPr>
            <a:picLocks noChangeAspect="1"/>
          </p:cNvPicPr>
          <p:nvPr>
            <p:custDataLst>
              <p:tags r:id="rId12"/>
            </p:custDataLst>
          </p:nvPr>
        </p:nvPicPr>
        <p:blipFill>
          <a:blip r:embed="rId13"/>
          <a:stretch>
            <a:fillRect/>
          </a:stretch>
        </p:blipFill>
        <p:spPr>
          <a:xfrm>
            <a:off x="4730750" y="2470785"/>
            <a:ext cx="2247900" cy="2247900"/>
          </a:xfrm>
          <a:prstGeom prst="rect">
            <a:avLst/>
          </a:prstGeom>
        </p:spPr>
      </p:pic>
      <p:sp>
        <p:nvSpPr>
          <p:cNvPr id="13" name="文本框 12"/>
          <p:cNvSpPr txBox="1"/>
          <p:nvPr/>
        </p:nvSpPr>
        <p:spPr>
          <a:xfrm>
            <a:off x="1282065" y="1590675"/>
            <a:ext cx="7167245" cy="829945"/>
          </a:xfrm>
          <a:prstGeom prst="rect">
            <a:avLst/>
          </a:prstGeom>
          <a:noFill/>
        </p:spPr>
        <p:txBody>
          <a:bodyPr wrap="square" rtlCol="0">
            <a:spAutoFit/>
          </a:bodyPr>
          <a:p>
            <a:r>
              <a:rPr lang="en-US" altLang="zh-CN" sz="2400"/>
              <a:t>1.</a:t>
            </a:r>
            <a:r>
              <a:rPr lang="zh-CN" altLang="en-US" sz="2400"/>
              <a:t>观看视频：扫描下面的二维码，观看《角的度量》相关视频，视频长度约</a:t>
            </a:r>
            <a:r>
              <a:rPr lang="en-US" altLang="zh-CN" sz="2400"/>
              <a:t>2</a:t>
            </a:r>
            <a:r>
              <a:rPr lang="zh-CN" altLang="en-US" sz="2400"/>
              <a:t>分钟。</a:t>
            </a:r>
            <a:endParaRPr lang="zh-CN" altLang="en-US" sz="2400"/>
          </a:p>
        </p:txBody>
      </p:sp>
      <p:sp>
        <p:nvSpPr>
          <p:cNvPr id="14" name="文本框 13"/>
          <p:cNvSpPr txBox="1"/>
          <p:nvPr>
            <p:custDataLst>
              <p:tags r:id="rId14"/>
            </p:custDataLst>
          </p:nvPr>
        </p:nvSpPr>
        <p:spPr>
          <a:xfrm>
            <a:off x="1529715" y="5162550"/>
            <a:ext cx="7167245" cy="460375"/>
          </a:xfrm>
          <a:prstGeom prst="rect">
            <a:avLst/>
          </a:prstGeom>
          <a:noFill/>
        </p:spPr>
        <p:txBody>
          <a:bodyPr wrap="square" rtlCol="0">
            <a:spAutoFit/>
          </a:bodyPr>
          <a:p>
            <a:r>
              <a:rPr lang="en-US" altLang="zh-CN" sz="2400"/>
              <a:t>2.</a:t>
            </a:r>
            <a:r>
              <a:rPr lang="zh-CN" altLang="en-US" sz="2400"/>
              <a:t>和家长、同学、老师、朋友交流观看视频的感受。</a:t>
            </a:r>
            <a:endParaRPr lang="zh-CN" altLang="en-US" sz="2400"/>
          </a:p>
        </p:txBody>
      </p:sp>
    </p:spTree>
    <p:custDataLst>
      <p:tags r:id="rId15"/>
    </p:custData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571504" y="122556"/>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3" name="副标题"/>
          <p:cNvSpPr txBox="1"/>
          <p:nvPr>
            <p:custDataLst>
              <p:tags r:id="rId11"/>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10" name="图片 9"/>
          <p:cNvPicPr>
            <a:picLocks noChangeAspect="1"/>
          </p:cNvPicPr>
          <p:nvPr>
            <p:custDataLst>
              <p:tags r:id="rId12"/>
            </p:custDataLst>
          </p:nvPr>
        </p:nvPicPr>
        <p:blipFill>
          <a:blip r:embed="rId13"/>
          <a:stretch>
            <a:fillRect/>
          </a:stretch>
        </p:blipFill>
        <p:spPr>
          <a:xfrm>
            <a:off x="1278255" y="1689100"/>
            <a:ext cx="9635490" cy="4338955"/>
          </a:xfrm>
          <a:prstGeom prst="rect">
            <a:avLst/>
          </a:prstGeom>
        </p:spPr>
      </p:pic>
    </p:spTree>
    <p:custDataLst>
      <p:tags r:id="rId14"/>
    </p:custData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3" name="副标题"/>
          <p:cNvSpPr txBox="1"/>
          <p:nvPr>
            <p:custDataLst>
              <p:tags r:id="rId11"/>
            </p:custDataLst>
          </p:nvPr>
        </p:nvSpPr>
        <p:spPr>
          <a:xfrm>
            <a:off x="542929"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4" name="图片 3"/>
          <p:cNvPicPr>
            <a:picLocks noChangeAspect="1"/>
          </p:cNvPicPr>
          <p:nvPr>
            <p:custDataLst>
              <p:tags r:id="rId12"/>
            </p:custDataLst>
          </p:nvPr>
        </p:nvPicPr>
        <p:blipFill>
          <a:blip r:embed="rId13"/>
          <a:stretch>
            <a:fillRect/>
          </a:stretch>
        </p:blipFill>
        <p:spPr>
          <a:xfrm>
            <a:off x="1060450" y="1507490"/>
            <a:ext cx="10647045" cy="4427220"/>
          </a:xfrm>
          <a:prstGeom prst="rect">
            <a:avLst/>
          </a:prstGeom>
        </p:spPr>
      </p:pic>
    </p:spTree>
    <p:custDataLst>
      <p:tags r:id="rId14"/>
    </p:custData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3" name="副标题"/>
          <p:cNvSpPr txBox="1"/>
          <p:nvPr>
            <p:custDataLst>
              <p:tags r:id="rId11"/>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6" name="图片 5"/>
          <p:cNvPicPr>
            <a:picLocks noChangeAspect="1"/>
          </p:cNvPicPr>
          <p:nvPr>
            <p:custDataLst>
              <p:tags r:id="rId12"/>
            </p:custDataLst>
          </p:nvPr>
        </p:nvPicPr>
        <p:blipFill>
          <a:blip r:embed="rId13"/>
          <a:stretch>
            <a:fillRect/>
          </a:stretch>
        </p:blipFill>
        <p:spPr>
          <a:xfrm>
            <a:off x="902970" y="1590675"/>
            <a:ext cx="10487025" cy="4465955"/>
          </a:xfrm>
          <a:prstGeom prst="rect">
            <a:avLst/>
          </a:prstGeom>
        </p:spPr>
      </p:pic>
    </p:spTree>
    <p:custDataLst>
      <p:tags r:id="rId14"/>
    </p:custData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6" name="直接连接符 5"/>
          <p:cNvCxnSpPr/>
          <p:nvPr>
            <p:custDataLst>
              <p:tags r:id="rId9"/>
            </p:custDataLst>
          </p:nvPr>
        </p:nvCxnSpPr>
        <p:spPr>
          <a:xfrm>
            <a:off x="457204" y="304802"/>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3" name="文本框 2"/>
          <p:cNvSpPr txBox="1"/>
          <p:nvPr>
            <p:custDataLst>
              <p:tags r:id="rId10"/>
            </p:custDataLst>
          </p:nvPr>
        </p:nvSpPr>
        <p:spPr>
          <a:xfrm>
            <a:off x="2017395" y="1945005"/>
            <a:ext cx="7559675" cy="2239010"/>
          </a:xfrm>
          <a:prstGeom prst="rect">
            <a:avLst/>
          </a:prstGeom>
          <a:noFill/>
        </p:spPr>
        <p:txBody>
          <a:bodyPr wrap="square" rtlCol="0" anchor="t">
            <a:noAutofit/>
          </a:bodyPr>
          <a:p>
            <a:r>
              <a:rPr lang="zh-CN" altLang="en-US" sz="36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核心素养</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，指学生应具备的、可适应个人</a:t>
            </a:r>
            <a:r>
              <a:rPr lang="zh-CN" altLang="en-US" sz="28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终身发展</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和</a:t>
            </a:r>
            <a:r>
              <a:rPr lang="zh-CN" altLang="en-US" sz="28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社会发展</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所需的必备的</a:t>
            </a:r>
            <a:r>
              <a:rPr lang="zh-CN" altLang="en-US" sz="28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品格</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以及此类关键能力。转变小学数学作业设计方式，是落实新课标要求的“核心素养”培育的重要方式。</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11"/>
            </p:custDataLst>
          </p:nvPr>
        </p:nvSpPr>
        <p:spPr>
          <a:xfrm>
            <a:off x="977900" y="473710"/>
            <a:ext cx="3666490" cy="604520"/>
          </a:xfrm>
          <a:prstGeom prst="rect">
            <a:avLst/>
          </a:prstGeom>
          <a:gradFill>
            <a:gsLst>
              <a:gs pos="0">
                <a:srgbClr val="14CD68"/>
              </a:gs>
              <a:gs pos="100000">
                <a:srgbClr val="035C7D"/>
              </a:gs>
            </a:gsLst>
            <a:lin ang="5400000" scaled="0"/>
          </a:gradFill>
        </p:spPr>
        <p:txBody>
          <a:bodyPr wrap="square" rtlCol="0">
            <a:noAutofit/>
          </a:bodyPr>
          <a:p>
            <a:r>
              <a:rPr lang="zh-CN" altLang="en-US" sz="32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序言</a:t>
            </a:r>
            <a:r>
              <a:rPr lang="zh-CN" altLang="en-US"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t>
            </a:r>
            <a:endParaRPr lang="zh-CN" altLang="en-US"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45" name="图片 44"/>
          <p:cNvPicPr>
            <a:picLocks noChangeAspect="1"/>
          </p:cNvPicPr>
          <p:nvPr>
            <p:custDataLst>
              <p:tags r:id="rId11"/>
            </p:custDataLst>
          </p:nvPr>
        </p:nvPicPr>
        <p:blipFill>
          <a:blip r:embed="rId12"/>
          <a:stretch>
            <a:fillRect/>
          </a:stretch>
        </p:blipFill>
        <p:spPr>
          <a:xfrm>
            <a:off x="1456055" y="1463675"/>
            <a:ext cx="8373745" cy="5183505"/>
          </a:xfrm>
          <a:prstGeom prst="rect">
            <a:avLst/>
          </a:prstGeom>
        </p:spPr>
      </p:pic>
      <p:sp>
        <p:nvSpPr>
          <p:cNvPr id="46" name="副标题"/>
          <p:cNvSpPr txBox="1"/>
          <p:nvPr>
            <p:custDataLst>
              <p:tags r:id="rId13"/>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spTree>
    <p:custDataLst>
      <p:tags r:id="rId14"/>
    </p:custData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3" name="图片 2"/>
          <p:cNvPicPr>
            <a:picLocks noChangeAspect="1"/>
          </p:cNvPicPr>
          <p:nvPr>
            <p:custDataLst>
              <p:tags r:id="rId12"/>
            </p:custDataLst>
          </p:nvPr>
        </p:nvPicPr>
        <p:blipFill>
          <a:blip r:embed="rId13"/>
          <a:stretch>
            <a:fillRect/>
          </a:stretch>
        </p:blipFill>
        <p:spPr>
          <a:xfrm>
            <a:off x="1214755" y="1768475"/>
            <a:ext cx="9763125" cy="3905885"/>
          </a:xfrm>
          <a:prstGeom prst="rect">
            <a:avLst/>
          </a:prstGeom>
        </p:spPr>
      </p:pic>
    </p:spTree>
    <p:custDataLst>
      <p:tags r:id="rId14"/>
    </p:custData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4" name="图片 3"/>
          <p:cNvPicPr>
            <a:picLocks noChangeAspect="1"/>
          </p:cNvPicPr>
          <p:nvPr>
            <p:custDataLst>
              <p:tags r:id="rId12"/>
            </p:custDataLst>
          </p:nvPr>
        </p:nvPicPr>
        <p:blipFill>
          <a:blip r:embed="rId13"/>
          <a:stretch>
            <a:fillRect/>
          </a:stretch>
        </p:blipFill>
        <p:spPr>
          <a:xfrm>
            <a:off x="695960" y="2070100"/>
            <a:ext cx="10981690" cy="3334385"/>
          </a:xfrm>
          <a:prstGeom prst="rect">
            <a:avLst/>
          </a:prstGeom>
        </p:spPr>
      </p:pic>
    </p:spTree>
    <p:custDataLst>
      <p:tags r:id="rId14"/>
    </p:custData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基础性作业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5" name="图片 4"/>
          <p:cNvPicPr>
            <a:picLocks noChangeAspect="1"/>
          </p:cNvPicPr>
          <p:nvPr>
            <p:custDataLst>
              <p:tags r:id="rId12"/>
            </p:custDataLst>
          </p:nvPr>
        </p:nvPicPr>
        <p:blipFill>
          <a:blip r:embed="rId13"/>
          <a:stretch>
            <a:fillRect/>
          </a:stretch>
        </p:blipFill>
        <p:spPr>
          <a:xfrm>
            <a:off x="1877060" y="1478280"/>
            <a:ext cx="8557895" cy="4721225"/>
          </a:xfrm>
          <a:prstGeom prst="rect">
            <a:avLst/>
          </a:prstGeom>
        </p:spPr>
      </p:pic>
    </p:spTree>
    <p:custDataLst>
      <p:tags r:id="rId14"/>
    </p:custData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发展性</a:t>
            </a:r>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3" name="图片 2"/>
          <p:cNvPicPr>
            <a:picLocks noChangeAspect="1"/>
          </p:cNvPicPr>
          <p:nvPr>
            <p:custDataLst>
              <p:tags r:id="rId12"/>
            </p:custDataLst>
          </p:nvPr>
        </p:nvPicPr>
        <p:blipFill>
          <a:blip r:embed="rId13"/>
          <a:stretch>
            <a:fillRect/>
          </a:stretch>
        </p:blipFill>
        <p:spPr>
          <a:xfrm>
            <a:off x="1976755" y="1478280"/>
            <a:ext cx="7950835" cy="5047615"/>
          </a:xfrm>
          <a:prstGeom prst="rect">
            <a:avLst/>
          </a:prstGeom>
        </p:spPr>
      </p:pic>
    </p:spTree>
    <p:custDataLst>
      <p:tags r:id="rId14"/>
    </p:custData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发展性</a:t>
            </a:r>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3" name="图片 2"/>
          <p:cNvPicPr>
            <a:picLocks noChangeAspect="1"/>
          </p:cNvPicPr>
          <p:nvPr>
            <p:custDataLst>
              <p:tags r:id="rId12"/>
            </p:custDataLst>
          </p:nvPr>
        </p:nvPicPr>
        <p:blipFill>
          <a:blip r:embed="rId13"/>
          <a:stretch>
            <a:fillRect/>
          </a:stretch>
        </p:blipFill>
        <p:spPr>
          <a:xfrm>
            <a:off x="1744345" y="1551305"/>
            <a:ext cx="8446135" cy="4518660"/>
          </a:xfrm>
          <a:prstGeom prst="rect">
            <a:avLst/>
          </a:prstGeom>
        </p:spPr>
      </p:pic>
    </p:spTree>
    <p:custDataLst>
      <p:tags r:id="rId14"/>
    </p:custData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发展性</a:t>
            </a:r>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3" name="图片 2"/>
          <p:cNvPicPr>
            <a:picLocks noChangeAspect="1"/>
          </p:cNvPicPr>
          <p:nvPr>
            <p:custDataLst>
              <p:tags r:id="rId12"/>
            </p:custDataLst>
          </p:nvPr>
        </p:nvPicPr>
        <p:blipFill>
          <a:blip r:embed="rId13"/>
          <a:stretch>
            <a:fillRect/>
          </a:stretch>
        </p:blipFill>
        <p:spPr>
          <a:xfrm>
            <a:off x="1577340" y="1551305"/>
            <a:ext cx="8357870" cy="4431665"/>
          </a:xfrm>
          <a:prstGeom prst="rect">
            <a:avLst/>
          </a:prstGeom>
        </p:spPr>
      </p:pic>
    </p:spTree>
    <p:custDataLst>
      <p:tags r:id="rId14"/>
    </p:custData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发展性</a:t>
            </a:r>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3" name="图片 2"/>
          <p:cNvPicPr>
            <a:picLocks noChangeAspect="1"/>
          </p:cNvPicPr>
          <p:nvPr>
            <p:custDataLst>
              <p:tags r:id="rId12"/>
            </p:custDataLst>
          </p:nvPr>
        </p:nvPicPr>
        <p:blipFill>
          <a:blip r:embed="rId13"/>
          <a:stretch>
            <a:fillRect/>
          </a:stretch>
        </p:blipFill>
        <p:spPr>
          <a:xfrm>
            <a:off x="1164590" y="1551305"/>
            <a:ext cx="9487535" cy="3792220"/>
          </a:xfrm>
          <a:prstGeom prst="rect">
            <a:avLst/>
          </a:prstGeom>
        </p:spPr>
      </p:pic>
    </p:spTree>
    <p:custDataLst>
      <p:tags r:id="rId14"/>
    </p:custData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发展性</a:t>
            </a:r>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3" name="图片 2"/>
          <p:cNvPicPr>
            <a:picLocks noChangeAspect="1"/>
          </p:cNvPicPr>
          <p:nvPr>
            <p:custDataLst>
              <p:tags r:id="rId12"/>
            </p:custDataLst>
          </p:nvPr>
        </p:nvPicPr>
        <p:blipFill>
          <a:blip r:embed="rId13"/>
          <a:stretch>
            <a:fillRect/>
          </a:stretch>
        </p:blipFill>
        <p:spPr>
          <a:xfrm>
            <a:off x="1195070" y="1744980"/>
            <a:ext cx="9801860" cy="3534410"/>
          </a:xfrm>
          <a:prstGeom prst="rect">
            <a:avLst/>
          </a:prstGeom>
        </p:spPr>
      </p:pic>
    </p:spTree>
    <p:custDataLst>
      <p:tags r:id="rId14"/>
    </p:custData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组合 50"/>
          <p:cNvGrpSpPr/>
          <p:nvPr userDrawn="1">
            <p:custDataLst>
              <p:tags r:id="rId1"/>
            </p:custDataLst>
          </p:nvPr>
        </p:nvGrpSpPr>
        <p:grpSpPr>
          <a:xfrm rot="0">
            <a:off x="11630660" y="76200"/>
            <a:ext cx="477520" cy="441960"/>
            <a:chOff x="11310600" y="2390804"/>
            <a:chExt cx="1836034" cy="1698669"/>
          </a:xfrm>
        </p:grpSpPr>
        <p:sp>
          <p:nvSpPr>
            <p:cNvPr id="52" name="矩形 51"/>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矩形 5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7" name="组合 46"/>
          <p:cNvGrpSpPr/>
          <p:nvPr userDrawn="1">
            <p:custDataLst>
              <p:tags r:id="rId5"/>
            </p:custDataLst>
          </p:nvPr>
        </p:nvGrpSpPr>
        <p:grpSpPr>
          <a:xfrm rot="0">
            <a:off x="83820" y="76200"/>
            <a:ext cx="459105" cy="441960"/>
            <a:chOff x="83377" y="76118"/>
            <a:chExt cx="458995" cy="441964"/>
          </a:xfrm>
        </p:grpSpPr>
        <p:sp>
          <p:nvSpPr>
            <p:cNvPr id="48" name="矩形 47"/>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9" name="矩形 48"/>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0" name="矩形 49"/>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11" name="直接连接符 10"/>
          <p:cNvCxnSpPr/>
          <p:nvPr>
            <p:custDataLst>
              <p:tags r:id="rId9"/>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p:cNvSpPr txBox="1"/>
          <p:nvPr>
            <p:custDataLst>
              <p:tags r:id="rId10"/>
            </p:custDataLst>
          </p:nvPr>
        </p:nvSpPr>
        <p:spPr>
          <a:xfrm>
            <a:off x="695964" y="762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素养作业案例分析</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6" name="副标题"/>
          <p:cNvSpPr txBox="1"/>
          <p:nvPr>
            <p:custDataLst>
              <p:tags r:id="rId11"/>
            </p:custDataLst>
          </p:nvPr>
        </p:nvSpPr>
        <p:spPr>
          <a:xfrm>
            <a:off x="786134" y="747402"/>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panose="020B0503020204020204" charset="-122"/>
                <a:ea typeface="微软雅黑" panose="020B0503020204020204" charset="-122"/>
                <a:cs typeface="微软雅黑" panose="020B0503020204020204" charset="-122"/>
              </a:defRPr>
            </a:lvl1pPr>
          </a:lstStyle>
          <a:p>
            <a:r>
              <a:rPr lang="zh-CN"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发展性</a:t>
            </a:r>
            <a:r>
              <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rPr>
              <a:t>作业</a:t>
            </a:r>
            <a:endParaRPr dirty="0" err="1">
              <a:solidFill>
                <a:srgbClr val="FF0000"/>
              </a:solidFill>
              <a:latin typeface="汉仪旗黑-85S" panose="00020600040101010101" pitchFamily="18" charset="-122"/>
              <a:ea typeface="汉仪旗黑-85S" panose="00020600040101010101" pitchFamily="18" charset="-122"/>
              <a:sym typeface="微软雅黑" panose="020B0503020204020204" charset="-122"/>
            </a:endParaRPr>
          </a:p>
        </p:txBody>
      </p:sp>
      <p:pic>
        <p:nvPicPr>
          <p:cNvPr id="3" name="图片 2"/>
          <p:cNvPicPr>
            <a:picLocks noChangeAspect="1"/>
          </p:cNvPicPr>
          <p:nvPr>
            <p:custDataLst>
              <p:tags r:id="rId12"/>
            </p:custDataLst>
          </p:nvPr>
        </p:nvPicPr>
        <p:blipFill>
          <a:blip r:embed="rId13"/>
          <a:stretch>
            <a:fillRect/>
          </a:stretch>
        </p:blipFill>
        <p:spPr>
          <a:xfrm>
            <a:off x="1179830" y="1850390"/>
            <a:ext cx="9243695" cy="3034665"/>
          </a:xfrm>
          <a:prstGeom prst="rect">
            <a:avLst/>
          </a:prstGeom>
        </p:spPr>
      </p:pic>
    </p:spTree>
    <p:custDataLst>
      <p:tags r:id="rId14"/>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6" name="直接连接符 5"/>
          <p:cNvCxnSpPr/>
          <p:nvPr>
            <p:custDataLst>
              <p:tags r:id="rId9"/>
            </p:custDataLst>
          </p:nvPr>
        </p:nvCxnSpPr>
        <p:spPr>
          <a:xfrm>
            <a:off x="457204" y="304802"/>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Title 6"/>
          <p:cNvSpPr txBox="1"/>
          <p:nvPr>
            <p:custDataLst>
              <p:tags r:id="rId10"/>
            </p:custDataLst>
          </p:nvPr>
        </p:nvSpPr>
        <p:spPr>
          <a:xfrm>
            <a:off x="1412527" y="1454510"/>
            <a:ext cx="9340650" cy="4253209"/>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8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核心素养理念</a:t>
            </a:r>
            <a:r>
              <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将会成为未来基础教育改革的基本方向。教育强国所指的核心素养绝不仅仅是狭隘的解题能力，更是从发展角度提出的适切的公民发展的要求，是个人成长与国家发展为指向的。与传统的应试导向的教育理念相比，核心素养理念运用于小学数学作业设计中，具有很大的意义。</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1"/>
            </p:custDataLst>
          </p:nvPr>
        </p:nvSpPr>
        <p:spPr>
          <a:xfrm>
            <a:off x="977900" y="473710"/>
            <a:ext cx="3666490" cy="604520"/>
          </a:xfrm>
          <a:prstGeom prst="rect">
            <a:avLst/>
          </a:prstGeom>
          <a:gradFill>
            <a:gsLst>
              <a:gs pos="0">
                <a:srgbClr val="14CD68"/>
              </a:gs>
              <a:gs pos="100000">
                <a:srgbClr val="035C7D"/>
              </a:gs>
            </a:gsLst>
            <a:lin ang="5400000" scaled="0"/>
          </a:gradFill>
        </p:spPr>
        <p:txBody>
          <a:bodyPr wrap="square" rtlCol="0">
            <a:noAutofit/>
          </a:bodyPr>
          <a:p>
            <a:r>
              <a:rPr lang="zh-CN" altLang="en-US" sz="32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序言</a:t>
            </a:r>
            <a:r>
              <a:rPr lang="zh-CN" altLang="en-US"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t>
            </a:r>
            <a:endParaRPr lang="zh-CN" altLang="en-US"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943"/>
          <p:cNvSpPr txBox="1"/>
          <p:nvPr>
            <p:custDataLst>
              <p:tags r:id="rId1"/>
            </p:custDataLst>
          </p:nvPr>
        </p:nvSpPr>
        <p:spPr>
          <a:xfrm>
            <a:off x="2994660" y="1786778"/>
            <a:ext cx="4722363" cy="1314547"/>
          </a:xfrm>
          <a:prstGeom prst="rect">
            <a:avLst/>
          </a:prstGeom>
          <a:noFill/>
          <a:ln>
            <a:noFill/>
          </a:ln>
        </p:spPr>
        <p:txBody>
          <a:bodyPr wrap="square" rtlCol="0" anchor="b"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30000"/>
              </a:lnSpc>
              <a:buNone/>
            </a:pPr>
            <a:r>
              <a:rPr lang="en-US" altLang="zh-CN" sz="7200" b="1" spc="300" dirty="0">
                <a:solidFill>
                  <a:schemeClr val="tx1">
                    <a:lumMod val="85000"/>
                    <a:lumOff val="15000"/>
                  </a:schemeClr>
                </a:solidFill>
                <a:latin typeface="微软雅黑" panose="020B0503020204020204" charset="-122"/>
                <a:ea typeface="微软雅黑" panose="020B0503020204020204" charset="-122"/>
                <a:sym typeface="+mn-ea"/>
              </a:rPr>
              <a:t>Part.</a:t>
            </a:r>
            <a:r>
              <a:rPr lang="en-US" altLang="zh-CN" sz="7200" b="1" spc="300" dirty="0">
                <a:solidFill>
                  <a:schemeClr val="tx1">
                    <a:lumMod val="85000"/>
                    <a:lumOff val="15000"/>
                  </a:schemeClr>
                </a:solidFill>
                <a:latin typeface="微软雅黑" panose="020B0503020204020204" charset="-122"/>
                <a:ea typeface="微软雅黑" panose="020B0503020204020204" charset="-122"/>
              </a:rPr>
              <a:t>06</a:t>
            </a:r>
            <a:endParaRPr lang="en-US" altLang="zh-CN" sz="7200" b="1" spc="300" dirty="0">
              <a:solidFill>
                <a:schemeClr val="tx1">
                  <a:lumMod val="85000"/>
                  <a:lumOff val="15000"/>
                </a:schemeClr>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994660" y="3677920"/>
            <a:ext cx="7784465" cy="834390"/>
          </a:xfrm>
          <a:prstGeom prst="rect">
            <a:avLst/>
          </a:prstGeom>
          <a:noFill/>
          <a:ln>
            <a:noFill/>
          </a:ln>
        </p:spPr>
        <p:txBody>
          <a:bodyPr wrap="square" rtlCol="0" anchor="t" anchorCtr="0">
            <a:normAutofit lnSpcReduction="10000"/>
          </a:bodyPr>
          <a:p>
            <a:pPr marL="0" indent="0" algn="l">
              <a:lnSpc>
                <a:spcPct val="100000"/>
              </a:lnSpc>
              <a:spcBef>
                <a:spcPts val="0"/>
              </a:spcBef>
              <a:spcAft>
                <a:spcPts val="0"/>
              </a:spcAft>
              <a:buSzPct val="100000"/>
              <a:buNone/>
            </a:pPr>
            <a:r>
              <a:rPr kumimoji="1" lang="zh-CN" altLang="en-US" sz="3500" b="1" spc="190">
                <a:solidFill>
                  <a:schemeClr val="accent1"/>
                </a:solidFill>
                <a:latin typeface="微软雅黑" panose="020B0503020204020204" charset="-122"/>
                <a:ea typeface="微软雅黑" panose="020B0503020204020204" charset="-122"/>
                <a:sym typeface="Arial" panose="020B0604020202020204" pitchFamily="34" charset="0"/>
              </a:rPr>
              <a:t>核心素养下优化作业设计的</a:t>
            </a:r>
            <a:r>
              <a:rPr kumimoji="1" lang="en-US" altLang="zh-CN" sz="3500" b="1" spc="190">
                <a:solidFill>
                  <a:srgbClr val="FF0000"/>
                </a:solidFill>
                <a:latin typeface="微软雅黑" panose="020B0503020204020204" charset="-122"/>
                <a:ea typeface="微软雅黑" panose="020B0503020204020204" charset="-122"/>
                <a:sym typeface="Arial" panose="020B0604020202020204" pitchFamily="34" charset="0"/>
              </a:rPr>
              <a:t>“</a:t>
            </a:r>
            <a:r>
              <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rPr>
              <a:t>六性</a:t>
            </a:r>
            <a:r>
              <a:rPr kumimoji="1" lang="en-US" altLang="zh-CN" sz="3500" b="1" spc="190">
                <a:solidFill>
                  <a:srgbClr val="FF0000"/>
                </a:solidFill>
                <a:latin typeface="微软雅黑" panose="020B0503020204020204" charset="-122"/>
                <a:ea typeface="微软雅黑" panose="020B0503020204020204" charset="-122"/>
                <a:sym typeface="Arial" panose="020B0604020202020204" pitchFamily="34" charset="0"/>
              </a:rPr>
              <a:t>”</a:t>
            </a:r>
            <a:endPar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endParaRPr>
          </a:p>
        </p:txBody>
      </p:sp>
      <p:cxnSp>
        <p:nvCxnSpPr>
          <p:cNvPr id="6" name="直线连接符 5"/>
          <p:cNvCxnSpPr/>
          <p:nvPr>
            <p:custDataLst>
              <p:tags r:id="rId3"/>
            </p:custDataLst>
          </p:nvPr>
        </p:nvCxnSpPr>
        <p:spPr>
          <a:xfrm>
            <a:off x="3069440" y="3328475"/>
            <a:ext cx="7681500" cy="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1.5-1.5*$)^3-(1.5-1.5*$)^2)">
                                          <p:val>
                                            <p:fltVal val="0"/>
                                          </p:val>
                                        </p:tav>
                                        <p:tav tm="100000">
                                          <p:val>
                                            <p:fltVal val="1"/>
                                          </p:val>
                                        </p:tav>
                                      </p:tavLst>
                                    </p:anim>
                                    <p:anim to="" calcmode="lin" valueType="num">
                                      <p:cBhvr>
                                        <p:cTn id="8" dur="700" fill="hold">
                                          <p:stCondLst>
                                            <p:cond delay="0"/>
                                          </p:stCondLst>
                                        </p:cTn>
                                        <p:tgtEl>
                                          <p:spTgt spid="3"/>
                                        </p:tgtEl>
                                        <p:attrNameLst>
                                          <p:attrName>style.rotation</p:attrName>
                                        </p:attrNameLst>
                                      </p:cBhvr>
                                      <p:tavLst>
                                        <p:tav tm="0" fmla="#ppt_r+180*((1.5-1.5*$)^3-(1.5-1.5*$)^2)">
                                          <p:val>
                                            <p:fltVal val="0"/>
                                          </p:val>
                                        </p:tav>
                                        <p:tav tm="100000">
                                          <p:val>
                                            <p:fltVal val="1"/>
                                          </p:val>
                                        </p:tav>
                                      </p:tavLst>
                                    </p:anim>
                                    <p:animEffect filter="fade">
                                      <p:cBhvr>
                                        <p:cTn id="9" dur="300">
                                          <p:stCondLst>
                                            <p:cond delay="0"/>
                                          </p:stCondLst>
                                        </p:cTn>
                                        <p:tgtEl>
                                          <p:spTgt spid="3"/>
                                        </p:tgtEl>
                                      </p:cBhvr>
                                    </p:animEffect>
                                  </p:childTnLst>
                                </p:cTn>
                              </p:par>
                              <p:par>
                                <p:cTn id="10" presetID="0" presetClass="entr" presetSubtype="0"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to="" calcmode="lin" valueType="num">
                                      <p:cBhvr>
                                        <p:cTn id="12" dur="700" fill="hold">
                                          <p:stCondLst>
                                            <p:cond delay="0"/>
                                          </p:stCondLst>
                                        </p:cTn>
                                        <p:tgtEl>
                                          <p:spTgt spid="4"/>
                                        </p:tgtEl>
                                        <p:attrNameLst>
                                          <p:attrName>ppt_x</p:attrName>
                                        </p:attrNameLst>
                                      </p:cBhvr>
                                      <p:tavLst>
                                        <p:tav tm="0" fmla="#ppt_x-#ppt_h*((1.5-1.5*$)^3-(1.5-1.5*$)^2)">
                                          <p:val>
                                            <p:fltVal val="0"/>
                                          </p:val>
                                        </p:tav>
                                        <p:tav tm="100000">
                                          <p:val>
                                            <p:fltVal val="1"/>
                                          </p:val>
                                        </p:tav>
                                      </p:tavLst>
                                    </p:anim>
                                    <p:anim to="" calcmode="lin" valueType="num">
                                      <p:cBhvr>
                                        <p:cTn id="13" dur="700" fill="hold">
                                          <p:stCondLst>
                                            <p:cond delay="0"/>
                                          </p:stCondLst>
                                        </p:cTn>
                                        <p:tgtEl>
                                          <p:spTgt spid="4"/>
                                        </p:tgtEl>
                                        <p:attrNameLst>
                                          <p:attrName>style.rotation</p:attrName>
                                        </p:attrNameLst>
                                      </p:cBhvr>
                                      <p:tavLst>
                                        <p:tav tm="0" fmla="#ppt_r+180*((1.5-1.5*$)^3-(1.5-1.5*$)^2)">
                                          <p:val>
                                            <p:fltVal val="0"/>
                                          </p:val>
                                        </p:tav>
                                        <p:tav tm="100000">
                                          <p:val>
                                            <p:fltVal val="1"/>
                                          </p:val>
                                        </p:tav>
                                      </p:tavLst>
                                    </p:anim>
                                    <p:animEffect filter="fade">
                                      <p:cBhvr>
                                        <p:cTn id="14" dur="3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1"/>
            </p:custDataLst>
          </p:nvPr>
        </p:nvGrpSpPr>
        <p:grpSpPr>
          <a:xfrm rot="0">
            <a:off x="11630660" y="76200"/>
            <a:ext cx="477520" cy="441960"/>
            <a:chOff x="11310600" y="2390804"/>
            <a:chExt cx="1836034" cy="1698669"/>
          </a:xfrm>
        </p:grpSpPr>
        <p:sp>
          <p:nvSpPr>
            <p:cNvPr id="57" name="矩形 56"/>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8" name="矩形 57"/>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9" name="矩形 58"/>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52" name="组合 51"/>
          <p:cNvGrpSpPr/>
          <p:nvPr userDrawn="1">
            <p:custDataLst>
              <p:tags r:id="rId5"/>
            </p:custDataLst>
          </p:nvPr>
        </p:nvGrpSpPr>
        <p:grpSpPr>
          <a:xfrm rot="0">
            <a:off x="83820" y="76200"/>
            <a:ext cx="459105" cy="441960"/>
            <a:chOff x="83377" y="76118"/>
            <a:chExt cx="458995" cy="441964"/>
          </a:xfrm>
        </p:grpSpPr>
        <p:sp>
          <p:nvSpPr>
            <p:cNvPr id="53" name="矩形 52"/>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55" name="矩形 54"/>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4" name="直接连接符 3"/>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1" name="文本框 6"/>
          <p:cNvSpPr txBox="1"/>
          <p:nvPr>
            <p:custDataLst>
              <p:tags r:id="rId10"/>
            </p:custDataLst>
          </p:nvPr>
        </p:nvSpPr>
        <p:spPr>
          <a:xfrm>
            <a:off x="9144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l">
              <a:lnSpc>
                <a:spcPct val="100000"/>
              </a:lnSpc>
              <a:spcBef>
                <a:spcPts val="0"/>
              </a:spcBef>
              <a:spcAft>
                <a:spcPts val="0"/>
              </a:spcAft>
              <a:buSzPct val="100000"/>
              <a:buNone/>
            </a:pPr>
            <a:r>
              <a:rPr lang="zh-CN" sz="3900" spc="230" dirty="0" err="1">
                <a:solidFill>
                  <a:schemeClr val="accent1">
                    <a:lumMod val="75000"/>
                  </a:schemeClr>
                </a:solidFill>
                <a:latin typeface="汉仪旗黑-85S" panose="00020600040101010101" pitchFamily="18" charset="-122"/>
                <a:ea typeface="汉仪旗黑-85S" panose="00020600040101010101" pitchFamily="18" charset="-122"/>
                <a:sym typeface="微软雅黑" panose="020B0503020204020204" charset="-122"/>
              </a:rPr>
              <a:t>优化作业设计</a:t>
            </a:r>
            <a:endParaRPr lang="zh-CN" sz="3900" spc="230" dirty="0" err="1">
              <a:solidFill>
                <a:schemeClr val="accent1">
                  <a:lumMod val="75000"/>
                </a:schemeClr>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3" name="Title 6"/>
          <p:cNvSpPr txBox="1"/>
          <p:nvPr>
            <p:custDataLst>
              <p:tags r:id="rId11"/>
            </p:custDataLst>
          </p:nvPr>
        </p:nvSpPr>
        <p:spPr>
          <a:xfrm>
            <a:off x="1570355" y="1851660"/>
            <a:ext cx="2421890" cy="72072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600" b="1"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“六性”</a:t>
            </a:r>
            <a:endParaRPr lang="zh-CN" altLang="en-US" sz="3600" b="1"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4" name="Oval 509"/>
          <p:cNvSpPr>
            <a:spLocks noChangeArrowheads="1"/>
          </p:cNvSpPr>
          <p:nvPr>
            <p:custDataLst>
              <p:tags r:id="rId12"/>
            </p:custDataLst>
          </p:nvPr>
        </p:nvSpPr>
        <p:spPr bwMode="auto">
          <a:xfrm>
            <a:off x="1666510" y="5140150"/>
            <a:ext cx="828705" cy="828704"/>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p>
            <a:pPr algn="ctr"/>
            <a:r>
              <a:rPr lang="en-US" altLang="ko-KR" kern="0" dirty="0">
                <a:solidFill>
                  <a:schemeClr val="lt1"/>
                </a:solidFill>
                <a:latin typeface="微软雅黑" panose="020B0503020204020204" charset="-122"/>
                <a:ea typeface="微软雅黑" panose="020B0503020204020204" charset="-122"/>
                <a:sym typeface="Arial" panose="020B0604020202020204" pitchFamily="34" charset="0"/>
              </a:rPr>
              <a:t>01</a:t>
            </a:r>
            <a:endParaRPr lang="en-US" altLang="ko-KR" kern="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5" name="AutoShape 511"/>
          <p:cNvSpPr>
            <a:spLocks noChangeArrowheads="1"/>
          </p:cNvSpPr>
          <p:nvPr>
            <p:custDataLst>
              <p:tags r:id="rId13"/>
            </p:custDataLst>
          </p:nvPr>
        </p:nvSpPr>
        <p:spPr bwMode="auto">
          <a:xfrm>
            <a:off x="1741242" y="5214882"/>
            <a:ext cx="677578" cy="677577"/>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25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6" name="AutoShape 512"/>
          <p:cNvSpPr>
            <a:spLocks noChangeArrowheads="1"/>
          </p:cNvSpPr>
          <p:nvPr>
            <p:custDataLst>
              <p:tags r:id="rId14"/>
            </p:custDataLst>
          </p:nvPr>
        </p:nvSpPr>
        <p:spPr bwMode="auto">
          <a:xfrm rot="3527902">
            <a:off x="1741242" y="5214882"/>
            <a:ext cx="677577" cy="677578"/>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40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7" name="Oval 514"/>
          <p:cNvSpPr>
            <a:spLocks noChangeArrowheads="1"/>
          </p:cNvSpPr>
          <p:nvPr>
            <p:custDataLst>
              <p:tags r:id="rId15"/>
            </p:custDataLst>
          </p:nvPr>
        </p:nvSpPr>
        <p:spPr bwMode="auto">
          <a:xfrm>
            <a:off x="2872200" y="4401836"/>
            <a:ext cx="828705" cy="828704"/>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p>
            <a:pPr algn="ctr"/>
            <a:r>
              <a:rPr lang="en-US" altLang="ko-KR" kern="0">
                <a:solidFill>
                  <a:schemeClr val="lt1"/>
                </a:solidFill>
                <a:latin typeface="微软雅黑" panose="020B0503020204020204" charset="-122"/>
                <a:ea typeface="微软雅黑" panose="020B0503020204020204" charset="-122"/>
                <a:sym typeface="Arial" panose="020B0604020202020204" pitchFamily="34" charset="0"/>
              </a:rPr>
              <a:t>02</a:t>
            </a:r>
            <a:endParaRPr lang="en-US" altLang="ko-KR"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8" name="AutoShape 516"/>
          <p:cNvSpPr>
            <a:spLocks noChangeArrowheads="1"/>
          </p:cNvSpPr>
          <p:nvPr>
            <p:custDataLst>
              <p:tags r:id="rId16"/>
            </p:custDataLst>
          </p:nvPr>
        </p:nvSpPr>
        <p:spPr bwMode="auto">
          <a:xfrm>
            <a:off x="2946934" y="4476568"/>
            <a:ext cx="677578" cy="677577"/>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25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9" name="AutoShape 517"/>
          <p:cNvSpPr>
            <a:spLocks noChangeArrowheads="1"/>
          </p:cNvSpPr>
          <p:nvPr>
            <p:custDataLst>
              <p:tags r:id="rId17"/>
            </p:custDataLst>
          </p:nvPr>
        </p:nvSpPr>
        <p:spPr bwMode="auto">
          <a:xfrm rot="3527902">
            <a:off x="2946934" y="4476568"/>
            <a:ext cx="677577" cy="677578"/>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40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20" name="Oval 519"/>
          <p:cNvSpPr>
            <a:spLocks noChangeArrowheads="1"/>
          </p:cNvSpPr>
          <p:nvPr>
            <p:custDataLst>
              <p:tags r:id="rId18"/>
            </p:custDataLst>
          </p:nvPr>
        </p:nvSpPr>
        <p:spPr bwMode="auto">
          <a:xfrm>
            <a:off x="4077891" y="3678707"/>
            <a:ext cx="828705" cy="828704"/>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p>
            <a:pPr algn="ctr"/>
            <a:r>
              <a:rPr lang="en-US" altLang="ko-KR" kern="0">
                <a:solidFill>
                  <a:schemeClr val="lt1"/>
                </a:solidFill>
                <a:latin typeface="微软雅黑" panose="020B0503020204020204" charset="-122"/>
                <a:ea typeface="微软雅黑" panose="020B0503020204020204" charset="-122"/>
                <a:sym typeface="Arial" panose="020B0604020202020204" pitchFamily="34" charset="0"/>
              </a:rPr>
              <a:t>03</a:t>
            </a:r>
            <a:endParaRPr lang="en-US" altLang="ko-KR"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21" name="AutoShape 521"/>
          <p:cNvSpPr>
            <a:spLocks noChangeArrowheads="1"/>
          </p:cNvSpPr>
          <p:nvPr>
            <p:custDataLst>
              <p:tags r:id="rId19"/>
            </p:custDataLst>
          </p:nvPr>
        </p:nvSpPr>
        <p:spPr bwMode="auto">
          <a:xfrm>
            <a:off x="4152625" y="3753439"/>
            <a:ext cx="677578" cy="677577"/>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25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22" name="AutoShape 522"/>
          <p:cNvSpPr>
            <a:spLocks noChangeArrowheads="1"/>
          </p:cNvSpPr>
          <p:nvPr>
            <p:custDataLst>
              <p:tags r:id="rId20"/>
            </p:custDataLst>
          </p:nvPr>
        </p:nvSpPr>
        <p:spPr bwMode="auto">
          <a:xfrm rot="3527902">
            <a:off x="4152625" y="3753439"/>
            <a:ext cx="677577" cy="677578"/>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40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23" name="Oval 524"/>
          <p:cNvSpPr>
            <a:spLocks noChangeArrowheads="1"/>
          </p:cNvSpPr>
          <p:nvPr>
            <p:custDataLst>
              <p:tags r:id="rId21"/>
            </p:custDataLst>
          </p:nvPr>
        </p:nvSpPr>
        <p:spPr bwMode="auto">
          <a:xfrm>
            <a:off x="5283581" y="3001130"/>
            <a:ext cx="828705" cy="828704"/>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p>
            <a:pPr algn="ctr"/>
            <a:r>
              <a:rPr lang="en-US" altLang="ko-KR" kern="0">
                <a:solidFill>
                  <a:schemeClr val="lt1"/>
                </a:solidFill>
                <a:latin typeface="微软雅黑" panose="020B0503020204020204" charset="-122"/>
                <a:ea typeface="微软雅黑" panose="020B0503020204020204" charset="-122"/>
                <a:sym typeface="Arial" panose="020B0604020202020204" pitchFamily="34" charset="0"/>
              </a:rPr>
              <a:t>04</a:t>
            </a:r>
            <a:endParaRPr lang="en-US" altLang="ko-KR"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24" name="AutoShape 526"/>
          <p:cNvSpPr>
            <a:spLocks noChangeArrowheads="1"/>
          </p:cNvSpPr>
          <p:nvPr>
            <p:custDataLst>
              <p:tags r:id="rId22"/>
            </p:custDataLst>
          </p:nvPr>
        </p:nvSpPr>
        <p:spPr bwMode="auto">
          <a:xfrm>
            <a:off x="5358314" y="3075862"/>
            <a:ext cx="677578" cy="677577"/>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25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3" name="AutoShape 527"/>
          <p:cNvSpPr>
            <a:spLocks noChangeArrowheads="1"/>
          </p:cNvSpPr>
          <p:nvPr>
            <p:custDataLst>
              <p:tags r:id="rId23"/>
            </p:custDataLst>
          </p:nvPr>
        </p:nvSpPr>
        <p:spPr bwMode="auto">
          <a:xfrm rot="3527902">
            <a:off x="5358314" y="3075862"/>
            <a:ext cx="677577" cy="677578"/>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40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4" name="Oval 529"/>
          <p:cNvSpPr>
            <a:spLocks noChangeArrowheads="1"/>
          </p:cNvSpPr>
          <p:nvPr>
            <p:custDataLst>
              <p:tags r:id="rId24"/>
            </p:custDataLst>
          </p:nvPr>
        </p:nvSpPr>
        <p:spPr bwMode="auto">
          <a:xfrm>
            <a:off x="6487612" y="2321891"/>
            <a:ext cx="828705" cy="828705"/>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p>
            <a:pPr algn="ctr"/>
            <a:r>
              <a:rPr lang="en-US" altLang="ko-KR" kern="0">
                <a:solidFill>
                  <a:schemeClr val="lt1"/>
                </a:solidFill>
                <a:latin typeface="微软雅黑" panose="020B0503020204020204" charset="-122"/>
                <a:ea typeface="微软雅黑" panose="020B0503020204020204" charset="-122"/>
                <a:sym typeface="Arial" panose="020B0604020202020204" pitchFamily="34" charset="0"/>
              </a:rPr>
              <a:t>05</a:t>
            </a:r>
            <a:endParaRPr lang="en-US" altLang="ko-KR"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5" name="AutoShape 531"/>
          <p:cNvSpPr>
            <a:spLocks noChangeArrowheads="1"/>
          </p:cNvSpPr>
          <p:nvPr>
            <p:custDataLst>
              <p:tags r:id="rId25"/>
            </p:custDataLst>
          </p:nvPr>
        </p:nvSpPr>
        <p:spPr bwMode="auto">
          <a:xfrm>
            <a:off x="6562345" y="2396625"/>
            <a:ext cx="677579" cy="677578"/>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25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6" name="AutoShape 532"/>
          <p:cNvSpPr>
            <a:spLocks noChangeArrowheads="1"/>
          </p:cNvSpPr>
          <p:nvPr>
            <p:custDataLst>
              <p:tags r:id="rId26"/>
            </p:custDataLst>
          </p:nvPr>
        </p:nvSpPr>
        <p:spPr bwMode="auto">
          <a:xfrm rot="3527902">
            <a:off x="6562346" y="2396625"/>
            <a:ext cx="677578" cy="677579"/>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40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7" name="Oval 534"/>
          <p:cNvSpPr>
            <a:spLocks noChangeArrowheads="1"/>
          </p:cNvSpPr>
          <p:nvPr>
            <p:custDataLst>
              <p:tags r:id="rId27"/>
            </p:custDataLst>
          </p:nvPr>
        </p:nvSpPr>
        <p:spPr bwMode="auto">
          <a:xfrm>
            <a:off x="7693303" y="1644313"/>
            <a:ext cx="828705" cy="828705"/>
          </a:xfrm>
          <a:prstGeom prst="ellipse">
            <a:avLst/>
          </a:prstGeom>
          <a:solidFill>
            <a:schemeClr val="accent1"/>
          </a:solidFill>
          <a:ln w="3175" algn="ctr">
            <a:solidFill>
              <a:srgbClr val="FFFFFF"/>
            </a:solidFill>
            <a:round/>
          </a:ln>
          <a:effectLst>
            <a:outerShdw blurRad="139700" dist="38100" dir="3378596" algn="ctr" rotWithShape="0">
              <a:srgbClr val="000000">
                <a:alpha val="40000"/>
              </a:srgbClr>
            </a:outerShdw>
          </a:effectLst>
        </p:spPr>
        <p:txBody>
          <a:bodyPr anchor="ctr" anchorCtr="0">
            <a:normAutofit/>
          </a:bodyPr>
          <a:p>
            <a:pPr algn="ctr"/>
            <a:r>
              <a:rPr lang="en-US" altLang="ko-KR" kern="0">
                <a:solidFill>
                  <a:schemeClr val="lt1"/>
                </a:solidFill>
                <a:latin typeface="微软雅黑" panose="020B0503020204020204" charset="-122"/>
                <a:ea typeface="微软雅黑" panose="020B0503020204020204" charset="-122"/>
                <a:sym typeface="Arial" panose="020B0604020202020204" pitchFamily="34" charset="0"/>
              </a:rPr>
              <a:t>06</a:t>
            </a:r>
            <a:endParaRPr lang="en-US" altLang="ko-KR"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8" name="AutoShape 536"/>
          <p:cNvSpPr>
            <a:spLocks noChangeArrowheads="1"/>
          </p:cNvSpPr>
          <p:nvPr>
            <p:custDataLst>
              <p:tags r:id="rId28"/>
            </p:custDataLst>
          </p:nvPr>
        </p:nvSpPr>
        <p:spPr bwMode="auto">
          <a:xfrm>
            <a:off x="7768034" y="1719046"/>
            <a:ext cx="677579" cy="677578"/>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fontScale="25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9" name="AutoShape 537"/>
          <p:cNvSpPr>
            <a:spLocks noChangeArrowheads="1"/>
          </p:cNvSpPr>
          <p:nvPr>
            <p:custDataLst>
              <p:tags r:id="rId29"/>
            </p:custDataLst>
          </p:nvPr>
        </p:nvSpPr>
        <p:spPr bwMode="auto">
          <a:xfrm rot="3527902">
            <a:off x="7768036" y="1719046"/>
            <a:ext cx="677578" cy="677579"/>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normAutofit fontScale="40000" lnSpcReduction="20000"/>
          </a:bodyPr>
          <a:p>
            <a:endParaRPr lang="ko-KR" altLang="en-US" kern="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40" name="AutoShape 539"/>
          <p:cNvSpPr>
            <a:spLocks noChangeArrowheads="1"/>
          </p:cNvSpPr>
          <p:nvPr>
            <p:custDataLst>
              <p:tags r:id="rId30"/>
            </p:custDataLst>
          </p:nvPr>
        </p:nvSpPr>
        <p:spPr bwMode="auto">
          <a:xfrm rot="17429801">
            <a:off x="1968762" y="4386653"/>
            <a:ext cx="979833" cy="9798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a:noFill/>
          </a:ln>
        </p:spPr>
        <p:txBody>
          <a:bodyPr vert="eaVert" wrap="none" anchor="ctr">
            <a:normAutofit/>
          </a:bodyPr>
          <a:p>
            <a:endParaRPr lang="ko-KR" altLang="en-US">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41" name="AutoShape 540"/>
          <p:cNvSpPr>
            <a:spLocks noChangeArrowheads="1"/>
          </p:cNvSpPr>
          <p:nvPr>
            <p:custDataLst>
              <p:tags r:id="rId31"/>
            </p:custDataLst>
          </p:nvPr>
        </p:nvSpPr>
        <p:spPr bwMode="auto">
          <a:xfrm rot="17429801">
            <a:off x="3174453" y="3678708"/>
            <a:ext cx="979833" cy="9798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a:noFill/>
          </a:ln>
        </p:spPr>
        <p:txBody>
          <a:bodyPr vert="eaVert" wrap="none" anchor="ctr">
            <a:normAutofit/>
          </a:bodyPr>
          <a:p>
            <a:endParaRPr lang="ko-KR" altLang="en-US">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42" name="AutoShape 541"/>
          <p:cNvSpPr>
            <a:spLocks noChangeArrowheads="1"/>
          </p:cNvSpPr>
          <p:nvPr>
            <p:custDataLst>
              <p:tags r:id="rId32"/>
            </p:custDataLst>
          </p:nvPr>
        </p:nvSpPr>
        <p:spPr bwMode="auto">
          <a:xfrm rot="17429801">
            <a:off x="4378483" y="3001130"/>
            <a:ext cx="979833" cy="9798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a:noFill/>
          </a:ln>
        </p:spPr>
        <p:txBody>
          <a:bodyPr vert="eaVert" wrap="none" anchor="ctr">
            <a:normAutofit/>
          </a:bodyPr>
          <a:p>
            <a:endParaRPr lang="ko-KR" altLang="en-US">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43" name="AutoShape 542"/>
          <p:cNvSpPr>
            <a:spLocks noChangeArrowheads="1"/>
          </p:cNvSpPr>
          <p:nvPr>
            <p:custDataLst>
              <p:tags r:id="rId33"/>
            </p:custDataLst>
          </p:nvPr>
        </p:nvSpPr>
        <p:spPr bwMode="auto">
          <a:xfrm rot="17429801">
            <a:off x="5584174" y="2321889"/>
            <a:ext cx="979833" cy="9798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a:noFill/>
          </a:ln>
        </p:spPr>
        <p:txBody>
          <a:bodyPr vert="eaVert" wrap="none" anchor="ctr">
            <a:normAutofit/>
          </a:bodyPr>
          <a:p>
            <a:endParaRPr lang="ko-KR" altLang="en-US" dirty="0">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44" name="AutoShape 543"/>
          <p:cNvSpPr>
            <a:spLocks noChangeArrowheads="1"/>
          </p:cNvSpPr>
          <p:nvPr>
            <p:custDataLst>
              <p:tags r:id="rId34"/>
            </p:custDataLst>
          </p:nvPr>
        </p:nvSpPr>
        <p:spPr bwMode="auto">
          <a:xfrm rot="17429801">
            <a:off x="6789866" y="1644309"/>
            <a:ext cx="979833" cy="9798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a:noFill/>
          </a:ln>
        </p:spPr>
        <p:txBody>
          <a:bodyPr vert="eaVert" wrap="none" anchor="ctr">
            <a:normAutofit/>
          </a:bodyPr>
          <a:p>
            <a:endParaRPr lang="ko-KR" altLang="en-US">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45" name="任意多边形 44"/>
          <p:cNvSpPr/>
          <p:nvPr>
            <p:custDataLst>
              <p:tags r:id="rId35"/>
            </p:custDataLst>
          </p:nvPr>
        </p:nvSpPr>
        <p:spPr>
          <a:xfrm>
            <a:off x="2630607" y="1746029"/>
            <a:ext cx="6087757" cy="4208589"/>
          </a:xfrm>
          <a:custGeom>
            <a:avLst/>
            <a:gdLst>
              <a:gd name="connsiteX0" fmla="*/ 0 w 5878286"/>
              <a:gd name="connsiteY0" fmla="*/ 3222171 h 3222171"/>
              <a:gd name="connsiteX1" fmla="*/ 0 w 5878286"/>
              <a:gd name="connsiteY1" fmla="*/ 2612571 h 3222171"/>
              <a:gd name="connsiteX2" fmla="*/ 1277257 w 5878286"/>
              <a:gd name="connsiteY2" fmla="*/ 2612571 h 3222171"/>
              <a:gd name="connsiteX3" fmla="*/ 1277257 w 5878286"/>
              <a:gd name="connsiteY3" fmla="*/ 1944914 h 3222171"/>
              <a:gd name="connsiteX4" fmla="*/ 2452914 w 5878286"/>
              <a:gd name="connsiteY4" fmla="*/ 1944914 h 3222171"/>
              <a:gd name="connsiteX5" fmla="*/ 2452914 w 5878286"/>
              <a:gd name="connsiteY5" fmla="*/ 1291771 h 3222171"/>
              <a:gd name="connsiteX6" fmla="*/ 3585028 w 5878286"/>
              <a:gd name="connsiteY6" fmla="*/ 1291771 h 3222171"/>
              <a:gd name="connsiteX7" fmla="*/ 3585028 w 5878286"/>
              <a:gd name="connsiteY7" fmla="*/ 638629 h 3222171"/>
              <a:gd name="connsiteX8" fmla="*/ 4746171 w 5878286"/>
              <a:gd name="connsiteY8" fmla="*/ 638629 h 3222171"/>
              <a:gd name="connsiteX9" fmla="*/ 4746171 w 5878286"/>
              <a:gd name="connsiteY9" fmla="*/ 0 h 3222171"/>
              <a:gd name="connsiteX10" fmla="*/ 5878286 w 5878286"/>
              <a:gd name="connsiteY10" fmla="*/ 0 h 3222171"/>
              <a:gd name="connsiteX0-1" fmla="*/ 0 w 5878286"/>
              <a:gd name="connsiteY0-2" fmla="*/ 3222171 h 3222171"/>
              <a:gd name="connsiteX1-3" fmla="*/ 0 w 5878286"/>
              <a:gd name="connsiteY1-4" fmla="*/ 2612571 h 3222171"/>
              <a:gd name="connsiteX2-5" fmla="*/ 1277257 w 5878286"/>
              <a:gd name="connsiteY2-6" fmla="*/ 2612571 h 3222171"/>
              <a:gd name="connsiteX3-7" fmla="*/ 1277257 w 5878286"/>
              <a:gd name="connsiteY3-8" fmla="*/ 1944914 h 3222171"/>
              <a:gd name="connsiteX4-9" fmla="*/ 2452914 w 5878286"/>
              <a:gd name="connsiteY4-10" fmla="*/ 1944914 h 3222171"/>
              <a:gd name="connsiteX5-11" fmla="*/ 2452914 w 5878286"/>
              <a:gd name="connsiteY5-12" fmla="*/ 1291771 h 3222171"/>
              <a:gd name="connsiteX6-13" fmla="*/ 3585028 w 5878286"/>
              <a:gd name="connsiteY6-14" fmla="*/ 1291771 h 3222171"/>
              <a:gd name="connsiteX7-15" fmla="*/ 3585028 w 5878286"/>
              <a:gd name="connsiteY7-16" fmla="*/ 638629 h 3222171"/>
              <a:gd name="connsiteX8-17" fmla="*/ 4746171 w 5878286"/>
              <a:gd name="connsiteY8-18" fmla="*/ 638629 h 3222171"/>
              <a:gd name="connsiteX9-19" fmla="*/ 4746171 w 5878286"/>
              <a:gd name="connsiteY9-20" fmla="*/ 0 h 3222171"/>
              <a:gd name="connsiteX10-21" fmla="*/ 5820617 w 5878286"/>
              <a:gd name="connsiteY10-22" fmla="*/ 3064 h 3222171"/>
              <a:gd name="connsiteX11" fmla="*/ 5878286 w 5878286"/>
              <a:gd name="connsiteY11" fmla="*/ 0 h 3222171"/>
              <a:gd name="connsiteX0-23" fmla="*/ 0 w 5820617"/>
              <a:gd name="connsiteY0-24" fmla="*/ 4170127 h 4170127"/>
              <a:gd name="connsiteX1-25" fmla="*/ 0 w 5820617"/>
              <a:gd name="connsiteY1-26" fmla="*/ 3560527 h 4170127"/>
              <a:gd name="connsiteX2-27" fmla="*/ 1277257 w 5820617"/>
              <a:gd name="connsiteY2-28" fmla="*/ 3560527 h 4170127"/>
              <a:gd name="connsiteX3-29" fmla="*/ 1277257 w 5820617"/>
              <a:gd name="connsiteY3-30" fmla="*/ 2892870 h 4170127"/>
              <a:gd name="connsiteX4-31" fmla="*/ 2452914 w 5820617"/>
              <a:gd name="connsiteY4-32" fmla="*/ 2892870 h 4170127"/>
              <a:gd name="connsiteX5-33" fmla="*/ 2452914 w 5820617"/>
              <a:gd name="connsiteY5-34" fmla="*/ 2239727 h 4170127"/>
              <a:gd name="connsiteX6-35" fmla="*/ 3585028 w 5820617"/>
              <a:gd name="connsiteY6-36" fmla="*/ 2239727 h 4170127"/>
              <a:gd name="connsiteX7-37" fmla="*/ 3585028 w 5820617"/>
              <a:gd name="connsiteY7-38" fmla="*/ 1586585 h 4170127"/>
              <a:gd name="connsiteX8-39" fmla="*/ 4746171 w 5820617"/>
              <a:gd name="connsiteY8-40" fmla="*/ 1586585 h 4170127"/>
              <a:gd name="connsiteX9-41" fmla="*/ 4746171 w 5820617"/>
              <a:gd name="connsiteY9-42" fmla="*/ 947956 h 4170127"/>
              <a:gd name="connsiteX10-43" fmla="*/ 5820617 w 5820617"/>
              <a:gd name="connsiteY10-44" fmla="*/ 951020 h 4170127"/>
              <a:gd name="connsiteX11-45" fmla="*/ 5810376 w 5820617"/>
              <a:gd name="connsiteY11-46" fmla="*/ 0 h 4170127"/>
              <a:gd name="connsiteX0-47" fmla="*/ 0 w 5820617"/>
              <a:gd name="connsiteY0-48" fmla="*/ 4023007 h 4023007"/>
              <a:gd name="connsiteX1-49" fmla="*/ 0 w 5820617"/>
              <a:gd name="connsiteY1-50" fmla="*/ 3413407 h 4023007"/>
              <a:gd name="connsiteX2-51" fmla="*/ 1277257 w 5820617"/>
              <a:gd name="connsiteY2-52" fmla="*/ 3413407 h 4023007"/>
              <a:gd name="connsiteX3-53" fmla="*/ 1277257 w 5820617"/>
              <a:gd name="connsiteY3-54" fmla="*/ 2745750 h 4023007"/>
              <a:gd name="connsiteX4-55" fmla="*/ 2452914 w 5820617"/>
              <a:gd name="connsiteY4-56" fmla="*/ 2745750 h 4023007"/>
              <a:gd name="connsiteX5-57" fmla="*/ 2452914 w 5820617"/>
              <a:gd name="connsiteY5-58" fmla="*/ 2092607 h 4023007"/>
              <a:gd name="connsiteX6-59" fmla="*/ 3585028 w 5820617"/>
              <a:gd name="connsiteY6-60" fmla="*/ 2092607 h 4023007"/>
              <a:gd name="connsiteX7-61" fmla="*/ 3585028 w 5820617"/>
              <a:gd name="connsiteY7-62" fmla="*/ 1439465 h 4023007"/>
              <a:gd name="connsiteX8-63" fmla="*/ 4746171 w 5820617"/>
              <a:gd name="connsiteY8-64" fmla="*/ 1439465 h 4023007"/>
              <a:gd name="connsiteX9-65" fmla="*/ 4746171 w 5820617"/>
              <a:gd name="connsiteY9-66" fmla="*/ 800836 h 4023007"/>
              <a:gd name="connsiteX10-67" fmla="*/ 5820617 w 5820617"/>
              <a:gd name="connsiteY10-68" fmla="*/ 803900 h 4023007"/>
              <a:gd name="connsiteX11-69" fmla="*/ 5794025 w 5820617"/>
              <a:gd name="connsiteY11-70" fmla="*/ 0 h 4023007"/>
            </a:gdLst>
            <a:ahLst/>
            <a:cxnLst>
              <a:cxn ang="0">
                <a:pos x="connsiteX0-47" y="connsiteY0-48"/>
              </a:cxn>
              <a:cxn ang="0">
                <a:pos x="connsiteX1-49" y="connsiteY1-50"/>
              </a:cxn>
              <a:cxn ang="0">
                <a:pos x="connsiteX2-51" y="connsiteY2-52"/>
              </a:cxn>
              <a:cxn ang="0">
                <a:pos x="connsiteX3-53" y="connsiteY3-54"/>
              </a:cxn>
              <a:cxn ang="0">
                <a:pos x="connsiteX4-55" y="connsiteY4-56"/>
              </a:cxn>
              <a:cxn ang="0">
                <a:pos x="connsiteX5-57" y="connsiteY5-58"/>
              </a:cxn>
              <a:cxn ang="0">
                <a:pos x="connsiteX6-59" y="connsiteY6-60"/>
              </a:cxn>
              <a:cxn ang="0">
                <a:pos x="connsiteX7-61" y="connsiteY7-62"/>
              </a:cxn>
              <a:cxn ang="0">
                <a:pos x="connsiteX8-63" y="connsiteY8-64"/>
              </a:cxn>
              <a:cxn ang="0">
                <a:pos x="connsiteX9-65" y="connsiteY9-66"/>
              </a:cxn>
              <a:cxn ang="0">
                <a:pos x="connsiteX10-67" y="connsiteY10-68"/>
              </a:cxn>
              <a:cxn ang="0">
                <a:pos x="connsiteX11-69" y="connsiteY11-70"/>
              </a:cxn>
            </a:cxnLst>
            <a:rect l="l" t="t" r="r" b="b"/>
            <a:pathLst>
              <a:path w="5820617" h="4023007">
                <a:moveTo>
                  <a:pt x="0" y="4023007"/>
                </a:moveTo>
                <a:lnTo>
                  <a:pt x="0" y="3413407"/>
                </a:lnTo>
                <a:lnTo>
                  <a:pt x="1277257" y="3413407"/>
                </a:lnTo>
                <a:lnTo>
                  <a:pt x="1277257" y="2745750"/>
                </a:lnTo>
                <a:lnTo>
                  <a:pt x="2452914" y="2745750"/>
                </a:lnTo>
                <a:lnTo>
                  <a:pt x="2452914" y="2092607"/>
                </a:lnTo>
                <a:lnTo>
                  <a:pt x="3585028" y="2092607"/>
                </a:lnTo>
                <a:lnTo>
                  <a:pt x="3585028" y="1439465"/>
                </a:lnTo>
                <a:lnTo>
                  <a:pt x="4746171" y="1439465"/>
                </a:lnTo>
                <a:lnTo>
                  <a:pt x="4746171" y="800836"/>
                </a:lnTo>
                <a:lnTo>
                  <a:pt x="5820617" y="803900"/>
                </a:lnTo>
                <a:lnTo>
                  <a:pt x="5794025" y="0"/>
                </a:lnTo>
              </a:path>
            </a:pathLst>
          </a:custGeom>
          <a:noFill/>
          <a:ln w="2540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46" name="TextBox 12"/>
          <p:cNvSpPr txBox="1"/>
          <p:nvPr>
            <p:custDataLst>
              <p:tags r:id="rId36"/>
            </p:custDataLst>
          </p:nvPr>
        </p:nvSpPr>
        <p:spPr>
          <a:xfrm>
            <a:off x="2667190" y="5329308"/>
            <a:ext cx="1992273" cy="625309"/>
          </a:xfrm>
          <a:prstGeom prst="rect">
            <a:avLst/>
          </a:prstGeom>
          <a:noFill/>
        </p:spPr>
        <p:txBody>
          <a:bodyPr lIns="180000" tIns="0" rIns="0" bIns="0" anchor="ctr" anchorCtr="0">
            <a:normAutofit/>
          </a:bodyPr>
          <a:p>
            <a:pPr marL="0" lvl="0" indent="0" algn="l">
              <a:lnSpc>
                <a:spcPct val="100000"/>
              </a:lnSpc>
              <a:spcBef>
                <a:spcPts val="0"/>
              </a:spcBef>
              <a:spcAft>
                <a:spcPts val="0"/>
              </a:spcAft>
              <a:buSzPct val="100000"/>
              <a:buNone/>
            </a:pPr>
            <a:r>
              <a:rPr lang="zh-CN" altLang="en-US" b="1" spc="300" dirty="0">
                <a:solidFill>
                  <a:schemeClr val="dk1"/>
                </a:solidFill>
                <a:latin typeface="微软雅黑" panose="020B0503020204020204" charset="-122"/>
                <a:ea typeface="微软雅黑" panose="020B0503020204020204" charset="-122"/>
                <a:sym typeface="+mn-ea"/>
              </a:rPr>
              <a:t>现实性</a:t>
            </a:r>
            <a:endParaRPr lang="zh-CN" altLang="en-US" b="1" spc="300" dirty="0">
              <a:solidFill>
                <a:schemeClr val="dk1"/>
              </a:solidFill>
              <a:latin typeface="微软雅黑" panose="020B0503020204020204" charset="-122"/>
              <a:ea typeface="微软雅黑" panose="020B0503020204020204" charset="-122"/>
              <a:sym typeface="+mn-ea"/>
            </a:endParaRPr>
          </a:p>
        </p:txBody>
      </p:sp>
      <p:sp>
        <p:nvSpPr>
          <p:cNvPr id="47" name="TextBox 12"/>
          <p:cNvSpPr txBox="1"/>
          <p:nvPr>
            <p:custDataLst>
              <p:tags r:id="rId37"/>
            </p:custDataLst>
          </p:nvPr>
        </p:nvSpPr>
        <p:spPr>
          <a:xfrm>
            <a:off x="3992506" y="4620324"/>
            <a:ext cx="1992273" cy="625309"/>
          </a:xfrm>
          <a:prstGeom prst="rect">
            <a:avLst/>
          </a:prstGeom>
          <a:noFill/>
        </p:spPr>
        <p:txBody>
          <a:bodyPr lIns="180000" tIns="0" rIns="0" bIns="0" anchor="ctr" anchorCtr="0">
            <a:normAutofit/>
          </a:bodyPr>
          <a:p>
            <a:pPr marL="0" lvl="0" indent="0" algn="l">
              <a:lnSpc>
                <a:spcPct val="100000"/>
              </a:lnSpc>
              <a:spcBef>
                <a:spcPts val="0"/>
              </a:spcBef>
              <a:spcAft>
                <a:spcPts val="0"/>
              </a:spcAft>
              <a:buSzPct val="100000"/>
              <a:buNone/>
            </a:pPr>
            <a:r>
              <a:rPr lang="zh-CN" altLang="en-US" b="1" spc="300" dirty="0">
                <a:solidFill>
                  <a:schemeClr val="dk1"/>
                </a:solidFill>
                <a:latin typeface="微软雅黑" panose="020B0503020204020204" charset="-122"/>
                <a:ea typeface="微软雅黑" panose="020B0503020204020204" charset="-122"/>
                <a:sym typeface="+mn-ea"/>
              </a:rPr>
              <a:t>趣味性</a:t>
            </a:r>
            <a:endParaRPr lang="zh-CN" altLang="en-US" b="1" spc="300" dirty="0">
              <a:solidFill>
                <a:schemeClr val="dk1"/>
              </a:solidFill>
              <a:latin typeface="微软雅黑" panose="020B0503020204020204" charset="-122"/>
              <a:ea typeface="微软雅黑" panose="020B0503020204020204" charset="-122"/>
              <a:sym typeface="+mn-ea"/>
            </a:endParaRPr>
          </a:p>
        </p:txBody>
      </p:sp>
      <p:sp>
        <p:nvSpPr>
          <p:cNvPr id="48" name="TextBox 12"/>
          <p:cNvSpPr txBox="1"/>
          <p:nvPr>
            <p:custDataLst>
              <p:tags r:id="rId38"/>
            </p:custDataLst>
          </p:nvPr>
        </p:nvSpPr>
        <p:spPr>
          <a:xfrm>
            <a:off x="5211535" y="3951196"/>
            <a:ext cx="1992273" cy="625309"/>
          </a:xfrm>
          <a:prstGeom prst="rect">
            <a:avLst/>
          </a:prstGeom>
          <a:noFill/>
        </p:spPr>
        <p:txBody>
          <a:bodyPr lIns="180000" tIns="0" rIns="0" bIns="0" anchor="ctr" anchorCtr="0">
            <a:normAutofit/>
          </a:bodyPr>
          <a:p>
            <a:pPr marL="0" lvl="0" indent="0" algn="l">
              <a:lnSpc>
                <a:spcPct val="100000"/>
              </a:lnSpc>
              <a:spcBef>
                <a:spcPts val="0"/>
              </a:spcBef>
              <a:spcAft>
                <a:spcPts val="0"/>
              </a:spcAft>
              <a:buSzPct val="100000"/>
              <a:buNone/>
            </a:pPr>
            <a:r>
              <a:rPr lang="zh-CN" altLang="en-US" b="1" spc="300" dirty="0">
                <a:solidFill>
                  <a:schemeClr val="dk1"/>
                </a:solidFill>
                <a:latin typeface="微软雅黑" panose="020B0503020204020204" charset="-122"/>
                <a:ea typeface="微软雅黑" panose="020B0503020204020204" charset="-122"/>
                <a:sym typeface="+mn-ea"/>
              </a:rPr>
              <a:t>差异性</a:t>
            </a:r>
            <a:endParaRPr lang="zh-CN" altLang="en-US" b="1" spc="300" dirty="0">
              <a:solidFill>
                <a:schemeClr val="dk1"/>
              </a:solidFill>
              <a:latin typeface="微软雅黑" panose="020B0503020204020204" charset="-122"/>
              <a:ea typeface="微软雅黑" panose="020B0503020204020204" charset="-122"/>
              <a:sym typeface="+mn-ea"/>
            </a:endParaRPr>
          </a:p>
        </p:txBody>
      </p:sp>
      <p:sp>
        <p:nvSpPr>
          <p:cNvPr id="49" name="TextBox 12"/>
          <p:cNvSpPr txBox="1"/>
          <p:nvPr>
            <p:custDataLst>
              <p:tags r:id="rId39"/>
            </p:custDataLst>
          </p:nvPr>
        </p:nvSpPr>
        <p:spPr>
          <a:xfrm>
            <a:off x="6377421" y="3255495"/>
            <a:ext cx="1992273" cy="625309"/>
          </a:xfrm>
          <a:prstGeom prst="rect">
            <a:avLst/>
          </a:prstGeom>
          <a:noFill/>
        </p:spPr>
        <p:txBody>
          <a:bodyPr lIns="180000" tIns="0" rIns="0" bIns="0" anchor="ctr" anchorCtr="0">
            <a:normAutofit/>
          </a:bodyPr>
          <a:p>
            <a:pPr marL="0" lvl="0" indent="0" algn="l">
              <a:lnSpc>
                <a:spcPct val="100000"/>
              </a:lnSpc>
              <a:spcBef>
                <a:spcPts val="0"/>
              </a:spcBef>
              <a:spcAft>
                <a:spcPts val="0"/>
              </a:spcAft>
              <a:buSzPct val="100000"/>
              <a:buNone/>
            </a:pPr>
            <a:r>
              <a:rPr lang="zh-CN" altLang="en-US" b="1" spc="300" dirty="0">
                <a:solidFill>
                  <a:schemeClr val="dk1"/>
                </a:solidFill>
                <a:latin typeface="微软雅黑" panose="020B0503020204020204" charset="-122"/>
                <a:ea typeface="微软雅黑" panose="020B0503020204020204" charset="-122"/>
                <a:sym typeface="+mn-ea"/>
              </a:rPr>
              <a:t>探究性</a:t>
            </a:r>
            <a:endParaRPr lang="zh-CN" altLang="en-US" b="1" spc="300" dirty="0">
              <a:solidFill>
                <a:schemeClr val="dk1"/>
              </a:solidFill>
              <a:latin typeface="微软雅黑" panose="020B0503020204020204" charset="-122"/>
              <a:ea typeface="微软雅黑" panose="020B0503020204020204" charset="-122"/>
              <a:sym typeface="+mn-ea"/>
            </a:endParaRPr>
          </a:p>
        </p:txBody>
      </p:sp>
      <p:sp>
        <p:nvSpPr>
          <p:cNvPr id="50" name="TextBox 12"/>
          <p:cNvSpPr txBox="1"/>
          <p:nvPr>
            <p:custDataLst>
              <p:tags r:id="rId40"/>
            </p:custDataLst>
          </p:nvPr>
        </p:nvSpPr>
        <p:spPr>
          <a:xfrm>
            <a:off x="7570540" y="2588184"/>
            <a:ext cx="1992273" cy="625309"/>
          </a:xfrm>
          <a:prstGeom prst="rect">
            <a:avLst/>
          </a:prstGeom>
          <a:noFill/>
        </p:spPr>
        <p:txBody>
          <a:bodyPr lIns="180000" tIns="0" rIns="0" bIns="0" anchor="ctr" anchorCtr="0">
            <a:normAutofit/>
          </a:bodyPr>
          <a:p>
            <a:pPr marL="0" lvl="0" indent="0" algn="l">
              <a:lnSpc>
                <a:spcPct val="100000"/>
              </a:lnSpc>
              <a:spcBef>
                <a:spcPts val="0"/>
              </a:spcBef>
              <a:spcAft>
                <a:spcPts val="0"/>
              </a:spcAft>
              <a:buSzPct val="100000"/>
              <a:buNone/>
            </a:pPr>
            <a:r>
              <a:rPr lang="zh-CN" altLang="en-US" b="1" spc="300" dirty="0">
                <a:solidFill>
                  <a:schemeClr val="dk1"/>
                </a:solidFill>
                <a:latin typeface="微软雅黑" panose="020B0503020204020204" charset="-122"/>
                <a:ea typeface="微软雅黑" panose="020B0503020204020204" charset="-122"/>
                <a:sym typeface="+mn-ea"/>
              </a:rPr>
              <a:t>开放性</a:t>
            </a:r>
            <a:endParaRPr lang="zh-CN" altLang="en-US" b="1" spc="300" dirty="0">
              <a:solidFill>
                <a:schemeClr val="dk1"/>
              </a:solidFill>
              <a:latin typeface="微软雅黑" panose="020B0503020204020204" charset="-122"/>
              <a:ea typeface="微软雅黑" panose="020B0503020204020204" charset="-122"/>
              <a:sym typeface="+mn-ea"/>
            </a:endParaRPr>
          </a:p>
        </p:txBody>
      </p:sp>
      <p:sp>
        <p:nvSpPr>
          <p:cNvPr id="51" name="TextBox 12"/>
          <p:cNvSpPr txBox="1"/>
          <p:nvPr>
            <p:custDataLst>
              <p:tags r:id="rId41"/>
            </p:custDataLst>
          </p:nvPr>
        </p:nvSpPr>
        <p:spPr>
          <a:xfrm>
            <a:off x="8635696" y="1732511"/>
            <a:ext cx="1992273" cy="625309"/>
          </a:xfrm>
          <a:prstGeom prst="rect">
            <a:avLst/>
          </a:prstGeom>
          <a:noFill/>
        </p:spPr>
        <p:txBody>
          <a:bodyPr lIns="180000" tIns="0" rIns="0" bIns="0" anchor="ctr" anchorCtr="0">
            <a:normAutofit/>
          </a:bodyPr>
          <a:p>
            <a:pPr marL="0" lvl="0" indent="0" algn="l">
              <a:lnSpc>
                <a:spcPct val="100000"/>
              </a:lnSpc>
              <a:spcBef>
                <a:spcPts val="0"/>
              </a:spcBef>
              <a:spcAft>
                <a:spcPts val="0"/>
              </a:spcAft>
              <a:buSzPct val="100000"/>
              <a:buNone/>
            </a:pPr>
            <a:r>
              <a:rPr lang="zh-CN" altLang="en-US" b="1" spc="300" dirty="0">
                <a:solidFill>
                  <a:schemeClr val="dk1"/>
                </a:solidFill>
                <a:latin typeface="微软雅黑" panose="020B0503020204020204" charset="-122"/>
                <a:ea typeface="微软雅黑" panose="020B0503020204020204" charset="-122"/>
                <a:sym typeface="+mn-ea"/>
              </a:rPr>
              <a:t>提升性</a:t>
            </a:r>
            <a:endParaRPr lang="zh-CN" altLang="en-US" b="1" spc="300" dirty="0">
              <a:solidFill>
                <a:schemeClr val="dk1"/>
              </a:solidFill>
              <a:latin typeface="微软雅黑" panose="020B0503020204020204" charset="-122"/>
              <a:ea typeface="微软雅黑" panose="020B0503020204020204" charset="-122"/>
              <a:sym typeface="+mn-ea"/>
            </a:endParaRPr>
          </a:p>
        </p:txBody>
      </p:sp>
    </p:spTree>
    <p:custDataLst>
      <p:tags r:id="rId42"/>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trips(down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ox(in)">
                                      <p:cBhvr>
                                        <p:cTn id="16" dur="20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down)">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linds(horizontal)">
                                      <p:cBhvr>
                                        <p:cTn id="3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p:bldP spid="47" grpId="1"/>
      <p:bldP spid="48" grpId="0"/>
      <p:bldP spid="48" grpId="1"/>
      <p:bldP spid="49" grpId="0"/>
      <p:bldP spid="49" grpId="1"/>
      <p:bldP spid="50" grpId="0"/>
      <p:bldP spid="50" grpId="1"/>
      <p:bldP spid="51" grpId="0"/>
      <p:bldP spid="51" grpId="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现实性优化</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2" name="矩形 1"/>
          <p:cNvSpPr/>
          <p:nvPr>
            <p:custDataLst>
              <p:tags r:id="rId11"/>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2"/>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6"/>
            </p:custDataLst>
          </p:nvPr>
        </p:nvSpPr>
        <p:spPr>
          <a:xfrm>
            <a:off x="1892883" y="1977452"/>
            <a:ext cx="8382634" cy="381698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基础性作业：一（5）、（6）、（7）、（9），二（1）、（4）发展性作业：一（1）、（4），二（1）、（2），三（1）这些题目都是从生活中直接取材的，作业力求</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贴近生活</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，这样有利于激活学生已有的生活经验，让学生在作业中</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体验</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数学自身的</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魅力</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，从而</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减轻</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学生学习的枯燥心理</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负担</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培养</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学生对数学的</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情感</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和应用数学的</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能力</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786130" y="152400"/>
            <a:ext cx="2677160"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趣味性优化</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2334077" y="1932928"/>
            <a:ext cx="7765145" cy="324233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小学生的</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好奇心</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比较强，他们对枯燥的计算和纯文字的题目兴趣不大。想要让学生对数学产生兴趣，数学题目必须新鲜、好玩、有趣，这样学生才愿意动脑筋。这次作业设计称得上有趣味性的题目并不多，如下表。</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786134" y="174626"/>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差异性优化</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2361565" y="1722120"/>
            <a:ext cx="8178165" cy="378523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由于每个学生的知识水平不用，对同一问题的理解和把握也不相同，教师设计作业时，要</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兼顾</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学生间存在的</a:t>
            </a:r>
            <a:r>
              <a:rPr lang="zh-CN" altLang="en-US" sz="2400" spc="100" dirty="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rPr>
              <a:t>差异</a:t>
            </a: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，允许学生自主选择题目，满足学生多样化的学习需求。</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如基础作业第四题第二小题，用合适的方法画出75度 、110 度、135 度的角。那么学生画这些角就会展示出两种方式，一部分学生直接用量角器画，简单快速；而还有一部分学生可能会用三角尺的拼接方法来画，脱离量角器的束缚。</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695964" y="174626"/>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探究性优化</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11" name="Title 6"/>
          <p:cNvSpPr txBox="1"/>
          <p:nvPr>
            <p:custDataLst>
              <p:tags r:id="rId11"/>
            </p:custDataLst>
          </p:nvPr>
        </p:nvSpPr>
        <p:spPr>
          <a:xfrm>
            <a:off x="2213427" y="2265033"/>
            <a:ext cx="7765145" cy="324233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由于每个学生的知识水平不同，对同一问题的理解和把握也不相同，教师编制作业时，要兼顾学生存在的差异，允许学生用灵活的手段来解决问题，让每个学生都有东西说，最终在相互交流中对角、线理解的更加透彻。</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开放性优化</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2" name="矩形 1"/>
          <p:cNvSpPr/>
          <p:nvPr>
            <p:custDataLst>
              <p:tags r:id="rId11"/>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2"/>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6"/>
            </p:custDataLst>
          </p:nvPr>
        </p:nvSpPr>
        <p:spPr>
          <a:xfrm>
            <a:off x="2046603" y="1977452"/>
            <a:ext cx="8075195" cy="381698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数学作业设计要有开放性，这次作业设计中如基础作业二（1）、三（5）、四（2），发展作业一（1）、一（4）、二（五）等等都只是做到解题方式开放，只有发展作业四（2）才勉强算是方法开放，结论开放。这样的练习，能让学生认识到数学的多样性和变化性，体会其中蕴藏的数学推理。</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 </a:t>
            </a:r>
            <a:r>
              <a:rPr lang="zh-CN" altLang="en-US"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提升</a:t>
            </a: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性优化</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2" name="矩形 1"/>
          <p:cNvSpPr/>
          <p:nvPr>
            <p:custDataLst>
              <p:tags r:id="rId11"/>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2"/>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4"/>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6"/>
            </p:custDataLst>
          </p:nvPr>
        </p:nvSpPr>
        <p:spPr>
          <a:xfrm>
            <a:off x="2046603" y="1977452"/>
            <a:ext cx="8075195" cy="381698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知其然知其所以然，同时再做到举一反三、触类旁通，这应该是老师们最想看到的结果吧！</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7"/>
    </p:custData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矩形 1"/>
          <p:cNvSpPr/>
          <p:nvPr>
            <p:custDataLst>
              <p:tags r:id="rId10"/>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11"/>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2"/>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3"/>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4"/>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5"/>
            </p:custDataLst>
          </p:nvPr>
        </p:nvSpPr>
        <p:spPr>
          <a:xfrm>
            <a:off x="1892883" y="1731304"/>
            <a:ext cx="8382634" cy="430927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打造充实有效的作业，培养学生的核心素养是至关重要的。通过合理设计和优化作业，我们能够激发学生的学习兴趣与能力，并帮助他们在不断提升中获得成功。</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6"/>
    </p:custData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组合 24"/>
          <p:cNvGrpSpPr/>
          <p:nvPr userDrawn="1">
            <p:custDataLst>
              <p:tags r:id="rId1"/>
            </p:custDataLst>
          </p:nvPr>
        </p:nvGrpSpPr>
        <p:grpSpPr>
          <a:xfrm rot="0">
            <a:off x="11630660" y="76200"/>
            <a:ext cx="477520" cy="441960"/>
            <a:chOff x="11310600" y="2390804"/>
            <a:chExt cx="1836034" cy="1698669"/>
          </a:xfrm>
        </p:grpSpPr>
        <p:sp>
          <p:nvSpPr>
            <p:cNvPr id="30" name="矩形 29"/>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1" name="矩形 30"/>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2" name="矩形 31"/>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26" name="组合 25"/>
          <p:cNvGrpSpPr/>
          <p:nvPr userDrawn="1">
            <p:custDataLst>
              <p:tags r:id="rId5"/>
            </p:custDataLst>
          </p:nvPr>
        </p:nvGrpSpPr>
        <p:grpSpPr>
          <a:xfrm rot="0">
            <a:off x="83820" y="76200"/>
            <a:ext cx="459105" cy="441960"/>
            <a:chOff x="83377" y="76118"/>
            <a:chExt cx="458995" cy="441964"/>
          </a:xfrm>
        </p:grpSpPr>
        <p:sp>
          <p:nvSpPr>
            <p:cNvPr id="27" name="矩形 26"/>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9" name="矩形 28"/>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0"/>
            </p:custDataLst>
          </p:nvPr>
        </p:nvSpPr>
        <p:spPr>
          <a:xfrm>
            <a:off x="5044440" y="248920"/>
            <a:ext cx="1567180" cy="60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rPr>
              <a:t>结束语</a:t>
            </a:r>
            <a:endParaRPr lang="zh-CN" dirty="0" err="1">
              <a:solidFill>
                <a:schemeClr val="dk1"/>
              </a:solidFill>
              <a:latin typeface="汉仪旗黑-85S" panose="00020600040101010101" pitchFamily="18" charset="-122"/>
              <a:ea typeface="汉仪旗黑-85S" panose="00020600040101010101" pitchFamily="18" charset="-122"/>
              <a:sym typeface="微软雅黑" panose="020B0503020204020204" charset="-122"/>
            </a:endParaRPr>
          </a:p>
        </p:txBody>
      </p:sp>
      <p:sp>
        <p:nvSpPr>
          <p:cNvPr id="4" name="Title 6"/>
          <p:cNvSpPr txBox="1"/>
          <p:nvPr>
            <p:custDataLst>
              <p:tags r:id="rId11"/>
            </p:custDataLst>
          </p:nvPr>
        </p:nvSpPr>
        <p:spPr>
          <a:xfrm>
            <a:off x="1904948" y="1393484"/>
            <a:ext cx="8382634" cy="4309278"/>
          </a:xfrm>
          <a:prstGeom prst="rect">
            <a:avLst/>
          </a:prstGeom>
          <a:noFill/>
          <a:ln w="3175">
            <a:noFill/>
            <a:prstDash val="dash"/>
          </a:ln>
        </p:spPr>
        <p:txBody>
          <a:bodyPr wrap="square" lIns="63500" tIns="25400" rIns="63500" bIns="25400" anchor="ctr"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4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“在学习中要敢于做减法，就是减去前人已经解决的部分，看看还有那些问题没有解决，需要我们去探索解决。” </a:t>
            </a:r>
            <a:endParaRPr lang="zh-CN" altLang="en-US" sz="4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lang="zh-CN" altLang="en-US" sz="4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4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altLang="zh-CN" sz="44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lang="zh-CN" altLang="en-US" sz="44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——华罗庚</a:t>
            </a:r>
            <a:endParaRPr lang="zh-CN" altLang="en-US" sz="4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4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endParaRPr lang="zh-CN" altLang="en-US" sz="4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1"/>
            </p:custDataLst>
          </p:nvPr>
        </p:nvSpPr>
        <p:spPr>
          <a:xfrm>
            <a:off x="516255" y="2006600"/>
            <a:ext cx="3101975" cy="2138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61"/>
          <p:cNvSpPr txBox="1"/>
          <p:nvPr>
            <p:custDataLst>
              <p:tags r:id="rId2"/>
            </p:custDataLst>
          </p:nvPr>
        </p:nvSpPr>
        <p:spPr>
          <a:xfrm>
            <a:off x="1259205" y="2185670"/>
            <a:ext cx="2066290" cy="1142365"/>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a:lnSpc>
                <a:spcPct val="100000"/>
              </a:lnSpc>
              <a:spcBef>
                <a:spcPts val="0"/>
              </a:spcBef>
              <a:spcAft>
                <a:spcPts val="0"/>
              </a:spcAft>
            </a:pPr>
            <a:r>
              <a:rPr lang="zh-CN" altLang="en-US" sz="5400" b="1" spc="380" dirty="0">
                <a:solidFill>
                  <a:schemeClr val="bg1"/>
                </a:solidFill>
                <a:latin typeface="Arial" panose="020B0604020202020204" pitchFamily="34" charset="0"/>
                <a:ea typeface="微软雅黑" panose="020B0503020204020204" charset="-122"/>
              </a:rPr>
              <a:t>目 录</a:t>
            </a:r>
            <a:endParaRPr lang="zh-CN" altLang="en-US" sz="5400" b="1" spc="380" dirty="0">
              <a:solidFill>
                <a:schemeClr val="bg1"/>
              </a:solidFill>
              <a:latin typeface="Arial" panose="020B0604020202020204" pitchFamily="34" charset="0"/>
              <a:ea typeface="微软雅黑" panose="020B0503020204020204" charset="-122"/>
            </a:endParaRPr>
          </a:p>
        </p:txBody>
      </p:sp>
      <p:sp>
        <p:nvSpPr>
          <p:cNvPr id="8" name="文本框 60"/>
          <p:cNvSpPr txBox="1"/>
          <p:nvPr>
            <p:custDataLst>
              <p:tags r:id="rId3"/>
            </p:custDataLst>
          </p:nvPr>
        </p:nvSpPr>
        <p:spPr>
          <a:xfrm>
            <a:off x="1259205" y="3328035"/>
            <a:ext cx="2075815" cy="63246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2400" spc="150" dirty="0">
                <a:solidFill>
                  <a:schemeClr val="bg1"/>
                </a:solidFill>
                <a:latin typeface="Arial" panose="020B0604020202020204" pitchFamily="34" charset="0"/>
                <a:ea typeface="微软雅黑" panose="020B0503020204020204" charset="-122"/>
                <a:sym typeface="Arial" panose="020B0604020202020204" pitchFamily="34" charset="0"/>
              </a:rPr>
              <a:t>CONTENTS</a:t>
            </a:r>
            <a:endParaRPr lang="en-US" altLang="zh-CN" sz="2400"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0" name="文本框 58"/>
          <p:cNvSpPr txBox="1"/>
          <p:nvPr>
            <p:custDataLst>
              <p:tags r:id="rId4"/>
            </p:custDataLst>
          </p:nvPr>
        </p:nvSpPr>
        <p:spPr>
          <a:xfrm>
            <a:off x="5059045" y="591820"/>
            <a:ext cx="862510" cy="885923"/>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spc="300" dirty="0">
                <a:solidFill>
                  <a:schemeClr val="accent1"/>
                </a:solidFill>
                <a:latin typeface="Arial" panose="020B0604020202020204" pitchFamily="34" charset="0"/>
                <a:ea typeface="微软雅黑" panose="020B0503020204020204" charset="-122"/>
              </a:rPr>
              <a:t>01</a:t>
            </a:r>
            <a:endParaRPr lang="zh-CN" altLang="en-US" sz="4800" b="1" spc="300" dirty="0">
              <a:solidFill>
                <a:schemeClr val="accent1"/>
              </a:solidFill>
              <a:latin typeface="Arial" panose="020B0604020202020204" pitchFamily="34" charset="0"/>
              <a:ea typeface="微软雅黑" panose="020B0503020204020204" charset="-122"/>
            </a:endParaRPr>
          </a:p>
        </p:txBody>
      </p:sp>
      <p:sp>
        <p:nvSpPr>
          <p:cNvPr id="15" name="文本框 61"/>
          <p:cNvSpPr txBox="1"/>
          <p:nvPr>
            <p:custDataLst>
              <p:tags r:id="rId5"/>
            </p:custDataLst>
          </p:nvPr>
        </p:nvSpPr>
        <p:spPr>
          <a:xfrm>
            <a:off x="6083552" y="591820"/>
            <a:ext cx="3363978" cy="885923"/>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zh-CN" altLang="en-US" sz="2200" u="none" spc="180" dirty="0">
                <a:solidFill>
                  <a:srgbClr val="262626"/>
                </a:solidFill>
                <a:latin typeface="微软雅黑" panose="020B0503020204020204" charset="-122"/>
                <a:ea typeface="微软雅黑" panose="020B0503020204020204" charset="-122"/>
              </a:rPr>
              <a:t>数学核心素养的</a:t>
            </a:r>
            <a:r>
              <a:rPr lang="zh-CN" altLang="en-US" sz="2200" b="1" u="none" spc="180" dirty="0">
                <a:solidFill>
                  <a:srgbClr val="FF0000"/>
                </a:solidFill>
                <a:latin typeface="微软雅黑" panose="020B0503020204020204" charset="-122"/>
                <a:ea typeface="微软雅黑" panose="020B0503020204020204" charset="-122"/>
              </a:rPr>
              <a:t>特征</a:t>
            </a:r>
            <a:endParaRPr lang="zh-CN" altLang="en-US" sz="2200" b="1" u="none" spc="180" dirty="0">
              <a:solidFill>
                <a:srgbClr val="FF0000"/>
              </a:solidFill>
              <a:latin typeface="微软雅黑" panose="020B0503020204020204" charset="-122"/>
              <a:ea typeface="微软雅黑" panose="020B0503020204020204" charset="-122"/>
            </a:endParaRPr>
          </a:p>
        </p:txBody>
      </p:sp>
      <p:sp>
        <p:nvSpPr>
          <p:cNvPr id="17" name="文本框 58"/>
          <p:cNvSpPr txBox="1"/>
          <p:nvPr>
            <p:custDataLst>
              <p:tags r:id="rId6"/>
            </p:custDataLst>
          </p:nvPr>
        </p:nvSpPr>
        <p:spPr>
          <a:xfrm>
            <a:off x="5059045" y="1545453"/>
            <a:ext cx="862510" cy="885923"/>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spc="300" dirty="0">
                <a:solidFill>
                  <a:schemeClr val="accent1"/>
                </a:solidFill>
                <a:latin typeface="Arial" panose="020B0604020202020204" pitchFamily="34" charset="0"/>
                <a:ea typeface="微软雅黑" panose="020B0503020204020204" charset="-122"/>
              </a:rPr>
              <a:t>02</a:t>
            </a:r>
            <a:endParaRPr lang="zh-CN" altLang="en-US" sz="4800" b="1" spc="300" dirty="0">
              <a:solidFill>
                <a:schemeClr val="accent1"/>
              </a:solidFill>
              <a:latin typeface="Arial" panose="020B0604020202020204" pitchFamily="34" charset="0"/>
              <a:ea typeface="微软雅黑" panose="020B0503020204020204" charset="-122"/>
            </a:endParaRPr>
          </a:p>
        </p:txBody>
      </p:sp>
      <p:sp>
        <p:nvSpPr>
          <p:cNvPr id="19" name="文本框 61"/>
          <p:cNvSpPr txBox="1"/>
          <p:nvPr>
            <p:custDataLst>
              <p:tags r:id="rId7"/>
            </p:custDataLst>
          </p:nvPr>
        </p:nvSpPr>
        <p:spPr>
          <a:xfrm>
            <a:off x="6083300" y="1545590"/>
            <a:ext cx="3486785" cy="885825"/>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buNone/>
            </a:pPr>
            <a:r>
              <a:rPr lang="zh-CN" altLang="en-US" sz="2200" u="none" spc="140" dirty="0">
                <a:solidFill>
                  <a:srgbClr val="262626"/>
                </a:solidFill>
                <a:latin typeface="微软雅黑" panose="020B0503020204020204" charset="-122"/>
                <a:ea typeface="微软雅黑" panose="020B0503020204020204" charset="-122"/>
              </a:rPr>
              <a:t>核心素养下小学数学作业设计的</a:t>
            </a:r>
            <a:r>
              <a:rPr lang="zh-CN" altLang="en-US" sz="2200" b="1" u="none" spc="140" dirty="0">
                <a:solidFill>
                  <a:srgbClr val="FF0000"/>
                </a:solidFill>
                <a:latin typeface="微软雅黑" panose="020B0503020204020204" charset="-122"/>
                <a:ea typeface="微软雅黑" panose="020B0503020204020204" charset="-122"/>
              </a:rPr>
              <a:t>前景</a:t>
            </a:r>
            <a:endParaRPr lang="zh-CN" altLang="en-US" sz="2200" b="1" u="none" spc="140" dirty="0">
              <a:solidFill>
                <a:srgbClr val="FF0000"/>
              </a:solidFill>
              <a:latin typeface="微软雅黑" panose="020B0503020204020204" charset="-122"/>
              <a:ea typeface="微软雅黑" panose="020B0503020204020204" charset="-122"/>
            </a:endParaRPr>
          </a:p>
        </p:txBody>
      </p:sp>
      <p:sp>
        <p:nvSpPr>
          <p:cNvPr id="20" name="文本框 58"/>
          <p:cNvSpPr txBox="1"/>
          <p:nvPr>
            <p:custDataLst>
              <p:tags r:id="rId8"/>
            </p:custDataLst>
          </p:nvPr>
        </p:nvSpPr>
        <p:spPr>
          <a:xfrm>
            <a:off x="5059045" y="3453353"/>
            <a:ext cx="862510" cy="885923"/>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spc="300" dirty="0">
                <a:solidFill>
                  <a:schemeClr val="accent1"/>
                </a:solidFill>
                <a:latin typeface="Arial" panose="020B0604020202020204" pitchFamily="34" charset="0"/>
                <a:ea typeface="微软雅黑" panose="020B0503020204020204" charset="-122"/>
              </a:rPr>
              <a:t>04</a:t>
            </a:r>
            <a:endParaRPr lang="zh-CN" altLang="en-US" sz="4800" b="1" spc="300" dirty="0">
              <a:solidFill>
                <a:schemeClr val="accent1"/>
              </a:solidFill>
              <a:latin typeface="Arial" panose="020B0604020202020204" pitchFamily="34" charset="0"/>
              <a:ea typeface="微软雅黑" panose="020B0503020204020204" charset="-122"/>
            </a:endParaRPr>
          </a:p>
        </p:txBody>
      </p:sp>
      <p:sp>
        <p:nvSpPr>
          <p:cNvPr id="22" name="文本框 61"/>
          <p:cNvSpPr txBox="1"/>
          <p:nvPr>
            <p:custDataLst>
              <p:tags r:id="rId9"/>
            </p:custDataLst>
          </p:nvPr>
        </p:nvSpPr>
        <p:spPr>
          <a:xfrm>
            <a:off x="6083300" y="3453130"/>
            <a:ext cx="3640455" cy="885825"/>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buNone/>
            </a:pPr>
            <a:r>
              <a:rPr lang="zh-CN" altLang="en-US" sz="2200" u="none" spc="140" dirty="0">
                <a:solidFill>
                  <a:srgbClr val="262626"/>
                </a:solidFill>
                <a:latin typeface="微软雅黑" panose="020B0503020204020204" charset="-122"/>
                <a:ea typeface="微软雅黑" panose="020B0503020204020204" charset="-122"/>
              </a:rPr>
              <a:t>核心素养下小学数学作业设计的</a:t>
            </a:r>
            <a:r>
              <a:rPr lang="zh-CN" altLang="en-US" sz="2200" b="1" u="none" spc="140" dirty="0">
                <a:solidFill>
                  <a:srgbClr val="FF0000"/>
                </a:solidFill>
                <a:latin typeface="微软雅黑" panose="020B0503020204020204" charset="-122"/>
                <a:ea typeface="微软雅黑" panose="020B0503020204020204" charset="-122"/>
              </a:rPr>
              <a:t>作用</a:t>
            </a:r>
            <a:endParaRPr lang="zh-CN" altLang="en-US" sz="2200" b="1" u="none" spc="140" dirty="0">
              <a:solidFill>
                <a:srgbClr val="FF0000"/>
              </a:solidFill>
              <a:latin typeface="微软雅黑" panose="020B0503020204020204" charset="-122"/>
              <a:ea typeface="微软雅黑" panose="020B0503020204020204" charset="-122"/>
            </a:endParaRPr>
          </a:p>
        </p:txBody>
      </p:sp>
      <p:sp>
        <p:nvSpPr>
          <p:cNvPr id="24" name="文本框 58"/>
          <p:cNvSpPr txBox="1"/>
          <p:nvPr>
            <p:custDataLst>
              <p:tags r:id="rId10"/>
            </p:custDataLst>
          </p:nvPr>
        </p:nvSpPr>
        <p:spPr>
          <a:xfrm>
            <a:off x="5059045" y="2499719"/>
            <a:ext cx="862510" cy="885923"/>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spc="300" dirty="0">
                <a:solidFill>
                  <a:schemeClr val="accent1"/>
                </a:solidFill>
                <a:latin typeface="Arial" panose="020B0604020202020204" pitchFamily="34" charset="0"/>
                <a:ea typeface="微软雅黑" panose="020B0503020204020204" charset="-122"/>
              </a:rPr>
              <a:t>03</a:t>
            </a:r>
            <a:endParaRPr lang="zh-CN" altLang="en-US" sz="4800" b="1" spc="300" dirty="0">
              <a:solidFill>
                <a:schemeClr val="accent1"/>
              </a:solidFill>
              <a:latin typeface="Arial" panose="020B0604020202020204" pitchFamily="34" charset="0"/>
              <a:ea typeface="微软雅黑" panose="020B0503020204020204" charset="-122"/>
            </a:endParaRPr>
          </a:p>
        </p:txBody>
      </p:sp>
      <p:sp>
        <p:nvSpPr>
          <p:cNvPr id="33" name="文本框 61"/>
          <p:cNvSpPr txBox="1"/>
          <p:nvPr>
            <p:custDataLst>
              <p:tags r:id="rId11"/>
            </p:custDataLst>
          </p:nvPr>
        </p:nvSpPr>
        <p:spPr>
          <a:xfrm>
            <a:off x="6083300" y="2499995"/>
            <a:ext cx="3640455" cy="885825"/>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buNone/>
            </a:pPr>
            <a:r>
              <a:rPr lang="zh-CN" altLang="en-US" sz="2200" u="none" spc="140" dirty="0">
                <a:solidFill>
                  <a:srgbClr val="262626"/>
                </a:solidFill>
                <a:latin typeface="微软雅黑" panose="020B0503020204020204" charset="-122"/>
                <a:ea typeface="微软雅黑" panose="020B0503020204020204" charset="-122"/>
              </a:rPr>
              <a:t>核心素养下优化小学数学作业设计的</a:t>
            </a:r>
            <a:r>
              <a:rPr lang="zh-CN" altLang="en-US" sz="2200" b="1" u="none" spc="140" dirty="0">
                <a:solidFill>
                  <a:srgbClr val="FF0000"/>
                </a:solidFill>
                <a:latin typeface="微软雅黑" panose="020B0503020204020204" charset="-122"/>
                <a:ea typeface="微软雅黑" panose="020B0503020204020204" charset="-122"/>
              </a:rPr>
              <a:t>必要性</a:t>
            </a:r>
            <a:endParaRPr lang="zh-CN" altLang="en-US" sz="2200" b="1" u="none" spc="140" dirty="0">
              <a:solidFill>
                <a:srgbClr val="FF0000"/>
              </a:solidFill>
              <a:latin typeface="微软雅黑" panose="020B0503020204020204" charset="-122"/>
              <a:ea typeface="微软雅黑" panose="020B0503020204020204" charset="-122"/>
            </a:endParaRPr>
          </a:p>
        </p:txBody>
      </p:sp>
      <p:sp>
        <p:nvSpPr>
          <p:cNvPr id="34" name="文本框 58"/>
          <p:cNvSpPr txBox="1"/>
          <p:nvPr>
            <p:custDataLst>
              <p:tags r:id="rId12"/>
            </p:custDataLst>
          </p:nvPr>
        </p:nvSpPr>
        <p:spPr>
          <a:xfrm>
            <a:off x="5059045" y="4406986"/>
            <a:ext cx="862510" cy="885923"/>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spc="300" dirty="0">
                <a:solidFill>
                  <a:schemeClr val="accent1"/>
                </a:solidFill>
                <a:latin typeface="Arial" panose="020B0604020202020204" pitchFamily="34" charset="0"/>
                <a:ea typeface="微软雅黑" panose="020B0503020204020204" charset="-122"/>
              </a:rPr>
              <a:t>05</a:t>
            </a:r>
            <a:endParaRPr lang="zh-CN" altLang="en-US" sz="4800" b="1" spc="300" dirty="0">
              <a:solidFill>
                <a:schemeClr val="accent1"/>
              </a:solidFill>
              <a:latin typeface="Arial" panose="020B0604020202020204" pitchFamily="34" charset="0"/>
              <a:ea typeface="微软雅黑" panose="020B0503020204020204" charset="-122"/>
            </a:endParaRPr>
          </a:p>
        </p:txBody>
      </p:sp>
      <p:sp>
        <p:nvSpPr>
          <p:cNvPr id="35" name="文本框 61"/>
          <p:cNvSpPr txBox="1"/>
          <p:nvPr>
            <p:custDataLst>
              <p:tags r:id="rId13"/>
            </p:custDataLst>
          </p:nvPr>
        </p:nvSpPr>
        <p:spPr>
          <a:xfrm>
            <a:off x="6083300" y="4406900"/>
            <a:ext cx="3640455" cy="885825"/>
          </a:xfrm>
          <a:prstGeom prst="rect">
            <a:avLst/>
          </a:prstGeom>
          <a:noFill/>
        </p:spPr>
        <p:txBody>
          <a:bodyPr wrap="square" rtlCol="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buNone/>
            </a:pPr>
            <a:r>
              <a:rPr lang="zh-CN" altLang="en-US" sz="2200" u="none" spc="140" dirty="0">
                <a:solidFill>
                  <a:srgbClr val="262626"/>
                </a:solidFill>
                <a:latin typeface="微软雅黑" panose="020B0503020204020204" charset="-122"/>
                <a:ea typeface="微软雅黑" panose="020B0503020204020204" charset="-122"/>
              </a:rPr>
              <a:t>核心素养下小学数学作业设计的</a:t>
            </a:r>
            <a:r>
              <a:rPr lang="zh-CN" altLang="en-US" sz="2200" b="1" u="none" spc="140" dirty="0">
                <a:solidFill>
                  <a:srgbClr val="FF0000"/>
                </a:solidFill>
                <a:latin typeface="微软雅黑" panose="020B0503020204020204" charset="-122"/>
                <a:ea typeface="微软雅黑" panose="020B0503020204020204" charset="-122"/>
              </a:rPr>
              <a:t>策略</a:t>
            </a:r>
            <a:endParaRPr lang="zh-CN" altLang="en-US" sz="2200" b="1" u="none" spc="140" dirty="0">
              <a:solidFill>
                <a:srgbClr val="FF0000"/>
              </a:solidFill>
              <a:latin typeface="微软雅黑" panose="020B0503020204020204" charset="-122"/>
              <a:ea typeface="微软雅黑" panose="020B0503020204020204" charset="-122"/>
            </a:endParaRPr>
          </a:p>
        </p:txBody>
      </p:sp>
      <p:sp>
        <p:nvSpPr>
          <p:cNvPr id="36" name="文本框 58"/>
          <p:cNvSpPr txBox="1"/>
          <p:nvPr>
            <p:custDataLst>
              <p:tags r:id="rId14"/>
            </p:custDataLst>
          </p:nvPr>
        </p:nvSpPr>
        <p:spPr>
          <a:xfrm>
            <a:off x="5059045" y="5360619"/>
            <a:ext cx="862510" cy="885923"/>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spc="300" dirty="0">
                <a:solidFill>
                  <a:schemeClr val="accent1"/>
                </a:solidFill>
                <a:latin typeface="Arial" panose="020B0604020202020204" pitchFamily="34" charset="0"/>
                <a:ea typeface="微软雅黑" panose="020B0503020204020204" charset="-122"/>
              </a:rPr>
              <a:t>06</a:t>
            </a:r>
            <a:endParaRPr lang="zh-CN" altLang="en-US" sz="4800" b="1" spc="300" dirty="0">
              <a:solidFill>
                <a:schemeClr val="accent1"/>
              </a:solidFill>
              <a:latin typeface="Arial" panose="020B0604020202020204" pitchFamily="34" charset="0"/>
              <a:ea typeface="微软雅黑" panose="020B0503020204020204" charset="-122"/>
            </a:endParaRPr>
          </a:p>
        </p:txBody>
      </p:sp>
      <p:sp>
        <p:nvSpPr>
          <p:cNvPr id="37" name="文本框 61"/>
          <p:cNvSpPr txBox="1"/>
          <p:nvPr>
            <p:custDataLst>
              <p:tags r:id="rId15"/>
            </p:custDataLst>
          </p:nvPr>
        </p:nvSpPr>
        <p:spPr>
          <a:xfrm>
            <a:off x="6083300" y="5360670"/>
            <a:ext cx="3640455" cy="885825"/>
          </a:xfrm>
          <a:prstGeom prst="rect">
            <a:avLst/>
          </a:prstGeom>
          <a:noFill/>
        </p:spPr>
        <p:txBody>
          <a:bodyPr wrap="square" rtlCol="0" anchor="ctr">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buNone/>
            </a:pPr>
            <a:r>
              <a:rPr lang="zh-CN" altLang="en-US" sz="2200" u="none" spc="140" dirty="0">
                <a:solidFill>
                  <a:srgbClr val="262626"/>
                </a:solidFill>
                <a:latin typeface="微软雅黑" panose="020B0503020204020204" charset="-122"/>
                <a:ea typeface="微软雅黑" panose="020B0503020204020204" charset="-122"/>
              </a:rPr>
              <a:t>核心素养下</a:t>
            </a:r>
            <a:r>
              <a:rPr lang="zh-CN" altLang="en-US" sz="2200" spc="140" dirty="0">
                <a:solidFill>
                  <a:srgbClr val="262626"/>
                </a:solidFill>
                <a:latin typeface="微软雅黑" panose="020B0503020204020204" charset="-122"/>
                <a:ea typeface="微软雅黑" panose="020B0503020204020204" charset="-122"/>
                <a:sym typeface="+mn-ea"/>
              </a:rPr>
              <a:t>优化</a:t>
            </a:r>
            <a:r>
              <a:rPr lang="zh-CN" altLang="en-US" sz="2200" u="none" spc="140" dirty="0">
                <a:solidFill>
                  <a:srgbClr val="262626"/>
                </a:solidFill>
                <a:latin typeface="微软雅黑" panose="020B0503020204020204" charset="-122"/>
                <a:ea typeface="微软雅黑" panose="020B0503020204020204" charset="-122"/>
              </a:rPr>
              <a:t>作业设计的</a:t>
            </a:r>
            <a:r>
              <a:rPr lang="en-US" altLang="zh-CN" sz="2200" b="1" u="none" spc="140" dirty="0">
                <a:solidFill>
                  <a:srgbClr val="FF0000"/>
                </a:solidFill>
                <a:latin typeface="微软雅黑" panose="020B0503020204020204" charset="-122"/>
                <a:ea typeface="微软雅黑" panose="020B0503020204020204" charset="-122"/>
              </a:rPr>
              <a:t>”</a:t>
            </a:r>
            <a:r>
              <a:rPr lang="zh-CN" altLang="en-US" sz="2200" b="1" u="none" spc="140" dirty="0">
                <a:solidFill>
                  <a:srgbClr val="FF0000"/>
                </a:solidFill>
                <a:latin typeface="微软雅黑" panose="020B0503020204020204" charset="-122"/>
                <a:ea typeface="微软雅黑" panose="020B0503020204020204" charset="-122"/>
              </a:rPr>
              <a:t>六性</a:t>
            </a:r>
            <a:r>
              <a:rPr lang="en-US" altLang="zh-CN" sz="2200" b="1" u="none" spc="140" dirty="0">
                <a:solidFill>
                  <a:srgbClr val="FF0000"/>
                </a:solidFill>
                <a:latin typeface="微软雅黑" panose="020B0503020204020204" charset="-122"/>
                <a:ea typeface="微软雅黑" panose="020B0503020204020204" charset="-122"/>
              </a:rPr>
              <a:t>”</a:t>
            </a:r>
            <a:endParaRPr lang="en-US" altLang="zh-CN" sz="2200" b="1" u="none" spc="140" dirty="0">
              <a:solidFill>
                <a:srgbClr val="FF0000"/>
              </a:solidFill>
              <a:latin typeface="微软雅黑" panose="020B0503020204020204" charset="-122"/>
              <a:ea typeface="微软雅黑" panose="020B0503020204020204" charset="-122"/>
            </a:endParaRPr>
          </a:p>
        </p:txBody>
      </p:sp>
    </p:spTree>
    <p:custDataLst>
      <p:tags r:id="rId16"/>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a:normAutofit/>
          </a:bodyPr>
          <a:lstStyle/>
          <a:p>
            <a:pPr algn="ctr"/>
            <a:r>
              <a:rPr lang="en-US" altLang="zh-CN" dirty="0">
                <a:solidFill>
                  <a:schemeClr val="dk1">
                    <a:lumMod val="85000"/>
                    <a:lumOff val="15000"/>
                  </a:schemeClr>
                </a:solidFill>
                <a:sym typeface="Arial" panose="020B0604020202020204" pitchFamily="34" charset="0"/>
              </a:rPr>
              <a:t>谢谢</a:t>
            </a:r>
            <a:endParaRPr lang="en-US" altLang="zh-CN" dirty="0">
              <a:solidFill>
                <a:schemeClr val="dk1">
                  <a:lumMod val="85000"/>
                  <a:lumOff val="15000"/>
                </a:schemeClr>
              </a:solidFill>
              <a:sym typeface="Arial" panose="020B0604020202020204" pitchFamily="3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943"/>
          <p:cNvSpPr txBox="1"/>
          <p:nvPr>
            <p:custDataLst>
              <p:tags r:id="rId1"/>
            </p:custDataLst>
          </p:nvPr>
        </p:nvSpPr>
        <p:spPr>
          <a:xfrm>
            <a:off x="2994660" y="1786778"/>
            <a:ext cx="4722363" cy="1314547"/>
          </a:xfrm>
          <a:prstGeom prst="rect">
            <a:avLst/>
          </a:prstGeom>
          <a:noFill/>
          <a:ln>
            <a:noFill/>
          </a:ln>
        </p:spPr>
        <p:txBody>
          <a:bodyPr wrap="square" rtlCol="0" anchor="b"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7200" b="1" spc="300" dirty="0">
                <a:solidFill>
                  <a:schemeClr val="tx1">
                    <a:lumMod val="85000"/>
                    <a:lumOff val="15000"/>
                  </a:schemeClr>
                </a:solidFill>
                <a:latin typeface="微软雅黑" panose="020B0503020204020204" charset="-122"/>
                <a:ea typeface="微软雅黑" panose="020B0503020204020204" charset="-122"/>
              </a:rPr>
              <a:t>Part.01</a:t>
            </a:r>
            <a:endParaRPr lang="en-US" altLang="zh-CN" sz="7200" b="1" spc="300" dirty="0">
              <a:solidFill>
                <a:schemeClr val="tx1">
                  <a:lumMod val="85000"/>
                  <a:lumOff val="15000"/>
                </a:schemeClr>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994660" y="3677634"/>
            <a:ext cx="7784392" cy="1164988"/>
          </a:xfrm>
          <a:prstGeom prst="rect">
            <a:avLst/>
          </a:prstGeom>
          <a:noFill/>
          <a:ln>
            <a:noFill/>
          </a:ln>
        </p:spPr>
        <p:txBody>
          <a:bodyPr wrap="square" rtlCol="0" anchor="t" anchorCtr="0">
            <a:normAutofit/>
          </a:bodyPr>
          <a:p>
            <a:pPr marL="0" indent="0" algn="l">
              <a:lnSpc>
                <a:spcPct val="100000"/>
              </a:lnSpc>
              <a:spcBef>
                <a:spcPts val="0"/>
              </a:spcBef>
              <a:spcAft>
                <a:spcPts val="0"/>
              </a:spcAft>
              <a:buSzPct val="100000"/>
              <a:buNone/>
            </a:pPr>
            <a:r>
              <a:rPr kumimoji="1" lang="zh-CN" altLang="en-US" sz="6000" b="1" spc="600">
                <a:solidFill>
                  <a:schemeClr val="accent1"/>
                </a:solidFill>
                <a:latin typeface="微软雅黑" panose="020B0503020204020204" charset="-122"/>
                <a:ea typeface="微软雅黑" panose="020B0503020204020204" charset="-122"/>
                <a:sym typeface="Arial" panose="020B0604020202020204" pitchFamily="34" charset="0"/>
              </a:rPr>
              <a:t>数学核心素养的</a:t>
            </a:r>
            <a:r>
              <a:rPr kumimoji="1" lang="zh-CN" altLang="en-US" sz="6000" b="1" spc="600">
                <a:solidFill>
                  <a:srgbClr val="FF0000"/>
                </a:solidFill>
                <a:latin typeface="微软雅黑" panose="020B0503020204020204" charset="-122"/>
                <a:ea typeface="微软雅黑" panose="020B0503020204020204" charset="-122"/>
                <a:sym typeface="Arial" panose="020B0604020202020204" pitchFamily="34" charset="0"/>
              </a:rPr>
              <a:t>特征</a:t>
            </a:r>
            <a:endParaRPr kumimoji="1" lang="zh-CN" altLang="en-US" sz="6000" b="1" spc="600">
              <a:solidFill>
                <a:srgbClr val="FF0000"/>
              </a:solidFill>
              <a:latin typeface="微软雅黑" panose="020B0503020204020204" charset="-122"/>
              <a:ea typeface="微软雅黑" panose="020B0503020204020204" charset="-122"/>
              <a:sym typeface="Arial" panose="020B0604020202020204" pitchFamily="34" charset="0"/>
            </a:endParaRPr>
          </a:p>
        </p:txBody>
      </p:sp>
      <p:cxnSp>
        <p:nvCxnSpPr>
          <p:cNvPr id="6" name="直线连接符 5"/>
          <p:cNvCxnSpPr/>
          <p:nvPr>
            <p:custDataLst>
              <p:tags r:id="rId3"/>
            </p:custDataLst>
          </p:nvPr>
        </p:nvCxnSpPr>
        <p:spPr>
          <a:xfrm>
            <a:off x="3069440" y="3328475"/>
            <a:ext cx="7681500" cy="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
                                        </p:tgtEl>
                                        <p:attrNameLst>
                                          <p:attrName>ppt_h</p:attrName>
                                        </p:attrNameLst>
                                      </p:cBhvr>
                                      <p:tavLst>
                                        <p:tav tm="0" fmla="#ppt_h-#ppt_h*((1.5-1.5*$)^3-(1.5-1.5*$)^2)">
                                          <p:val>
                                            <p:fltVal val="0"/>
                                          </p:val>
                                        </p:tav>
                                        <p:tav tm="100000">
                                          <p:val>
                                            <p:fltVal val="1"/>
                                          </p:val>
                                        </p:tav>
                                      </p:tavLst>
                                    </p:anim>
                                    <p:animEffect filter="fade">
                                      <p:cBhvr>
                                        <p:cTn id="9" dur="700">
                                          <p:stCondLst>
                                            <p:cond delay="0"/>
                                          </p:stCondLst>
                                        </p:cTn>
                                        <p:tgtEl>
                                          <p:spTgt spid="3"/>
                                        </p:tgtEl>
                                      </p:cBhvr>
                                    </p:animEffect>
                                  </p:childTnLst>
                                </p:cTn>
                              </p:par>
                              <p:par>
                                <p:cTn id="10" presetID="0" presetClass="entr" presetSubtype="0"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to="" calcmode="lin" valueType="num">
                                      <p:cBhvr>
                                        <p:cTn id="12" dur="700" fill="hold">
                                          <p:stCondLst>
                                            <p:cond delay="0"/>
                                          </p:stCondLst>
                                        </p:cTn>
                                        <p:tgtEl>
                                          <p:spTgt spid="4"/>
                                        </p:tgtEl>
                                        <p:attrNameLst>
                                          <p:attrName>ppt_y</p:attrName>
                                        </p:attrNameLst>
                                      </p:cBhvr>
                                      <p:tavLst>
                                        <p:tav tm="0" fmla="#ppt_y-#ppt_h/2*((1.5-1.5*$)^3-(1.5-1.5*$)^2)*8/9">
                                          <p:val>
                                            <p:fltVal val="0"/>
                                          </p:val>
                                        </p:tav>
                                        <p:tav tm="100000">
                                          <p:val>
                                            <p:fltVal val="1"/>
                                          </p:val>
                                        </p:tav>
                                      </p:tavLst>
                                    </p:anim>
                                    <p:anim to="" calcmode="lin" valueType="num">
                                      <p:cBhvr>
                                        <p:cTn id="13" dur="700" fill="hold">
                                          <p:stCondLst>
                                            <p:cond delay="0"/>
                                          </p:stCondLst>
                                        </p:cTn>
                                        <p:tgtEl>
                                          <p:spTgt spid="4"/>
                                        </p:tgtEl>
                                        <p:attrNameLst>
                                          <p:attrName>ppt_h</p:attrName>
                                        </p:attrNameLst>
                                      </p:cBhvr>
                                      <p:tavLst>
                                        <p:tav tm="0" fmla="#ppt_h-#ppt_h*((1.5-1.5*$)^3-(1.5-1.5*$)^2)">
                                          <p:val>
                                            <p:fltVal val="0"/>
                                          </p:val>
                                        </p:tav>
                                        <p:tav tm="100000">
                                          <p:val>
                                            <p:fltVal val="1"/>
                                          </p:val>
                                        </p:tav>
                                      </p:tavLst>
                                    </p:anim>
                                    <p:animEffect filter="fade">
                                      <p:cBhvr>
                                        <p:cTn id="14" dur="7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1"/>
            </p:custDataLst>
          </p:nvPr>
        </p:nvGrpSpPr>
        <p:grpSpPr>
          <a:xfrm rot="0">
            <a:off x="11630660" y="76200"/>
            <a:ext cx="477520" cy="441960"/>
            <a:chOff x="11310600" y="2390804"/>
            <a:chExt cx="1836034" cy="1698669"/>
          </a:xfrm>
        </p:grpSpPr>
        <p:sp>
          <p:nvSpPr>
            <p:cNvPr id="24" name="矩形 23"/>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3" name="矩形 32"/>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4" name="矩形 33"/>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8" name="组合 7"/>
          <p:cNvGrpSpPr/>
          <p:nvPr userDrawn="1">
            <p:custDataLst>
              <p:tags r:id="rId5"/>
            </p:custDataLst>
          </p:nvPr>
        </p:nvGrpSpPr>
        <p:grpSpPr>
          <a:xfrm rot="0">
            <a:off x="83820" y="76200"/>
            <a:ext cx="459105" cy="441960"/>
            <a:chOff x="83377" y="76118"/>
            <a:chExt cx="458995" cy="441964"/>
          </a:xfrm>
        </p:grpSpPr>
        <p:sp>
          <p:nvSpPr>
            <p:cNvPr id="10" name="矩形 9"/>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矩形 10"/>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1" name="矩形 20"/>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任意多边形 1"/>
          <p:cNvSpPr/>
          <p:nvPr>
            <p:custDataLst>
              <p:tags r:id="rId9"/>
            </p:custDataLst>
          </p:nvPr>
        </p:nvSpPr>
        <p:spPr>
          <a:xfrm>
            <a:off x="9209405" y="0"/>
            <a:ext cx="2982595" cy="2950210"/>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grpSp>
        <p:nvGrpSpPr>
          <p:cNvPr id="5" name="组合 4"/>
          <p:cNvGrpSpPr/>
          <p:nvPr>
            <p:custDataLst>
              <p:tags r:id="rId10"/>
            </p:custDataLst>
          </p:nvPr>
        </p:nvGrpSpPr>
        <p:grpSpPr>
          <a:xfrm>
            <a:off x="283438" y="2720560"/>
            <a:ext cx="56916" cy="2614346"/>
            <a:chOff x="757242" y="1489086"/>
            <a:chExt cx="56916" cy="2614346"/>
          </a:xfrm>
        </p:grpSpPr>
        <p:cxnSp>
          <p:nvCxnSpPr>
            <p:cNvPr id="6" name="直接连接符 5"/>
            <p:cNvCxnSpPr/>
            <p:nvPr>
              <p:custDataLst>
                <p:tags r:id="rId11"/>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57242" y="3628525"/>
              <a:ext cx="56916" cy="474907"/>
              <a:chOff x="1381783" y="1849459"/>
              <a:chExt cx="56916" cy="474907"/>
            </a:xfrm>
          </p:grpSpPr>
          <p:grpSp>
            <p:nvGrpSpPr>
              <p:cNvPr id="12" name="组合 11"/>
              <p:cNvGrpSpPr/>
              <p:nvPr/>
            </p:nvGrpSpPr>
            <p:grpSpPr>
              <a:xfrm flipV="1">
                <a:off x="1381783" y="2267450"/>
                <a:ext cx="56916" cy="56916"/>
                <a:chOff x="1988060" y="1995066"/>
                <a:chExt cx="108922" cy="108922"/>
              </a:xfrm>
            </p:grpSpPr>
            <p:cxnSp>
              <p:nvCxnSpPr>
                <p:cNvPr id="13" name="直接连接符 12"/>
                <p:cNvCxnSpPr/>
                <p:nvPr>
                  <p:custDataLst>
                    <p:tags r:id="rId12"/>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3"/>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1381783" y="2060415"/>
                <a:ext cx="56916" cy="56916"/>
                <a:chOff x="1988060" y="1995066"/>
                <a:chExt cx="108922" cy="108922"/>
              </a:xfrm>
            </p:grpSpPr>
            <p:cxnSp>
              <p:nvCxnSpPr>
                <p:cNvPr id="16" name="直接连接符 15"/>
                <p:cNvCxnSpPr/>
                <p:nvPr>
                  <p:custDataLst>
                    <p:tags r:id="rId14"/>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5"/>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V="1">
                <a:off x="1381783" y="1849459"/>
                <a:ext cx="56916" cy="56916"/>
                <a:chOff x="1988060" y="1995066"/>
                <a:chExt cx="108922" cy="108922"/>
              </a:xfrm>
            </p:grpSpPr>
            <p:cxnSp>
              <p:nvCxnSpPr>
                <p:cNvPr id="19" name="直接连接符 18"/>
                <p:cNvCxnSpPr/>
                <p:nvPr>
                  <p:custDataLst>
                    <p:tags r:id="rId16"/>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18"/>
            </p:custDataLst>
          </p:nvPr>
        </p:nvSpPr>
        <p:spPr>
          <a:xfrm>
            <a:off x="609552" y="1664236"/>
            <a:ext cx="10972888" cy="4584290"/>
          </a:xfrm>
          <a:prstGeom prst="roundRect">
            <a:avLst>
              <a:gd name="adj" fmla="val 4386"/>
            </a:avLst>
          </a:prstGeom>
          <a:solidFill>
            <a:schemeClr val="l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文本框 6"/>
          <p:cNvSpPr txBox="1"/>
          <p:nvPr>
            <p:custDataLst>
              <p:tags r:id="rId19"/>
            </p:custDataLst>
          </p:nvPr>
        </p:nvSpPr>
        <p:spPr>
          <a:xfrm>
            <a:off x="609600" y="684584"/>
            <a:ext cx="8686864" cy="676274"/>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sz="3200" b="1" spc="160" dirty="0" err="1">
                <a:solidFill>
                  <a:schemeClr val="accent1">
                    <a:lumMod val="75000"/>
                  </a:schemeClr>
                </a:solidFill>
                <a:uFillTx/>
                <a:latin typeface="汉仪旗黑-85S" panose="00020600040101010101" pitchFamily="18" charset="-122"/>
                <a:ea typeface="汉仪旗黑-85S" panose="00020600040101010101" pitchFamily="18" charset="-122"/>
                <a:sym typeface="微软雅黑" panose="020B0503020204020204" charset="-122"/>
              </a:rPr>
              <a:t>数学核心素养的特征</a:t>
            </a:r>
            <a:endParaRPr lang="zh-CN" sz="3200" b="1" spc="160" dirty="0" err="1">
              <a:solidFill>
                <a:schemeClr val="accent1">
                  <a:lumMod val="75000"/>
                </a:schemeClr>
              </a:solidFill>
              <a:uFillTx/>
              <a:latin typeface="汉仪旗黑-85S" panose="00020600040101010101" pitchFamily="18" charset="-122"/>
              <a:ea typeface="汉仪旗黑-85S" panose="00020600040101010101" pitchFamily="18" charset="-122"/>
              <a:sym typeface="微软雅黑" panose="020B0503020204020204" charset="-122"/>
            </a:endParaRPr>
          </a:p>
        </p:txBody>
      </p:sp>
      <p:cxnSp>
        <p:nvCxnSpPr>
          <p:cNvPr id="29699" name="直接连接符 7"/>
          <p:cNvCxnSpPr>
            <a:cxnSpLocks noChangeShapeType="1"/>
          </p:cNvCxnSpPr>
          <p:nvPr>
            <p:custDataLst>
              <p:tags r:id="rId20"/>
            </p:custDataLst>
          </p:nvPr>
        </p:nvCxnSpPr>
        <p:spPr bwMode="auto">
          <a:xfrm>
            <a:off x="6774625" y="3130368"/>
            <a:ext cx="576438" cy="0"/>
          </a:xfrm>
          <a:prstGeom prst="line">
            <a:avLst/>
          </a:prstGeom>
          <a:noFill/>
          <a:ln w="3175" cmpd="sng">
            <a:solidFill>
              <a:schemeClr val="lt1">
                <a:lumMod val="75000"/>
              </a:schemeClr>
            </a:solidFill>
            <a:prstDash val="dash"/>
            <a:round/>
          </a:ln>
          <a:extLst>
            <a:ext uri="{909E8E84-426E-40DD-AFC4-6F175D3DCCD1}">
              <a14:hiddenFill xmlns:a14="http://schemas.microsoft.com/office/drawing/2010/main">
                <a:noFill/>
              </a14:hiddenFill>
            </a:ext>
          </a:extLst>
        </p:spPr>
      </p:cxnSp>
      <p:sp>
        <p:nvSpPr>
          <p:cNvPr id="29700" name="椭圆 8"/>
          <p:cNvSpPr>
            <a:spLocks noChangeArrowheads="1"/>
          </p:cNvSpPr>
          <p:nvPr>
            <p:custDataLst>
              <p:tags r:id="rId21"/>
            </p:custDataLst>
          </p:nvPr>
        </p:nvSpPr>
        <p:spPr bwMode="auto">
          <a:xfrm>
            <a:off x="7429669" y="2966607"/>
            <a:ext cx="325885" cy="32588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r>
              <a:rPr lang="en-US" sz="1800">
                <a:solidFill>
                  <a:schemeClr val="lt1"/>
                </a:solidFill>
                <a:latin typeface="微软雅黑" panose="020B0503020204020204" charset="-122"/>
                <a:ea typeface="微软雅黑" panose="020B0503020204020204" charset="-122"/>
              </a:rPr>
              <a:t>1</a:t>
            </a:r>
            <a:endParaRPr lang="en-US" altLang="en-US" sz="1800">
              <a:solidFill>
                <a:schemeClr val="lt1"/>
              </a:solidFill>
              <a:latin typeface="微软雅黑" panose="020B0503020204020204" charset="-122"/>
              <a:ea typeface="微软雅黑" panose="020B0503020204020204" charset="-122"/>
            </a:endParaRPr>
          </a:p>
        </p:txBody>
      </p:sp>
      <p:sp>
        <p:nvSpPr>
          <p:cNvPr id="29701" name="文本框 29"/>
          <p:cNvSpPr txBox="1">
            <a:spLocks noChangeArrowheads="1"/>
          </p:cNvSpPr>
          <p:nvPr>
            <p:custDataLst>
              <p:tags r:id="rId22"/>
            </p:custDataLst>
          </p:nvPr>
        </p:nvSpPr>
        <p:spPr bwMode="auto">
          <a:xfrm>
            <a:off x="8184515" y="2524760"/>
            <a:ext cx="2933700" cy="1191895"/>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gn="just">
              <a:lnSpc>
                <a:spcPct val="110000"/>
              </a:lnSpc>
              <a:spcBef>
                <a:spcPts val="600"/>
              </a:spcBef>
              <a:buClr>
                <a:schemeClr val="accent1"/>
              </a:buClr>
              <a:buSzPct val="80000"/>
              <a:buFont typeface="Wingdings" panose="05000000000000000000" pitchFamily="2" charset="2"/>
              <a:buChar char="{"/>
              <a:defRPr sz="2400">
                <a:solidFill>
                  <a:schemeClr val="accent1"/>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marL="0" lvl="0" indent="0" algn="l" eaLnBrk="1" hangingPunct="1">
              <a:lnSpc>
                <a:spcPct val="120000"/>
              </a:lnSpc>
              <a:spcBef>
                <a:spcPts val="0"/>
              </a:spcBef>
              <a:spcAft>
                <a:spcPts val="800"/>
              </a:spcAft>
              <a:buSzPct val="100000"/>
              <a:buNone/>
            </a:pPr>
            <a:r>
              <a:rPr lang="zh-CN" altLang="en-US" sz="1800" spc="100" dirty="0">
                <a:solidFill>
                  <a:schemeClr val="dk1"/>
                </a:solidFill>
                <a:latin typeface="微软雅黑" panose="020B0503020204020204" charset="-122"/>
                <a:ea typeface="微软雅黑" panose="020B0503020204020204" charset="-122"/>
                <a:sym typeface="Arial" panose="020B0604020202020204" pitchFamily="34" charset="0"/>
              </a:rPr>
              <a:t>具有数学基本特征的关键能力、思维品质以及情感、态度与价值观的综合体现。</a:t>
            </a:r>
            <a:endParaRPr lang="zh-CN" altLang="en-US" sz="1800" spc="100" dirty="0">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29703" name="任意多边形 23"/>
          <p:cNvSpPr/>
          <p:nvPr>
            <p:custDataLst>
              <p:tags r:id="rId23"/>
            </p:custDataLst>
          </p:nvPr>
        </p:nvSpPr>
        <p:spPr bwMode="auto">
          <a:xfrm>
            <a:off x="5494015" y="2544104"/>
            <a:ext cx="1228207" cy="615741"/>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dk1"/>
              </a:solidFill>
              <a:latin typeface="微软雅黑" panose="020B0503020204020204" charset="-122"/>
              <a:ea typeface="微软雅黑" panose="020B0503020204020204" charset="-122"/>
            </a:endParaRPr>
          </a:p>
        </p:txBody>
      </p:sp>
      <p:sp>
        <p:nvSpPr>
          <p:cNvPr id="29704" name="任意多边形 24"/>
          <p:cNvSpPr/>
          <p:nvPr>
            <p:custDataLst>
              <p:tags r:id="rId24"/>
            </p:custDataLst>
          </p:nvPr>
        </p:nvSpPr>
        <p:spPr bwMode="auto">
          <a:xfrm rot="5400000">
            <a:off x="6607589" y="3621651"/>
            <a:ext cx="1228207" cy="612466"/>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endParaRPr lang="zh-CN" altLang="en-US">
              <a:solidFill>
                <a:schemeClr val="dk1"/>
              </a:solidFill>
              <a:latin typeface="微软雅黑" panose="020B0503020204020204" charset="-122"/>
              <a:ea typeface="微软雅黑" panose="020B0503020204020204" charset="-122"/>
            </a:endParaRPr>
          </a:p>
        </p:txBody>
      </p:sp>
      <p:cxnSp>
        <p:nvCxnSpPr>
          <p:cNvPr id="29706" name="直接连接符 18"/>
          <p:cNvCxnSpPr>
            <a:cxnSpLocks noChangeShapeType="1"/>
          </p:cNvCxnSpPr>
          <p:nvPr>
            <p:custDataLst>
              <p:tags r:id="rId25"/>
            </p:custDataLst>
          </p:nvPr>
        </p:nvCxnSpPr>
        <p:spPr bwMode="auto">
          <a:xfrm>
            <a:off x="6941661" y="4579653"/>
            <a:ext cx="576438" cy="0"/>
          </a:xfrm>
          <a:prstGeom prst="line">
            <a:avLst/>
          </a:prstGeom>
          <a:noFill/>
          <a:ln w="3175" cmpd="sng">
            <a:solidFill>
              <a:schemeClr val="lt1">
                <a:lumMod val="75000"/>
              </a:schemeClr>
            </a:solidFill>
            <a:prstDash val="dash"/>
            <a:round/>
          </a:ln>
          <a:extLst>
            <a:ext uri="{909E8E84-426E-40DD-AFC4-6F175D3DCCD1}">
              <a14:hiddenFill xmlns:a14="http://schemas.microsoft.com/office/drawing/2010/main">
                <a:noFill/>
              </a14:hiddenFill>
            </a:ext>
          </a:extLst>
        </p:spPr>
      </p:cxnSp>
      <p:sp>
        <p:nvSpPr>
          <p:cNvPr id="29707" name="椭圆 19"/>
          <p:cNvSpPr>
            <a:spLocks noChangeArrowheads="1"/>
          </p:cNvSpPr>
          <p:nvPr>
            <p:custDataLst>
              <p:tags r:id="rId26"/>
            </p:custDataLst>
          </p:nvPr>
        </p:nvSpPr>
        <p:spPr bwMode="auto">
          <a:xfrm>
            <a:off x="7595068" y="4417529"/>
            <a:ext cx="325884" cy="32588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r>
              <a:rPr lang="en-US" sz="1800">
                <a:solidFill>
                  <a:schemeClr val="lt1"/>
                </a:solidFill>
                <a:latin typeface="微软雅黑" panose="020B0503020204020204" charset="-122"/>
                <a:ea typeface="微软雅黑" panose="020B0503020204020204" charset="-122"/>
              </a:rPr>
              <a:t>2</a:t>
            </a:r>
            <a:endParaRPr lang="en-US" altLang="en-US" sz="1800">
              <a:solidFill>
                <a:schemeClr val="lt1"/>
              </a:solidFill>
              <a:latin typeface="微软雅黑" panose="020B0503020204020204" charset="-122"/>
              <a:ea typeface="微软雅黑" panose="020B0503020204020204" charset="-122"/>
            </a:endParaRPr>
          </a:p>
        </p:txBody>
      </p:sp>
      <p:sp>
        <p:nvSpPr>
          <p:cNvPr id="29708" name="文本框 20"/>
          <p:cNvSpPr txBox="1">
            <a:spLocks noChangeArrowheads="1"/>
          </p:cNvSpPr>
          <p:nvPr>
            <p:custDataLst>
              <p:tags r:id="rId27"/>
            </p:custDataLst>
          </p:nvPr>
        </p:nvSpPr>
        <p:spPr bwMode="auto">
          <a:xfrm>
            <a:off x="8184515" y="3868420"/>
            <a:ext cx="2933700" cy="1731010"/>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gn="just">
              <a:lnSpc>
                <a:spcPct val="110000"/>
              </a:lnSpc>
              <a:spcBef>
                <a:spcPts val="600"/>
              </a:spcBef>
              <a:buClr>
                <a:schemeClr val="accent1"/>
              </a:buClr>
              <a:buSzPct val="80000"/>
              <a:buFont typeface="Wingdings" panose="05000000000000000000" pitchFamily="2" charset="2"/>
              <a:buChar char="{"/>
              <a:defRPr sz="2400">
                <a:solidFill>
                  <a:schemeClr val="accent1"/>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marL="0" lvl="0" indent="0" algn="l" eaLnBrk="1" hangingPunct="1">
              <a:lnSpc>
                <a:spcPct val="120000"/>
              </a:lnSpc>
              <a:spcBef>
                <a:spcPts val="0"/>
              </a:spcBef>
              <a:spcAft>
                <a:spcPts val="800"/>
              </a:spcAft>
              <a:buSzPct val="100000"/>
              <a:buNone/>
            </a:pPr>
            <a:r>
              <a:rPr lang="zh-CN" altLang="en-US" sz="1800" spc="80" dirty="0">
                <a:solidFill>
                  <a:schemeClr val="dk1"/>
                </a:solidFill>
                <a:latin typeface="微软雅黑" panose="020B0503020204020204" charset="-122"/>
                <a:ea typeface="微软雅黑" panose="020B0503020204020204" charset="-122"/>
                <a:sym typeface="Arial" panose="020B0604020202020204" pitchFamily="34" charset="0"/>
              </a:rPr>
              <a:t>数学教育与人的</a:t>
            </a:r>
            <a:r>
              <a:rPr lang="zh-CN" altLang="en-US" sz="1800" spc="80" dirty="0">
                <a:solidFill>
                  <a:srgbClr val="FF0000"/>
                </a:solidFill>
                <a:latin typeface="微软雅黑" panose="020B0503020204020204" charset="-122"/>
                <a:ea typeface="微软雅黑" panose="020B0503020204020204" charset="-122"/>
                <a:sym typeface="Arial" panose="020B0604020202020204" pitchFamily="34" charset="0"/>
              </a:rPr>
              <a:t>行为</a:t>
            </a:r>
            <a:r>
              <a:rPr lang="zh-CN" altLang="en-US" sz="1800" spc="80" dirty="0">
                <a:solidFill>
                  <a:schemeClr val="dk1"/>
                </a:solidFill>
                <a:latin typeface="微软雅黑" panose="020B0503020204020204" charset="-122"/>
                <a:ea typeface="微软雅黑" panose="020B0503020204020204" charset="-122"/>
                <a:sym typeface="Arial" panose="020B0604020202020204" pitchFamily="34" charset="0"/>
              </a:rPr>
              <a:t>有关的终极目标，如一个人在思维方面、做事等方面是否运用了数学的思维去观察，思考与表达。</a:t>
            </a:r>
            <a:endParaRPr lang="zh-CN" altLang="en-US" sz="1800" spc="80" dirty="0">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29702" name="任意多边形 22"/>
          <p:cNvSpPr/>
          <p:nvPr>
            <p:custDataLst>
              <p:tags r:id="rId28"/>
            </p:custDataLst>
          </p:nvPr>
        </p:nvSpPr>
        <p:spPr bwMode="auto">
          <a:xfrm rot="16200000">
            <a:off x="4380441" y="3659315"/>
            <a:ext cx="1228207" cy="612466"/>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endParaRPr lang="zh-CN" altLang="en-US">
              <a:solidFill>
                <a:schemeClr val="dk1"/>
              </a:solidFill>
              <a:latin typeface="微软雅黑" panose="020B0503020204020204" charset="-122"/>
              <a:ea typeface="微软雅黑" panose="020B0503020204020204" charset="-122"/>
            </a:endParaRPr>
          </a:p>
        </p:txBody>
      </p:sp>
      <p:cxnSp>
        <p:nvCxnSpPr>
          <p:cNvPr id="29709" name="直接连接符 25"/>
          <p:cNvCxnSpPr>
            <a:cxnSpLocks noChangeShapeType="1"/>
          </p:cNvCxnSpPr>
          <p:nvPr>
            <p:custDataLst>
              <p:tags r:id="rId29"/>
            </p:custDataLst>
          </p:nvPr>
        </p:nvCxnSpPr>
        <p:spPr bwMode="auto">
          <a:xfrm flipH="1">
            <a:off x="4766916" y="3150019"/>
            <a:ext cx="576438" cy="0"/>
          </a:xfrm>
          <a:prstGeom prst="line">
            <a:avLst/>
          </a:prstGeom>
          <a:noFill/>
          <a:ln w="3175" cmpd="sng">
            <a:solidFill>
              <a:schemeClr val="lt1">
                <a:lumMod val="75000"/>
              </a:schemeClr>
            </a:solidFill>
            <a:prstDash val="dash"/>
            <a:round/>
          </a:ln>
          <a:extLst>
            <a:ext uri="{909E8E84-426E-40DD-AFC4-6F175D3DCCD1}">
              <a14:hiddenFill xmlns:a14="http://schemas.microsoft.com/office/drawing/2010/main">
                <a:noFill/>
              </a14:hiddenFill>
            </a:ext>
          </a:extLst>
        </p:spPr>
      </p:cxnSp>
      <p:sp>
        <p:nvSpPr>
          <p:cNvPr id="29710" name="椭圆 26"/>
          <p:cNvSpPr>
            <a:spLocks noChangeArrowheads="1"/>
          </p:cNvSpPr>
          <p:nvPr>
            <p:custDataLst>
              <p:tags r:id="rId30"/>
            </p:custDataLst>
          </p:nvPr>
        </p:nvSpPr>
        <p:spPr bwMode="auto">
          <a:xfrm flipH="1">
            <a:off x="4362427" y="2987895"/>
            <a:ext cx="325884" cy="32588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r>
              <a:rPr lang="en-US" sz="1800">
                <a:solidFill>
                  <a:schemeClr val="lt1"/>
                </a:solidFill>
                <a:latin typeface="微软雅黑" panose="020B0503020204020204" charset="-122"/>
                <a:ea typeface="微软雅黑" panose="020B0503020204020204" charset="-122"/>
              </a:rPr>
              <a:t>4</a:t>
            </a:r>
            <a:endParaRPr lang="en-US" altLang="en-US" sz="1800">
              <a:solidFill>
                <a:schemeClr val="lt1"/>
              </a:solidFill>
              <a:latin typeface="微软雅黑" panose="020B0503020204020204" charset="-122"/>
              <a:ea typeface="微软雅黑" panose="020B0503020204020204" charset="-122"/>
            </a:endParaRPr>
          </a:p>
        </p:txBody>
      </p:sp>
      <p:sp>
        <p:nvSpPr>
          <p:cNvPr id="29711" name="文本框 27"/>
          <p:cNvSpPr txBox="1">
            <a:spLocks noChangeArrowheads="1"/>
          </p:cNvSpPr>
          <p:nvPr>
            <p:custDataLst>
              <p:tags r:id="rId31"/>
            </p:custDataLst>
          </p:nvPr>
        </p:nvSpPr>
        <p:spPr bwMode="auto">
          <a:xfrm flipH="1">
            <a:off x="1072515" y="2543810"/>
            <a:ext cx="2973705" cy="1325245"/>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gn="just">
              <a:lnSpc>
                <a:spcPct val="110000"/>
              </a:lnSpc>
              <a:spcBef>
                <a:spcPts val="600"/>
              </a:spcBef>
              <a:buClr>
                <a:schemeClr val="accent1"/>
              </a:buClr>
              <a:buSzPct val="80000"/>
              <a:buFont typeface="Wingdings" panose="05000000000000000000" pitchFamily="2" charset="2"/>
              <a:buChar char="{"/>
              <a:defRPr sz="2400">
                <a:solidFill>
                  <a:schemeClr val="accent1"/>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marL="0" lvl="0" indent="0" algn="l" eaLnBrk="1" hangingPunct="1">
              <a:lnSpc>
                <a:spcPct val="120000"/>
              </a:lnSpc>
              <a:spcBef>
                <a:spcPts val="0"/>
              </a:spcBef>
              <a:spcAft>
                <a:spcPts val="800"/>
              </a:spcAft>
              <a:buSzPct val="100000"/>
              <a:buNone/>
            </a:pPr>
            <a:r>
              <a:rPr lang="zh-CN" altLang="en-US" sz="1800" spc="90" dirty="0">
                <a:solidFill>
                  <a:schemeClr val="dk1"/>
                </a:solidFill>
                <a:latin typeface="微软雅黑" panose="020B0503020204020204" charset="-122"/>
                <a:ea typeface="微软雅黑" panose="020B0503020204020204" charset="-122"/>
                <a:sym typeface="Arial" panose="020B0604020202020204" pitchFamily="34" charset="0"/>
              </a:rPr>
              <a:t>对于数学教育具有</a:t>
            </a:r>
            <a:r>
              <a:rPr lang="zh-CN" altLang="en-US" sz="1800" spc="90" dirty="0">
                <a:solidFill>
                  <a:srgbClr val="FF0000"/>
                </a:solidFill>
                <a:latin typeface="微软雅黑" panose="020B0503020204020204" charset="-122"/>
                <a:ea typeface="微软雅黑" panose="020B0503020204020204" charset="-122"/>
                <a:sym typeface="Arial" panose="020B0604020202020204" pitchFamily="34" charset="0"/>
              </a:rPr>
              <a:t>一致性</a:t>
            </a:r>
            <a:r>
              <a:rPr lang="zh-CN" altLang="en-US" sz="1800" spc="90" dirty="0">
                <a:solidFill>
                  <a:schemeClr val="dk1"/>
                </a:solidFill>
                <a:latin typeface="微软雅黑" panose="020B0503020204020204" charset="-122"/>
                <a:ea typeface="微软雅黑" panose="020B0503020204020204" charset="-122"/>
                <a:sym typeface="Arial" panose="020B0604020202020204" pitchFamily="34" charset="0"/>
              </a:rPr>
              <a:t>，具有</a:t>
            </a:r>
            <a:r>
              <a:rPr lang="zh-CN" altLang="en-US" sz="1800" spc="90" dirty="0">
                <a:solidFill>
                  <a:srgbClr val="FF0000"/>
                </a:solidFill>
                <a:latin typeface="微软雅黑" panose="020B0503020204020204" charset="-122"/>
                <a:ea typeface="微软雅黑" panose="020B0503020204020204" charset="-122"/>
                <a:sym typeface="Arial" panose="020B0604020202020204" pitchFamily="34" charset="0"/>
              </a:rPr>
              <a:t>发展性</a:t>
            </a:r>
            <a:r>
              <a:rPr lang="zh-CN" altLang="en-US" sz="1800" spc="90" dirty="0">
                <a:solidFill>
                  <a:schemeClr val="dk1"/>
                </a:solidFill>
                <a:latin typeface="微软雅黑" panose="020B0503020204020204" charset="-122"/>
                <a:ea typeface="微软雅黑" panose="020B0503020204020204" charset="-122"/>
                <a:sym typeface="Arial" panose="020B0604020202020204" pitchFamily="34" charset="0"/>
              </a:rPr>
              <a:t>，从小学、初中、高中到大学都会贯穿始终。</a:t>
            </a:r>
            <a:endParaRPr lang="zh-CN" altLang="en-US" sz="1800" spc="90" dirty="0">
              <a:solidFill>
                <a:schemeClr val="dk1"/>
              </a:solidFill>
              <a:latin typeface="微软雅黑" panose="020B0503020204020204" charset="-122"/>
              <a:ea typeface="微软雅黑" panose="020B0503020204020204" charset="-122"/>
              <a:sym typeface="Arial" panose="020B0604020202020204" pitchFamily="34" charset="0"/>
            </a:endParaRPr>
          </a:p>
        </p:txBody>
      </p:sp>
      <p:sp>
        <p:nvSpPr>
          <p:cNvPr id="29705" name="任意多边形 14"/>
          <p:cNvSpPr/>
          <p:nvPr>
            <p:custDataLst>
              <p:tags r:id="rId32"/>
            </p:custDataLst>
          </p:nvPr>
        </p:nvSpPr>
        <p:spPr bwMode="auto">
          <a:xfrm rot="10800000">
            <a:off x="5494015" y="4772889"/>
            <a:ext cx="1228207" cy="614104"/>
          </a:xfrm>
          <a:custGeom>
            <a:avLst/>
            <a:gdLst>
              <a:gd name="T0" fmla="*/ 1213505 w 1391850"/>
              <a:gd name="T1" fmla="*/ 0 h 696292"/>
              <a:gd name="T2" fmla="*/ 1391850 w 1391850"/>
              <a:gd name="T3" fmla="*/ 680523 h 696292"/>
              <a:gd name="T4" fmla="*/ 664395 w 1391850"/>
              <a:gd name="T5" fmla="*/ 679784 h 696292"/>
              <a:gd name="T6" fmla="*/ 810270 w 1391850"/>
              <a:gd name="T7" fmla="*/ 476062 h 696292"/>
              <a:gd name="T8" fmla="*/ 0 w 1391850"/>
              <a:gd name="T9" fmla="*/ 696292 h 696292"/>
              <a:gd name="T10" fmla="*/ 1084978 w 1391850"/>
              <a:gd name="T11" fmla="*/ 149640 h 696292"/>
              <a:gd name="T12" fmla="*/ 1213505 w 1391850"/>
              <a:gd name="T13" fmla="*/ 0 h 696292"/>
            </a:gdLst>
            <a:ahLst/>
            <a:cxnLst>
              <a:cxn ang="0">
                <a:pos x="T0" y="T1"/>
              </a:cxn>
              <a:cxn ang="0">
                <a:pos x="T2" y="T3"/>
              </a:cxn>
              <a:cxn ang="0">
                <a:pos x="T4" y="T5"/>
              </a:cxn>
              <a:cxn ang="0">
                <a:pos x="T6" y="T7"/>
              </a:cxn>
              <a:cxn ang="0">
                <a:pos x="T8" y="T9"/>
              </a:cxn>
              <a:cxn ang="0">
                <a:pos x="T10" y="T11"/>
              </a:cxn>
              <a:cxn ang="0">
                <a:pos x="T12" y="T13"/>
              </a:cxn>
            </a:cxnLst>
            <a:rect l="0" t="0"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lnTo>
                  <a:pt x="121350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endParaRPr lang="zh-CN" altLang="en-US">
              <a:solidFill>
                <a:schemeClr val="dk1"/>
              </a:solidFill>
              <a:latin typeface="微软雅黑" panose="020B0503020204020204" charset="-122"/>
              <a:ea typeface="微软雅黑" panose="020B0503020204020204" charset="-122"/>
            </a:endParaRPr>
          </a:p>
        </p:txBody>
      </p:sp>
      <p:cxnSp>
        <p:nvCxnSpPr>
          <p:cNvPr id="29712" name="直接连接符 32"/>
          <p:cNvCxnSpPr>
            <a:cxnSpLocks noChangeShapeType="1"/>
          </p:cNvCxnSpPr>
          <p:nvPr>
            <p:custDataLst>
              <p:tags r:id="rId33"/>
            </p:custDataLst>
          </p:nvPr>
        </p:nvCxnSpPr>
        <p:spPr bwMode="auto">
          <a:xfrm flipH="1">
            <a:off x="4861898" y="4781078"/>
            <a:ext cx="576438" cy="0"/>
          </a:xfrm>
          <a:prstGeom prst="line">
            <a:avLst/>
          </a:prstGeom>
          <a:noFill/>
          <a:ln w="3175" cmpd="sng">
            <a:solidFill>
              <a:schemeClr val="lt1">
                <a:lumMod val="75000"/>
              </a:schemeClr>
            </a:solidFill>
            <a:prstDash val="dash"/>
            <a:round/>
          </a:ln>
          <a:extLst>
            <a:ext uri="{909E8E84-426E-40DD-AFC4-6F175D3DCCD1}">
              <a14:hiddenFill xmlns:a14="http://schemas.microsoft.com/office/drawing/2010/main">
                <a:noFill/>
              </a14:hiddenFill>
            </a:ext>
          </a:extLst>
        </p:spPr>
      </p:cxnSp>
      <p:sp>
        <p:nvSpPr>
          <p:cNvPr id="29713" name="椭圆 33"/>
          <p:cNvSpPr>
            <a:spLocks noChangeArrowheads="1"/>
          </p:cNvSpPr>
          <p:nvPr>
            <p:custDataLst>
              <p:tags r:id="rId34"/>
            </p:custDataLst>
          </p:nvPr>
        </p:nvSpPr>
        <p:spPr bwMode="auto">
          <a:xfrm flipH="1">
            <a:off x="4457409" y="4617317"/>
            <a:ext cx="325884" cy="32588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r>
              <a:rPr lang="en-US" sz="1800">
                <a:solidFill>
                  <a:schemeClr val="lt1"/>
                </a:solidFill>
                <a:latin typeface="微软雅黑" panose="020B0503020204020204" charset="-122"/>
                <a:ea typeface="微软雅黑" panose="020B0503020204020204" charset="-122"/>
              </a:rPr>
              <a:t>3</a:t>
            </a:r>
            <a:endParaRPr lang="en-US" altLang="en-US" sz="1800">
              <a:solidFill>
                <a:schemeClr val="lt1"/>
              </a:solidFill>
              <a:latin typeface="微软雅黑" panose="020B0503020204020204" charset="-122"/>
              <a:ea typeface="微软雅黑" panose="020B0503020204020204" charset="-122"/>
            </a:endParaRPr>
          </a:p>
        </p:txBody>
      </p:sp>
      <p:sp>
        <p:nvSpPr>
          <p:cNvPr id="29714" name="文本框 34"/>
          <p:cNvSpPr txBox="1">
            <a:spLocks noChangeArrowheads="1"/>
          </p:cNvSpPr>
          <p:nvPr>
            <p:custDataLst>
              <p:tags r:id="rId35"/>
            </p:custDataLst>
          </p:nvPr>
        </p:nvSpPr>
        <p:spPr bwMode="auto">
          <a:xfrm flipH="1">
            <a:off x="1107440" y="4175125"/>
            <a:ext cx="3023870" cy="119189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gn="just">
              <a:lnSpc>
                <a:spcPct val="110000"/>
              </a:lnSpc>
              <a:spcBef>
                <a:spcPts val="600"/>
              </a:spcBef>
              <a:buClr>
                <a:schemeClr val="accent1"/>
              </a:buClr>
              <a:buSzPct val="80000"/>
              <a:buFont typeface="Wingdings" panose="05000000000000000000" pitchFamily="2" charset="2"/>
              <a:buChar char="{"/>
              <a:defRPr sz="2400">
                <a:solidFill>
                  <a:schemeClr val="accent1"/>
                </a:solidFill>
                <a:latin typeface="Arial" panose="020B0604020202020204" pitchFamily="34" charset="0"/>
                <a:ea typeface="黑体" panose="02010609060101010101" charset="-122"/>
              </a:defRPr>
            </a:lvl1pPr>
            <a:lvl2pPr marL="742950" indent="-285750" algn="just">
              <a:lnSpc>
                <a:spcPct val="120000"/>
              </a:lnSpc>
              <a:buClr>
                <a:srgbClr val="DABE8B"/>
              </a:buClr>
              <a:buFont typeface="幼圆" panose="02010509060101010101" pitchFamily="49" charset="-122"/>
              <a:buChar char=" "/>
              <a:defRPr>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marL="0" lvl="0" indent="0" algn="l" eaLnBrk="1" hangingPunct="1">
              <a:lnSpc>
                <a:spcPct val="120000"/>
              </a:lnSpc>
              <a:spcBef>
                <a:spcPts val="0"/>
              </a:spcBef>
              <a:spcAft>
                <a:spcPts val="800"/>
              </a:spcAft>
              <a:buSzPct val="100000"/>
              <a:buNone/>
            </a:pPr>
            <a:r>
              <a:rPr lang="zh-CN" altLang="en-US" sz="1800" spc="130" dirty="0">
                <a:solidFill>
                  <a:schemeClr val="dk1"/>
                </a:solidFill>
                <a:latin typeface="微软雅黑" panose="020B0503020204020204" charset="-122"/>
                <a:ea typeface="微软雅黑" panose="020B0503020204020204" charset="-122"/>
                <a:sym typeface="Arial" panose="020B0604020202020204" pitchFamily="34" charset="0"/>
              </a:rPr>
              <a:t>学生在参与数学教学活动中逐步形成和发展。</a:t>
            </a:r>
            <a:endParaRPr lang="zh-CN" altLang="en-US" sz="1800" spc="130" dirty="0">
              <a:solidFill>
                <a:schemeClr val="dk1"/>
              </a:solidFill>
              <a:latin typeface="微软雅黑" panose="020B0503020204020204" charset="-122"/>
              <a:ea typeface="微软雅黑" panose="020B0503020204020204" charset="-122"/>
              <a:sym typeface="Arial" panose="020B0604020202020204" pitchFamily="34" charset="0"/>
            </a:endParaRPr>
          </a:p>
        </p:txBody>
      </p:sp>
    </p:spTree>
    <p:custDataLst>
      <p:tags r:id="rId36"/>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box(in)">
                                      <p:cBhvr>
                                        <p:cTn id="7" dur="20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8"/>
                                        </p:tgtEl>
                                        <p:attrNameLst>
                                          <p:attrName>style.visibility</p:attrName>
                                        </p:attrNameLst>
                                      </p:cBhvr>
                                      <p:to>
                                        <p:strVal val="visible"/>
                                      </p:to>
                                    </p:set>
                                    <p:animEffect transition="in" filter="blinds(horizontal)">
                                      <p:cBhvr>
                                        <p:cTn id="12" dur="500"/>
                                        <p:tgtEl>
                                          <p:spTgt spid="2970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9711"/>
                                        </p:tgtEl>
                                        <p:attrNameLst>
                                          <p:attrName>style.visibility</p:attrName>
                                        </p:attrNameLst>
                                      </p:cBhvr>
                                      <p:to>
                                        <p:strVal val="visible"/>
                                      </p:to>
                                    </p:set>
                                    <p:animEffect transition="in" filter="strips(downLeft)">
                                      <p:cBhvr>
                                        <p:cTn id="21" dur="5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ldLvl="0" animBg="1"/>
      <p:bldP spid="29701" grpId="1"/>
      <p:bldP spid="29708" grpId="0" bldLvl="0" animBg="1"/>
      <p:bldP spid="29708" grpId="1"/>
      <p:bldP spid="29714" grpId="0" bldLvl="0" animBg="1"/>
      <p:bldP spid="29714" grpId="1"/>
      <p:bldP spid="29711" grpId="0" bldLvl="0" animBg="1"/>
      <p:bldP spid="297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943"/>
          <p:cNvSpPr txBox="1"/>
          <p:nvPr>
            <p:custDataLst>
              <p:tags r:id="rId1"/>
            </p:custDataLst>
          </p:nvPr>
        </p:nvSpPr>
        <p:spPr>
          <a:xfrm>
            <a:off x="2994660" y="1786778"/>
            <a:ext cx="4722363" cy="1314547"/>
          </a:xfrm>
          <a:prstGeom prst="rect">
            <a:avLst/>
          </a:prstGeom>
          <a:noFill/>
          <a:ln>
            <a:noFill/>
          </a:ln>
        </p:spPr>
        <p:txBody>
          <a:bodyPr wrap="square" rtlCol="0" anchor="b"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30000"/>
              </a:lnSpc>
              <a:buNone/>
            </a:pPr>
            <a:r>
              <a:rPr lang="en-US" altLang="zh-CN" sz="7200" b="1" spc="300" dirty="0">
                <a:solidFill>
                  <a:schemeClr val="tx1">
                    <a:lumMod val="85000"/>
                    <a:lumOff val="15000"/>
                  </a:schemeClr>
                </a:solidFill>
                <a:latin typeface="微软雅黑" panose="020B0503020204020204" charset="-122"/>
                <a:ea typeface="微软雅黑" panose="020B0503020204020204" charset="-122"/>
              </a:rPr>
              <a:t>Part.02</a:t>
            </a:r>
            <a:endParaRPr lang="en-US" altLang="zh-CN" sz="7200" b="1" spc="300" dirty="0">
              <a:solidFill>
                <a:schemeClr val="tx1">
                  <a:lumMod val="85000"/>
                  <a:lumOff val="15000"/>
                </a:schemeClr>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814320" y="3677920"/>
            <a:ext cx="8161020" cy="1165225"/>
          </a:xfrm>
          <a:prstGeom prst="rect">
            <a:avLst/>
          </a:prstGeom>
          <a:noFill/>
          <a:ln>
            <a:noFill/>
          </a:ln>
        </p:spPr>
        <p:txBody>
          <a:bodyPr wrap="square" rtlCol="0" anchor="t" anchorCtr="0">
            <a:normAutofit lnSpcReduction="10000"/>
          </a:bodyPr>
          <a:p>
            <a:pPr marL="0" indent="0" algn="l">
              <a:lnSpc>
                <a:spcPct val="100000"/>
              </a:lnSpc>
              <a:spcBef>
                <a:spcPts val="0"/>
              </a:spcBef>
              <a:spcAft>
                <a:spcPts val="0"/>
              </a:spcAft>
              <a:buSzPct val="100000"/>
              <a:buNone/>
            </a:pPr>
            <a:r>
              <a:rPr kumimoji="1" lang="zh-CN" altLang="en-US" sz="3500" b="1" spc="190">
                <a:solidFill>
                  <a:schemeClr val="accent1"/>
                </a:solidFill>
                <a:latin typeface="微软雅黑" panose="020B0503020204020204" charset="-122"/>
                <a:ea typeface="微软雅黑" panose="020B0503020204020204" charset="-122"/>
                <a:sym typeface="Arial" panose="020B0604020202020204" pitchFamily="34" charset="0"/>
              </a:rPr>
              <a:t>核心素养下小学数学作业设计的</a:t>
            </a:r>
            <a:r>
              <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rPr>
              <a:t>前景</a:t>
            </a:r>
            <a:endParaRPr kumimoji="1" lang="zh-CN" altLang="en-US" sz="3500" b="1" spc="190">
              <a:solidFill>
                <a:srgbClr val="FF0000"/>
              </a:solidFill>
              <a:latin typeface="微软雅黑" panose="020B0503020204020204" charset="-122"/>
              <a:ea typeface="微软雅黑" panose="020B0503020204020204" charset="-122"/>
              <a:sym typeface="Arial" panose="020B0604020202020204" pitchFamily="34" charset="0"/>
            </a:endParaRPr>
          </a:p>
        </p:txBody>
      </p:sp>
      <p:cxnSp>
        <p:nvCxnSpPr>
          <p:cNvPr id="6" name="直线连接符 5"/>
          <p:cNvCxnSpPr/>
          <p:nvPr>
            <p:custDataLst>
              <p:tags r:id="rId3"/>
            </p:custDataLst>
          </p:nvPr>
        </p:nvCxnSpPr>
        <p:spPr>
          <a:xfrm>
            <a:off x="3069440" y="3328475"/>
            <a:ext cx="7681500" cy="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accel="100000" fill="hold"/>
                                        <p:tgtEl>
                                          <p:spTgt spid="3"/>
                                        </p:tgtEl>
                                        <p:attrNameLst>
                                          <p:attrName>ppt_w</p:attrName>
                                        </p:attrNameLst>
                                      </p:cBhvr>
                                      <p:tavLst>
                                        <p:tav tm="0">
                                          <p:val>
                                            <p:strVal val="4*#ppt_w"/>
                                          </p:val>
                                        </p:tav>
                                        <p:tav tm="100000">
                                          <p:val>
                                            <p:strVal val="#ppt_w"/>
                                          </p:val>
                                        </p:tav>
                                      </p:tavLst>
                                    </p:anim>
                                    <p:anim calcmode="lin" valueType="num">
                                      <p:cBhvr>
                                        <p:cTn id="8" dur="400" accel="100000" fill="hold"/>
                                        <p:tgtEl>
                                          <p:spTgt spid="3"/>
                                        </p:tgtEl>
                                        <p:attrNameLst>
                                          <p:attrName>ppt_h</p:attrName>
                                        </p:attrNameLst>
                                      </p:cBhvr>
                                      <p:tavLst>
                                        <p:tav tm="0">
                                          <p:val>
                                            <p:strVal val="4*#ppt_h"/>
                                          </p:val>
                                        </p:tav>
                                        <p:tav tm="100000">
                                          <p:val>
                                            <p:strVal val="#ppt_h"/>
                                          </p:val>
                                        </p:tav>
                                      </p:tavLst>
                                    </p:anim>
                                    <p:anim to="" calcmode="lin" valueType="num">
                                      <p:cBhvr>
                                        <p:cTn id="9" dur="100" autoRev="1" fill="hold">
                                          <p:stCondLst>
                                            <p:cond delay="400"/>
                                          </p:stCondLst>
                                        </p:cTn>
                                        <p:tgtEl>
                                          <p:spTgt spid="3"/>
                                        </p:tgtEl>
                                        <p:attrNameLst>
                                          <p:attrName>ppt_w</p:attrName>
                                        </p:attrNameLst>
                                      </p:cBhvr>
                                      <p:tavLst>
                                        <p:tav tm="0">
                                          <p:val>
                                            <p:strVal val="#ppt_w"/>
                                          </p:val>
                                        </p:tav>
                                        <p:tav tm="100000">
                                          <p:val>
                                            <p:strVal val="1.4*#ppt_w"/>
                                          </p:val>
                                        </p:tav>
                                      </p:tavLst>
                                    </p:anim>
                                    <p:anim to="" calcmode="lin" valueType="num">
                                      <p:cBhvr>
                                        <p:cTn id="10" dur="100" autoRev="1" fill="hold">
                                          <p:stCondLst>
                                            <p:cond delay="400"/>
                                          </p:stCondLst>
                                        </p:cTn>
                                        <p:tgtEl>
                                          <p:spTgt spid="3"/>
                                        </p:tgtEl>
                                        <p:attrNameLst>
                                          <p:attrName>ppt_h</p:attrName>
                                        </p:attrNameLst>
                                      </p:cBhvr>
                                      <p:tavLst>
                                        <p:tav tm="0">
                                          <p:val>
                                            <p:strVal val="#ppt_h"/>
                                          </p:val>
                                        </p:tav>
                                        <p:tav tm="100000">
                                          <p:val>
                                            <p:strVal val="1.4*#ppt_h"/>
                                          </p:val>
                                        </p:tav>
                                      </p:tavLst>
                                    </p:anim>
                                    <p:anim to="" calcmode="lin" valueType="num">
                                      <p:cBhvr>
                                        <p:cTn id="11" dur="600" fill="hold">
                                          <p:stCondLst>
                                            <p:cond delay="0"/>
                                          </p:stCondLst>
                                        </p:cTn>
                                        <p:tgtEl>
                                          <p:spTgt spid="3"/>
                                        </p:tgtEl>
                                        <p:attrNameLst>
                                          <p:attrName>ppt_x</p:attrName>
                                        </p:attrNameLst>
                                      </p:cBhvr>
                                      <p:tavLst>
                                        <p:tav tm="0">
                                          <p:val>
                                            <p:fltVal val="0.5"/>
                                          </p:val>
                                        </p:tav>
                                        <p:tav tm="100000">
                                          <p:val>
                                            <p:fltVal val="0.50195"/>
                                          </p:val>
                                        </p:tav>
                                      </p:tavLst>
                                    </p:anim>
                                    <p:anim to="" calcmode="lin" valueType="num">
                                      <p:cBhvr>
                                        <p:cTn id="12" dur="600" fill="hold">
                                          <p:stCondLst>
                                            <p:cond delay="0"/>
                                          </p:stCondLst>
                                        </p:cTn>
                                        <p:tgtEl>
                                          <p:spTgt spid="3"/>
                                        </p:tgtEl>
                                        <p:attrNameLst>
                                          <p:attrName>ppt_y</p:attrName>
                                        </p:attrNameLst>
                                      </p:cBhvr>
                                      <p:tavLst>
                                        <p:tav tm="0">
                                          <p:val>
                                            <p:fltVal val="0.50"/>
                                          </p:val>
                                        </p:tav>
                                        <p:tav tm="100000">
                                          <p:val>
                                            <p:fltVal val="0.50195"/>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4" presetClass="path" presetSubtype="0" accel="50000" decel="50000" fill="hold" grpId="1" nodeType="withEffect">
                                  <p:stCondLst>
                                    <p:cond delay="0"/>
                                  </p:stCondLst>
                                  <p:childTnLst>
                                    <p:anim calcmode="lin" valueType="num">
                                      <p:cBhvr additive="base">
                                        <p:cTn id="19" dur="600" fill="hold">
                                          <p:stCondLst>
                                            <p:cond delay="0"/>
                                          </p:stCondLst>
                                        </p:cTn>
                                        <p:tgtEl>
                                          <p:spTgt spid="3"/>
                                        </p:tgtEl>
                                        <p:attrNameLst>
                                          <p:attrName>ppt_x</p:attrName>
                                        </p:attrNameLst>
                                      </p:cBhvr>
                                      <p:tavLst>
                                        <p:tav tm="0">
                                          <p:val>
                                            <p:strVal val="ppt_x"/>
                                          </p:val>
                                        </p:tav>
                                        <p:tav tm="100000">
                                          <p:val>
                                            <p:fltVal val="0.439291"/>
                                          </p:val>
                                        </p:tav>
                                      </p:tavLst>
                                    </p:anim>
                                    <p:anim calcmode="lin" valueType="num">
                                      <p:cBhvr additive="base">
                                        <p:cTn id="20" dur="600" fill="hold">
                                          <p:stCondLst>
                                            <p:cond delay="0"/>
                                          </p:stCondLst>
                                        </p:cTn>
                                        <p:tgtEl>
                                          <p:spTgt spid="3"/>
                                        </p:tgtEl>
                                        <p:attrNameLst>
                                          <p:attrName>ppt_y</p:attrName>
                                        </p:attrNameLst>
                                      </p:cBhvr>
                                      <p:tavLst>
                                        <p:tav tm="0">
                                          <p:val>
                                            <p:strVal val="ppt_y"/>
                                          </p:val>
                                        </p:tav>
                                        <p:tav tm="100000">
                                          <p:val>
                                            <p:fltVal val="0.35638"/>
                                          </p:val>
                                        </p:tav>
                                      </p:tavLst>
                                    </p:anim>
                                    <p:anim calcmode="lin" valueType="num">
                                      <p:cBhvr additive="base">
                                        <p:cTn id="21" dur="6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22" dur="6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8" name="组合 47"/>
          <p:cNvGrpSpPr/>
          <p:nvPr userDrawn="1">
            <p:custDataLst>
              <p:tags r:id="rId1"/>
            </p:custDataLst>
          </p:nvPr>
        </p:nvGrpSpPr>
        <p:grpSpPr>
          <a:xfrm rot="0">
            <a:off x="11630660" y="76200"/>
            <a:ext cx="477520" cy="441960"/>
            <a:chOff x="11310600" y="2390804"/>
            <a:chExt cx="1836034" cy="1698669"/>
          </a:xfrm>
        </p:grpSpPr>
        <p:sp>
          <p:nvSpPr>
            <p:cNvPr id="49" name="矩形 48"/>
            <p:cNvSpPr/>
            <p:nvPr userDrawn="1">
              <p:custDataLst>
                <p:tags r:id="rId2"/>
              </p:custDataLst>
            </p:nvPr>
          </p:nvSpPr>
          <p:spPr>
            <a:xfrm>
              <a:off x="11310600" y="2768526"/>
              <a:ext cx="1318510" cy="1320947"/>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0" name="矩形 49"/>
            <p:cNvSpPr/>
            <p:nvPr userDrawn="1">
              <p:custDataLst>
                <p:tags r:id="rId3"/>
              </p:custDataLst>
            </p:nvPr>
          </p:nvSpPr>
          <p:spPr>
            <a:xfrm>
              <a:off x="11605753" y="2390804"/>
              <a:ext cx="1540881" cy="1528806"/>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1" name="矩形 50"/>
            <p:cNvSpPr/>
            <p:nvPr userDrawn="1">
              <p:custDataLst>
                <p:tags r:id="rId4"/>
              </p:custDataLst>
            </p:nvPr>
          </p:nvSpPr>
          <p:spPr>
            <a:xfrm>
              <a:off x="12150934" y="2882762"/>
              <a:ext cx="824581" cy="83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4" name="组合 43"/>
          <p:cNvGrpSpPr/>
          <p:nvPr userDrawn="1">
            <p:custDataLst>
              <p:tags r:id="rId5"/>
            </p:custDataLst>
          </p:nvPr>
        </p:nvGrpSpPr>
        <p:grpSpPr>
          <a:xfrm rot="0">
            <a:off x="83820" y="76200"/>
            <a:ext cx="459105" cy="441960"/>
            <a:chOff x="83377" y="76118"/>
            <a:chExt cx="458995" cy="441964"/>
          </a:xfrm>
        </p:grpSpPr>
        <p:sp>
          <p:nvSpPr>
            <p:cNvPr id="45" name="矩形 44"/>
            <p:cNvSpPr/>
            <p:nvPr>
              <p:custDataLst>
                <p:tags r:id="rId6"/>
              </p:custDataLst>
            </p:nvPr>
          </p:nvSpPr>
          <p:spPr>
            <a:xfrm>
              <a:off x="83377" y="152759"/>
              <a:ext cx="365323" cy="365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6" name="矩形 45"/>
            <p:cNvSpPr/>
            <p:nvPr>
              <p:custDataLst>
                <p:tags r:id="rId7"/>
              </p:custDataLst>
            </p:nvPr>
          </p:nvSpPr>
          <p:spPr>
            <a:xfrm>
              <a:off x="165128" y="76118"/>
              <a:ext cx="313377" cy="3142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47" name="矩形 46"/>
            <p:cNvSpPr/>
            <p:nvPr>
              <p:custDataLst>
                <p:tags r:id="rId8"/>
              </p:custDataLst>
            </p:nvPr>
          </p:nvSpPr>
          <p:spPr>
            <a:xfrm>
              <a:off x="343957" y="249043"/>
              <a:ext cx="198415" cy="1992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任意多边形 1"/>
          <p:cNvSpPr/>
          <p:nvPr>
            <p:custDataLst>
              <p:tags r:id="rId9"/>
            </p:custDataLst>
          </p:nvPr>
        </p:nvSpPr>
        <p:spPr>
          <a:xfrm>
            <a:off x="9209405" y="0"/>
            <a:ext cx="2982595" cy="2950210"/>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grpSp>
        <p:nvGrpSpPr>
          <p:cNvPr id="4" name="组合 3"/>
          <p:cNvGrpSpPr/>
          <p:nvPr>
            <p:custDataLst>
              <p:tags r:id="rId10"/>
            </p:custDataLst>
          </p:nvPr>
        </p:nvGrpSpPr>
        <p:grpSpPr>
          <a:xfrm>
            <a:off x="283438" y="2720560"/>
            <a:ext cx="56916" cy="2614346"/>
            <a:chOff x="757242" y="1489086"/>
            <a:chExt cx="56916" cy="2614346"/>
          </a:xfrm>
        </p:grpSpPr>
        <p:cxnSp>
          <p:nvCxnSpPr>
            <p:cNvPr id="8" name="直接连接符 7"/>
            <p:cNvCxnSpPr/>
            <p:nvPr>
              <p:custDataLst>
                <p:tags r:id="rId11"/>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57242" y="3628525"/>
              <a:ext cx="56916" cy="474907"/>
              <a:chOff x="1381783" y="1849459"/>
              <a:chExt cx="56916" cy="474907"/>
            </a:xfrm>
          </p:grpSpPr>
          <p:grpSp>
            <p:nvGrpSpPr>
              <p:cNvPr id="11" name="组合 10"/>
              <p:cNvGrpSpPr/>
              <p:nvPr/>
            </p:nvGrpSpPr>
            <p:grpSpPr>
              <a:xfrm flipV="1">
                <a:off x="1381783" y="2267450"/>
                <a:ext cx="56916" cy="56916"/>
                <a:chOff x="1988060" y="1995066"/>
                <a:chExt cx="108922" cy="108922"/>
              </a:xfrm>
            </p:grpSpPr>
            <p:cxnSp>
              <p:nvCxnSpPr>
                <p:cNvPr id="14" name="直接连接符 13"/>
                <p:cNvCxnSpPr/>
                <p:nvPr>
                  <p:custDataLst>
                    <p:tags r:id="rId12"/>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3"/>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V="1">
                <a:off x="1381783" y="2060415"/>
                <a:ext cx="56916" cy="56916"/>
                <a:chOff x="1988060" y="1995066"/>
                <a:chExt cx="108922" cy="108922"/>
              </a:xfrm>
            </p:grpSpPr>
            <p:cxnSp>
              <p:nvCxnSpPr>
                <p:cNvPr id="17" name="直接连接符 16"/>
                <p:cNvCxnSpPr/>
                <p:nvPr>
                  <p:custDataLst>
                    <p:tags r:id="rId14"/>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381783" y="1849459"/>
                <a:ext cx="56916" cy="56916"/>
                <a:chOff x="1988060" y="1995066"/>
                <a:chExt cx="108922" cy="108922"/>
              </a:xfrm>
            </p:grpSpPr>
            <p:cxnSp>
              <p:nvCxnSpPr>
                <p:cNvPr id="20" name="直接连接符 19"/>
                <p:cNvCxnSpPr/>
                <p:nvPr>
                  <p:custDataLst>
                    <p:tags r:id="rId16"/>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7"/>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18"/>
            </p:custDataLst>
          </p:nvPr>
        </p:nvSpPr>
        <p:spPr>
          <a:xfrm>
            <a:off x="609552" y="1664236"/>
            <a:ext cx="10972888" cy="4584290"/>
          </a:xfrm>
          <a:prstGeom prst="roundRect">
            <a:avLst>
              <a:gd name="adj" fmla="val 4386"/>
            </a:avLst>
          </a:prstGeom>
          <a:solidFill>
            <a:schemeClr val="l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3" name="文本框 22"/>
          <p:cNvSpPr txBox="1"/>
          <p:nvPr>
            <p:custDataLst>
              <p:tags r:id="rId19"/>
            </p:custDataLst>
          </p:nvPr>
        </p:nvSpPr>
        <p:spPr>
          <a:xfrm>
            <a:off x="609600" y="684584"/>
            <a:ext cx="8686864" cy="676274"/>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2900" b="1" spc="130">
                <a:solidFill>
                  <a:schemeClr val="accent1">
                    <a:lumMod val="75000"/>
                  </a:schemeClr>
                </a:solidFill>
                <a:uFillTx/>
                <a:latin typeface="汉仪旗黑-85S" panose="00020600040101010101" pitchFamily="18" charset="-122"/>
                <a:ea typeface="汉仪旗黑-85S" panose="00020600040101010101" pitchFamily="18" charset="-122"/>
                <a:sym typeface="Arial" panose="020B0604020202020204" pitchFamily="34" charset="0"/>
              </a:rPr>
              <a:t>核心素养下小学数学作业设计的的前景</a:t>
            </a:r>
            <a:endParaRPr lang="zh-CN" altLang="en-US" sz="2900" b="1" spc="130">
              <a:solidFill>
                <a:schemeClr val="accent1">
                  <a:lumMod val="75000"/>
                </a:schemeClr>
              </a:solidFill>
              <a:uFillTx/>
              <a:latin typeface="汉仪旗黑-85S" panose="00020600040101010101" pitchFamily="18" charset="-122"/>
              <a:ea typeface="汉仪旗黑-85S" panose="00020600040101010101" pitchFamily="18" charset="-122"/>
              <a:sym typeface="Arial" panose="020B0604020202020204" pitchFamily="34" charset="0"/>
            </a:endParaRPr>
          </a:p>
        </p:txBody>
      </p:sp>
      <p:sp>
        <p:nvSpPr>
          <p:cNvPr id="24" name="矩形 23"/>
          <p:cNvSpPr/>
          <p:nvPr>
            <p:custDataLst>
              <p:tags r:id="rId20"/>
            </p:custDataLst>
          </p:nvPr>
        </p:nvSpPr>
        <p:spPr>
          <a:xfrm>
            <a:off x="1233631" y="2121149"/>
            <a:ext cx="2969018" cy="2969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3" name="椭圆 32"/>
          <p:cNvSpPr/>
          <p:nvPr>
            <p:custDataLst>
              <p:tags r:id="rId21"/>
            </p:custDataLst>
          </p:nvPr>
        </p:nvSpPr>
        <p:spPr>
          <a:xfrm>
            <a:off x="2118380" y="4640348"/>
            <a:ext cx="1150601" cy="1150600"/>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4" name="文本框 11"/>
          <p:cNvSpPr txBox="1"/>
          <p:nvPr>
            <p:custDataLst>
              <p:tags r:id="rId22"/>
            </p:custDataLst>
          </p:nvPr>
        </p:nvSpPr>
        <p:spPr>
          <a:xfrm>
            <a:off x="1391014" y="2792156"/>
            <a:ext cx="2604271" cy="143771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en-US" altLang="zh-CN" sz="3200" spc="240" dirty="0" err="1">
                <a:solidFill>
                  <a:schemeClr val="lt1"/>
                </a:solidFill>
                <a:latin typeface="微软雅黑" panose="020B0503020204020204" charset="-122"/>
                <a:ea typeface="微软雅黑" panose="020B0503020204020204" charset="-122"/>
                <a:sym typeface="微软雅黑" panose="020B0503020204020204" charset="-122"/>
              </a:rPr>
              <a:t>数学素养到核心素养</a:t>
            </a:r>
            <a:endParaRPr lang="en-US" altLang="zh-CN" sz="3200" spc="240" dirty="0" err="1">
              <a:solidFill>
                <a:schemeClr val="lt1"/>
              </a:solidFill>
              <a:latin typeface="微软雅黑" panose="020B0503020204020204" charset="-122"/>
              <a:ea typeface="微软雅黑" panose="020B0503020204020204" charset="-122"/>
              <a:sym typeface="微软雅黑" panose="020B0503020204020204" charset="-122"/>
            </a:endParaRPr>
          </a:p>
        </p:txBody>
      </p:sp>
      <p:sp>
        <p:nvSpPr>
          <p:cNvPr id="35" name="标题 5"/>
          <p:cNvSpPr>
            <a:spLocks noGrp="1"/>
          </p:cNvSpPr>
          <p:nvPr>
            <p:custDataLst>
              <p:tags r:id="rId23"/>
            </p:custDataLst>
          </p:nvPr>
        </p:nvSpPr>
        <p:spPr>
          <a:xfrm>
            <a:off x="2133269" y="4656298"/>
            <a:ext cx="1150601" cy="1054894"/>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20204" pitchFamily="34" charset="0"/>
            </a:pPr>
            <a:r>
              <a:rPr lang="en-US" altLang="zh-CN" sz="3600" b="1" spc="300" dirty="0">
                <a:solidFill>
                  <a:schemeClr val="dk1">
                    <a:lumMod val="85000"/>
                    <a:lumOff val="15000"/>
                  </a:schemeClr>
                </a:solidFill>
                <a:latin typeface="微软雅黑" panose="020B0503020204020204" charset="-122"/>
                <a:ea typeface="微软雅黑" panose="020B0503020204020204" charset="-122"/>
              </a:rPr>
              <a:t>1</a:t>
            </a:r>
            <a:endParaRPr lang="en-US" altLang="zh-CN" sz="3600" b="1" spc="300" dirty="0">
              <a:solidFill>
                <a:schemeClr val="dk1">
                  <a:lumMod val="85000"/>
                  <a:lumOff val="15000"/>
                </a:schemeClr>
              </a:solidFill>
              <a:latin typeface="微软雅黑" panose="020B0503020204020204" charset="-122"/>
              <a:ea typeface="微软雅黑" panose="020B0503020204020204" charset="-122"/>
            </a:endParaRPr>
          </a:p>
        </p:txBody>
      </p:sp>
      <p:sp>
        <p:nvSpPr>
          <p:cNvPr id="36" name="矩形 35"/>
          <p:cNvSpPr/>
          <p:nvPr>
            <p:custDataLst>
              <p:tags r:id="rId24"/>
            </p:custDataLst>
          </p:nvPr>
        </p:nvSpPr>
        <p:spPr>
          <a:xfrm>
            <a:off x="4611491" y="2121149"/>
            <a:ext cx="2969018" cy="2969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37" name="椭圆 36"/>
          <p:cNvSpPr/>
          <p:nvPr>
            <p:custDataLst>
              <p:tags r:id="rId25"/>
            </p:custDataLst>
          </p:nvPr>
        </p:nvSpPr>
        <p:spPr>
          <a:xfrm>
            <a:off x="5496241" y="4640348"/>
            <a:ext cx="1150601" cy="1150600"/>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8" name="文本框 11"/>
          <p:cNvSpPr txBox="1"/>
          <p:nvPr>
            <p:custDataLst>
              <p:tags r:id="rId26"/>
            </p:custDataLst>
          </p:nvPr>
        </p:nvSpPr>
        <p:spPr>
          <a:xfrm>
            <a:off x="4768874" y="2792156"/>
            <a:ext cx="2604271" cy="143771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en-US" altLang="zh-CN" sz="3200" spc="240" dirty="0" err="1">
                <a:solidFill>
                  <a:schemeClr val="lt1"/>
                </a:solidFill>
                <a:latin typeface="微软雅黑" panose="020B0503020204020204" charset="-122"/>
                <a:ea typeface="微软雅黑" panose="020B0503020204020204" charset="-122"/>
                <a:sym typeface="微软雅黑" panose="020B0503020204020204" charset="-122"/>
              </a:rPr>
              <a:t>数学文化到核心素养</a:t>
            </a:r>
            <a:endParaRPr lang="en-US" altLang="zh-CN" sz="3200" spc="240" dirty="0" err="1">
              <a:solidFill>
                <a:schemeClr val="lt1"/>
              </a:solidFill>
              <a:latin typeface="微软雅黑" panose="020B0503020204020204" charset="-122"/>
              <a:ea typeface="微软雅黑" panose="020B0503020204020204" charset="-122"/>
              <a:sym typeface="微软雅黑" panose="020B0503020204020204" charset="-122"/>
            </a:endParaRPr>
          </a:p>
        </p:txBody>
      </p:sp>
      <p:sp>
        <p:nvSpPr>
          <p:cNvPr id="39" name="标题 5"/>
          <p:cNvSpPr>
            <a:spLocks noGrp="1"/>
          </p:cNvSpPr>
          <p:nvPr>
            <p:custDataLst>
              <p:tags r:id="rId27"/>
            </p:custDataLst>
          </p:nvPr>
        </p:nvSpPr>
        <p:spPr>
          <a:xfrm>
            <a:off x="5511130" y="4656298"/>
            <a:ext cx="1150601" cy="1054894"/>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20204" pitchFamily="34" charset="0"/>
            </a:pPr>
            <a:r>
              <a:rPr lang="en-US" altLang="zh-CN" sz="3600" b="1" spc="300" dirty="0">
                <a:solidFill>
                  <a:schemeClr val="dk1">
                    <a:lumMod val="85000"/>
                    <a:lumOff val="15000"/>
                  </a:schemeClr>
                </a:solidFill>
                <a:latin typeface="微软雅黑" panose="020B0503020204020204" charset="-122"/>
                <a:ea typeface="微软雅黑" panose="020B0503020204020204" charset="-122"/>
              </a:rPr>
              <a:t>2</a:t>
            </a:r>
            <a:endParaRPr lang="en-US" altLang="zh-CN" sz="3600" b="1" spc="300" dirty="0">
              <a:solidFill>
                <a:schemeClr val="dk1">
                  <a:lumMod val="85000"/>
                  <a:lumOff val="15000"/>
                </a:schemeClr>
              </a:solidFill>
              <a:latin typeface="微软雅黑" panose="020B0503020204020204" charset="-122"/>
              <a:ea typeface="微软雅黑" panose="020B0503020204020204" charset="-122"/>
            </a:endParaRPr>
          </a:p>
        </p:txBody>
      </p:sp>
      <p:sp>
        <p:nvSpPr>
          <p:cNvPr id="40" name="矩形 39"/>
          <p:cNvSpPr/>
          <p:nvPr>
            <p:custDataLst>
              <p:tags r:id="rId28"/>
            </p:custDataLst>
          </p:nvPr>
        </p:nvSpPr>
        <p:spPr>
          <a:xfrm>
            <a:off x="7989352" y="2121149"/>
            <a:ext cx="2969018" cy="2969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41" name="椭圆 40"/>
          <p:cNvSpPr/>
          <p:nvPr>
            <p:custDataLst>
              <p:tags r:id="rId29"/>
            </p:custDataLst>
          </p:nvPr>
        </p:nvSpPr>
        <p:spPr>
          <a:xfrm>
            <a:off x="8874102" y="4640348"/>
            <a:ext cx="1150601" cy="1150600"/>
          </a:xfrm>
          <a:prstGeom prst="ellipse">
            <a:avLst/>
          </a:prstGeom>
          <a:solidFill>
            <a:schemeClr val="l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2" name="文本框 11"/>
          <p:cNvSpPr txBox="1"/>
          <p:nvPr>
            <p:custDataLst>
              <p:tags r:id="rId30"/>
            </p:custDataLst>
          </p:nvPr>
        </p:nvSpPr>
        <p:spPr>
          <a:xfrm>
            <a:off x="8146736" y="2792156"/>
            <a:ext cx="2604271" cy="1437718"/>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en-US" altLang="zh-CN" sz="3200" spc="240" dirty="0" err="1">
                <a:solidFill>
                  <a:schemeClr val="lt1"/>
                </a:solidFill>
                <a:latin typeface="微软雅黑" panose="020B0503020204020204" charset="-122"/>
                <a:ea typeface="微软雅黑" panose="020B0503020204020204" charset="-122"/>
                <a:sym typeface="微软雅黑" panose="020B0503020204020204" charset="-122"/>
              </a:rPr>
              <a:t>核心素养到面向未来</a:t>
            </a:r>
            <a:endParaRPr lang="en-US" altLang="zh-CN" sz="3200" spc="240" dirty="0" err="1">
              <a:solidFill>
                <a:schemeClr val="lt1"/>
              </a:solidFill>
              <a:latin typeface="微软雅黑" panose="020B0503020204020204" charset="-122"/>
              <a:ea typeface="微软雅黑" panose="020B0503020204020204" charset="-122"/>
              <a:sym typeface="微软雅黑" panose="020B0503020204020204" charset="-122"/>
            </a:endParaRPr>
          </a:p>
        </p:txBody>
      </p:sp>
      <p:sp>
        <p:nvSpPr>
          <p:cNvPr id="43" name="标题 5"/>
          <p:cNvSpPr>
            <a:spLocks noGrp="1"/>
          </p:cNvSpPr>
          <p:nvPr>
            <p:custDataLst>
              <p:tags r:id="rId31"/>
            </p:custDataLst>
          </p:nvPr>
        </p:nvSpPr>
        <p:spPr>
          <a:xfrm>
            <a:off x="8888991" y="4656298"/>
            <a:ext cx="1150601" cy="1054894"/>
          </a:xfrm>
          <a:prstGeom prst="rect">
            <a:avLst/>
          </a:prstGeom>
        </p:spPr>
        <p:txBody>
          <a:bodyPr vert="horz" lIns="0" tIns="0" rIns="0" bIns="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indent="0" algn="ctr">
              <a:lnSpc>
                <a:spcPct val="130000"/>
              </a:lnSpc>
              <a:spcBef>
                <a:spcPts val="0"/>
              </a:spcBef>
              <a:buFont typeface="Arial" panose="020B0604020202020204" pitchFamily="34" charset="0"/>
            </a:pPr>
            <a:r>
              <a:rPr lang="en-US" altLang="zh-CN" sz="3600" b="1" spc="300" dirty="0">
                <a:solidFill>
                  <a:schemeClr val="dk1">
                    <a:lumMod val="85000"/>
                    <a:lumOff val="15000"/>
                  </a:schemeClr>
                </a:solidFill>
                <a:latin typeface="微软雅黑" panose="020B0503020204020204" charset="-122"/>
                <a:ea typeface="微软雅黑" panose="020B0503020204020204" charset="-122"/>
              </a:rPr>
              <a:t>3</a:t>
            </a:r>
            <a:endParaRPr lang="en-US" altLang="zh-CN" sz="3600" b="1" spc="300" dirty="0">
              <a:solidFill>
                <a:schemeClr val="dk1">
                  <a:lumMod val="85000"/>
                  <a:lumOff val="15000"/>
                </a:schemeClr>
              </a:solidFill>
              <a:latin typeface="微软雅黑" panose="020B0503020204020204" charset="-122"/>
              <a:ea typeface="微软雅黑" panose="020B0503020204020204" charset="-122"/>
            </a:endParaRPr>
          </a:p>
        </p:txBody>
      </p:sp>
    </p:spTree>
    <p:custDataLst>
      <p:tags r:id="rId32"/>
    </p:custDataLst>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75"/>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75"/>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TEMPLATE_THUMBS_INDEX" val="1、4、7、9、12、13、17、20、21、22、23、24、28、33、34"/>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75"/>
</p:tagLst>
</file>

<file path=ppt/tags/tag226.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2*i*1"/>
  <p:tag name="KSO_WM_BEAUTIFY_FLAG" val="#wm#"/>
  <p:tag name="KSO_WM_TAG_VERSION" val="1.0"/>
  <p:tag name="KSO_WM_CHIP_GROUPID" val="618ddf349d7b144ec989f16d"/>
  <p:tag name="KSO_WM_CHIP_XID" val="618e0a8a5268663be886272f"/>
  <p:tag name="KSO_WM_UNIT_DEC_AREA_ID" val="cff9e974689741f99837ddeb0f1bc4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5e01884e4fe4ed6be163493da3e0ec6"/>
</p:tagLst>
</file>

<file path=ppt/tags/tag227.xml><?xml version="1.0" encoding="utf-8"?>
<p:tagLst xmlns:p="http://schemas.openxmlformats.org/presentationml/2006/main">
  <p:tag name="KSO_WM_UNIT_DEFAULT_FONT" val="96;115;2"/>
  <p:tag name="KSO_WM_UNIT_BLOCK" val="0"/>
  <p:tag name="KSO_WM_UNIT_DEC_AREA_ID" val="82349d52c26f4e668adc14352c969815"/>
  <p:tag name="KSO_WM_UNIT_ISCONTENTSTITLE" val="0"/>
  <p:tag name="KSO_WM_UNIT_ISNUMDGMTITLE" val="0"/>
  <p:tag name="KSO_WM_UNIT_PRESET_TEXT" val="工作总结汇报"/>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20976_1*a*1"/>
  <p:tag name="KSO_WM_TEMPLATE_CATEGORY" val="custom"/>
  <p:tag name="KSO_WM_TEMPLATE_INDEX" val="20220976"/>
  <p:tag name="KSO_WM_UNIT_LAYERLEVEL" val="1"/>
  <p:tag name="KSO_WM_TAG_VERSION" val="1.0"/>
  <p:tag name="KSO_WM_BEAUTIFY_FLAG" val="#wm#"/>
  <p:tag name="KSO_WM_UNIT_VALUE" val="7"/>
  <p:tag name="KSO_WM_CHIP_GROUPID" val="6167d2a06603f1460a45585d"/>
  <p:tag name="KSO_WM_CHIP_XID" val="6167d2a06603f1460a45585a"/>
  <p:tag name="KSO_WM_CHIP_FILLAREA_FILL_RULE" val="{&quot;fill_align&quot;:&quot;lm&quot;,&quot;fill_mode&quot;:&quot;adaptive&quot;,&quot;sacle_strategy&quot;:&quot;smart&quot;}"/>
  <p:tag name="KSO_WM_ASSEMBLE_CHIP_INDEX" val="90e9af761bb14550bc92a7e5306b40a0"/>
  <p:tag name="KSO_WM_TEMPLATE_ASSEMBLE_XID" val="61974b81c75558f33bc3a755"/>
  <p:tag name="KSO_WM_TEMPLATE_ASSEMBLE_GROUPID" val="618ddf349d7b144ec989f16d"/>
</p:tagLst>
</file>

<file path=ppt/tags/tag228.xml><?xml version="1.0" encoding="utf-8"?>
<p:tagLst xmlns:p="http://schemas.openxmlformats.org/presentationml/2006/main">
  <p:tag name="KSO_WM_UNIT_DEFAULT_FONT" val="24;32;2"/>
  <p:tag name="KSO_WM_UNIT_BLOCK" val="0"/>
  <p:tag name="KSO_WM_UNIT_DEC_AREA_ID" val="86eadf05607c4199b7e8ad016304e549"/>
  <p:tag name="KSO_WM_UNIT_ISCONTENTSTITLE" val="0"/>
  <p:tag name="KSO_WM_UNIT_ISNUMDGMTITLE" val="0"/>
  <p:tag name="KSO_WM_UNIT_PRESET_TEXT" val="添加副标题"/>
  <p:tag name="KSO_WM_UNIT_NOCLEAR" val="0"/>
  <p:tag name="KSO_WM_UNIT_VALUE" val="6"/>
  <p:tag name="KSO_WM_UNIT_HIGHLIGHT" val="0"/>
  <p:tag name="KSO_WM_UNIT_COMPATIBLE" val="0"/>
  <p:tag name="KSO_WM_UNIT_DIAGRAM_ISNUMVISUAL" val="0"/>
  <p:tag name="KSO_WM_UNIT_DIAGRAM_ISREFERUNIT" val="0"/>
  <p:tag name="KSO_WM_UNIT_TYPE" val="b"/>
  <p:tag name="KSO_WM_UNIT_INDEX" val="1"/>
  <p:tag name="KSO_WM_UNIT_ID" val="custom20220976_1*b*1"/>
  <p:tag name="KSO_WM_TEMPLATE_CATEGORY" val="custom"/>
  <p:tag name="KSO_WM_TEMPLATE_INDEX" val="20220976"/>
  <p:tag name="KSO_WM_UNIT_LAYERLEVEL" val="1"/>
  <p:tag name="KSO_WM_TAG_VERSION" val="1.0"/>
  <p:tag name="KSO_WM_BEAUTIFY_FLAG" val="#wm#"/>
  <p:tag name="KSO_WM_CHIP_GROUPID" val="6167d2a06603f1460a45585d"/>
  <p:tag name="KSO_WM_CHIP_XID" val="6167d2a06603f1460a45585a"/>
  <p:tag name="KSO_WM_CHIP_FILLAREA_FILL_RULE" val="{&quot;fill_align&quot;:&quot;lm&quot;,&quot;fill_mode&quot;:&quot;adaptive&quot;,&quot;sacle_strategy&quot;:&quot;smart&quot;}"/>
  <p:tag name="KSO_WM_ASSEMBLE_CHIP_INDEX" val="90e9af761bb14550bc92a7e5306b40a0"/>
  <p:tag name="KSO_WM_UNIT_TEXT_FILL_FORE_SCHEMECOLOR_INDEX_BRIGHTNESS" val="0.15"/>
  <p:tag name="KSO_WM_UNIT_TEXT_FILL_FORE_SCHEMECOLOR_INDEX" val="13"/>
  <p:tag name="KSO_WM_UNIT_TEXT_FILL_TYPE" val="1"/>
  <p:tag name="KSO_WM_TEMPLATE_ASSEMBLE_XID" val="61974b81c75558f33bc3a755"/>
  <p:tag name="KSO_WM_TEMPLATE_ASSEMBLE_GROUPID" val="618ddf349d7b144ec989f16d"/>
</p:tagLst>
</file>

<file path=ppt/tags/tag229.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d9eae15fe76b40e6984debcabf97c0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294ecdd6df492db45eee51a79bb287"/>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8*i*1"/>
  <p:tag name="KSO_WM_BEAUTIFY_FLAG" val="#wm#"/>
  <p:tag name="KSO_WM_TAG_VERSION" val="1.0"/>
  <p:tag name="KSO_WM_CHIP_GROUPID" val="618ddf349d7b144ec989f16d"/>
  <p:tag name="KSO_WM_CHIP_XID" val="618e0a8a5268663be886272d"/>
  <p:tag name="KSO_WM_UNIT_DEC_AREA_ID" val="2850b00a92994cada9960f2f9453e2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c77583e52184d24be6be1e6c99f150d"/>
</p:tagLst>
</file>

<file path=ppt/tags/tag231.xml><?xml version="1.0" encoding="utf-8"?>
<p:tagLst xmlns:p="http://schemas.openxmlformats.org/presentationml/2006/main">
  <p:tag name="KSO_WM_UNIT_DEFAULT_FONT" val="36;60;2"/>
  <p:tag name="KSO_WM_UNIT_BLOCK" val="0"/>
  <p:tag name="KSO_WM_UNIT_DEC_AREA_ID" val="90ef028c93424680bb70acbfa4f582b6"/>
  <p:tag name="KSO_WM_UNIT_ISCONTENTSTITLE" val="0"/>
  <p:tag name="KSO_WM_UNIT_ISNUMDGMTITLE" val="0"/>
  <p:tag name="KSO_WM_UNIT_PRESET_TEXT" val="点击此处添加大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2"/>
  <p:tag name="KSO_WM_UNIT_ID" val="chip20219838_1*a*2"/>
  <p:tag name="KSO_WM_TEMPLATE_CATEGORY" val="chip"/>
  <p:tag name="KSO_WM_TEMPLATE_INDEX" val="20219838"/>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Lst>
</file>

<file path=ppt/tags/tag232.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d9eae15fe76b40e6984debcabf97c0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294ecdd6df492db45eee51a79bb287"/>
</p:tagLst>
</file>

<file path=ppt/tags/tag233.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d9eae15fe76b40e6984debcabf97c0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294ecdd6df492db45eee51a79bb287"/>
</p:tagLst>
</file>

<file path=ppt/tags/tag234.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4*i*1"/>
  <p:tag name="KSO_WM_BEAUTIFY_FLAG" val="#wm#"/>
  <p:tag name="KSO_WM_TAG_VERSION" val="1.0"/>
  <p:tag name="KSO_WM_CHIP_GROUPID" val="618ddf349d7b144ec989f16d"/>
  <p:tag name="KSO_WM_CHIP_XID" val="618e0a8a5268663be886272b"/>
  <p:tag name="KSO_WM_UNIT_DEC_AREA_ID" val="b416cad6b7b8407e99777828daa408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7836373fa634112980723e294d2d5ad"/>
</p:tagLst>
</file>

<file path=ppt/tags/tag235.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d9eae15fe76b40e6984debcabf97c0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294ecdd6df492db45eee51a79bb287"/>
</p:tagLst>
</file>

<file path=ppt/tags/tag236.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d9eae15fe76b40e6984debcabf97c0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294ecdd6df492db45eee51a79bb287"/>
</p:tagLst>
</file>

<file path=ppt/tags/tag237.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d9eae15fe76b40e6984debcabf97c0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294ecdd6df492db45eee51a79bb287"/>
</p:tagLst>
</file>

<file path=ppt/tags/tag238.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6*i*1"/>
  <p:tag name="KSO_WM_BEAUTIFY_FLAG" val="#wm#"/>
  <p:tag name="KSO_WM_TAG_VERSION" val="1.0"/>
  <p:tag name="KSO_WM_CHIP_GROUPID" val="618ddf349d7b144ec989f16d"/>
  <p:tag name="KSO_WM_CHIP_XID" val="618e0a8a5268663be886272c"/>
  <p:tag name="KSO_WM_UNIT_DEC_AREA_ID" val="210b30472de0459c851f294778e0f8d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3658d4bc30046209e6ca1cfb2bb9bc7"/>
</p:tagLst>
</file>

<file path=ppt/tags/tag239.xml><?xml version="1.0" encoding="utf-8"?>
<p:tagLst xmlns:p="http://schemas.openxmlformats.org/presentationml/2006/main">
  <p:tag name="KSO_WM_UNIT_DEFAULT_FONT" val="96;115;2"/>
  <p:tag name="KSO_WM_UNIT_BLOCK" val="0"/>
  <p:tag name="KSO_WM_UNIT_DEC_AREA_ID" val="3ed7c36fd18e47a3a4329426efd546df"/>
  <p:tag name="KSO_WM_UNIT_ISCONTENTSTITLE" val="0"/>
  <p:tag name="KSO_WM_UNIT_ISNUMDGMTITLE" val="0"/>
  <p:tag name="KSO_WM_UNIT_PRESET_TEXT" val="THANKS"/>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20976_1*a*1"/>
  <p:tag name="KSO_WM_TEMPLATE_CATEGORY" val="custom"/>
  <p:tag name="KSO_WM_TEMPLATE_INDEX" val="20220976"/>
  <p:tag name="KSO_WM_UNIT_LAYERLEVEL" val="1"/>
  <p:tag name="KSO_WM_TAG_VERSION" val="1.0"/>
  <p:tag name="KSO_WM_BEAUTIFY_FLAG" val="#wm#"/>
  <p:tag name="KSO_WM_UNIT_VALUE" val="7"/>
  <p:tag name="KSO_WM_CHIP_GROUPID" val="6167d2a06603f1460a45585d"/>
  <p:tag name="KSO_WM_CHIP_XID" val="6167d2a06603f1460a45585a"/>
  <p:tag name="KSO_WM_CHIP_FILLAREA_FILL_RULE" val="{&quot;fill_align&quot;:&quot;lm&quot;,&quot;fill_mode&quot;:&quot;adaptive&quot;,&quot;sacle_strategy&quot;:&quot;smart&quot;}"/>
  <p:tag name="KSO_WM_ASSEMBLE_CHIP_INDEX" val="5a39035896644801aabb055ec3d70f4c"/>
  <p:tag name="KSO_WM_TEMPLATE_ASSEMBLE_XID" val="61974b7d78bf544979703f82"/>
  <p:tag name="KSO_WM_TEMPLATE_ASSEMBLE_GROUPID" val="618ddf349d7b144ec989f16d"/>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DEFAULT_FONT" val="24;32;2"/>
  <p:tag name="KSO_WM_UNIT_BLOCK" val="0"/>
  <p:tag name="KSO_WM_UNIT_DEC_AREA_ID" val="d56b4ff2f35f4bfc992f38a31030da29"/>
  <p:tag name="KSO_WM_UNIT_ISCONTENTSTITLE" val="0"/>
  <p:tag name="KSO_WM_UNIT_ISNUMDGMTITLE" val="0"/>
  <p:tag name="KSO_WM_UNIT_PRESET_TEXT" val="添加副标题"/>
  <p:tag name="KSO_WM_UNIT_NOCLEAR" val="0"/>
  <p:tag name="KSO_WM_UNIT_VALUE" val="6"/>
  <p:tag name="KSO_WM_UNIT_HIGHLIGHT" val="0"/>
  <p:tag name="KSO_WM_UNIT_COMPATIBLE" val="0"/>
  <p:tag name="KSO_WM_UNIT_DIAGRAM_ISNUMVISUAL" val="0"/>
  <p:tag name="KSO_WM_UNIT_DIAGRAM_ISREFERUNIT" val="0"/>
  <p:tag name="KSO_WM_UNIT_TYPE" val="b"/>
  <p:tag name="KSO_WM_UNIT_INDEX" val="1"/>
  <p:tag name="KSO_WM_UNIT_ID" val="custom20220976_1*b*1"/>
  <p:tag name="KSO_WM_TEMPLATE_CATEGORY" val="custom"/>
  <p:tag name="KSO_WM_TEMPLATE_INDEX" val="20220976"/>
  <p:tag name="KSO_WM_UNIT_LAYERLEVEL" val="1"/>
  <p:tag name="KSO_WM_TAG_VERSION" val="1.0"/>
  <p:tag name="KSO_WM_BEAUTIFY_FLAG" val="#wm#"/>
  <p:tag name="KSO_WM_CHIP_GROUPID" val="6167d2a06603f1460a45585d"/>
  <p:tag name="KSO_WM_CHIP_XID" val="6167d2a06603f1460a45585a"/>
  <p:tag name="KSO_WM_CHIP_FILLAREA_FILL_RULE" val="{&quot;fill_align&quot;:&quot;lm&quot;,&quot;fill_mode&quot;:&quot;adaptive&quot;,&quot;sacle_strategy&quot;:&quot;smart&quot;}"/>
  <p:tag name="KSO_WM_ASSEMBLE_CHIP_INDEX" val="5a39035896644801aabb055ec3d70f4c"/>
  <p:tag name="KSO_WM_UNIT_TEXT_FILL_FORE_SCHEMECOLOR_INDEX_BRIGHTNESS" val="0.15"/>
  <p:tag name="KSO_WM_UNIT_TEXT_FILL_FORE_SCHEMECOLOR_INDEX" val="13"/>
  <p:tag name="KSO_WM_UNIT_TEXT_FILL_TYPE" val="1"/>
  <p:tag name="KSO_WM_TEMPLATE_ASSEMBLE_XID" val="61974b7d78bf544979703f82"/>
  <p:tag name="KSO_WM_TEMPLATE_ASSEMBLE_GROUPID" val="618ddf349d7b144ec989f16d"/>
</p:tagLst>
</file>

<file path=ppt/tags/tag241.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d9eae15fe76b40e6984debcabf97c0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0294ecdd6df492db45eee51a79bb287"/>
  <p:tag name="KSO_WM_SLIDE_BACKGROUND_TYPE" val="general"/>
</p:tagLst>
</file>

<file path=ppt/tags/tag242.xml><?xml version="1.0" encoding="utf-8"?>
<p:tagLst xmlns:p="http://schemas.openxmlformats.org/presentationml/2006/main">
  <p:tag name="KSO_WM_SLIDE_BACKGROUND_TYPE" val="general"/>
</p:tagLst>
</file>

<file path=ppt/tags/tag243.xml><?xml version="1.0" encoding="utf-8"?>
<p:tagLst xmlns:p="http://schemas.openxmlformats.org/presentationml/2006/main">
  <p:tag name="KSO_WM_SLIDE_BACKGROUND_TYPE" val="general"/>
</p:tagLst>
</file>

<file path=ppt/tags/tag244.xml><?xml version="1.0" encoding="utf-8"?>
<p:tagLst xmlns:p="http://schemas.openxmlformats.org/presentationml/2006/main">
  <p:tag name="KSO_WM_SLIDE_BACKGROUND_TYPE" val="general"/>
</p:tagLst>
</file>

<file path=ppt/tags/tag245.xml><?xml version="1.0" encoding="utf-8"?>
<p:tagLst xmlns:p="http://schemas.openxmlformats.org/presentationml/2006/main">
  <p:tag name="KSO_WM_SLIDE_BACKGROUND_TYPE" val="general"/>
</p:tagLst>
</file>

<file path=ppt/tags/tag246.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76f8f10462254f6f8881797f3c492e2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cc8e6bbe1240f7b30dd5aa33163fb4"/>
  <p:tag name="KSO_WM_SLIDE_BACKGROUND_TYPE" val="frame"/>
</p:tagLst>
</file>

<file path=ppt/tags/tag2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SLIDE_BACKGROUND_TYPE" val="frame"/>
</p:tagLst>
</file>

<file path=ppt/tags/tag249.xml><?xml version="1.0" encoding="utf-8"?>
<p:tagLst xmlns:p="http://schemas.openxmlformats.org/presentationml/2006/main">
  <p:tag name="KSO_WM_SLIDE_BACKGROUND_TYPE" val="frame"/>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SLIDE_BACKGROUND_TYPE" val="frame"/>
</p:tagLst>
</file>

<file path=ppt/tags/tag251.xml><?xml version="1.0" encoding="utf-8"?>
<p:tagLst xmlns:p="http://schemas.openxmlformats.org/presentationml/2006/main">
  <p:tag name="KSO_WM_SLIDE_BACKGROUND_TYPE" val="frame"/>
</p:tagLst>
</file>

<file path=ppt/tags/tag252.xml><?xml version="1.0" encoding="utf-8"?>
<p:tagLst xmlns:p="http://schemas.openxmlformats.org/presentationml/2006/main">
  <p:tag name="KSO_WM_SLIDE_BACKGROUND_TYPE" val="frame"/>
</p:tagLst>
</file>

<file path=ppt/tags/tag253.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963cb5ec94ab498e9f9e8337d5e84f0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c4a1e3b97447cf9b7152e6d5c5179c"/>
  <p:tag name="KSO_WM_SLIDE_BACKGROUND_TYPE" val="leftRight"/>
</p:tagLst>
</file>

<file path=ppt/tags/tag2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28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SLIDE_BACKGROUND_TYPE" val="leftRight"/>
</p:tagLst>
</file>

<file path=ppt/tags/tag256.xml><?xml version="1.0" encoding="utf-8"?>
<p:tagLst xmlns:p="http://schemas.openxmlformats.org/presentationml/2006/main">
  <p:tag name="KSO_WM_SLIDE_BACKGROUND_TYPE" val="leftRight"/>
</p:tagLst>
</file>

<file path=ppt/tags/tag257.xml><?xml version="1.0" encoding="utf-8"?>
<p:tagLst xmlns:p="http://schemas.openxmlformats.org/presentationml/2006/main">
  <p:tag name="KSO_WM_SLIDE_BACKGROUND_TYPE" val="leftRight"/>
</p:tagLst>
</file>

<file path=ppt/tags/tag258.xml><?xml version="1.0" encoding="utf-8"?>
<p:tagLst xmlns:p="http://schemas.openxmlformats.org/presentationml/2006/main">
  <p:tag name="KSO_WM_SLIDE_BACKGROUND_TYPE" val="leftRight"/>
</p:tagLst>
</file>

<file path=ppt/tags/tag259.xml><?xml version="1.0" encoding="utf-8"?>
<p:tagLst xmlns:p="http://schemas.openxmlformats.org/presentationml/2006/main">
  <p:tag name="KSO_WM_SLIDE_BACKGROUND_TYPE" val="leftRight"/>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SLIDE_BACKGROUND_TYPE" val="leftRight"/>
</p:tagLst>
</file>

<file path=ppt/tags/tag261.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007db961dfcd4242a4045471f991b0c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a83887a12814146b22bf3b8fd287c2c"/>
  <p:tag name="KSO_WM_SLIDE_BACKGROUND_TYPE" val="topBottom"/>
</p:tagLst>
</file>

<file path=ppt/tags/tag2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28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SLIDE_BACKGROUND_TYPE" val="topBottom"/>
</p:tagLst>
</file>

<file path=ppt/tags/tag264.xml><?xml version="1.0" encoding="utf-8"?>
<p:tagLst xmlns:p="http://schemas.openxmlformats.org/presentationml/2006/main">
  <p:tag name="KSO_WM_SLIDE_BACKGROUND_TYPE" val="topBottom"/>
</p:tagLst>
</file>

<file path=ppt/tags/tag265.xml><?xml version="1.0" encoding="utf-8"?>
<p:tagLst xmlns:p="http://schemas.openxmlformats.org/presentationml/2006/main">
  <p:tag name="KSO_WM_SLIDE_BACKGROUND_TYPE" val="topBottom"/>
</p:tagLst>
</file>

<file path=ppt/tags/tag266.xml><?xml version="1.0" encoding="utf-8"?>
<p:tagLst xmlns:p="http://schemas.openxmlformats.org/presentationml/2006/main">
  <p:tag name="KSO_WM_SLIDE_BACKGROUND_TYPE" val="topBottom"/>
</p:tagLst>
</file>

<file path=ppt/tags/tag267.xml><?xml version="1.0" encoding="utf-8"?>
<p:tagLst xmlns:p="http://schemas.openxmlformats.org/presentationml/2006/main">
  <p:tag name="KSO_WM_SLIDE_BACKGROUND_TYPE" val="topBottom"/>
</p:tagLst>
</file>

<file path=ppt/tags/tag268.xml><?xml version="1.0" encoding="utf-8"?>
<p:tagLst xmlns:p="http://schemas.openxmlformats.org/presentationml/2006/main">
  <p:tag name="KSO_WM_SLIDE_BACKGROUND_TYPE" val="topBottom"/>
</p:tagLst>
</file>

<file path=ppt/tags/tag269.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7368434fbe67438f89a9e78cc1ca58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2e1df574bc34b5fb51e432ce3c4373b"/>
  <p:tag name="KSO_WM_SLIDE_BACKGROUND_TYPE" val="bottomTop"/>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28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SLIDE_BACKGROUND_TYPE" val="bottomTop"/>
</p:tagLst>
</file>

<file path=ppt/tags/tag272.xml><?xml version="1.0" encoding="utf-8"?>
<p:tagLst xmlns:p="http://schemas.openxmlformats.org/presentationml/2006/main">
  <p:tag name="KSO_WM_SLIDE_BACKGROUND_TYPE" val="bottomTop"/>
</p:tagLst>
</file>

<file path=ppt/tags/tag273.xml><?xml version="1.0" encoding="utf-8"?>
<p:tagLst xmlns:p="http://schemas.openxmlformats.org/presentationml/2006/main">
  <p:tag name="KSO_WM_SLIDE_BACKGROUND_TYPE" val="bottomTop"/>
</p:tagLst>
</file>

<file path=ppt/tags/tag274.xml><?xml version="1.0" encoding="utf-8"?>
<p:tagLst xmlns:p="http://schemas.openxmlformats.org/presentationml/2006/main">
  <p:tag name="KSO_WM_SLIDE_BACKGROUND_TYPE" val="bottomTop"/>
</p:tagLst>
</file>

<file path=ppt/tags/tag275.xml><?xml version="1.0" encoding="utf-8"?>
<p:tagLst xmlns:p="http://schemas.openxmlformats.org/presentationml/2006/main">
  <p:tag name="KSO_WM_SLIDE_BACKGROUND_TYPE" val="bottomTop"/>
</p:tagLst>
</file>

<file path=ppt/tags/tag276.xml><?xml version="1.0" encoding="utf-8"?>
<p:tagLst xmlns:p="http://schemas.openxmlformats.org/presentationml/2006/main">
  <p:tag name="KSO_WM_SLIDE_BACKGROUND_TYPE" val="bottomTop"/>
</p:tagLst>
</file>

<file path=ppt/tags/tag277.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97ed20fbe6d643bd96b892ea0f4fa9b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1041d7cd2774f92a0f27d1e081f1964"/>
  <p:tag name="KSO_WM_SLIDE_BACKGROUND_TYPE" val="navigation"/>
</p:tagLst>
</file>

<file path=ppt/tags/tag2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28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SLIDE_BACKGROUND_TYPE" val="navigation"/>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SLIDE_BACKGROUND_TYPE" val="navigation"/>
</p:tagLst>
</file>

<file path=ppt/tags/tag281.xml><?xml version="1.0" encoding="utf-8"?>
<p:tagLst xmlns:p="http://schemas.openxmlformats.org/presentationml/2006/main">
  <p:tag name="KSO_WM_SLIDE_BACKGROUND_TYPE" val="navigation"/>
</p:tagLst>
</file>

<file path=ppt/tags/tag282.xml><?xml version="1.0" encoding="utf-8"?>
<p:tagLst xmlns:p="http://schemas.openxmlformats.org/presentationml/2006/main">
  <p:tag name="KSO_WM_SLIDE_BACKGROUND_TYPE" val="navigation"/>
</p:tagLst>
</file>

<file path=ppt/tags/tag283.xml><?xml version="1.0" encoding="utf-8"?>
<p:tagLst xmlns:p="http://schemas.openxmlformats.org/presentationml/2006/main">
  <p:tag name="KSO_WM_SLIDE_BACKGROUND_TYPE" val="navigation"/>
</p:tagLst>
</file>

<file path=ppt/tags/tag284.xml><?xml version="1.0" encoding="utf-8"?>
<p:tagLst xmlns:p="http://schemas.openxmlformats.org/presentationml/2006/main">
  <p:tag name="KSO_WM_SLIDE_BACKGROUND_TYPE" val="navigation"/>
</p:tagLst>
</file>

<file path=ppt/tags/tag285.xml><?xml version="1.0" encoding="utf-8"?>
<p:tagLst xmlns:p="http://schemas.openxmlformats.org/presentationml/2006/main">
  <p:tag name="KSO_WM_SLIDE_BACKGROUND_TYPE" val="navigation"/>
</p:tagLst>
</file>

<file path=ppt/tags/tag286.xml><?xml version="1.0" encoding="utf-8"?>
<p:tagLst xmlns:p="http://schemas.openxmlformats.org/presentationml/2006/main">
  <p:tag name="KSO_WM_SLIDE_BACKGROUND_TYPE" val="navigation"/>
</p:tagLst>
</file>

<file path=ppt/tags/tag287.xml><?xml version="1.0" encoding="utf-8"?>
<p:tagLst xmlns:p="http://schemas.openxmlformats.org/presentationml/2006/main">
  <p:tag name="KSO_WM_UNIT_SUBTYPE" val="v"/>
  <p:tag name="KSO_WM_TEMPLATE_CATEGORY" val="chip"/>
  <p:tag name="KSO_WM_TEMPLATE_INDEX" val="20220976"/>
  <p:tag name="KSO_WM_UNIT_TYPE" val="i"/>
  <p:tag name="KSO_WM_UNIT_INDEX" val="1"/>
  <p:tag name="KSO_WM_UNIT_ID" val="chip20220976_10*i*1"/>
  <p:tag name="KSO_WM_BEAUTIFY_FLAG" val="#wm#"/>
  <p:tag name="KSO_WM_TAG_VERSION" val="1.0"/>
  <p:tag name="KSO_WM_CHIP_GROUPID" val="618ddf349d7b144ec989f16d"/>
  <p:tag name="KSO_WM_CHIP_XID" val="618e0a8a5268663be886272e"/>
  <p:tag name="KSO_WM_UNIT_DEC_AREA_ID" val="5204f60c3e7a4f8aa855587def23fc8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ae68a695aaa4a4d847d2f465c3d4f69"/>
  <p:tag name="KSO_WM_SLIDE_BACKGROUND_TYPE" val="belt"/>
</p:tagLst>
</file>

<file path=ppt/tags/tag2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28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SLIDE_BACKGROUND_TYPE" val="belt"/>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Lst>
</file>

<file path=ppt/tags/tag291.xml><?xml version="1.0" encoding="utf-8"?>
<p:tagLst xmlns:p="http://schemas.openxmlformats.org/presentationml/2006/main">
  <p:tag name="KSO_WM_SLIDE_BACKGROUND_TYPE" val="belt"/>
</p:tagLst>
</file>

<file path=ppt/tags/tag292.xml><?xml version="1.0" encoding="utf-8"?>
<p:tagLst xmlns:p="http://schemas.openxmlformats.org/presentationml/2006/main">
  <p:tag name="KSO_WM_SLIDE_BACKGROUND_TYPE" val="belt"/>
</p:tagLst>
</file>

<file path=ppt/tags/tag293.xml><?xml version="1.0" encoding="utf-8"?>
<p:tagLst xmlns:p="http://schemas.openxmlformats.org/presentationml/2006/main">
  <p:tag name="KSO_WM_SLIDE_BACKGROUND_TYPE" val="belt"/>
</p:tagLst>
</file>

<file path=ppt/tags/tag294.xml><?xml version="1.0" encoding="utf-8"?>
<p:tagLst xmlns:p="http://schemas.openxmlformats.org/presentationml/2006/main">
  <p:tag name="KSO_WM_TEMPLATE_CATEGORY" val="custom"/>
  <p:tag name="KSO_WM_TEMPLATE_INDEX" val="20220976"/>
</p:tagLst>
</file>

<file path=ppt/tags/tag295.xml><?xml version="1.0" encoding="utf-8"?>
<p:tagLst xmlns:p="http://schemas.openxmlformats.org/presentationml/2006/main">
  <p:tag name="KSO_WM_TEMPLATE_CATEGORY" val="custom"/>
  <p:tag name="KSO_WM_TEMPLATE_INDEX" val="20220976"/>
</p:tagLst>
</file>

<file path=ppt/tags/tag296.xml><?xml version="1.0" encoding="utf-8"?>
<p:tagLst xmlns:p="http://schemas.openxmlformats.org/presentationml/2006/main">
  <p:tag name="KSO_WM_BEAUTIFY_FLAG" val="#wm#"/>
  <p:tag name="KSO_WM_TAG_VERSION" val="1.0"/>
  <p:tag name="KSO_WM_TEMPLATE_CATEGORY" val="custom"/>
  <p:tag name="KSO_WM_TEMPLATE_INDEX" val="20220976"/>
  <p:tag name="KSO_WM_CHIP_COLORING" val="3"/>
</p:tagLst>
</file>

<file path=ppt/tags/tag29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375_1*a*1"/>
  <p:tag name="KSO_WM_TEMPLATE_CATEGORY" val="custom"/>
  <p:tag name="KSO_WM_TEMPLATE_INDEX" val="20204375"/>
  <p:tag name="KSO_WM_UNIT_LAYERLEVEL" val="1"/>
  <p:tag name="KSO_WM_TAG_VERSION" val="1.0"/>
  <p:tag name="KSO_WM_BEAUTIFY_FLAG" val="#wm#"/>
  <p:tag name="KSO_WM_UNIT_PRESET_TEXT" val="个人工作汇报"/>
  <p:tag name="KSO_WM_UNIT_TEXT_FILL_FORE_SCHEMECOLOR_INDEX_BRIGHTNESS" val="0.15"/>
  <p:tag name="KSO_WM_UNIT_TEXT_FILL_FORE_SCHEMECOLOR_INDEX" val="13"/>
  <p:tag name="KSO_WM_UNIT_TEXT_FILL_TYPE" val="1"/>
</p:tagLst>
</file>

<file path=ppt/tags/tag298.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b"/>
  <p:tag name="KSO_WM_UNIT_INDEX" val="2"/>
  <p:tag name="KSO_WM_UNIT_ID" val="custom20204375_1*b*2"/>
  <p:tag name="KSO_WM_TEMPLATE_CATEGORY" val="custom"/>
  <p:tag name="KSO_WM_TEMPLATE_INDEX" val="20204375"/>
  <p:tag name="KSO_WM_UNIT_LAYERLEVEL" val="1"/>
  <p:tag name="KSO_WM_TAG_VERSION" val="1.0"/>
  <p:tag name="KSO_WM_BEAUTIFY_FLAG" val="#wm#"/>
  <p:tag name="KSO_WM_UNIT_PRESET_TEXT" val="汇报人姓名"/>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b"/>
  <p:tag name="KSO_WM_UNIT_INDEX" val="3"/>
  <p:tag name="KSO_WM_UNIT_ID" val="custom20204375_1*b*3"/>
  <p:tag name="KSO_WM_TEMPLATE_CATEGORY" val="custom"/>
  <p:tag name="KSO_WM_TEMPLATE_INDEX" val="20204375"/>
  <p:tag name="KSO_WM_UNIT_LAYERLEVEL" val="1"/>
  <p:tag name="KSO_WM_TAG_VERSION" val="1.0"/>
  <p:tag name="KSO_WM_BEAUTIFY_FLAG" val="#wm#"/>
  <p:tag name="KSO_WM_UNIT_PRESET_TEXT" val="汇报日期"/>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TEMPLATE_THUMBS_INDEX" val="1、4、7、9、12、13、17、20、21、22、23、24、28、33、34"/>
  <p:tag name="KSO_WM_SLIDE_ID" val="custom2020437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375"/>
  <p:tag name="KSO_WM_SLIDE_LAYOUT" val="a_b"/>
  <p:tag name="KSO_WM_SLIDE_LAYOUT_CNT" val="1_3"/>
</p:tagLst>
</file>

<file path=ppt/tags/tag3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3*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3"/>
  <p:tag name="KSO_WM_UNIT_DEC_AREA_ID" val="8a3794c4b6e349188cfeedf5b6c3c579"/>
  <p:tag name="KSO_WM_UNIT_DECORATE_INFO" val="{&quot;ReferentInfo&quot;:{&quot;Id&quot;:&quot;d1a394a27fb4426d839dac8d39cf9a61&quot;,&quot;X&quot;:{&quot;Pos&quot;:1},&quot;Y&quot;:{&quot;Pos&quot;:0}},&quot;DecorateInfoX&quot;:{&quot;Pos&quot;:1,&quot;IsAbs&quot;:true},&quot;DecorateInfoY&quot;:{&quot;Pos&quot;:1,&quot;IsAbs&quot;:true},&quot;DecorateInfoW&quot;:{&quot;IsAbs&quot;:fals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1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3"/>
</p:tagLst>
</file>

<file path=ppt/tags/tag312.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10-16T19:59:39&quot;,&quot;margin&quot;:{&quot;bottom&quot;:0.847000002861023,&quot;left&quot;:1.2699999809265137,&quot;right&quot;:1.2699999809265137,&quot;top&quot;:1.6929999589920044},&quot;type&quot;:0}"/>
  <p:tag name="KSO_WM_SLIDE_RATIO" val="1.777778"/>
  <p:tag name="KSO_WM_SLIDE_BACKGROUND" val="[&quot;general&quot;]"/>
  <p:tag name="KSO_WM_SLIDE_BACKGROUND_TYPE" val="general"/>
  <p:tag name="KSO_WM_SLIDE_BK_DARK_LIGHT" val="2"/>
</p:tagLst>
</file>

<file path=ppt/tags/tag3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3*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3"/>
  <p:tag name="KSO_WM_UNIT_DEC_AREA_ID" val="8a3794c4b6e349188cfeedf5b6c3c579"/>
  <p:tag name="KSO_WM_UNIT_DECORATE_INFO" val="{&quot;ReferentInfo&quot;:{&quot;Id&quot;:&quot;d1a394a27fb4426d839dac8d39cf9a61&quot;,&quot;X&quot;:{&quot;Pos&quot;:1},&quot;Y&quot;:{&quot;Pos&quot;:0}},&quot;DecorateInfoX&quot;:{&quot;Pos&quot;:1,&quot;IsAbs&quot;:true},&quot;DecorateInfoY&quot;:{&quot;Pos&quot;:1,&quot;IsAbs&quot;:true},&quot;DecorateInfoW&quot;:{&quot;IsAbs&quot;:fals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10-16T19:59:39&quot;,&quot;margin&quot;:{&quot;bottom&quot;:0.847000002861023,&quot;left&quot;:1.2699999809265137,&quot;right&quot;:1.2699999809265137,&quot;top&quot;:1.6929999589920044},&quot;type&quot;:0}"/>
  <p:tag name="KSO_WM_SLIDE_RATIO" val="1.777778"/>
  <p:tag name="KSO_WM_SLIDE_BACKGROUND" val="[&quot;general&quot;]"/>
  <p:tag name="KSO_WM_SLIDE_BACKGROUND_TYPE" val="general"/>
  <p:tag name="KSO_WM_SLIDE_BK_DARK_LIGHT" val="2"/>
</p:tagLst>
</file>

<file path=ppt/tags/tag3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3*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3"/>
  <p:tag name="KSO_WM_UNIT_DEC_AREA_ID" val="8a3794c4b6e349188cfeedf5b6c3c579"/>
  <p:tag name="KSO_WM_UNIT_DECORATE_INFO" val="{&quot;ReferentInfo&quot;:{&quot;Id&quot;:&quot;d1a394a27fb4426d839dac8d39cf9a61&quot;,&quot;X&quot;:{&quot;Pos&quot;:1},&quot;Y&quot;:{&quot;Pos&quot;:0}},&quot;DecorateInfoX&quot;:{&quot;Pos&quot;:1,&quot;IsAbs&quot;:true},&quot;DecorateInfoY&quot;:{&quot;Pos&quot;:1,&quot;IsAbs&quot;:true},&quot;DecorateInfoW&quot;:{&quot;IsAbs&quot;:fals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3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7"/>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10-16T19:59:39&quot;,&quot;margin&quot;:{&quot;bottom&quot;:0.847000002861023,&quot;left&quot;:1.2699999809265137,&quot;right&quot;:1.2699999809265137,&quot;top&quot;:1.6929999589920044},&quot;type&quot;:0}"/>
  <p:tag name="KSO_WM_SLIDE_RATIO" val="1.777778"/>
  <p:tag name="KSO_WM_SLIDE_BACKGROUND" val="[&quot;general&quot;]"/>
  <p:tag name="KSO_WM_SLIDE_BACKGROUND_TYPE" val="general"/>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i*3"/>
  <p:tag name="KSO_WM_TEMPLATE_CATEGORY" val="diagram"/>
  <p:tag name="KSO_WM_TEMPLATE_INDEX" val="20216934"/>
  <p:tag name="KSO_WM_UNIT_LAYERLEVEL" val="1"/>
  <p:tag name="KSO_WM_TAG_VERSION" val="1.0"/>
  <p:tag name="KSO_WM_BEAUTIFY_FLAG" val="#wm#"/>
  <p:tag name="KSO_WM_DIAGRAM_GROUP_CODE" val="l1-1"/>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a*1"/>
  <p:tag name="KSO_WM_TEMPLATE_CATEGORY" val="diagram"/>
  <p:tag name="KSO_WM_TEMPLATE_INDEX" val="20216934"/>
  <p:tag name="KSO_WM_UNIT_LAYERLEVEL" val="1"/>
  <p:tag name="KSO_WM_TAG_VERSION" val="1.0"/>
  <p:tag name="KSO_WM_BEAUTIFY_FLAG" val="#wm#"/>
  <p:tag name="KSO_WM_UNIT_ISCONTENTSTITLE" val="0"/>
  <p:tag name="KSO_WM_UNIT_ISNUMDGMTITLE" val="0"/>
  <p:tag name="KSO_WM_UNIT_PRESET_TEXT" val="目 录"/>
  <p:tag name="KSO_WM_UNIT_NOCLEAR" val="0"/>
  <p:tag name="KSO_WM_UNIT_VALUE" val="3"/>
  <p:tag name="KSO_WM_DIAGRAM_GROUP_CODE" val="l1-1"/>
  <p:tag name="KSO_WM_UNIT_TYPE" val="a"/>
  <p:tag name="KSO_WM_UNIT_INDEX" val="1"/>
  <p:tag name="KSO_WM_UNIT_TEXT_FILL_FORE_SCHEMECOLOR_INDEX_BRIGHTNESS" val="0"/>
  <p:tag name="KSO_WM_UNIT_TEXT_FILL_FORE_SCHEMECOLOR_INDEX" val="14"/>
  <p:tag name="KSO_WM_UNIT_TEXT_FILL_TYPE" val="1"/>
  <p:tag name="KSO_WM_UNIT_USESOURCEFORMAT_APPLY"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b*1"/>
  <p:tag name="KSO_WM_TEMPLATE_CATEGORY" val="diagram"/>
  <p:tag name="KSO_WM_TEMPLATE_INDEX" val="20216934"/>
  <p:tag name="KSO_WM_UNIT_LAYERLEVEL" val="1"/>
  <p:tag name="KSO_WM_TAG_VERSION" val="1.0"/>
  <p:tag name="KSO_WM_BEAUTIFY_FLAG" val="#wm#"/>
  <p:tag name="KSO_WM_UNIT_ISCONTENTSTITLE" val="0"/>
  <p:tag name="KSO_WM_UNIT_ISNUMDGMTITLE" val="0"/>
  <p:tag name="KSO_WM_UNIT_PRESET_TEXT" val="CONTENTS"/>
  <p:tag name="KSO_WM_UNIT_NOCLEAR" val="0"/>
  <p:tag name="KSO_WM_UNIT_VALUE" val="7"/>
  <p:tag name="KSO_WM_DIAGRAM_GROUP_CODE" val="l1-1"/>
  <p:tag name="KSO_WM_UNIT_TYPE" val="b"/>
  <p:tag name="KSO_WM_UNIT_INDEX" val="1"/>
  <p:tag name="KSO_WM_UNIT_TEXT_FILL_FORE_SCHEMECOLOR_INDEX_BRIGHTNESS" val="0"/>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i*1_1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1_1"/>
  <p:tag name="KSO_WM_UNIT_TEXT_FILL_FORE_SCHEMECOLOR_INDEX_BRIGHTNESS" val="0"/>
  <p:tag name="KSO_WM_UNIT_TEXT_FILL_FORE_SCHEMECOLOR_INDEX" val="5"/>
  <p:tag name="KSO_WM_UNIT_TEXT_FILL_TYPE" val="1"/>
  <p:tag name="KSO_WM_UNIT_USESOURCEFORMAT_APPLY"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f*1_1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1_1"/>
  <p:tag name="KSO_WM_UNIT_TEXT_FILL_FORE_SCHEMECOLOR_INDEX_BRIGHTNESS" val="0"/>
  <p:tag name="KSO_WM_UNIT_TEXT_FILL_FORE_SCHEMECOLOR_INDEX" val="5"/>
  <p:tag name="KSO_WM_UNIT_TEXT_FILL_TYPE" val="1"/>
  <p:tag name="KSO_WM_UNIT_USESOURCEFORMAT_APPLY"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i*1_2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2_1"/>
  <p:tag name="KSO_WM_UNIT_TEXT_FILL_FORE_SCHEMECOLOR_INDEX_BRIGHTNESS" val="0"/>
  <p:tag name="KSO_WM_UNIT_TEXT_FILL_FORE_SCHEMECOLOR_INDEX" val="5"/>
  <p:tag name="KSO_WM_UNIT_TEXT_FILL_TYPE" val="1"/>
  <p:tag name="KSO_WM_UNIT_USESOURCEFORMAT_APPLY"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f*1_2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2_1"/>
  <p:tag name="KSO_WM_UNIT_TEXT_FILL_FORE_SCHEMECOLOR_INDEX_BRIGHTNESS" val="0"/>
  <p:tag name="KSO_WM_UNIT_TEXT_FILL_FORE_SCHEMECOLOR_INDEX" val="5"/>
  <p:tag name="KSO_WM_UNIT_TEXT_FILL_TYPE" val="1"/>
  <p:tag name="KSO_WM_UNIT_USESOURCEFORMAT_APPLY"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i*1_4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4_1"/>
  <p:tag name="KSO_WM_UNIT_TEXT_FILL_FORE_SCHEMECOLOR_INDEX_BRIGHTNESS" val="0"/>
  <p:tag name="KSO_WM_UNIT_TEXT_FILL_FORE_SCHEMECOLOR_INDEX" val="5"/>
  <p:tag name="KSO_WM_UNIT_TEXT_FILL_TYPE" val="1"/>
  <p:tag name="KSO_WM_UNIT_USESOURCEFORMAT_APPLY"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f*1_4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4_1"/>
  <p:tag name="KSO_WM_UNIT_TEXT_FILL_FORE_SCHEMECOLOR_INDEX_BRIGHTNESS" val="0"/>
  <p:tag name="KSO_WM_UNIT_TEXT_FILL_FORE_SCHEMECOLOR_INDEX" val="5"/>
  <p:tag name="KSO_WM_UNIT_TEXT_FILL_TYPE" val="1"/>
  <p:tag name="KSO_WM_UNIT_USESOURCEFORMAT_APPLY"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i*1_3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3_1"/>
  <p:tag name="KSO_WM_UNIT_TEXT_FILL_FORE_SCHEMECOLOR_INDEX_BRIGHTNESS" val="0"/>
  <p:tag name="KSO_WM_UNIT_TEXT_FILL_FORE_SCHEMECOLOR_INDEX" val="5"/>
  <p:tag name="KSO_WM_UNIT_TEXT_FILL_TYPE" val="1"/>
  <p:tag name="KSO_WM_UNIT_USESOURCEFORMAT_APPLY"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f*1_3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3_1"/>
  <p:tag name="KSO_WM_UNIT_TEXT_FILL_FORE_SCHEMECOLOR_INDEX_BRIGHTNESS" val="0"/>
  <p:tag name="KSO_WM_UNIT_TEXT_FILL_FORE_SCHEMECOLOR_INDEX" val="5"/>
  <p:tag name="KSO_WM_UNIT_TEXT_FILL_TYPE" val="1"/>
  <p:tag name="KSO_WM_UNIT_USESOURCEFORMAT_APPLY"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i*1_5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5_1"/>
  <p:tag name="KSO_WM_UNIT_TEXT_FILL_FORE_SCHEMECOLOR_INDEX_BRIGHTNESS" val="0"/>
  <p:tag name="KSO_WM_UNIT_TEXT_FILL_FORE_SCHEMECOLOR_INDEX" val="5"/>
  <p:tag name="KSO_WM_UNIT_TEXT_FILL_TYPE" val="1"/>
  <p:tag name="KSO_WM_UNIT_USESOURCEFORMAT_APPLY"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f*1_5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5_1"/>
  <p:tag name="KSO_WM_UNIT_TEXT_FILL_FORE_SCHEMECOLOR_INDEX_BRIGHTNESS" val="0"/>
  <p:tag name="KSO_WM_UNIT_TEXT_FILL_FORE_SCHEMECOLOR_INDEX" val="5"/>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i*1_6_1"/>
  <p:tag name="KSO_WM_TEMPLATE_CATEGORY" val="diagram"/>
  <p:tag name="KSO_WM_TEMPLATE_INDEX" val="20216934"/>
  <p:tag name="KSO_WM_UNIT_LAYERLEVEL" val="1_1_1"/>
  <p:tag name="KSO_WM_TAG_VERSION" val="1.0"/>
  <p:tag name="KSO_WM_BEAUTIFY_FLAG" val="#wm#"/>
  <p:tag name="KSO_WM_DIAGRAM_GROUP_CODE" val="l1-1"/>
  <p:tag name="KSO_WM_UNIT_SUBTYPE" val="d"/>
  <p:tag name="KSO_WM_UNIT_TYPE" val="l_h_i"/>
  <p:tag name="KSO_WM_UNIT_INDEX" val="1_6_1"/>
  <p:tag name="KSO_WM_UNIT_TEXT_FILL_FORE_SCHEMECOLOR_INDEX_BRIGHTNESS" val="0"/>
  <p:tag name="KSO_WM_UNIT_TEXT_FILL_FORE_SCHEMECOLOR_INDEX" val="5"/>
  <p:tag name="KSO_WM_UNIT_TEXT_FILL_TYPE" val="1"/>
  <p:tag name="KSO_WM_UNIT_USESOURCEFORMAT_APPLY"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934_4*l_h_f*1_6_1"/>
  <p:tag name="KSO_WM_TEMPLATE_CATEGORY" val="diagram"/>
  <p:tag name="KSO_WM_TEMPLATE_INDEX" val="20216934"/>
  <p:tag name="KSO_WM_UNIT_LAYERLEVEL" val="1_1_1"/>
  <p:tag name="KSO_WM_TAG_VERSION" val="1.0"/>
  <p:tag name="KSO_WM_BEAUTIFY_FLAG" val="#wm#"/>
  <p:tag name="KSO_WM_UNIT_SUBTYPE" val="a"/>
  <p:tag name="KSO_WM_UNIT_PRESET_TEXT" val="单击此处添加正文"/>
  <p:tag name="KSO_WM_UNIT_NOCLEAR" val="0"/>
  <p:tag name="KSO_WM_DIAGRAM_GROUP_CODE" val="l1-1"/>
  <p:tag name="KSO_WM_UNIT_TYPE" val="l_h_f"/>
  <p:tag name="KSO_WM_UNIT_INDEX" val="1_6_1"/>
  <p:tag name="KSO_WM_UNIT_TEXT_FILL_FORE_SCHEMECOLOR_INDEX_BRIGHTNESS" val="0"/>
  <p:tag name="KSO_WM_UNIT_TEXT_FILL_FORE_SCHEMECOLOR_INDEX" val="5"/>
  <p:tag name="KSO_WM_UNIT_TEXT_FILL_TYPE" val="1"/>
  <p:tag name="KSO_WM_UNIT_USESOURCEFORMAT_APPLY" val="1"/>
</p:tagLst>
</file>

<file path=ppt/tags/tag352.xml><?xml version="1.0" encoding="utf-8"?>
<p:tagLst xmlns:p="http://schemas.openxmlformats.org/presentationml/2006/main">
  <p:tag name="KSO_WM_SLIDE_ID" val="diagram20216934_4"/>
  <p:tag name="KSO_WM_TEMPLATE_SUBCATEGORY" val="0"/>
  <p:tag name="KSO_WM_TEMPLATE_MASTER_TYPE" val="0"/>
  <p:tag name="KSO_WM_TEMPLATE_COLOR_TYPE" val="1"/>
  <p:tag name="KSO_WM_SLIDE_TYPE" val="contents"/>
  <p:tag name="KSO_WM_SLIDE_SUBTYPE" val="diag"/>
  <p:tag name="KSO_WM_SLIDE_ITEM_CNT" val="6"/>
  <p:tag name="KSO_WM_SLIDE_INDEX" val="4"/>
  <p:tag name="KSO_WM_DIAGRAM_GROUP_CODE" val="l1-1"/>
  <p:tag name="KSO_WM_SLIDE_DIAGTYPE" val="l"/>
  <p:tag name="KSO_WM_TAG_VERSION" val="1.0"/>
  <p:tag name="KSO_WM_BEAUTIFY_FLAG" val="#wm#"/>
  <p:tag name="KSO_WM_TEMPLATE_CATEGORY" val="diagram"/>
  <p:tag name="KSO_WM_TEMPLATE_INDEX" val="20216934"/>
  <p:tag name="KSO_WM_SLIDE_LAYOUT" val="a_b_l"/>
  <p:tag name="KSO_WM_SLIDE_LAYOUT_CNT" val="1_1_1"/>
  <p:tag name="KSO_WM_SLIDE_BACKGROUND_TYPE" val="general"/>
  <p:tag name="KSO_WM_SLIDE_BK_DARK_LIGHT" val="2"/>
</p:tagLst>
</file>

<file path=ppt/tags/tag35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hip20219838_1*e*1"/>
  <p:tag name="KSO_WM_TEMPLATE_CATEGORY" val="chip"/>
  <p:tag name="KSO_WM_TEMPLATE_INDEX" val="20219838"/>
  <p:tag name="KSO_WM_UNIT_LAYERLEVEL" val="1"/>
  <p:tag name="KSO_WM_TAG_VERSION" val="1.0"/>
  <p:tag name="KSO_WM_BEAUTIFY_FLAG" val="#wm#"/>
  <p:tag name="KSO_WM_UNIT_ISCONTENTSTITLE" val="1"/>
  <p:tag name="KSO_WM_UNIT_ISNUMDGMTITLE" val="0"/>
  <p:tag name="KSO_WM_UNIT_PRESET_TEXT" val="Part.01"/>
  <p:tag name="KSO_WM_UNIT_NOCLEAR" val="0"/>
  <p:tag name="KSO_WM_UNIT_VALUE" val="6"/>
  <p:tag name="KSO_WM_UNIT_TYPE" val="e"/>
  <p:tag name="KSO_WM_UNIT_INDEX" val="1"/>
  <p:tag name="KSO_WM_UNIT_DEFAULT_FONT" val="54;72;2"/>
  <p:tag name="KSO_WM_UNIT_BLOCK" val="0"/>
  <p:tag name="KSO_WM_UNIT_SM_LIMIT_TYPE" val="2"/>
  <p:tag name="KSO_WM_UNIT_DEC_AREA_ID" val="53ab272e8637422a959c62bc011408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 name="KSO_WM_UNIT_TEXT_FILL_FORE_SCHEMECOLOR_INDEX_BRIGHTNESS" val="0.15"/>
  <p:tag name="KSO_WM_UNIT_TEXT_FILL_FORE_SCHEMECOLOR_INDEX" val="13"/>
  <p:tag name="KSO_WM_UNIT_TEXT_FILL_TYPE" val="1"/>
</p:tagLst>
</file>

<file path=ppt/tags/tag354.xml><?xml version="1.0" encoding="utf-8"?>
<p:tagLst xmlns:p="http://schemas.openxmlformats.org/presentationml/2006/main">
  <p:tag name="KSO_WM_UNIT_DEFAULT_FONT" val="36;60;2"/>
  <p:tag name="KSO_WM_UNIT_BLOCK" val="0"/>
  <p:tag name="KSO_WM_UNIT_DEC_AREA_ID" val="90ef028c93424680bb70acbfa4f582b6"/>
  <p:tag name="KSO_WM_UNIT_ISCONTENTSTITLE" val="0"/>
  <p:tag name="KSO_WM_UNIT_ISNUMDGMTITLE" val="0"/>
  <p:tag name="KSO_WM_UNIT_PRESET_TEXT" val="点击此处添加大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2"/>
  <p:tag name="KSO_WM_UNIT_ID" val="chip20219838_1*a*2"/>
  <p:tag name="KSO_WM_TEMPLATE_CATEGORY" val="chip"/>
  <p:tag name="KSO_WM_TEMPLATE_INDEX" val="20219838"/>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Lst>
</file>

<file path=ppt/tags/tag355.xml><?xml version="1.0" encoding="utf-8"?>
<p:tagLst xmlns:p="http://schemas.openxmlformats.org/presentationml/2006/main">
  <p:tag name="KSO_WM_UNIT_BLOCK" val="0"/>
  <p:tag name="KSO_WM_UNIT_DEC_AREA_ID" val="d6f4d8d249534da4b375f0cbf6831dfd"/>
  <p:tag name="KSO_WM_UNIT_HIGHLIGHT" val="0"/>
  <p:tag name="KSO_WM_UNIT_COMPATIBLE" val="0"/>
  <p:tag name="KSO_WM_UNIT_DIAGRAM_ISNUMVISUAL" val="0"/>
  <p:tag name="KSO_WM_UNIT_DIAGRAM_ISREFERUNIT" val="0"/>
  <p:tag name="KSO_WM_UNIT_TYPE" val="i"/>
  <p:tag name="KSO_WM_UNIT_INDEX" val="1"/>
  <p:tag name="KSO_WM_UNIT_ID" val="chip20219838_1*i*1"/>
  <p:tag name="KSO_WM_TEMPLATE_CATEGORY" val="chip"/>
  <p:tag name="KSO_WM_TEMPLATE_INDEX" val="20219838"/>
  <p:tag name="KSO_WM_UNIT_LAYERLEVEL" val="1"/>
  <p:tag name="KSO_WM_TAG_VERSION" val="1.0"/>
  <p:tag name="KSO_WM_BEAUTIFY_FLAG" val="#wm#"/>
  <p:tag name="KSO_WM_UNIT_SM_LIMIT_TYPE" val="3"/>
  <p:tag name="KSO_WM_UNIT_DECORATE_INFO" val="{&quot;ReferentInfo&quot;:{&quot;Id&quot;:&quot;90ef028c93424680bb70acbfa4f582b6&quot;,&quot;X&quot;:{&quot;Pos&quot;:0},&quot;Y&quot;:{&quot;Pos&quot;:0}},&quot;DecorateInfoX&quot;:{&quot;Pos&quot;:0,&quot;IsAbs&quot;:true},&quot;DecorateInfoY&quot;:{&quot;Pos&quot;:2,&quot;IsAbs&quot;:true},&quot;DecorateInfoW&quot;:{&quot;IsAbs&quot;:false},&quot;DecorateInfoH&quot;:{&quot;IsAbs&quot;:true},&quot;whChangeMode&quot;:0}"/>
  <p:tag name="KSO_WM_CHIP_GROUPID" val="61036972c82c9984180eac8d"/>
  <p:tag name="KSO_WM_CHIP_XID" val="61036972c82c9984180eac8e"/>
  <p:tag name="KSO_WM_UNIT_LINE_FORE_SCHEMECOLOR_INDEX_BRIGHTNESS" val="0.15"/>
  <p:tag name="KSO_WM_UNIT_LINE_FORE_SCHEMECOLOR_INDEX" val="13"/>
  <p:tag name="KSO_WM_UNIT_LINE_FILL_TYPE" val="2"/>
</p:tagLst>
</file>

<file path=ppt/tags/tag356.xml><?xml version="1.0" encoding="utf-8"?>
<p:tagLst xmlns:p="http://schemas.openxmlformats.org/presentationml/2006/main">
  <p:tag name="KSO_WM_SLIDE_ID" val="custom2022097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20976"/>
  <p:tag name="KSO_WM_SLIDE_LAYOUT" val="a_e_f"/>
  <p:tag name="KSO_WM_SLIDE_LAYOUT_CNT" val="1_1_1"/>
  <p:tag name="KSO_WM_CHIP_INFOS" val="{&quot;type&quot;:0,&quot;layout_type&quot;:&quot;1_NF_C_3&quot;,&quot;layout_feature&quot;:1,&quot;aspect_ratio&quot;:&quot;16:9&quot;,&quot;same_font_size&quot;:false,&quot;diagram&quot;:{&quot;type&quot;:[],&quot;direction&quot;:0,&quot;isSupportDecBetweenItems&quot;:false},&quot;tags&quot;:{&quot;style&quot;:[&quot;全选&quot;,&quot;商务&quot;,&quot;简约&quot;,&quot;文艺清新&quot;,&quot;中国风&quot;,&quot;卡通&quot;,&quot;欧美风&quot;,&quot;黑板风&quot;,&quot;渐变风&quot;,&quot;党政风&quot;]},&quot;slide_type&quot;:[&quot;sectionTitle&quot;],&quot;useType&quot;:[&quot;ppt&quot;]}"/>
  <p:tag name="KSO_WM_CHIP_FILLPROP" val="[[{&quot;text_align&quot;:&quot;cm&quot;,&quot;text_direction&quot;:&quot;horizontal&quot;,&quot;support_big_font&quot;:false,&quot;picture_toward&quot;:0,&quot;picture_dockside&quot;:[],&quot;fill_id&quot;:&quot;96eefa8a9f884552bce8fe8b1f51256e&quot;,&quot;fill_align&quot;:&quot;cm&quot;,&quot;chip_types&quot;:[&quot;header&quot;,&quot;wordpuzzle&quot;]}]]"/>
  <p:tag name="KSO_WM_CHIP_DECFILLPROP" val="[]"/>
  <p:tag name="KSO_WM_CHIP_XID" val="61309648c37455bdf62aa28e"/>
  <p:tag name="KSO_WM_CHIP_GROUPID" val="61309648c37455bdf62aa28d"/>
  <p:tag name="KSO_WM_SLIDE_LAYOUT_INFO" val="{&quot;id&quot;:&quot;2021-11-19T15:00:17&quot;,&quot;margin&quot;:{&quot;bottom&quot;:6.426745414733887,&quot;left&quot;:5.52097225189209,&quot;right&quot;:5.52097225189209,&quot;top&quot;:6.428473472595215},&quot;type&quot;:0}"/>
  <p:tag name="KSO_WM_SLIDE_BK_DARK_LIGHT" val="2"/>
  <p:tag name="KSO_WM_SLIDE_BACKGROUND_TYPE" val="general"/>
  <p:tag name="KSO_WM_SLIDE_SUPPORT_FEATURE_TYPE" val="0"/>
  <p:tag name="KSO_WM_CHIP_COLORING" val="3"/>
  <p:tag name="KSO_WM_TEMPLATE_ASSEMBLE_XID" val="61974b7dc75558f33bc3a6e7"/>
  <p:tag name="KSO_WM_TEMPLATE_ASSEMBLE_GROUPID" val="618ddf349d7b144ec989f16d"/>
  <p:tag name="KSO_WM_SLIDE_ANIMATION_ID" val="3127450"/>
  <p:tag name="KSO_WM_SLIDE_ANIMATION_TYPE" val="0_9_1"/>
</p:tagLst>
</file>

<file path=ppt/tags/tag3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20_1*i*1"/>
  <p:tag name="KSO_WM_TEMPLATE_CATEGORY" val="diagram"/>
  <p:tag name="KSO_WM_TEMPLATE_INDEX" val="20208720"/>
  <p:tag name="KSO_WM_UNIT_LAYERLEVEL" val="1"/>
  <p:tag name="KSO_WM_TAG_VERSION" val="1.0"/>
  <p:tag name="KSO_WM_BEAUTIFY_FLAG" val="#wm#"/>
  <p:tag name="KSO_WM_UNIT_BLOCK" val="0"/>
  <p:tag name="KSO_WM_UNIT_SM_LIMIT_TYPE" val="2"/>
  <p:tag name="KSO_WM_UNIT_DEC_AREA_ID" val="031f09c4cedb4b11b66eaad01eac555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60656e7d4054ed1e2fb7f9d0"/>
  <p:tag name="KSO_WM_TEMPLATE_ASSEMBLE_GROUPID" val="60656e7d4054ed1e2fb7f9d0"/>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720_1*i*2"/>
  <p:tag name="KSO_WM_TEMPLATE_CATEGORY" val="diagram"/>
  <p:tag name="KSO_WM_TEMPLATE_INDEX" val="20208720"/>
  <p:tag name="KSO_WM_UNIT_LAYERLEVEL" val="1"/>
  <p:tag name="KSO_WM_TAG_VERSION" val="1.0"/>
  <p:tag name="KSO_WM_BEAUTIFY_FLAG" val="#wm#"/>
  <p:tag name="KSO_WM_UNIT_BLOCK" val="0"/>
  <p:tag name="KSO_WM_UNIT_SM_LIMIT_TYPE" val="2"/>
  <p:tag name="KSO_WM_UNIT_DEC_AREA_ID" val="87d16a5fd8004a03af2e09f03448e1b9"/>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ef1707e5bb2a422ac9a2b53"/>
  <p:tag name="KSO_WM_CHIP_XID" val="5ef1707e5bb2a422ac9a2b54"/>
  <p:tag name="KSO_WM_TEMPLATE_ASSEMBLE_XID" val="60656e7d4054ed1e2fb7f9d0"/>
  <p:tag name="KSO_WM_TEMPLATE_ASSEMBLE_GROUPID" val="60656e7d4054ed1e2fb7f9d0"/>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20_1*i*3"/>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20_1*i*4"/>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20_1*i*5"/>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20_1*i*6"/>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20_1*i*7"/>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20_1*i*8"/>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20_1*i*9"/>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20_1*i*10"/>
  <p:tag name="KSO_WM_TEMPLATE_CATEGORY" val="diagram"/>
  <p:tag name="KSO_WM_TEMPLATE_INDEX" val="20208720"/>
  <p:tag name="KSO_WM_UNIT_LAYERLEVEL" val="1"/>
  <p:tag name="KSO_WM_TAG_VERSION" val="1.0"/>
  <p:tag name="KSO_WM_BEAUTIFY_FLAG" val="#wm#"/>
  <p:tag name="KSO_WM_UNIT_BLOCK" val="0"/>
  <p:tag name="KSO_WM_UNIT_SM_LIMIT_TYPE" val="2"/>
  <p:tag name="KSO_WM_UNIT_DEC_AREA_ID" val="18389f40d9bf4270820c1e08e07797b2"/>
  <p:tag name="KSO_WM_UNIT_DECORATE_INFO" val="{&quot;DecorateInfoH&quot;:{&quot;IsAbs&quot;:true},&quot;DecorateInfoW&quot;:{&quot;IsAbs&quot;:true},&quot;DecorateInfoX&quot;:{&quot;IsAbs&quot;:true,&quot;Pos&quot;:1},&quot;DecorateInfoY&quot;:{&quot;IsAbs&quot;:true,&quot;Pos&quot;:1},&quot;ReferentInfo&quot;:{&quot;Id&quot;:&quot;5ab429e13014466a97d9197e6fb2b002&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60656e7d4054ed1e2fb7f9d0"/>
  <p:tag name="KSO_WM_TEMPLATE_ASSEMBLE_GROUPID" val="60656e7d4054ed1e2fb7f9d0"/>
</p:tagLst>
</file>

<file path=ppt/tags/tag37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08720_1*a*1"/>
  <p:tag name="KSO_WM_TEMPLATE_CATEGORY" val="diagram"/>
  <p:tag name="KSO_WM_TEMPLATE_INDEX" val="20208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10c9c18076b413bb7a6d715dcade5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9afc3cf2d9b448b93859e507a47fcfb"/>
  <p:tag name="KSO_WM_UNIT_TEXT_FILL_FORE_SCHEMECOLOR_INDEX_BRIGHTNESS" val="0"/>
  <p:tag name="KSO_WM_UNIT_TEXT_FILL_FORE_SCHEMECOLOR_INDEX" val="13"/>
  <p:tag name="KSO_WM_UNIT_TEXT_FILL_TYPE" val="1"/>
  <p:tag name="KSO_WM_TEMPLATE_ASSEMBLE_XID" val="60656e7d4054ed1e2fb7f9d0"/>
  <p:tag name="KSO_WM_TEMPLATE_ASSEMBLE_GROUPID" val="60656e7d4054ed1e2fb7f9d0"/>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10802_3*q_h_i*1_1_1"/>
  <p:tag name="KSO_WM_TEMPLATE_CATEGORY" val="diagram"/>
  <p:tag name="KSO_WM_TEMPLATE_INDEX" val="20210802"/>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10802_3*q_h_i*1_1_2"/>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7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ID" val="diagram20210802_3*q_h_f*1_1_1"/>
  <p:tag name="KSO_WM_TEMPLATE_CATEGORY" val="diagram"/>
  <p:tag name="KSO_WM_TEMPLATE_INDEX" val="20210802"/>
  <p:tag name="KSO_WM_UNIT_LAYERLEVEL" val="1_1_1"/>
  <p:tag name="KSO_WM_TAG_VERSION" val="1.0"/>
  <p:tag name="KSO_WM_UNIT_TEXT_FILL_FORE_SCHEMECOLOR_INDEX_BRIGHTNESS" val="0"/>
  <p:tag name="KSO_WM_UNIT_TEXT_FILL_FORE_SCHEMECOLOR_INDEX" val="13"/>
  <p:tag name="KSO_WM_UNIT_TEXT_FILL_TYPE" val="1"/>
  <p:tag name="KSO_WM_UNIT_USESOURCEFORMAT_APPLY"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10802_3*q_h_i*1_1_3"/>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10802_3*q_h_i*1_2_1"/>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10802_3*q_h_i*1_2_2"/>
  <p:tag name="KSO_WM_TEMPLATE_CATEGORY" val="diagram"/>
  <p:tag name="KSO_WM_TEMPLATE_INDEX" val="20210802"/>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210802_3*q_h_i*1_2_3"/>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83.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ID" val="diagram20210802_3*q_h_f*1_2_1"/>
  <p:tag name="KSO_WM_TEMPLATE_CATEGORY" val="diagram"/>
  <p:tag name="KSO_WM_TEMPLATE_INDEX" val="20210802"/>
  <p:tag name="KSO_WM_UNIT_LAYERLEVEL" val="1_1_1"/>
  <p:tag name="KSO_WM_TAG_VERSION" val="1.0"/>
  <p:tag name="KSO_WM_UNIT_TEXT_FILL_FORE_SCHEMECOLOR_INDEX_BRIGHTNESS" val="0"/>
  <p:tag name="KSO_WM_UNIT_TEXT_FILL_FORE_SCHEMECOLOR_INDEX" val="13"/>
  <p:tag name="KSO_WM_UNIT_TEXT_FILL_TYPE" val="1"/>
  <p:tag name="KSO_WM_UNIT_USESOURCEFORMAT_APPLY" val="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210802_3*q_h_i*1_4_1"/>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210802_3*q_h_i*1_4_2"/>
  <p:tag name="KSO_WM_TEMPLATE_CATEGORY" val="diagram"/>
  <p:tag name="KSO_WM_TEMPLATE_INDEX" val="20210802"/>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3"/>
  <p:tag name="KSO_WM_UNIT_ID" val="diagram20210802_3*q_h_i*1_4_3"/>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8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ID" val="diagram20210802_3*q_h_f*1_4_1"/>
  <p:tag name="KSO_WM_TEMPLATE_CATEGORY" val="diagram"/>
  <p:tag name="KSO_WM_TEMPLATE_INDEX" val="20210802"/>
  <p:tag name="KSO_WM_UNIT_LAYERLEVEL" val="1_1_1"/>
  <p:tag name="KSO_WM_TAG_VERSION" val="1.0"/>
  <p:tag name="KSO_WM_UNIT_TEXT_FILL_FORE_SCHEMECOLOR_INDEX_BRIGHTNESS" val="0"/>
  <p:tag name="KSO_WM_UNIT_TEXT_FILL_FORE_SCHEMECOLOR_INDEX" val="13"/>
  <p:tag name="KSO_WM_UNIT_TEXT_FILL_TYPE" val="1"/>
  <p:tag name="KSO_WM_UNIT_USESOURCEFORMAT_APPLY"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10802_3*q_h_i*1_3_1"/>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10802_3*q_h_i*1_3_2"/>
  <p:tag name="KSO_WM_TEMPLATE_CATEGORY" val="diagram"/>
  <p:tag name="KSO_WM_TEMPLATE_INDEX" val="20210802"/>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10802_3*q_h_i*1_3_3"/>
  <p:tag name="KSO_WM_TEMPLATE_CATEGORY" val="diagram"/>
  <p:tag name="KSO_WM_TEMPLATE_INDEX" val="202108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9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ID" val="diagram20210802_3*q_h_f*1_3_1"/>
  <p:tag name="KSO_WM_TEMPLATE_CATEGORY" val="diagram"/>
  <p:tag name="KSO_WM_TEMPLATE_INDEX" val="20210802"/>
  <p:tag name="KSO_WM_UNIT_LAYERLEVEL" val="1_1_1"/>
  <p:tag name="KSO_WM_TAG_VERSION" val="1.0"/>
  <p:tag name="KSO_WM_UNIT_TEXT_FILL_FORE_SCHEMECOLOR_INDEX_BRIGHTNESS" val="0"/>
  <p:tag name="KSO_WM_UNIT_TEXT_FILL_FORE_SCHEMECOLOR_INDEX" val="13"/>
  <p:tag name="KSO_WM_UNIT_TEXT_FILL_TYPE" val="1"/>
  <p:tag name="KSO_WM_UNIT_USESOURCEFORMAT_APPLY" val="1"/>
</p:tagLst>
</file>

<file path=ppt/tags/tag392.xml><?xml version="1.0" encoding="utf-8"?>
<p:tagLst xmlns:p="http://schemas.openxmlformats.org/presentationml/2006/main">
  <p:tag name="KSO_WM_SLIDE_ID" val="diagram20208720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720"/>
  <p:tag name="KSO_WM_SLIDE_LAYOUT" val="a_d"/>
  <p:tag name="KSO_WM_SLIDE_LAYOUT_CNT" val="1_1"/>
  <p:tag name="KSO_WM_SLIDE_TYPE" val="text"/>
  <p:tag name="KSO_WM_SLIDE_SUBTYPE" val="picTxt"/>
  <p:tag name="KSO_WM_SLIDE_LAYOUTTYPE" val="topbottom"/>
  <p:tag name="KSO_WM_SLIDE_SIZE" val="937*480"/>
  <p:tag name="KSO_WM_SLIDE_POSITION" val="22*0"/>
  <p:tag name="KSO_WM_SLIDE_RATIO" val="1.777778"/>
  <p:tag name="KSO_WM_SLIDE_BACKGROUND" val="[&quot;general&quot;]"/>
  <p:tag name="KSO_WM_SLIDE_BACKGROUND_TYPE" val="general"/>
  <p:tag name="KSO_WM_SLIDE_BK_DARK_LIGHT" val="2"/>
  <p:tag name="KSO_WM_SLIDE_LAYOUT_INFO" val="{&quot;backgroundInfo&quot;:[{&quot;bottom&quot;:0,&quot;bottomAbs&quot;:false,&quot;left&quot;:0,&quot;leftAbs&quot;:false,&quot;right&quot;:0,&quot;rightAbs&quot;:false,&quot;top&quot;:0,&quot;topAbs&quot;:false,&quot;type&quot;:&quot;general&quot;}],&quot;id&quot;:&quot;2021-04-01T15:01:49&quot;,&quot;maxSize&quot;:{&quot;size1&quot;:22.4},&quot;minSize&quot;:{&quot;size1&quot;:20},&quot;normalSize&quot;:{&quot;size1&quot;:20.00018518518518},&quot;subLayout&quot;:[{&quot;id&quot;:&quot;2021-04-01T15:01:49&quot;,&quot;margin&quot;:{&quot;bottom&quot;:0.02600000612437725,&quot;left&quot;:1.6929999589920044,&quot;right&quot;:8.043000221252441,&quot;top&quot;:1.6929999589920044},&quot;type&quot;:0},{&quot;id&quot;:&quot;2021-04-01T15:01:49&quot;,&quot;margin&quot;:{&quot;bottom&quot;:2.9629998207092285,&quot;left&quot;:3.38700008392334,&quot;right&quot;:3.385999917984009,&quot;top&quot;:2.0899999141693115},&quot;type&quot;:0}],&quot;type&quot;:0}"/>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CHIP_XID" val="5ef1707e5bb2a422ac9a2b54"/>
  <p:tag name="KSO_WM_CHIP_DECFILLPROP" val="[]"/>
  <p:tag name="KSO_WM_SLIDE_CAN_ADD_NAVIGATION" val="1"/>
  <p:tag name="KSO_WM_CHIP_GROUPID" val="5ef1707e5bb2a422ac9a2b53"/>
  <p:tag name="KSO_WM_SLIDE_SUPPORT_FEATURE_TYPE" val="1"/>
  <p:tag name="KSO_WM_TEMPLATE_ASSEMBLE_XID" val="60656e7d4054ed1e2fb7f9d0"/>
  <p:tag name="KSO_WM_TEMPLATE_ASSEMBLE_GROUPID" val="60656e7d4054ed1e2fb7f9d0"/>
</p:tagLst>
</file>

<file path=ppt/tags/tag39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hip20219838_1*e*1"/>
  <p:tag name="KSO_WM_TEMPLATE_CATEGORY" val="chip"/>
  <p:tag name="KSO_WM_TEMPLATE_INDEX" val="20219838"/>
  <p:tag name="KSO_WM_UNIT_LAYERLEVEL" val="1"/>
  <p:tag name="KSO_WM_TAG_VERSION" val="1.0"/>
  <p:tag name="KSO_WM_BEAUTIFY_FLAG" val="#wm#"/>
  <p:tag name="KSO_WM_UNIT_ISCONTENTSTITLE" val="1"/>
  <p:tag name="KSO_WM_UNIT_ISNUMDGMTITLE" val="0"/>
  <p:tag name="KSO_WM_UNIT_PRESET_TEXT" val="Part.01"/>
  <p:tag name="KSO_WM_UNIT_NOCLEAR" val="0"/>
  <p:tag name="KSO_WM_UNIT_VALUE" val="6"/>
  <p:tag name="KSO_WM_UNIT_TYPE" val="e"/>
  <p:tag name="KSO_WM_UNIT_INDEX" val="1"/>
  <p:tag name="KSO_WM_UNIT_DEFAULT_FONT" val="54;72;2"/>
  <p:tag name="KSO_WM_UNIT_BLOCK" val="0"/>
  <p:tag name="KSO_WM_UNIT_SM_LIMIT_TYPE" val="2"/>
  <p:tag name="KSO_WM_UNIT_DEC_AREA_ID" val="53ab272e8637422a959c62bc011408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 name="KSO_WM_UNIT_TEXT_FILL_FORE_SCHEMECOLOR_INDEX_BRIGHTNESS" val="0.15"/>
  <p:tag name="KSO_WM_UNIT_TEXT_FILL_FORE_SCHEMECOLOR_INDEX" val="13"/>
  <p:tag name="KSO_WM_UNIT_TEXT_FILL_TYPE" val="1"/>
</p:tagLst>
</file>

<file path=ppt/tags/tag394.xml><?xml version="1.0" encoding="utf-8"?>
<p:tagLst xmlns:p="http://schemas.openxmlformats.org/presentationml/2006/main">
  <p:tag name="KSO_WM_UNIT_DEFAULT_FONT" val="36;60;2"/>
  <p:tag name="KSO_WM_UNIT_BLOCK" val="0"/>
  <p:tag name="KSO_WM_UNIT_DEC_AREA_ID" val="90ef028c93424680bb70acbfa4f582b6"/>
  <p:tag name="KSO_WM_UNIT_ISCONTENTSTITLE" val="0"/>
  <p:tag name="KSO_WM_UNIT_ISNUMDGMTITLE" val="0"/>
  <p:tag name="KSO_WM_UNIT_PRESET_TEXT" val="点击此处添加大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2"/>
  <p:tag name="KSO_WM_UNIT_ID" val="chip20219838_1*a*2"/>
  <p:tag name="KSO_WM_TEMPLATE_CATEGORY" val="chip"/>
  <p:tag name="KSO_WM_TEMPLATE_INDEX" val="20219838"/>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Lst>
</file>

<file path=ppt/tags/tag395.xml><?xml version="1.0" encoding="utf-8"?>
<p:tagLst xmlns:p="http://schemas.openxmlformats.org/presentationml/2006/main">
  <p:tag name="KSO_WM_UNIT_BLOCK" val="0"/>
  <p:tag name="KSO_WM_UNIT_DEC_AREA_ID" val="d6f4d8d249534da4b375f0cbf6831dfd"/>
  <p:tag name="KSO_WM_UNIT_HIGHLIGHT" val="0"/>
  <p:tag name="KSO_WM_UNIT_COMPATIBLE" val="0"/>
  <p:tag name="KSO_WM_UNIT_DIAGRAM_ISNUMVISUAL" val="0"/>
  <p:tag name="KSO_WM_UNIT_DIAGRAM_ISREFERUNIT" val="0"/>
  <p:tag name="KSO_WM_UNIT_TYPE" val="i"/>
  <p:tag name="KSO_WM_UNIT_INDEX" val="1"/>
  <p:tag name="KSO_WM_UNIT_ID" val="chip20219838_1*i*1"/>
  <p:tag name="KSO_WM_TEMPLATE_CATEGORY" val="chip"/>
  <p:tag name="KSO_WM_TEMPLATE_INDEX" val="20219838"/>
  <p:tag name="KSO_WM_UNIT_LAYERLEVEL" val="1"/>
  <p:tag name="KSO_WM_TAG_VERSION" val="1.0"/>
  <p:tag name="KSO_WM_BEAUTIFY_FLAG" val="#wm#"/>
  <p:tag name="KSO_WM_UNIT_SM_LIMIT_TYPE" val="3"/>
  <p:tag name="KSO_WM_UNIT_DECORATE_INFO" val="{&quot;ReferentInfo&quot;:{&quot;Id&quot;:&quot;90ef028c93424680bb70acbfa4f582b6&quot;,&quot;X&quot;:{&quot;Pos&quot;:0},&quot;Y&quot;:{&quot;Pos&quot;:0}},&quot;DecorateInfoX&quot;:{&quot;Pos&quot;:0,&quot;IsAbs&quot;:true},&quot;DecorateInfoY&quot;:{&quot;Pos&quot;:2,&quot;IsAbs&quot;:true},&quot;DecorateInfoW&quot;:{&quot;IsAbs&quot;:false},&quot;DecorateInfoH&quot;:{&quot;IsAbs&quot;:true},&quot;whChangeMode&quot;:0}"/>
  <p:tag name="KSO_WM_CHIP_GROUPID" val="61036972c82c9984180eac8d"/>
  <p:tag name="KSO_WM_CHIP_XID" val="61036972c82c9984180eac8e"/>
  <p:tag name="KSO_WM_UNIT_LINE_FORE_SCHEMECOLOR_INDEX_BRIGHTNESS" val="0.15"/>
  <p:tag name="KSO_WM_UNIT_LINE_FORE_SCHEMECOLOR_INDEX" val="13"/>
  <p:tag name="KSO_WM_UNIT_LINE_FILL_TYPE" val="2"/>
</p:tagLst>
</file>

<file path=ppt/tags/tag396.xml><?xml version="1.0" encoding="utf-8"?>
<p:tagLst xmlns:p="http://schemas.openxmlformats.org/presentationml/2006/main">
  <p:tag name="KSO_WM_SLIDE_ID" val="custom2022097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20976"/>
  <p:tag name="KSO_WM_SLIDE_LAYOUT" val="a_e_f"/>
  <p:tag name="KSO_WM_SLIDE_LAYOUT_CNT" val="1_1_1"/>
  <p:tag name="KSO_WM_CHIP_INFOS" val="{&quot;type&quot;:0,&quot;layout_type&quot;:&quot;1_NF_C_3&quot;,&quot;layout_feature&quot;:1,&quot;aspect_ratio&quot;:&quot;16:9&quot;,&quot;same_font_size&quot;:false,&quot;diagram&quot;:{&quot;type&quot;:[],&quot;direction&quot;:0,&quot;isSupportDecBetweenItems&quot;:false},&quot;tags&quot;:{&quot;style&quot;:[&quot;全选&quot;,&quot;商务&quot;,&quot;简约&quot;,&quot;文艺清新&quot;,&quot;中国风&quot;,&quot;卡通&quot;,&quot;欧美风&quot;,&quot;黑板风&quot;,&quot;渐变风&quot;,&quot;党政风&quot;]},&quot;slide_type&quot;:[&quot;sectionTitle&quot;],&quot;useType&quot;:[&quot;ppt&quot;]}"/>
  <p:tag name="KSO_WM_CHIP_FILLPROP" val="[[{&quot;text_align&quot;:&quot;cm&quot;,&quot;text_direction&quot;:&quot;horizontal&quot;,&quot;support_big_font&quot;:false,&quot;picture_toward&quot;:0,&quot;picture_dockside&quot;:[],&quot;fill_id&quot;:&quot;96eefa8a9f884552bce8fe8b1f51256e&quot;,&quot;fill_align&quot;:&quot;cm&quot;,&quot;chip_types&quot;:[&quot;header&quot;,&quot;wordpuzzle&quot;]}]]"/>
  <p:tag name="KSO_WM_CHIP_DECFILLPROP" val="[]"/>
  <p:tag name="KSO_WM_CHIP_XID" val="61309648c37455bdf62aa28e"/>
  <p:tag name="KSO_WM_CHIP_GROUPID" val="61309648c37455bdf62aa28d"/>
  <p:tag name="KSO_WM_SLIDE_LAYOUT_INFO" val="{&quot;id&quot;:&quot;2021-11-19T15:00:17&quot;,&quot;margin&quot;:{&quot;bottom&quot;:6.426745414733887,&quot;left&quot;:5.52097225189209,&quot;right&quot;:5.52097225189209,&quot;top&quot;:6.428473472595215},&quot;type&quot;:0}"/>
  <p:tag name="KSO_WM_SLIDE_BK_DARK_LIGHT" val="2"/>
  <p:tag name="KSO_WM_SLIDE_BACKGROUND_TYPE" val="general"/>
  <p:tag name="KSO_WM_SLIDE_SUPPORT_FEATURE_TYPE" val="0"/>
  <p:tag name="KSO_WM_CHIP_COLORING" val="3"/>
  <p:tag name="KSO_WM_TEMPLATE_ASSEMBLE_XID" val="61974b7dc75558f33bc3a6e7"/>
  <p:tag name="KSO_WM_TEMPLATE_ASSEMBLE_GROUPID" val="618ddf349d7b144ec989f16d"/>
  <p:tag name="KSO_WM_SLIDE_ANIMATION_ID" val="3127899"/>
  <p:tag name="KSO_WM_SLIDE_ANIMATION_TYPE" val="0_8_1_3"/>
</p:tagLst>
</file>

<file path=ppt/tags/tag3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20_1*i*1"/>
  <p:tag name="KSO_WM_TEMPLATE_CATEGORY" val="diagram"/>
  <p:tag name="KSO_WM_TEMPLATE_INDEX" val="20208720"/>
  <p:tag name="KSO_WM_UNIT_LAYERLEVEL" val="1"/>
  <p:tag name="KSO_WM_TAG_VERSION" val="1.0"/>
  <p:tag name="KSO_WM_BEAUTIFY_FLAG" val="#wm#"/>
  <p:tag name="KSO_WM_UNIT_BLOCK" val="0"/>
  <p:tag name="KSO_WM_UNIT_SM_LIMIT_TYPE" val="2"/>
  <p:tag name="KSO_WM_UNIT_DEC_AREA_ID" val="031f09c4cedb4b11b66eaad01eac555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60656e7d4054ed1e2fb7f9d0"/>
  <p:tag name="KSO_WM_TEMPLATE_ASSEMBLE_GROUPID" val="60656e7d4054ed1e2fb7f9d0"/>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720_1*i*2"/>
  <p:tag name="KSO_WM_TEMPLATE_CATEGORY" val="diagram"/>
  <p:tag name="KSO_WM_TEMPLATE_INDEX" val="20208720"/>
  <p:tag name="KSO_WM_UNIT_LAYERLEVEL" val="1"/>
  <p:tag name="KSO_WM_TAG_VERSION" val="1.0"/>
  <p:tag name="KSO_WM_BEAUTIFY_FLAG" val="#wm#"/>
  <p:tag name="KSO_WM_UNIT_BLOCK" val="0"/>
  <p:tag name="KSO_WM_UNIT_SM_LIMIT_TYPE" val="2"/>
  <p:tag name="KSO_WM_UNIT_DEC_AREA_ID" val="87d16a5fd8004a03af2e09f03448e1b9"/>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ef1707e5bb2a422ac9a2b53"/>
  <p:tag name="KSO_WM_CHIP_XID" val="5ef1707e5bb2a422ac9a2b54"/>
  <p:tag name="KSO_WM_TEMPLATE_ASSEMBLE_XID" val="60656e7d4054ed1e2fb7f9d0"/>
  <p:tag name="KSO_WM_TEMPLATE_ASSEMBLE_GROUPID" val="60656e7d4054ed1e2fb7f9d0"/>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20_1*i*3"/>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20_1*i*4"/>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20_1*i*5"/>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20_1*i*6"/>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20_1*i*7"/>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20_1*i*8"/>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20_1*i*9"/>
  <p:tag name="KSO_WM_TEMPLATE_CATEGORY" val="diagram"/>
  <p:tag name="KSO_WM_TEMPLATE_INDEX" val="20208720"/>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d0"/>
  <p:tag name="KSO_WM_TEMPLATE_ASSEMBLE_GROUPID" val="60656e7d4054ed1e2fb7f9d0"/>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20_1*i*10"/>
  <p:tag name="KSO_WM_TEMPLATE_CATEGORY" val="diagram"/>
  <p:tag name="KSO_WM_TEMPLATE_INDEX" val="20208720"/>
  <p:tag name="KSO_WM_UNIT_LAYERLEVEL" val="1"/>
  <p:tag name="KSO_WM_TAG_VERSION" val="1.0"/>
  <p:tag name="KSO_WM_BEAUTIFY_FLAG" val="#wm#"/>
  <p:tag name="KSO_WM_UNIT_BLOCK" val="0"/>
  <p:tag name="KSO_WM_UNIT_SM_LIMIT_TYPE" val="2"/>
  <p:tag name="KSO_WM_UNIT_DEC_AREA_ID" val="18389f40d9bf4270820c1e08e07797b2"/>
  <p:tag name="KSO_WM_UNIT_DECORATE_INFO" val="{&quot;DecorateInfoH&quot;:{&quot;IsAbs&quot;:true},&quot;DecorateInfoW&quot;:{&quot;IsAbs&quot;:true},&quot;DecorateInfoX&quot;:{&quot;IsAbs&quot;:true,&quot;Pos&quot;:1},&quot;DecorateInfoY&quot;:{&quot;IsAbs&quot;:true,&quot;Pos&quot;:1},&quot;ReferentInfo&quot;:{&quot;Id&quot;:&quot;5ab429e13014466a97d9197e6fb2b002&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60656e7d4054ed1e2fb7f9d0"/>
  <p:tag name="KSO_WM_TEMPLATE_ASSEMBLE_GROUPID" val="60656e7d4054ed1e2fb7f9d0"/>
</p:tagLst>
</file>

<file path=ppt/tags/tag41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08720_1*a*1"/>
  <p:tag name="KSO_WM_TEMPLATE_CATEGORY" val="diagram"/>
  <p:tag name="KSO_WM_TEMPLATE_INDEX" val="20208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10c9c18076b413bb7a6d715dcade5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9afc3cf2d9b448b93859e507a47fcfb"/>
  <p:tag name="KSO_WM_UNIT_TEXT_FILL_FORE_SCHEMECOLOR_INDEX_BRIGHTNESS" val="0"/>
  <p:tag name="KSO_WM_UNIT_TEXT_FILL_FORE_SCHEMECOLOR_INDEX" val="13"/>
  <p:tag name="KSO_WM_UNIT_TEXT_FILL_TYPE" val="1"/>
  <p:tag name="KSO_WM_TEMPLATE_ASSEMBLE_XID" val="60656e7d4054ed1e2fb7f9d0"/>
  <p:tag name="KSO_WM_TEMPLATE_ASSEMBLE_GROUPID" val="60656e7d4054ed1e2fb7f9d0"/>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3_2*l_h_i*1_1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3_2*l_h_i*1_1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4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3_2*l_h_f*1_1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 name="KSO_WM_UNIT_USESOURCEFORMAT_APPLY"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3_2*l_h_i*1_1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3_2*l_h_i*1_2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3_2*l_h_i*1_2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42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3_2*l_h_f*1_2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 name="KSO_WM_UNIT_USESOURCEFORMAT_APPLY" val="1"/>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3_2*l_h_i*1_2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 name="KSO_WM_UNIT_USESOURCEFORMAT_APPLY"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63_2*l_h_i*1_3_1"/>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63_2*l_h_i*1_3_3"/>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9"/>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42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63_2*l_h_f*1_3_1"/>
  <p:tag name="KSO_WM_TEMPLATE_CATEGORY" val="diagram"/>
  <p:tag name="KSO_WM_TEMPLATE_INDEX" val="20219463"/>
  <p:tag name="KSO_WM_UNIT_LAYERLEVEL" val="1_1_1"/>
  <p:tag name="KSO_WM_TAG_VERSION" val="1.0"/>
  <p:tag name="KSO_WM_BEAUTIFY_FLAG" val="#wm#"/>
  <p:tag name="KSO_WM_UNIT_PRESET_TEXT" val="在此输入你阐述观点。"/>
  <p:tag name="KSO_WM_CHIP_GROUPID" val="60bed63f4737e0f4c1ebe8d0"/>
  <p:tag name="KSO_WM_CHIP_XID" val="60bed63f4737e0f4c1ebe8d1"/>
  <p:tag name="KSO_WM_ASSEMBLE_CHIP_INDEX" val="435b901b251c448fa9e80cdf3b7a8120"/>
  <p:tag name="KSO_WM_UNIT_VALUE" val="10"/>
  <p:tag name="KSO_WM_UNIT_TEXT_FILL_FORE_SCHEMECOLOR_INDEX_BRIGHTNESS" val="0"/>
  <p:tag name="KSO_WM_UNIT_TEXT_FILL_FORE_SCHEMECOLOR_INDEX" val="14"/>
  <p:tag name="KSO_WM_UNIT_TEXT_FILL_TYPE" val="1"/>
  <p:tag name="KSO_WM_UNIT_USESOURCEFORMAT_APPLY" val="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63_2*l_h_i*1_3_2"/>
  <p:tag name="KSO_WM_TEMPLATE_CATEGORY" val="diagram"/>
  <p:tag name="KSO_WM_TEMPLATE_INDEX" val="20219463"/>
  <p:tag name="KSO_WM_UNIT_LAYERLEVEL" val="1_1_1"/>
  <p:tag name="KSO_WM_TAG_VERSION" val="1.0"/>
  <p:tag name="KSO_WM_BEAUTIFY_FLAG" val="#wm#"/>
  <p:tag name="KSO_WM_CHIP_GROUPID" val="60bed63f4737e0f4c1ebe8d0"/>
  <p:tag name="KSO_WM_CHIP_XID" val="60bed63f4737e0f4c1ebe8d1"/>
  <p:tag name="KSO_WM_ASSEMBLE_CHIP_INDEX" val="435b901b251c448fa9e80cdf3b7a8120"/>
  <p:tag name="KSO_WM_UNIT_VALUE" val="1"/>
  <p:tag name="KSO_WM_UNIT_TEXT_FILL_FORE_SCHEMECOLOR_INDEX_BRIGHTNESS" val="0.15"/>
  <p:tag name="KSO_WM_UNIT_TEXT_FILL_FORE_SCHEMECOLOR_INDEX" val="13"/>
  <p:tag name="KSO_WM_UNIT_TEXT_FILL_TYPE" val="1"/>
  <p:tag name="KSO_WM_UNIT_USESOURCEFORMAT_APPLY" val="1"/>
</p:tagLst>
</file>

<file path=ppt/tags/tag428.xml><?xml version="1.0" encoding="utf-8"?>
<p:tagLst xmlns:p="http://schemas.openxmlformats.org/presentationml/2006/main">
  <p:tag name="KSO_WM_SLIDE_ID" val="diagram20208720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720"/>
  <p:tag name="KSO_WM_SLIDE_LAYOUT" val="a_d"/>
  <p:tag name="KSO_WM_SLIDE_LAYOUT_CNT" val="1_1"/>
  <p:tag name="KSO_WM_SLIDE_TYPE" val="text"/>
  <p:tag name="KSO_WM_SLIDE_SUBTYPE" val="picTxt"/>
  <p:tag name="KSO_WM_SLIDE_LAYOUTTYPE" val="topbottom"/>
  <p:tag name="KSO_WM_SLIDE_SIZE" val="937*480"/>
  <p:tag name="KSO_WM_SLIDE_POSITION" val="22*0"/>
  <p:tag name="KSO_WM_SLIDE_RATIO" val="1.777778"/>
  <p:tag name="KSO_WM_SLIDE_BACKGROUND" val="[&quot;general&quot;]"/>
  <p:tag name="KSO_WM_SLIDE_BACKGROUND_TYPE" val="general"/>
  <p:tag name="KSO_WM_SLIDE_BK_DARK_LIGHT" val="2"/>
  <p:tag name="KSO_WM_SLIDE_LAYOUT_INFO" val="{&quot;backgroundInfo&quot;:[{&quot;bottom&quot;:0,&quot;bottomAbs&quot;:false,&quot;left&quot;:0,&quot;leftAbs&quot;:false,&quot;right&quot;:0,&quot;rightAbs&quot;:false,&quot;top&quot;:0,&quot;topAbs&quot;:false,&quot;type&quot;:&quot;general&quot;}],&quot;id&quot;:&quot;2021-04-01T15:01:49&quot;,&quot;maxSize&quot;:{&quot;size1&quot;:22.4},&quot;minSize&quot;:{&quot;size1&quot;:20},&quot;normalSize&quot;:{&quot;size1&quot;:20.00018518518518},&quot;subLayout&quot;:[{&quot;id&quot;:&quot;2021-04-01T15:01:49&quot;,&quot;margin&quot;:{&quot;bottom&quot;:0.02600000612437725,&quot;left&quot;:1.6929999589920044,&quot;right&quot;:8.043000221252441,&quot;top&quot;:1.6929999589920044},&quot;type&quot;:0},{&quot;id&quot;:&quot;2021-04-01T15:01:49&quot;,&quot;margin&quot;:{&quot;bottom&quot;:2.9629998207092285,&quot;left&quot;:3.38700008392334,&quot;right&quot;:3.385999917984009,&quot;top&quot;:2.0899999141693115},&quot;type&quot;:0}],&quot;type&quot;:0}"/>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CHIP_XID" val="5ef1707e5bb2a422ac9a2b54"/>
  <p:tag name="KSO_WM_CHIP_DECFILLPROP" val="[]"/>
  <p:tag name="KSO_WM_SLIDE_CAN_ADD_NAVIGATION" val="1"/>
  <p:tag name="KSO_WM_CHIP_GROUPID" val="5ef1707e5bb2a422ac9a2b53"/>
  <p:tag name="KSO_WM_SLIDE_SUPPORT_FEATURE_TYPE" val="1"/>
  <p:tag name="KSO_WM_TEMPLATE_ASSEMBLE_XID" val="60656e7d4054ed1e2fb7f9d0"/>
  <p:tag name="KSO_WM_TEMPLATE_ASSEMBLE_GROUPID" val="60656e7d4054ed1e2fb7f9d0"/>
</p:tagLst>
</file>

<file path=ppt/tags/tag4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3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39.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41.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42.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443.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4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4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20},&quot;minSize&quot;:{&quot;size1&quot;:11.2},&quot;normalSize&quot;:{&quot;size1&quot;:11.2},&quot;subLayout&quot;:[{&quot;id&quot;:&quot;2023-10-16T19:59:40&quot;,&quot;margin&quot;:{&quot;bottom&quot;:0.025999998673796654,&quot;left&quot;:1.2699999809265137,&quot;right&quot;:1.2699999809265137,&quot;top&quot;:0.4230000376701355},&quot;type&quot;:0},{&quot;id&quot;:&quot;2023-10-16T19:59:40&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5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56.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57.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58.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59.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46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6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39&quot;,&quot;maxSize&quot;:{&quot;size1&quot;:20},&quot;minSize&quot;:{&quot;size1&quot;:11.2},&quot;normalSize&quot;:{&quot;size1&quot;:11.2},&quot;subLayout&quot;:[{&quot;id&quot;:&quot;2023-10-16T19:59:39&quot;,&quot;margin&quot;:{&quot;bottom&quot;:0.025999998673796654,&quot;left&quot;:1.2699999809265137,&quot;right&quot;:1.2699999809265137,&quot;top&quot;:0.4230000376701355},&quot;type&quot;:0},{&quot;id&quot;:&quot;2023-10-16T19:59:39&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7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7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47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39&quot;,&quot;maxSize&quot;:{&quot;size1&quot;:20},&quot;minSize&quot;:{&quot;size1&quot;:11.2},&quot;normalSize&quot;:{&quot;size1&quot;:11.2},&quot;subLayout&quot;:[{&quot;id&quot;:&quot;2023-10-16T19:59:39&quot;,&quot;margin&quot;:{&quot;bottom&quot;:0.025999998673796654,&quot;left&quot;:1.2699999809265137,&quot;right&quot;:1.2699999809265137,&quot;top&quot;:0.4230000376701355},&quot;type&quot;:0},{&quot;id&quot;:&quot;2023-10-16T19:59:39&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8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8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48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39&quot;,&quot;maxSize&quot;:{&quot;size1&quot;:20},&quot;minSize&quot;:{&quot;size1&quot;:11.2},&quot;normalSize&quot;:{&quot;size1&quot;:11.2},&quot;subLayout&quot;:[{&quot;id&quot;:&quot;2023-10-16T19:59:39&quot;,&quot;margin&quot;:{&quot;bottom&quot;:0.025999998673796654,&quot;left&quot;:1.2699999809265137,&quot;right&quot;:1.2699999809265137,&quot;top&quot;:0.4230000376701355},&quot;type&quot;:0},{&quot;id&quot;:&quot;2023-10-16T19:59:39&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8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hip20219838_1*e*1"/>
  <p:tag name="KSO_WM_TEMPLATE_CATEGORY" val="chip"/>
  <p:tag name="KSO_WM_TEMPLATE_INDEX" val="20219838"/>
  <p:tag name="KSO_WM_UNIT_LAYERLEVEL" val="1"/>
  <p:tag name="KSO_WM_TAG_VERSION" val="1.0"/>
  <p:tag name="KSO_WM_BEAUTIFY_FLAG" val="#wm#"/>
  <p:tag name="KSO_WM_UNIT_ISCONTENTSTITLE" val="1"/>
  <p:tag name="KSO_WM_UNIT_ISNUMDGMTITLE" val="0"/>
  <p:tag name="KSO_WM_UNIT_PRESET_TEXT" val="Part.01"/>
  <p:tag name="KSO_WM_UNIT_NOCLEAR" val="0"/>
  <p:tag name="KSO_WM_UNIT_VALUE" val="6"/>
  <p:tag name="KSO_WM_UNIT_TYPE" val="e"/>
  <p:tag name="KSO_WM_UNIT_INDEX" val="1"/>
  <p:tag name="KSO_WM_UNIT_DEFAULT_FONT" val="54;72;2"/>
  <p:tag name="KSO_WM_UNIT_BLOCK" val="0"/>
  <p:tag name="KSO_WM_UNIT_SM_LIMIT_TYPE" val="2"/>
  <p:tag name="KSO_WM_UNIT_DEC_AREA_ID" val="53ab272e8637422a959c62bc011408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 name="KSO_WM_UNIT_TEXT_FILL_FORE_SCHEMECOLOR_INDEX_BRIGHTNESS" val="0.15"/>
  <p:tag name="KSO_WM_UNIT_TEXT_FILL_FORE_SCHEMECOLOR_INDEX" val="13"/>
  <p:tag name="KSO_WM_UNIT_TEXT_FILL_TYPE" val="1"/>
</p:tagLst>
</file>

<file path=ppt/tags/tag488.xml><?xml version="1.0" encoding="utf-8"?>
<p:tagLst xmlns:p="http://schemas.openxmlformats.org/presentationml/2006/main">
  <p:tag name="KSO_WM_UNIT_DEFAULT_FONT" val="36;60;2"/>
  <p:tag name="KSO_WM_UNIT_BLOCK" val="0"/>
  <p:tag name="KSO_WM_UNIT_DEC_AREA_ID" val="90ef028c93424680bb70acbfa4f582b6"/>
  <p:tag name="KSO_WM_UNIT_ISCONTENTSTITLE" val="0"/>
  <p:tag name="KSO_WM_UNIT_ISNUMDGMTITLE" val="0"/>
  <p:tag name="KSO_WM_UNIT_PRESET_TEXT" val="点击此处添加大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2"/>
  <p:tag name="KSO_WM_UNIT_ID" val="chip20219838_1*a*2"/>
  <p:tag name="KSO_WM_TEMPLATE_CATEGORY" val="chip"/>
  <p:tag name="KSO_WM_TEMPLATE_INDEX" val="20219838"/>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Lst>
</file>

<file path=ppt/tags/tag489.xml><?xml version="1.0" encoding="utf-8"?>
<p:tagLst xmlns:p="http://schemas.openxmlformats.org/presentationml/2006/main">
  <p:tag name="KSO_WM_UNIT_BLOCK" val="0"/>
  <p:tag name="KSO_WM_UNIT_DEC_AREA_ID" val="d6f4d8d249534da4b375f0cbf6831dfd"/>
  <p:tag name="KSO_WM_UNIT_HIGHLIGHT" val="0"/>
  <p:tag name="KSO_WM_UNIT_COMPATIBLE" val="0"/>
  <p:tag name="KSO_WM_UNIT_DIAGRAM_ISNUMVISUAL" val="0"/>
  <p:tag name="KSO_WM_UNIT_DIAGRAM_ISREFERUNIT" val="0"/>
  <p:tag name="KSO_WM_UNIT_TYPE" val="i"/>
  <p:tag name="KSO_WM_UNIT_INDEX" val="1"/>
  <p:tag name="KSO_WM_UNIT_ID" val="chip20219838_1*i*1"/>
  <p:tag name="KSO_WM_TEMPLATE_CATEGORY" val="chip"/>
  <p:tag name="KSO_WM_TEMPLATE_INDEX" val="20219838"/>
  <p:tag name="KSO_WM_UNIT_LAYERLEVEL" val="1"/>
  <p:tag name="KSO_WM_TAG_VERSION" val="1.0"/>
  <p:tag name="KSO_WM_BEAUTIFY_FLAG" val="#wm#"/>
  <p:tag name="KSO_WM_UNIT_SM_LIMIT_TYPE" val="3"/>
  <p:tag name="KSO_WM_UNIT_DECORATE_INFO" val="{&quot;ReferentInfo&quot;:{&quot;Id&quot;:&quot;90ef028c93424680bb70acbfa4f582b6&quot;,&quot;X&quot;:{&quot;Pos&quot;:0},&quot;Y&quot;:{&quot;Pos&quot;:0}},&quot;DecorateInfoX&quot;:{&quot;Pos&quot;:0,&quot;IsAbs&quot;:true},&quot;DecorateInfoY&quot;:{&quot;Pos&quot;:2,&quot;IsAbs&quot;:true},&quot;DecorateInfoW&quot;:{&quot;IsAbs&quot;:false},&quot;DecorateInfoH&quot;:{&quot;IsAbs&quot;:true},&quot;whChangeMode&quot;:0}"/>
  <p:tag name="KSO_WM_CHIP_GROUPID" val="61036972c82c9984180eac8d"/>
  <p:tag name="KSO_WM_CHIP_XID" val="61036972c82c9984180eac8e"/>
  <p:tag name="KSO_WM_UNIT_LINE_FORE_SCHEMECOLOR_INDEX_BRIGHTNESS" val="0.15"/>
  <p:tag name="KSO_WM_UNIT_LINE_FORE_SCHEMECOLOR_INDEX" val="13"/>
  <p:tag name="KSO_WM_UNIT_LINE_FILL_TYPE"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SLIDE_ID" val="custom2022097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20976"/>
  <p:tag name="KSO_WM_SLIDE_LAYOUT" val="a_e_f"/>
  <p:tag name="KSO_WM_SLIDE_LAYOUT_CNT" val="1_1_1"/>
  <p:tag name="KSO_WM_CHIP_INFOS" val="{&quot;type&quot;:0,&quot;layout_type&quot;:&quot;1_NF_C_3&quot;,&quot;layout_feature&quot;:1,&quot;aspect_ratio&quot;:&quot;16:9&quot;,&quot;same_font_size&quot;:false,&quot;diagram&quot;:{&quot;type&quot;:[],&quot;direction&quot;:0,&quot;isSupportDecBetweenItems&quot;:false},&quot;tags&quot;:{&quot;style&quot;:[&quot;全选&quot;,&quot;商务&quot;,&quot;简约&quot;,&quot;文艺清新&quot;,&quot;中国风&quot;,&quot;卡通&quot;,&quot;欧美风&quot;,&quot;黑板风&quot;,&quot;渐变风&quot;,&quot;党政风&quot;]},&quot;slide_type&quot;:[&quot;sectionTitle&quot;],&quot;useType&quot;:[&quot;ppt&quot;]}"/>
  <p:tag name="KSO_WM_CHIP_FILLPROP" val="[[{&quot;text_align&quot;:&quot;cm&quot;,&quot;text_direction&quot;:&quot;horizontal&quot;,&quot;support_big_font&quot;:false,&quot;picture_toward&quot;:0,&quot;picture_dockside&quot;:[],&quot;fill_id&quot;:&quot;96eefa8a9f884552bce8fe8b1f51256e&quot;,&quot;fill_align&quot;:&quot;cm&quot;,&quot;chip_types&quot;:[&quot;header&quot;,&quot;wordpuzzle&quot;]}]]"/>
  <p:tag name="KSO_WM_CHIP_DECFILLPROP" val="[]"/>
  <p:tag name="KSO_WM_CHIP_XID" val="61309648c37455bdf62aa28e"/>
  <p:tag name="KSO_WM_CHIP_GROUPID" val="61309648c37455bdf62aa28d"/>
  <p:tag name="KSO_WM_SLIDE_LAYOUT_INFO" val="{&quot;id&quot;:&quot;2021-11-19T15:00:17&quot;,&quot;margin&quot;:{&quot;bottom&quot;:6.426745414733887,&quot;left&quot;:5.52097225189209,&quot;right&quot;:5.52097225189209,&quot;top&quot;:6.428473472595215},&quot;type&quot;:0}"/>
  <p:tag name="KSO_WM_SLIDE_BK_DARK_LIGHT" val="2"/>
  <p:tag name="KSO_WM_SLIDE_BACKGROUND_TYPE" val="general"/>
  <p:tag name="KSO_WM_SLIDE_SUPPORT_FEATURE_TYPE" val="0"/>
  <p:tag name="KSO_WM_CHIP_COLORING" val="3"/>
  <p:tag name="KSO_WM_TEMPLATE_ASSEMBLE_XID" val="61974b7dc75558f33bc3a6e7"/>
  <p:tag name="KSO_WM_TEMPLATE_ASSEMBLE_GROUPID" val="618ddf349d7b144ec989f16d"/>
  <p:tag name="KSO_WM_SLIDE_ANIMATION_ID" val="3127454"/>
  <p:tag name="KSO_WM_SLIDE_ANIMATION_TYPE" val="0_3_2_3"/>
</p:tagLst>
</file>

<file path=ppt/tags/tag4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50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20},&quot;minSize&quot;:{&quot;size1&quot;:11.2},&quot;normalSize&quot;:{&quot;size1&quot;:11.2},&quot;subLayout&quot;:[{&quot;id&quot;:&quot;2023-10-16T19:59:40&quot;,&quot;margin&quot;:{&quot;bottom&quot;:0.025999998673796654,&quot;left&quot;:1.2699999809265137,&quot;right&quot;:1.2699999809265137,&quot;top&quot;:0.4230000376701355},&quot;type&quot;:0},{&quot;id&quot;:&quot;2023-10-16T19:59:40&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0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hip20219838_1*e*1"/>
  <p:tag name="KSO_WM_TEMPLATE_CATEGORY" val="chip"/>
  <p:tag name="KSO_WM_TEMPLATE_INDEX" val="20219838"/>
  <p:tag name="KSO_WM_UNIT_LAYERLEVEL" val="1"/>
  <p:tag name="KSO_WM_TAG_VERSION" val="1.0"/>
  <p:tag name="KSO_WM_BEAUTIFY_FLAG" val="#wm#"/>
  <p:tag name="KSO_WM_UNIT_ISCONTENTSTITLE" val="1"/>
  <p:tag name="KSO_WM_UNIT_ISNUMDGMTITLE" val="0"/>
  <p:tag name="KSO_WM_UNIT_PRESET_TEXT" val="Part.01"/>
  <p:tag name="KSO_WM_UNIT_NOCLEAR" val="0"/>
  <p:tag name="KSO_WM_UNIT_VALUE" val="6"/>
  <p:tag name="KSO_WM_UNIT_TYPE" val="e"/>
  <p:tag name="KSO_WM_UNIT_INDEX" val="1"/>
  <p:tag name="KSO_WM_UNIT_DEFAULT_FONT" val="54;72;2"/>
  <p:tag name="KSO_WM_UNIT_BLOCK" val="0"/>
  <p:tag name="KSO_WM_UNIT_SM_LIMIT_TYPE" val="2"/>
  <p:tag name="KSO_WM_UNIT_DEC_AREA_ID" val="53ab272e8637422a959c62bc011408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 name="KSO_WM_UNIT_TEXT_FILL_FORE_SCHEMECOLOR_INDEX_BRIGHTNESS" val="0.15"/>
  <p:tag name="KSO_WM_UNIT_TEXT_FILL_FORE_SCHEMECOLOR_INDEX" val="13"/>
  <p:tag name="KSO_WM_UNIT_TEXT_FILL_TYPE" val="1"/>
</p:tagLst>
</file>

<file path=ppt/tags/tag504.xml><?xml version="1.0" encoding="utf-8"?>
<p:tagLst xmlns:p="http://schemas.openxmlformats.org/presentationml/2006/main">
  <p:tag name="KSO_WM_UNIT_DEFAULT_FONT" val="36;60;2"/>
  <p:tag name="KSO_WM_UNIT_BLOCK" val="0"/>
  <p:tag name="KSO_WM_UNIT_DEC_AREA_ID" val="90ef028c93424680bb70acbfa4f582b6"/>
  <p:tag name="KSO_WM_UNIT_ISCONTENTSTITLE" val="0"/>
  <p:tag name="KSO_WM_UNIT_ISNUMDGMTITLE" val="0"/>
  <p:tag name="KSO_WM_UNIT_PRESET_TEXT" val="点击此处添加大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2"/>
  <p:tag name="KSO_WM_UNIT_ID" val="chip20219838_1*a*2"/>
  <p:tag name="KSO_WM_TEMPLATE_CATEGORY" val="chip"/>
  <p:tag name="KSO_WM_TEMPLATE_INDEX" val="20219838"/>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Lst>
</file>

<file path=ppt/tags/tag505.xml><?xml version="1.0" encoding="utf-8"?>
<p:tagLst xmlns:p="http://schemas.openxmlformats.org/presentationml/2006/main">
  <p:tag name="KSO_WM_UNIT_BLOCK" val="0"/>
  <p:tag name="KSO_WM_UNIT_DEC_AREA_ID" val="d6f4d8d249534da4b375f0cbf6831dfd"/>
  <p:tag name="KSO_WM_UNIT_HIGHLIGHT" val="0"/>
  <p:tag name="KSO_WM_UNIT_COMPATIBLE" val="0"/>
  <p:tag name="KSO_WM_UNIT_DIAGRAM_ISNUMVISUAL" val="0"/>
  <p:tag name="KSO_WM_UNIT_DIAGRAM_ISREFERUNIT" val="0"/>
  <p:tag name="KSO_WM_UNIT_TYPE" val="i"/>
  <p:tag name="KSO_WM_UNIT_INDEX" val="1"/>
  <p:tag name="KSO_WM_UNIT_ID" val="chip20219838_1*i*1"/>
  <p:tag name="KSO_WM_TEMPLATE_CATEGORY" val="chip"/>
  <p:tag name="KSO_WM_TEMPLATE_INDEX" val="20219838"/>
  <p:tag name="KSO_WM_UNIT_LAYERLEVEL" val="1"/>
  <p:tag name="KSO_WM_TAG_VERSION" val="1.0"/>
  <p:tag name="KSO_WM_BEAUTIFY_FLAG" val="#wm#"/>
  <p:tag name="KSO_WM_UNIT_SM_LIMIT_TYPE" val="3"/>
  <p:tag name="KSO_WM_UNIT_DECORATE_INFO" val="{&quot;ReferentInfo&quot;:{&quot;Id&quot;:&quot;90ef028c93424680bb70acbfa4f582b6&quot;,&quot;X&quot;:{&quot;Pos&quot;:0},&quot;Y&quot;:{&quot;Pos&quot;:0}},&quot;DecorateInfoX&quot;:{&quot;Pos&quot;:0,&quot;IsAbs&quot;:true},&quot;DecorateInfoY&quot;:{&quot;Pos&quot;:2,&quot;IsAbs&quot;:true},&quot;DecorateInfoW&quot;:{&quot;IsAbs&quot;:false},&quot;DecorateInfoH&quot;:{&quot;IsAbs&quot;:true},&quot;whChangeMode&quot;:0}"/>
  <p:tag name="KSO_WM_CHIP_GROUPID" val="61036972c82c9984180eac8d"/>
  <p:tag name="KSO_WM_CHIP_XID" val="61036972c82c9984180eac8e"/>
  <p:tag name="KSO_WM_UNIT_LINE_FORE_SCHEMECOLOR_INDEX_BRIGHTNESS" val="0.15"/>
  <p:tag name="KSO_WM_UNIT_LINE_FORE_SCHEMECOLOR_INDEX" val="13"/>
  <p:tag name="KSO_WM_UNIT_LINE_FILL_TYPE" val="2"/>
</p:tagLst>
</file>

<file path=ppt/tags/tag506.xml><?xml version="1.0" encoding="utf-8"?>
<p:tagLst xmlns:p="http://schemas.openxmlformats.org/presentationml/2006/main">
  <p:tag name="KSO_WM_SLIDE_ID" val="custom2022097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20976"/>
  <p:tag name="KSO_WM_SLIDE_LAYOUT" val="a_e_f"/>
  <p:tag name="KSO_WM_SLIDE_LAYOUT_CNT" val="1_1_1"/>
  <p:tag name="KSO_WM_CHIP_INFOS" val="{&quot;type&quot;:0,&quot;layout_type&quot;:&quot;1_NF_C_3&quot;,&quot;layout_feature&quot;:1,&quot;aspect_ratio&quot;:&quot;16:9&quot;,&quot;same_font_size&quot;:false,&quot;diagram&quot;:{&quot;type&quot;:[],&quot;direction&quot;:0,&quot;isSupportDecBetweenItems&quot;:false},&quot;tags&quot;:{&quot;style&quot;:[&quot;全选&quot;,&quot;商务&quot;,&quot;简约&quot;,&quot;文艺清新&quot;,&quot;中国风&quot;,&quot;卡通&quot;,&quot;欧美风&quot;,&quot;黑板风&quot;,&quot;渐变风&quot;,&quot;党政风&quot;]},&quot;slide_type&quot;:[&quot;sectionTitle&quot;],&quot;useType&quot;:[&quot;ppt&quot;]}"/>
  <p:tag name="KSO_WM_CHIP_FILLPROP" val="[[{&quot;text_align&quot;:&quot;cm&quot;,&quot;text_direction&quot;:&quot;horizontal&quot;,&quot;support_big_font&quot;:false,&quot;picture_toward&quot;:0,&quot;picture_dockside&quot;:[],&quot;fill_id&quot;:&quot;96eefa8a9f884552bce8fe8b1f51256e&quot;,&quot;fill_align&quot;:&quot;cm&quot;,&quot;chip_types&quot;:[&quot;header&quot;,&quot;wordpuzzle&quot;]}]]"/>
  <p:tag name="KSO_WM_CHIP_DECFILLPROP" val="[]"/>
  <p:tag name="KSO_WM_CHIP_XID" val="61309648c37455bdf62aa28e"/>
  <p:tag name="KSO_WM_CHIP_GROUPID" val="61309648c37455bdf62aa28d"/>
  <p:tag name="KSO_WM_SLIDE_LAYOUT_INFO" val="{&quot;id&quot;:&quot;2021-11-19T15:00:17&quot;,&quot;margin&quot;:{&quot;bottom&quot;:6.426745414733887,&quot;left&quot;:5.52097225189209,&quot;right&quot;:5.52097225189209,&quot;top&quot;:6.428473472595215},&quot;type&quot;:0}"/>
  <p:tag name="KSO_WM_SLIDE_BK_DARK_LIGHT" val="2"/>
  <p:tag name="KSO_WM_SLIDE_BACKGROUND_TYPE" val="general"/>
  <p:tag name="KSO_WM_SLIDE_SUPPORT_FEATURE_TYPE" val="0"/>
  <p:tag name="KSO_WM_CHIP_COLORING" val="3"/>
  <p:tag name="KSO_WM_TEMPLATE_ASSEMBLE_XID" val="61974b7dc75558f33bc3a6e7"/>
  <p:tag name="KSO_WM_TEMPLATE_ASSEMBLE_GROUPID" val="618ddf349d7b144ec989f16d"/>
  <p:tag name="KSO_WM_SLIDE_ANIMATION_ID" val="3127899"/>
  <p:tag name="KSO_WM_SLIDE_ANIMATION_TYPE" val="0_8_1_3"/>
</p:tagLst>
</file>

<file path=ppt/tags/tag5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1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1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51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20},&quot;minSize&quot;:{&quot;size1&quot;:11.2},&quot;normalSize&quot;:{&quot;size1&quot;:11.2},&quot;subLayout&quot;:[{&quot;id&quot;:&quot;2023-10-16T19:59:40&quot;,&quot;margin&quot;:{&quot;bottom&quot;:0.025999998673796654,&quot;left&quot;:1.2699999809265137,&quot;right&quot;:1.2699999809265137,&quot;top&quot;:0.4230000376701355},&quot;type&quot;:0},{&quot;id&quot;:&quot;2023-10-16T19:59:40&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1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hip20219838_1*e*1"/>
  <p:tag name="KSO_WM_TEMPLATE_CATEGORY" val="chip"/>
  <p:tag name="KSO_WM_TEMPLATE_INDEX" val="20219838"/>
  <p:tag name="KSO_WM_UNIT_LAYERLEVEL" val="1"/>
  <p:tag name="KSO_WM_TAG_VERSION" val="1.0"/>
  <p:tag name="KSO_WM_BEAUTIFY_FLAG" val="#wm#"/>
  <p:tag name="KSO_WM_UNIT_ISCONTENTSTITLE" val="1"/>
  <p:tag name="KSO_WM_UNIT_ISNUMDGMTITLE" val="0"/>
  <p:tag name="KSO_WM_UNIT_PRESET_TEXT" val="Part.01"/>
  <p:tag name="KSO_WM_UNIT_NOCLEAR" val="0"/>
  <p:tag name="KSO_WM_UNIT_VALUE" val="6"/>
  <p:tag name="KSO_WM_UNIT_TYPE" val="e"/>
  <p:tag name="KSO_WM_UNIT_INDEX" val="1"/>
  <p:tag name="KSO_WM_UNIT_DEFAULT_FONT" val="54;72;2"/>
  <p:tag name="KSO_WM_UNIT_BLOCK" val="0"/>
  <p:tag name="KSO_WM_UNIT_SM_LIMIT_TYPE" val="2"/>
  <p:tag name="KSO_WM_UNIT_DEC_AREA_ID" val="53ab272e8637422a959c62bc011408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 name="KSO_WM_UNIT_TEXT_FILL_FORE_SCHEMECOLOR_INDEX_BRIGHTNESS" val="0.15"/>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DEFAULT_FONT" val="36;60;2"/>
  <p:tag name="KSO_WM_UNIT_BLOCK" val="0"/>
  <p:tag name="KSO_WM_UNIT_DEC_AREA_ID" val="90ef028c93424680bb70acbfa4f582b6"/>
  <p:tag name="KSO_WM_UNIT_ISCONTENTSTITLE" val="0"/>
  <p:tag name="KSO_WM_UNIT_ISNUMDGMTITLE" val="0"/>
  <p:tag name="KSO_WM_UNIT_PRESET_TEXT" val="点击此处添加大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2"/>
  <p:tag name="KSO_WM_UNIT_ID" val="chip20219838_1*a*2"/>
  <p:tag name="KSO_WM_TEMPLATE_CATEGORY" val="chip"/>
  <p:tag name="KSO_WM_TEMPLATE_INDEX" val="20219838"/>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Lst>
</file>

<file path=ppt/tags/tag521.xml><?xml version="1.0" encoding="utf-8"?>
<p:tagLst xmlns:p="http://schemas.openxmlformats.org/presentationml/2006/main">
  <p:tag name="KSO_WM_UNIT_BLOCK" val="0"/>
  <p:tag name="KSO_WM_UNIT_DEC_AREA_ID" val="d6f4d8d249534da4b375f0cbf6831dfd"/>
  <p:tag name="KSO_WM_UNIT_HIGHLIGHT" val="0"/>
  <p:tag name="KSO_WM_UNIT_COMPATIBLE" val="0"/>
  <p:tag name="KSO_WM_UNIT_DIAGRAM_ISNUMVISUAL" val="0"/>
  <p:tag name="KSO_WM_UNIT_DIAGRAM_ISREFERUNIT" val="0"/>
  <p:tag name="KSO_WM_UNIT_TYPE" val="i"/>
  <p:tag name="KSO_WM_UNIT_INDEX" val="1"/>
  <p:tag name="KSO_WM_UNIT_ID" val="chip20219838_1*i*1"/>
  <p:tag name="KSO_WM_TEMPLATE_CATEGORY" val="chip"/>
  <p:tag name="KSO_WM_TEMPLATE_INDEX" val="20219838"/>
  <p:tag name="KSO_WM_UNIT_LAYERLEVEL" val="1"/>
  <p:tag name="KSO_WM_TAG_VERSION" val="1.0"/>
  <p:tag name="KSO_WM_BEAUTIFY_FLAG" val="#wm#"/>
  <p:tag name="KSO_WM_UNIT_SM_LIMIT_TYPE" val="3"/>
  <p:tag name="KSO_WM_UNIT_DECORATE_INFO" val="{&quot;ReferentInfo&quot;:{&quot;Id&quot;:&quot;90ef028c93424680bb70acbfa4f582b6&quot;,&quot;X&quot;:{&quot;Pos&quot;:0},&quot;Y&quot;:{&quot;Pos&quot;:0}},&quot;DecorateInfoX&quot;:{&quot;Pos&quot;:0,&quot;IsAbs&quot;:true},&quot;DecorateInfoY&quot;:{&quot;Pos&quot;:2,&quot;IsAbs&quot;:true},&quot;DecorateInfoW&quot;:{&quot;IsAbs&quot;:false},&quot;DecorateInfoH&quot;:{&quot;IsAbs&quot;:true},&quot;whChangeMode&quot;:0}"/>
  <p:tag name="KSO_WM_CHIP_GROUPID" val="61036972c82c9984180eac8d"/>
  <p:tag name="KSO_WM_CHIP_XID" val="61036972c82c9984180eac8e"/>
  <p:tag name="KSO_WM_UNIT_LINE_FORE_SCHEMECOLOR_INDEX_BRIGHTNESS" val="0.15"/>
  <p:tag name="KSO_WM_UNIT_LINE_FORE_SCHEMECOLOR_INDEX" val="13"/>
  <p:tag name="KSO_WM_UNIT_LINE_FILL_TYPE" val="2"/>
</p:tagLst>
</file>

<file path=ppt/tags/tag522.xml><?xml version="1.0" encoding="utf-8"?>
<p:tagLst xmlns:p="http://schemas.openxmlformats.org/presentationml/2006/main">
  <p:tag name="KSO_WM_SLIDE_ID" val="custom2022097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20976"/>
  <p:tag name="KSO_WM_SLIDE_LAYOUT" val="a_e_f"/>
  <p:tag name="KSO_WM_SLIDE_LAYOUT_CNT" val="1_1_1"/>
  <p:tag name="KSO_WM_CHIP_INFOS" val="{&quot;type&quot;:0,&quot;layout_type&quot;:&quot;1_NF_C_3&quot;,&quot;layout_feature&quot;:1,&quot;aspect_ratio&quot;:&quot;16:9&quot;,&quot;same_font_size&quot;:false,&quot;diagram&quot;:{&quot;type&quot;:[],&quot;direction&quot;:0,&quot;isSupportDecBetweenItems&quot;:false},&quot;tags&quot;:{&quot;style&quot;:[&quot;全选&quot;,&quot;商务&quot;,&quot;简约&quot;,&quot;文艺清新&quot;,&quot;中国风&quot;,&quot;卡通&quot;,&quot;欧美风&quot;,&quot;黑板风&quot;,&quot;渐变风&quot;,&quot;党政风&quot;]},&quot;slide_type&quot;:[&quot;sectionTitle&quot;],&quot;useType&quot;:[&quot;ppt&quot;]}"/>
  <p:tag name="KSO_WM_CHIP_FILLPROP" val="[[{&quot;text_align&quot;:&quot;cm&quot;,&quot;text_direction&quot;:&quot;horizontal&quot;,&quot;support_big_font&quot;:false,&quot;picture_toward&quot;:0,&quot;picture_dockside&quot;:[],&quot;fill_id&quot;:&quot;96eefa8a9f884552bce8fe8b1f51256e&quot;,&quot;fill_align&quot;:&quot;cm&quot;,&quot;chip_types&quot;:[&quot;header&quot;,&quot;wordpuzzle&quot;]}]]"/>
  <p:tag name="KSO_WM_CHIP_DECFILLPROP" val="[]"/>
  <p:tag name="KSO_WM_CHIP_XID" val="61309648c37455bdf62aa28e"/>
  <p:tag name="KSO_WM_CHIP_GROUPID" val="61309648c37455bdf62aa28d"/>
  <p:tag name="KSO_WM_SLIDE_LAYOUT_INFO" val="{&quot;id&quot;:&quot;2021-11-19T15:00:17&quot;,&quot;margin&quot;:{&quot;bottom&quot;:6.426745414733887,&quot;left&quot;:5.52097225189209,&quot;right&quot;:5.52097225189209,&quot;top&quot;:6.428473472595215},&quot;type&quot;:0}"/>
  <p:tag name="KSO_WM_SLIDE_BK_DARK_LIGHT" val="2"/>
  <p:tag name="KSO_WM_SLIDE_BACKGROUND_TYPE" val="general"/>
  <p:tag name="KSO_WM_SLIDE_SUPPORT_FEATURE_TYPE" val="0"/>
  <p:tag name="KSO_WM_CHIP_COLORING" val="3"/>
  <p:tag name="KSO_WM_TEMPLATE_ASSEMBLE_XID" val="61974b7dc75558f33bc3a6e7"/>
  <p:tag name="KSO_WM_TEMPLATE_ASSEMBLE_GROUPID" val="618ddf349d7b144ec989f16d"/>
  <p:tag name="KSO_WM_SLIDE_ANIMATION_ID" val="3127456"/>
  <p:tag name="KSO_WM_SLIDE_ANIMATION_TYPE" val="0_9_1"/>
</p:tagLst>
</file>

<file path=ppt/tags/tag5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TYPE" val="i"/>
</p:tagLst>
</file>

<file path=ppt/tags/tag5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TYPE" val="i"/>
</p:tagLst>
</file>

<file path=ppt/tags/tag5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2.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599_1*a*1"/>
  <p:tag name="KSO_WM_TEMPLATE_CATEGORY" val="diagram"/>
  <p:tag name="KSO_WM_TEMPLATE_INDEX" val="202085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5e70d964f02a4c5d93956428574526e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6a1ef812ec84c94a1c8091c9b155479"/>
  <p:tag name="KSO_WM_UNIT_TEXT_FILL_FORE_SCHEMECOLOR_INDEX_BRIGHTNESS" val="0"/>
  <p:tag name="KSO_WM_UNIT_TEXT_FILL_FORE_SCHEMECOLOR_INDEX" val="13"/>
  <p:tag name="KSO_WM_UNIT_TEXT_FILL_TYPE" val="1"/>
  <p:tag name="KSO_WM_TEMPLATE_ASSEMBLE_XID" val="60656e7b4054ed1e2fb7f9b5"/>
  <p:tag name="KSO_WM_TEMPLATE_ASSEMBLE_GROUPID" val="60656e7b4054ed1e2fb7f9b5"/>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70_3*l_h_i*1_1_1"/>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534.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70_3*l_h_f*1_1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70_3*l_h_i*1_1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70_3*l_h_i*1_1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70_3*l_h_i*1_2_1"/>
  <p:tag name="KSO_WM_TEMPLATE_CATEGORY" val="diagram"/>
  <p:tag name="KSO_WM_TEMPLATE_INDEX" val="20228770"/>
  <p:tag name="KSO_WM_UNIT_LAYERLEVEL" val="1_1_1"/>
  <p:tag name="KSO_WM_TAG_VERSION" val="1.0"/>
  <p:tag name="KSO_WM_BEAUTIFY_FLAG" val="#wm#"/>
  <p:tag name="KSO_WM_UNIT_FILL_FORE_SCHEMECOLOR_INDEX_BRIGHTNESS" val="0.25"/>
  <p:tag name="KSO_WM_UNIT_FILL_FORE_SCHEMECOLOR_INDEX" val="13"/>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53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70_3*l_h_f*1_2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70_3*l_h_i*1_2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70_3*l_h_i*1_2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770_3*l_h_i*1_3_1"/>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542.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70_3*l_h_f*1_3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770_3*l_h_i*1_3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770_3*l_h_i*1_3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770_3*l_h_i*1_4_1"/>
  <p:tag name="KSO_WM_TEMPLATE_CATEGORY" val="diagram"/>
  <p:tag name="KSO_WM_TEMPLATE_INDEX" val="20228770"/>
  <p:tag name="KSO_WM_UNIT_LAYERLEVEL" val="1_1_1"/>
  <p:tag name="KSO_WM_TAG_VERSION" val="1.0"/>
  <p:tag name="KSO_WM_BEAUTIFY_FLAG" val="#wm#"/>
  <p:tag name="KSO_WM_UNIT_FILL_FORE_SCHEMECOLOR_INDEX_BRIGHTNESS" val="0.25"/>
  <p:tag name="KSO_WM_UNIT_FILL_FORE_SCHEMECOLOR_INDEX" val="13"/>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546.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70_3*l_h_f*1_4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770_3*l_h_i*1_4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770_3*l_h_i*1_4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49.xml><?xml version="1.0" encoding="utf-8"?>
<p:tagLst xmlns:p="http://schemas.openxmlformats.org/presentationml/2006/main">
  <p:tag name="KSO_WM_SLIDE_ID" val="diagram20208599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599"/>
  <p:tag name="KSO_WM_SLIDE_LAYOUT" val="a_d"/>
  <p:tag name="KSO_WM_SLIDE_LAYOUT_CNT" val="1_1"/>
  <p:tag name="KSO_WM_SLIDE_TYPE" val="text"/>
  <p:tag name="KSO_WM_SLIDE_SUBTYPE" val="picTxt"/>
  <p:tag name="KSO_WM_SLIDE_LAYOUTTYPE" val="topbottom"/>
  <p:tag name="KSO_WM_SLIDE_SIZE" val="960*432"/>
  <p:tag name="KSO_WM_SLIDE_POSITION" val="0*48"/>
  <p:tag name="KSO_WM_SLIDE_RATIO" val="1.777778"/>
  <p:tag name="KSO_WM_SLIDE_BACKGROUND" val="[&quot;belt&quot;]"/>
  <p:tag name="KSO_WM_SLIDE_BACKGROUND_TYPE" val="belt"/>
  <p:tag name="KSO_WM_SLIDE_BK_DARK_LIGHT" val="2"/>
  <p:tag name="KSO_WM_SLIDE_LAYOUT_INFO" val="{&quot;backgroundInfo&quot;:[{&quot;bottom&quot;:0.111111112,&quot;bottomAbs&quot;:false,&quot;left&quot;:0,&quot;leftAbs&quot;:false,&quot;right&quot;:0,&quot;rightAbs&quot;:false,&quot;top&quot;:0.244444445,&quot;topAbs&quot;:false,&quot;type&quot;:&quot;belt&quot;}],&quot;id&quot;:&quot;2021-04-01T15:01:33&quot;,&quot;maxSize&quot;:{&quot;size1&quot;:24.4},&quot;minSize&quot;:{&quot;size1&quot;:17.8},&quot;normalSize&quot;:{&quot;size1&quot;:17.8},&quot;subLayout&quot;:[{&quot;id&quot;:&quot;2021-04-01T15:01:33&quot;,&quot;margin&quot;:{&quot;bottom&quot;:0.02600000612437725,&quot;left&quot;:2.5399999618530273,&quot;right&quot;:2.5399999618530273,&quot;top&quot;:1.2699999809265137},&quot;type&quot;:0},{&quot;id&quot;:&quot;2021-04-01T15:01:33&quot;,&quot;margin&quot;:{&quot;bottom&quot;:2.5399999618530273,&quot;left&quot;:2.5399999618530273,&quot;right&quot;:2.5399999618530273,&quot;top&quot;:2.0899999141693115},&quot;type&quot;:0}],&quot;type&quot;:0}"/>
  <p:tag name="KSO_WM_SLIDE_CAN_ADD_NAVIGATION"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20c2fa491bb0086638b1c"/>
  <p:tag name="KSO_WM_CHIP_FILLPROP" val="[[{&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560f7508d1244e79a967d26269facfa8&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lm&quot;,&quot;text_direction&quot;:&quot;horizontal&quot;,&quot;support_big_font&quot;:false,&quot;picture_toward&quot;:0,&quot;picture_dockside&quot;:[],&quot;fill_id&quot;:&quot;560f7508d1244e79a967d26269facfa8&quot;,&quot;fill_align&quot;:&quot;cm&quot;,&quot;chip_types&quot;:[&quot;text&quot;]}]]"/>
  <p:tag name="KSO_WM_CHIP_DECFILLPROP" val="[]"/>
  <p:tag name="KSO_WM_CHIP_GROUPID" val="5ef20c2fa491bb0086638b1b"/>
  <p:tag name="KSO_WM_SLIDE_SUPPORT_FEATURE_TYPE" val="3"/>
  <p:tag name="KSO_WM_TEMPLATE_ASSEMBLE_XID" val="60656e7b4054ed1e2fb7f9b5"/>
  <p:tag name="KSO_WM_TEMPLATE_ASSEMBLE_GROUPID" val="60656e7b4054ed1e2fb7f9b5"/>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5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561.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562.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563.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564.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56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56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20},&quot;minSize&quot;:{&quot;size1&quot;:11.2},&quot;normalSize&quot;:{&quot;size1&quot;:11.2},&quot;subLayout&quot;:[{&quot;id&quot;:&quot;2023-10-16T19:59:40&quot;,&quot;margin&quot;:{&quot;bottom&quot;:0.025999998673796654,&quot;left&quot;:1.2699999809265137,&quot;right&quot;:1.2699999809265137,&quot;top&quot;:0.4230000376701355},&quot;type&quot;:0},{&quot;id&quot;:&quot;2023-10-16T19:59:40&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7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7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57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20},&quot;minSize&quot;:{&quot;size1&quot;:11.2},&quot;normalSize&quot;:{&quot;size1&quot;:11.2},&quot;subLayout&quot;:[{&quot;id&quot;:&quot;2023-10-16T19:59:40&quot;,&quot;margin&quot;:{&quot;bottom&quot;:0.025999998673796654,&quot;left&quot;:1.2699999809265137,&quot;right&quot;:1.2699999809265137,&quot;top&quot;:0.4230000376701355},&quot;type&quot;:0},{&quot;id&quot;:&quot;2023-10-16T19:59:40&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8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8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20},&quot;minSize&quot;:{&quot;size1&quot;:11.2},&quot;normalSize&quot;:{&quot;size1&quot;:11.2},&quot;subLayout&quot;:[{&quot;id&quot;:&quot;2023-10-16T19:59:40&quot;,&quot;margin&quot;:{&quot;bottom&quot;:0.025999998673796654,&quot;left&quot;:1.2699999809265137,&quot;right&quot;:1.2699999809265137,&quot;top&quot;:0.4230000376701355},&quot;type&quot;:0},{&quot;id&quot;:&quot;2023-10-16T19:59:40&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01.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602.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603.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604.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605.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60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60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20},&quot;minSize&quot;:{&quot;size1&quot;:11.2},&quot;normalSize&quot;:{&quot;size1&quot;:11.2},&quot;subLayout&quot;:[{&quot;id&quot;:&quot;2023-10-16T19:59:40&quot;,&quot;margin&quot;:{&quot;bottom&quot;:0.025999998673796654,&quot;left&quot;:1.2699999809265137,&quot;right&quot;:1.2699999809265137,&quot;top&quot;:0.4230000376701355},&quot;type&quot;:0},{&quot;id&quot;:&quot;2023-10-16T19:59:40&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6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619.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wm#"/>
  <p:tag name="KSO_WM_TEMPLATE_CATEGORY" val="diagram"/>
  <p:tag name="KSO_WM_TEMPLATE_INDEX" val="20220058"/>
</p:tagLst>
</file>

<file path=ppt/tags/tag6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6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6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6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6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687.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6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6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00.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725.xml><?xml version="1.0" encoding="utf-8"?>
<p:tagLst xmlns:p="http://schemas.openxmlformats.org/presentationml/2006/main">
  <p:tag name="KSO_WM_BEAUTIFY_FLAG" val=""/>
</p:tagLst>
</file>

<file path=ppt/tags/tag726.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0.xml><?xml version="1.0" encoding="utf-8"?>
<p:tagLst xmlns:p="http://schemas.openxmlformats.org/presentationml/2006/main">
  <p:tag name="KSO_WM_BEAUTIFY_FLAG" val=""/>
</p:tagLst>
</file>

<file path=ppt/tags/tag791.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7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7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7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i*1"/>
  <p:tag name="KSO_WM_TEMPLATE_CATEGORY" val="diagram"/>
  <p:tag name="KSO_WM_TEMPLATE_INDEX" val="20220058"/>
  <p:tag name="KSO_WM_UNIT_LAYERLEVEL" val="1"/>
  <p:tag name="KSO_WM_TAG_VERSION" val="1.0"/>
  <p:tag name="KSO_WM_BEAUTIFY_FLAG" val="#wm#"/>
  <p:tag name="KSO_WM_UNIT_TYPE" val="i"/>
  <p:tag name="KSO_WM_UNIT_INDEX" val="1"/>
  <p:tag name="KSO_WM_UNIT_BLOCK" val="0"/>
  <p:tag name="KSO_WM_UNIT_SM_LIMIT_TYP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a*1"/>
  <p:tag name="KSO_WM_TEMPLATE_CATEGORY" val="diagram"/>
  <p:tag name="KSO_WM_TEMPLATE_INDEX" val="20220058"/>
  <p:tag name="KSO_WM_UNIT_LAYERLEVEL" val="1"/>
  <p:tag name="KSO_WM_TAG_VERSION" val="1.0"/>
  <p:tag name="KSO_WM_BEAUTIFY_FLAG" val="#wm#"/>
  <p:tag name="KSO_WM_UNIT_ISCONTENTSTITLE" val="0"/>
  <p:tag name="KSO_WM_UNIT_ISNUMDGMTITLE" val="0"/>
  <p:tag name="KSO_WM_UNIT_PRESET_TEXT" val="线型上下导航版"/>
  <p:tag name="KSO_WM_UNIT_NOCLEAR" val="0"/>
  <p:tag name="KSO_WM_UNIT_VALUE" val="27"/>
  <p:tag name="KSO_WM_UNIT_TYPE" val="a"/>
  <p:tag name="KSO_WM_UNIT_INDEX" val="1"/>
  <p:tag name="KSO_WM_UNIT_BLOCK" val="0"/>
  <p:tag name="KSO_WM_UNIT_SM_LIMIT_TYPE" val="2"/>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2*b*1"/>
  <p:tag name="KSO_WM_TEMPLATE_CATEGORY" val="diagram"/>
  <p:tag name="KSO_WM_TEMPLATE_INDEX" val="20220058"/>
  <p:tag name="KSO_WM_UNIT_LAYERLEVEL" val="1"/>
  <p:tag name="KSO_WM_TAG_VERSION" val="1.0"/>
  <p:tag name="KSO_WM_BEAUTIFY_FLAG" val=""/>
  <p:tag name="KSO_WM_UNIT_ISCONTENTSTITLE" val="0"/>
  <p:tag name="KSO_WM_UNIT_ISNUMDGMTITLE" val="0"/>
  <p:tag name="KSO_WM_UNIT_NOCLEAR" val="0"/>
  <p:tag name="KSO_WM_UNIT_TYPE" val="b"/>
  <p:tag name="KSO_WM_UNIT_INDEX" val="1"/>
  <p:tag name="KSO_WM_UNIT_BLOCK" val="0"/>
  <p:tag name="KSO_WM_UNIT_SM_LIMIT_TYPE" val="2"/>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VALUE" val="49"/>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WM_BEAUTIFY_ZORDER_FLAG_TAG" val="3"/>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10-16T19:59:40&quot;,&quot;maxSize&quot;:{&quot;size1&quot;:31.1},&quot;minSize&quot;:{&quot;size1&quot;:17.8},&quot;normalSize&quot;:{&quot;size1&quot;:17.8},&quot;subLayout&quot;:[{&quot;id&quot;:&quot;2023-10-16T19:59:40&quot;,&quot;maxSize&quot;:{&quot;size1&quot;:100},&quot;minSize&quot;:{&quot;size1&quot;:61.7},&quot;normalSize&quot;:{&quot;size1&quot;:61.7},&quot;subLayout&quot;:[{&quot;id&quot;:&quot;2023-10-16T19:59:40&quot;,&quot;margin&quot;:{&quot;bottom&quot;:0,&quot;left&quot;:1.2699999809265137,&quot;right&quot;:1.2699999809265137,&quot;top&quot;:0.4230000376701355},&quot;type&quot;:0},{&quot;id&quot;:&quot;2023-10-16T19:59:40&quot;,&quot;margin&quot;:{&quot;bottom&quot;:0.025999998673796654,&quot;left&quot;:1.2699999809265137,&quot;right&quot;:1.2699999809265137,&quot;top&quot;:0.025999998673796654},&quot;type&quot;:0}],&quot;type&quot;:0},{&quot;id&quot;:&quot;2023-10-16T19:59:40&quot;,&quot;margin&quot;:{&quot;bottom&quot;:0.847000002861023,&quot;left&quot;:1.2699999809265137,&quot;right&quot;:1.2699999809265137,&quot;top&quot;:1.2699999809265137},&quot;type&quot;:0}],&quot;type&quot;:0}"/>
  <p:tag name="KSO_WM_SLIDE_BACKGROUND_TYPE" val="general"/>
  <p:tag name="KSO_WM_SLIDE_BK_DARK_LIGHT" val="2"/>
</p:tagLst>
</file>

<file path=ppt/tags/tag80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hip20219838_1*e*1"/>
  <p:tag name="KSO_WM_TEMPLATE_CATEGORY" val="chip"/>
  <p:tag name="KSO_WM_TEMPLATE_INDEX" val="20219838"/>
  <p:tag name="KSO_WM_UNIT_LAYERLEVEL" val="1"/>
  <p:tag name="KSO_WM_TAG_VERSION" val="1.0"/>
  <p:tag name="KSO_WM_BEAUTIFY_FLAG" val="#wm#"/>
  <p:tag name="KSO_WM_UNIT_ISCONTENTSTITLE" val="1"/>
  <p:tag name="KSO_WM_UNIT_ISNUMDGMTITLE" val="0"/>
  <p:tag name="KSO_WM_UNIT_PRESET_TEXT" val="Part.01"/>
  <p:tag name="KSO_WM_UNIT_NOCLEAR" val="0"/>
  <p:tag name="KSO_WM_UNIT_VALUE" val="6"/>
  <p:tag name="KSO_WM_UNIT_TYPE" val="e"/>
  <p:tag name="KSO_WM_UNIT_INDEX" val="1"/>
  <p:tag name="KSO_WM_UNIT_DEFAULT_FONT" val="54;72;2"/>
  <p:tag name="KSO_WM_UNIT_BLOCK" val="0"/>
  <p:tag name="KSO_WM_UNIT_SM_LIMIT_TYPE" val="2"/>
  <p:tag name="KSO_WM_UNIT_DEC_AREA_ID" val="53ab272e8637422a959c62bc011408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 name="KSO_WM_UNIT_TEXT_FILL_FORE_SCHEMECOLOR_INDEX_BRIGHTNESS" val="0.15"/>
  <p:tag name="KSO_WM_UNIT_TEXT_FILL_FORE_SCHEMECOLOR_INDEX" val="13"/>
  <p:tag name="KSO_WM_UNIT_TEXT_FILL_TYPE" val="1"/>
</p:tagLst>
</file>

<file path=ppt/tags/tag806.xml><?xml version="1.0" encoding="utf-8"?>
<p:tagLst xmlns:p="http://schemas.openxmlformats.org/presentationml/2006/main">
  <p:tag name="KSO_WM_UNIT_DEFAULT_FONT" val="36;60;2"/>
  <p:tag name="KSO_WM_UNIT_BLOCK" val="0"/>
  <p:tag name="KSO_WM_UNIT_DEC_AREA_ID" val="90ef028c93424680bb70acbfa4f582b6"/>
  <p:tag name="KSO_WM_UNIT_ISCONTENTSTITLE" val="0"/>
  <p:tag name="KSO_WM_UNIT_ISNUMDGMTITLE" val="0"/>
  <p:tag name="KSO_WM_UNIT_PRESET_TEXT" val="点击此处添加大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2"/>
  <p:tag name="KSO_WM_UNIT_ID" val="chip20219838_1*a*2"/>
  <p:tag name="KSO_WM_TEMPLATE_CATEGORY" val="chip"/>
  <p:tag name="KSO_WM_TEMPLATE_INDEX" val="20219838"/>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036972c82c9984180eac8d"/>
  <p:tag name="KSO_WM_CHIP_XID" val="61036972c82c9984180eac8e"/>
</p:tagLst>
</file>

<file path=ppt/tags/tag807.xml><?xml version="1.0" encoding="utf-8"?>
<p:tagLst xmlns:p="http://schemas.openxmlformats.org/presentationml/2006/main">
  <p:tag name="KSO_WM_UNIT_BLOCK" val="0"/>
  <p:tag name="KSO_WM_UNIT_DEC_AREA_ID" val="d6f4d8d249534da4b375f0cbf6831dfd"/>
  <p:tag name="KSO_WM_UNIT_HIGHLIGHT" val="0"/>
  <p:tag name="KSO_WM_UNIT_COMPATIBLE" val="0"/>
  <p:tag name="KSO_WM_UNIT_DIAGRAM_ISNUMVISUAL" val="0"/>
  <p:tag name="KSO_WM_UNIT_DIAGRAM_ISREFERUNIT" val="0"/>
  <p:tag name="KSO_WM_UNIT_TYPE" val="i"/>
  <p:tag name="KSO_WM_UNIT_INDEX" val="1"/>
  <p:tag name="KSO_WM_UNIT_ID" val="chip20219838_1*i*1"/>
  <p:tag name="KSO_WM_TEMPLATE_CATEGORY" val="chip"/>
  <p:tag name="KSO_WM_TEMPLATE_INDEX" val="20219838"/>
  <p:tag name="KSO_WM_UNIT_LAYERLEVEL" val="1"/>
  <p:tag name="KSO_WM_TAG_VERSION" val="1.0"/>
  <p:tag name="KSO_WM_BEAUTIFY_FLAG" val="#wm#"/>
  <p:tag name="KSO_WM_UNIT_SM_LIMIT_TYPE" val="3"/>
  <p:tag name="KSO_WM_UNIT_DECORATE_INFO" val="{&quot;ReferentInfo&quot;:{&quot;Id&quot;:&quot;90ef028c93424680bb70acbfa4f582b6&quot;,&quot;X&quot;:{&quot;Pos&quot;:0},&quot;Y&quot;:{&quot;Pos&quot;:0}},&quot;DecorateInfoX&quot;:{&quot;Pos&quot;:0,&quot;IsAbs&quot;:true},&quot;DecorateInfoY&quot;:{&quot;Pos&quot;:2,&quot;IsAbs&quot;:true},&quot;DecorateInfoW&quot;:{&quot;IsAbs&quot;:false},&quot;DecorateInfoH&quot;:{&quot;IsAbs&quot;:true},&quot;whChangeMode&quot;:0}"/>
  <p:tag name="KSO_WM_CHIP_GROUPID" val="61036972c82c9984180eac8d"/>
  <p:tag name="KSO_WM_CHIP_XID" val="61036972c82c9984180eac8e"/>
  <p:tag name="KSO_WM_UNIT_LINE_FORE_SCHEMECOLOR_INDEX_BRIGHTNESS" val="0.15"/>
  <p:tag name="KSO_WM_UNIT_LINE_FORE_SCHEMECOLOR_INDEX" val="13"/>
  <p:tag name="KSO_WM_UNIT_LINE_FILL_TYPE" val="2"/>
</p:tagLst>
</file>

<file path=ppt/tags/tag808.xml><?xml version="1.0" encoding="utf-8"?>
<p:tagLst xmlns:p="http://schemas.openxmlformats.org/presentationml/2006/main">
  <p:tag name="KSO_WM_SLIDE_ID" val="custom2022097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20976"/>
  <p:tag name="KSO_WM_SLIDE_LAYOUT" val="a_e_f"/>
  <p:tag name="KSO_WM_SLIDE_LAYOUT_CNT" val="1_1_1"/>
  <p:tag name="KSO_WM_CHIP_INFOS" val="{&quot;type&quot;:0,&quot;layout_type&quot;:&quot;1_NF_C_3&quot;,&quot;layout_feature&quot;:1,&quot;aspect_ratio&quot;:&quot;16:9&quot;,&quot;same_font_size&quot;:false,&quot;diagram&quot;:{&quot;type&quot;:[],&quot;direction&quot;:0,&quot;isSupportDecBetweenItems&quot;:false},&quot;tags&quot;:{&quot;style&quot;:[&quot;全选&quot;,&quot;商务&quot;,&quot;简约&quot;,&quot;文艺清新&quot;,&quot;中国风&quot;,&quot;卡通&quot;,&quot;欧美风&quot;,&quot;黑板风&quot;,&quot;渐变风&quot;,&quot;党政风&quot;]},&quot;slide_type&quot;:[&quot;sectionTitle&quot;],&quot;useType&quot;:[&quot;ppt&quot;]}"/>
  <p:tag name="KSO_WM_CHIP_FILLPROP" val="[[{&quot;text_align&quot;:&quot;cm&quot;,&quot;text_direction&quot;:&quot;horizontal&quot;,&quot;support_big_font&quot;:false,&quot;picture_toward&quot;:0,&quot;picture_dockside&quot;:[],&quot;fill_id&quot;:&quot;96eefa8a9f884552bce8fe8b1f51256e&quot;,&quot;fill_align&quot;:&quot;cm&quot;,&quot;chip_types&quot;:[&quot;header&quot;,&quot;wordpuzzle&quot;]}]]"/>
  <p:tag name="KSO_WM_CHIP_DECFILLPROP" val="[]"/>
  <p:tag name="KSO_WM_CHIP_XID" val="61309648c37455bdf62aa28e"/>
  <p:tag name="KSO_WM_CHIP_GROUPID" val="61309648c37455bdf62aa28d"/>
  <p:tag name="KSO_WM_SLIDE_LAYOUT_INFO" val="{&quot;id&quot;:&quot;2021-11-19T15:00:17&quot;,&quot;margin&quot;:{&quot;bottom&quot;:6.426745414733887,&quot;left&quot;:5.52097225189209,&quot;right&quot;:5.52097225189209,&quot;top&quot;:6.428473472595215},&quot;type&quot;:0}"/>
  <p:tag name="KSO_WM_SLIDE_BK_DARK_LIGHT" val="2"/>
  <p:tag name="KSO_WM_SLIDE_BACKGROUND_TYPE" val="general"/>
  <p:tag name="KSO_WM_SLIDE_SUPPORT_FEATURE_TYPE" val="0"/>
  <p:tag name="KSO_WM_CHIP_COLORING" val="3"/>
  <p:tag name="KSO_WM_TEMPLATE_ASSEMBLE_XID" val="61974b7dc75558f33bc3a6e7"/>
  <p:tag name="KSO_WM_TEMPLATE_ASSEMBLE_GROUPID" val="618ddf349d7b144ec989f16d"/>
  <p:tag name="KSO_WM_SLIDE_ANIMATION_ID" val="3127456"/>
  <p:tag name="KSO_WM_SLIDE_ANIMATION_TYPE" val="0_9_1"/>
</p:tagLst>
</file>

<file path=ppt/tags/tag8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81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8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394_1*f*1"/>
  <p:tag name="KSO_WM_TEMPLATE_CATEGORY" val="diagram"/>
  <p:tag name="KSO_WM_TEMPLATE_INDEX" val="20211394"/>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213e55c78c7f48d58171e1bca080f0f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98bb6cffadbe44eab0931cdbec099505"/>
  <p:tag name="KSO_WM_UNIT_TEXT_FILL_FORE_SCHEMECOLOR_INDEX_BRIGHTNESS" val="0.25"/>
  <p:tag name="KSO_WM_UNIT_TEXT_FILL_FORE_SCHEMECOLOR_INDEX" val="13"/>
  <p:tag name="KSO_WM_UNIT_TEXT_FILL_TYPE" val="1"/>
  <p:tag name="KSO_WM_TEMPLATE_ASSEMBLE_XID" val="60656efa4054ed1e2fb801a3"/>
  <p:tag name="KSO_WM_TEMPLATE_ASSEMBLE_GROUPID" val="60656efa4054ed1e2fb801a3"/>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10788_6*m_h_i*1_1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10788_6*m_h_i*1_1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10788_6*m_h_i*1_1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10788_6*m_h_i*1_2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10788_6*m_h_i*1_2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10788_6*m_h_i*1_2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10788_6*m_h_i*1_3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10788_6*m_h_i*1_3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10788_6*m_h_i*1_3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10788_6*m_h_i*1_4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10788_6*m_h_i*1_4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10788_6*m_h_i*1_4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10788_6*m_h_i*1_5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210788_6*m_h_i*1_5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210788_6*m_h_i*1_5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210788_6*m_h_i*1_6_1"/>
  <p:tag name="KSO_WM_TEMPLATE_CATEGORY" val="diagram"/>
  <p:tag name="KSO_WM_TEMPLATE_INDEX" val="2021078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8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2"/>
  <p:tag name="KSO_WM_UNIT_ID" val="diagram20210788_6*m_h_i*1_6_2"/>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3"/>
  <p:tag name="KSO_WM_UNIT_ID" val="diagram20210788_6*m_h_i*1_6_3"/>
  <p:tag name="KSO_WM_TEMPLATE_CATEGORY" val="diagram"/>
  <p:tag name="KSO_WM_TEMPLATE_INDEX" val="2021078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10788_6*m_i*1_1"/>
  <p:tag name="KSO_WM_TEMPLATE_CATEGORY" val="diagram"/>
  <p:tag name="KSO_WM_TEMPLATE_INDEX" val="20210788"/>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10788_6*m_i*1_2"/>
  <p:tag name="KSO_WM_TEMPLATE_CATEGORY" val="diagram"/>
  <p:tag name="KSO_WM_TEMPLATE_INDEX" val="20210788"/>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210788_6*m_i*1_3"/>
  <p:tag name="KSO_WM_TEMPLATE_CATEGORY" val="diagram"/>
  <p:tag name="KSO_WM_TEMPLATE_INDEX" val="20210788"/>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210788_6*m_i*1_4"/>
  <p:tag name="KSO_WM_TEMPLATE_CATEGORY" val="diagram"/>
  <p:tag name="KSO_WM_TEMPLATE_INDEX" val="20210788"/>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210788_6*m_i*1_5"/>
  <p:tag name="KSO_WM_TEMPLATE_CATEGORY" val="diagram"/>
  <p:tag name="KSO_WM_TEMPLATE_INDEX" val="20210788"/>
  <p:tag name="KSO_WM_UNIT_LAYERLEVEL" val="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210788_6*m_i*1_6"/>
  <p:tag name="KSO_WM_TEMPLATE_CATEGORY" val="diagram"/>
  <p:tag name="KSO_WM_TEMPLATE_INDEX" val="20210788"/>
  <p:tag name="KSO_WM_UNIT_LAYERLEVEL" val="1_1"/>
  <p:tag name="KSO_WM_TAG_VERSION" val="1.0"/>
  <p:tag name="KSO_WM_BEAUTIFY_FLAG" val="#wm#"/>
  <p:tag name="KSO_WM_UNIT_TEXT_FILL_FORE_SCHEMECOLOR_INDEX_BRIGHTNESS" val="0"/>
  <p:tag name="KSO_WM_UNIT_TEXT_FILL_FORE_SCHEMECOLOR_INDEX" val="2"/>
  <p:tag name="KSO_WM_UNIT_TEXT_FILL_TYPE" val="1"/>
  <p:tag name="KSO_WM_UNIT_USESOURCEFORMAT_APPLY" val="1"/>
</p:tagLst>
</file>

<file path=ppt/tags/tag844.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10788_6*m_h_f*1_1_1"/>
  <p:tag name="KSO_WM_TEMPLATE_CATEGORY" val="diagram"/>
  <p:tag name="KSO_WM_TEMPLATE_INDEX" val="20210788"/>
  <p:tag name="KSO_WM_UNIT_LAYERLEVEL" val="1_1_1"/>
  <p:tag name="KSO_WM_TAG_VERSION" val="1.0"/>
  <p:tag name="KSO_WM_UNIT_PRESET_TEXT" val="添加标题"/>
  <p:tag name="KSO_WM_UNIT_TEXT_FILL_FORE_SCHEMECOLOR_INDEX_BRIGHTNESS" val="0"/>
  <p:tag name="KSO_WM_UNIT_TEXT_FILL_FORE_SCHEMECOLOR_INDEX" val="13"/>
  <p:tag name="KSO_WM_UNIT_TEXT_FILL_TYPE" val="1"/>
  <p:tag name="KSO_WM_UNIT_USESOURCEFORMAT_APPLY" val="1"/>
</p:tagLst>
</file>

<file path=ppt/tags/tag845.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10788_6*m_h_f*1_2_1"/>
  <p:tag name="KSO_WM_TEMPLATE_CATEGORY" val="diagram"/>
  <p:tag name="KSO_WM_TEMPLATE_INDEX" val="20210788"/>
  <p:tag name="KSO_WM_UNIT_LAYERLEVEL" val="1_1_1"/>
  <p:tag name="KSO_WM_TAG_VERSION" val="1.0"/>
  <p:tag name="KSO_WM_UNIT_PRESET_TEXT" val="添加标题"/>
  <p:tag name="KSO_WM_UNIT_TEXT_FILL_FORE_SCHEMECOLOR_INDEX_BRIGHTNESS" val="0"/>
  <p:tag name="KSO_WM_UNIT_TEXT_FILL_FORE_SCHEMECOLOR_INDEX" val="13"/>
  <p:tag name="KSO_WM_UNIT_TEXT_FILL_TYPE" val="1"/>
  <p:tag name="KSO_WM_UNIT_USESOURCEFORMAT_APPLY" val="1"/>
</p:tagLst>
</file>

<file path=ppt/tags/tag846.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10788_6*m_h_f*1_3_1"/>
  <p:tag name="KSO_WM_TEMPLATE_CATEGORY" val="diagram"/>
  <p:tag name="KSO_WM_TEMPLATE_INDEX" val="20210788"/>
  <p:tag name="KSO_WM_UNIT_LAYERLEVEL" val="1_1_1"/>
  <p:tag name="KSO_WM_TAG_VERSION" val="1.0"/>
  <p:tag name="KSO_WM_UNIT_PRESET_TEXT" val="添加标题"/>
  <p:tag name="KSO_WM_UNIT_TEXT_FILL_FORE_SCHEMECOLOR_INDEX_BRIGHTNESS" val="0"/>
  <p:tag name="KSO_WM_UNIT_TEXT_FILL_FORE_SCHEMECOLOR_INDEX" val="13"/>
  <p:tag name="KSO_WM_UNIT_TEXT_FILL_TYPE" val="1"/>
  <p:tag name="KSO_WM_UNIT_USESOURCEFORMAT_APPLY" val="1"/>
</p:tagLst>
</file>

<file path=ppt/tags/tag847.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10788_6*m_h_f*1_4_1"/>
  <p:tag name="KSO_WM_TEMPLATE_CATEGORY" val="diagram"/>
  <p:tag name="KSO_WM_TEMPLATE_INDEX" val="20210788"/>
  <p:tag name="KSO_WM_UNIT_LAYERLEVEL" val="1_1_1"/>
  <p:tag name="KSO_WM_TAG_VERSION" val="1.0"/>
  <p:tag name="KSO_WM_UNIT_PRESET_TEXT" val="添加标题"/>
  <p:tag name="KSO_WM_UNIT_TEXT_FILL_FORE_SCHEMECOLOR_INDEX_BRIGHTNESS" val="0"/>
  <p:tag name="KSO_WM_UNIT_TEXT_FILL_FORE_SCHEMECOLOR_INDEX" val="13"/>
  <p:tag name="KSO_WM_UNIT_TEXT_FILL_TYPE" val="1"/>
  <p:tag name="KSO_WM_UNIT_USESOURCEFORMAT_APPLY" val="1"/>
</p:tagLst>
</file>

<file path=ppt/tags/tag848.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10788_6*m_h_f*1_5_1"/>
  <p:tag name="KSO_WM_TEMPLATE_CATEGORY" val="diagram"/>
  <p:tag name="KSO_WM_TEMPLATE_INDEX" val="20210788"/>
  <p:tag name="KSO_WM_UNIT_LAYERLEVEL" val="1_1_1"/>
  <p:tag name="KSO_WM_TAG_VERSION" val="1.0"/>
  <p:tag name="KSO_WM_UNIT_PRESET_TEXT" val="添加标题"/>
  <p:tag name="KSO_WM_UNIT_TEXT_FILL_FORE_SCHEMECOLOR_INDEX_BRIGHTNESS" val="0"/>
  <p:tag name="KSO_WM_UNIT_TEXT_FILL_FORE_SCHEMECOLOR_INDEX" val="13"/>
  <p:tag name="KSO_WM_UNIT_TEXT_FILL_TYPE" val="1"/>
  <p:tag name="KSO_WM_UNIT_USESOURCEFORMAT_APPLY" val="1"/>
</p:tagLst>
</file>

<file path=ppt/tags/tag849.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10788_6*m_h_f*1_6_1"/>
  <p:tag name="KSO_WM_TEMPLATE_CATEGORY" val="diagram"/>
  <p:tag name="KSO_WM_TEMPLATE_INDEX" val="20210788"/>
  <p:tag name="KSO_WM_UNIT_LAYERLEVEL" val="1_1_1"/>
  <p:tag name="KSO_WM_TAG_VERSION" val="1.0"/>
  <p:tag name="KSO_WM_UNIT_PRESET_TEXT" val="添加标题"/>
  <p:tag name="KSO_WM_UNIT_TEXT_FILL_FORE_SCHEMECOLOR_INDEX_BRIGHTNESS" val="0"/>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BACKGROUND_TYPE" val="general"/>
  <p:tag name="KSO_WM_SLIDE_BK_DARK_LIGHT" val="2"/>
  <p:tag name="KSO_WM_SLIDE_LAYOUT_INFO" val="{&quot;backgroundInfo&quot;:[{&quot;bottom&quot;:0,&quot;bottomAbs&quot;:false,&quot;left&quot;:0,&quot;leftAbs&quot;:false,&quot;right&quot;:0,&quot;rightAbs&quot;:false,&quot;top&quot;:0,&quot;topAbs&quot;:false,&quot;type&quot;:&quot;general&quot;}],&quot;id&quot;:&quot;2023-10-16T21:18:37&quot;,&quot;maxSize&quot;:{&quot;size1&quot;:20},&quot;minSize&quot;:{&quot;size1&quot;:11.2},&quot;normalSize&quot;:{&quot;size1&quot;:11.2},&quot;subLayout&quot;:[{&quot;id&quot;:&quot;2023-10-16T21:18:37&quot;,&quot;margin&quot;:{&quot;bottom&quot;:0.025999998673796654,&quot;left&quot;:1.2699999809265137,&quot;right&quot;:1.2699999809265137,&quot;top&quot;:0.4230000376701355},&quot;type&quot;:0},{&quot;id&quot;:&quot;2023-10-16T21:18:37&quot;,&quot;margin&quot;:{&quot;bottom&quot;:0.847000002861023,&quot;left&quot;:1.2699999809265137,&quot;right&quot;:1.2699999809265137,&quot;top&quot;:1.2699999809265137},&quot;type&quot;:0}],&quot;type&quot;:0}"/>
</p:tagLst>
</file>

<file path=ppt/tags/tag8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861.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862.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863.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864.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865.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86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86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8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87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87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87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88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891.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8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8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8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90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90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903.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9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91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914.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91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91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917.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918.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9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9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9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931.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932.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933.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934.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935.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93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93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9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9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947.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948.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949.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0.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951.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9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953.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9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9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96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96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96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16T19:59:41&quot;,&quot;maxSize&quot;:{&quot;size1&quot;:20},&quot;minSize&quot;:{&quot;size1&quot;:11.2},&quot;normalSize&quot;:{&quot;size1&quot;:11.2},&quot;subLayout&quot;:[{&quot;id&quot;:&quot;2023-10-16T19:59:41&quot;,&quot;margin&quot;:{&quot;bottom&quot;:0.025999998673796654,&quot;left&quot;:1.2699999809265137,&quot;right&quot;:1.2699999809265137,&quot;top&quot;:0.4230000376701355},&quot;type&quot;:0},{&quot;id&quot;:&quot;2023-10-16T19:59: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96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375_34*a*1"/>
  <p:tag name="KSO_WM_TEMPLATE_CATEGORY" val="custom"/>
  <p:tag name="KSO_WM_TEMPLATE_INDEX" val="20204375"/>
  <p:tag name="KSO_WM_UNIT_LAYERLEVEL" val="1"/>
  <p:tag name="KSO_WM_TAG_VERSION" val="1.0"/>
  <p:tag name="KSO_WM_BEAUTIFY_FLAG" val="#wm#"/>
  <p:tag name="KSO_WM_UNIT_PRESET_TEXT" val="THANKS"/>
  <p:tag name="KSO_WM_UNIT_TEXT_FILL_FORE_SCHEMECOLOR_INDEX_BRIGHTNESS" val="0.15"/>
  <p:tag name="KSO_WM_UNIT_TEXT_FILL_FORE_SCHEMECOLOR_INDEX" val="13"/>
  <p:tag name="KSO_WM_UNIT_TEXT_FILL_TYPE" val="1"/>
</p:tagLst>
</file>

<file path=ppt/tags/tag967.xml><?xml version="1.0" encoding="utf-8"?>
<p:tagLst xmlns:p="http://schemas.openxmlformats.org/presentationml/2006/main">
  <p:tag name="KSO_WM_SLIDE_ID" val="custom20204375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4375"/>
  <p:tag name="KSO_WM_SLIDE_LAYOUT" val="a_b"/>
  <p:tag name="KSO_WM_SLIDE_LAYOUT_CNT" val="1_1"/>
</p:tagLst>
</file>

<file path=ppt/tags/tag969.xml><?xml version="1.0" encoding="utf-8"?>
<p:tagLst xmlns:p="http://schemas.openxmlformats.org/presentationml/2006/main">
  <p:tag name="KSO_WPP_MARK_KEY" val="95f7f8c2-cc5a-4d29-ae6a-b42696d106ef"/>
  <p:tag name="COMMONDATA" val="eyJoZGlkIjoiODkxODM3ZWI2ZjE0NTg0MjU4MjdjNmMyMDY0MzMzOGQifQ=="/>
  <p:tag name="commondata" val="eyJoZGlkIjoiMTZkZDk4OTJiMGVkYTUwYTIzYTU3YzE2NTcxYWQ0MzcifQ=="/>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
      <a:dk1>
        <a:srgbClr val="000000"/>
      </a:dk1>
      <a:lt1>
        <a:srgbClr val="FFFFFF"/>
      </a:lt1>
      <a:dk2>
        <a:srgbClr val="ECEFEF"/>
      </a:dk2>
      <a:lt2>
        <a:srgbClr val="FCFDFD"/>
      </a:lt2>
      <a:accent1>
        <a:srgbClr val="57B5AF"/>
      </a:accent1>
      <a:accent2>
        <a:srgbClr val="49A7C8"/>
      </a:accent2>
      <a:accent3>
        <a:srgbClr val="4F94D9"/>
      </a:accent3>
      <a:accent4>
        <a:srgbClr val="697FD5"/>
      </a:accent4>
      <a:accent5>
        <a:srgbClr val="9069B8"/>
      </a:accent5>
      <a:accent6>
        <a:srgbClr val="B4578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ECEEF3"/>
      </a:dk2>
      <a:lt2>
        <a:srgbClr val="FFFFFF"/>
      </a:lt2>
      <a:accent1>
        <a:srgbClr val="4674EB"/>
      </a:accent1>
      <a:accent2>
        <a:srgbClr val="8E66DB"/>
      </a:accent2>
      <a:accent3>
        <a:srgbClr val="B956C3"/>
      </a:accent3>
      <a:accent4>
        <a:srgbClr val="D647A6"/>
      </a:accent4>
      <a:accent5>
        <a:srgbClr val="E54086"/>
      </a:accent5>
      <a:accent6>
        <a:srgbClr val="EA456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44B7C0F4-79DB-4F8B-9303-0E098D69D8BE-1">
      <extobjdata type="44B7C0F4-79DB-4F8B-9303-0E098D69D8BE" data="ewoJIkxhc3RVcmwiIDogImh0dHA6Ly93d3cudG9wc2Nhbi5jb20vd3BzL2luZGV4Lmh0bWw/dGV4dD1odHRwcyUzQSUyRiUyRnR2LjM2MGthbi5jb20lMkZwbGF5ZXIlM0ZpZCUzRDM1Njc3OTBhMzMzNjliMTA3N2Q2YjA4M2Y3NmYyMDUxJTI2cSUzRCUyNUU2JTI1OUMlMjU4OSUyNUU1JTI1ODUlMjVCMyUyNUU4JTI1QTclMjU5MiUyNUU3JTI1OUElMjU4NCUyNUU2JTI1OTUlMjVCMCUyNUU1JTI1QUQlMjVBNiUyNUU2JTI1OTYlMjU4NyUyNUU1JTI1OEMlMjU5NiUyNTIwJTI1MjAlMjVFOCUyNUE3JTI1ODYlMjVFOSUyNUEyJTI1OTElMjZzcmMlM0RyZXN1bHQtbGlrZSUyNnNyY2clM0R0YWJfd3d3JTI2c2lkJTNEZWEwYWY3MTI0YzdkYmNiN2EzYTE4NGFkYTBiZDY2MDEmdGV4dFR5cGU9dGV4dCZyb3VuZD0wLjUmaXNXYXRlcj10cnVlJmdyYWRpZW50V2F5PTAmZnRDb2xvcj0lMjNmZmYxMDAmY29udGVudD0lRTglQTclOTIlRTclOUElODQlRTUlQkElQTYlRTklODclOEYmcm91bmRweD0tNSIsCgkiTG9nbyIgOiAiIiwKCSJPcmlnaW5hbFVybCIgOiAiaHR0cDovL3d3dy50b3BzY2FuLmNvbS93cHMvaW5kZXguaHRtbCIKfQo="/>
    </extobj>
  </extobjs>
</s:customData>
</file>

<file path=customXml/itemProps96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3896</Words>
  <Application>WPS 演示</Application>
  <PresentationFormat>宽屏</PresentationFormat>
  <Paragraphs>290</Paragraphs>
  <Slides>50</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50</vt:i4>
      </vt:variant>
    </vt:vector>
  </HeadingPairs>
  <TitlesOfParts>
    <vt:vector size="66" baseType="lpstr">
      <vt:lpstr>Arial</vt:lpstr>
      <vt:lpstr>宋体</vt:lpstr>
      <vt:lpstr>Wingdings</vt:lpstr>
      <vt:lpstr>微软雅黑</vt:lpstr>
      <vt:lpstr>汉仪旗黑-85S</vt:lpstr>
      <vt:lpstr>黑体</vt:lpstr>
      <vt:lpstr>汉仪粗简黑简</vt:lpstr>
      <vt:lpstr>汉仪粗黑 简</vt:lpstr>
      <vt:lpstr>Segoe UI</vt:lpstr>
      <vt:lpstr>幼圆</vt:lpstr>
      <vt:lpstr>Arial Unicode MS</vt:lpstr>
      <vt:lpstr>Arial Black</vt:lpstr>
      <vt:lpstr>Calibri</vt:lpstr>
      <vt:lpstr>Office 主题​​</vt:lpstr>
      <vt:lpstr>1_Office 主题​​</vt:lpstr>
      <vt:lpstr>2_Office 主题​​</vt:lpstr>
      <vt:lpstr>立足核心素养 优化作业设计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tszy6166</cp:lastModifiedBy>
  <cp:revision>31</cp:revision>
  <dcterms:created xsi:type="dcterms:W3CDTF">2023-10-16T12:02:00Z</dcterms:created>
  <dcterms:modified xsi:type="dcterms:W3CDTF">2023-10-19T12:48:29Z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
  </property>
</Properties>
</file>