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ng" ContentType="image/png"/>
  <Default Extension="psmdcp" ContentType="application/vnd.openxmlformats-package.core-properti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2613b14589244749" /><Relationship Type="http://schemas.openxmlformats.org/officeDocument/2006/relationships/extended-properties" Target="/docProps/app.xml" Id="rId2" /><Relationship Type="http://schemas.openxmlformats.org/officeDocument/2006/relationships/custom-properties" Target="/docProps/custom.xml" Id="R08d61e0a6cd04ea6" /><Relationship Type="http://schemas.openxmlformats.org/package/2006/relationships/metadata/core-properties" Target="/package/services/metadata/core-properties/8ab9c86e4b6e43e2a6883b02a8fb977a.psmdcp" Id="R98a4c03855f9482b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1" /><Relationship Type="http://schemas.openxmlformats.org/officeDocument/2006/relationships/viewProps" Target="/ppt/viewProps.xml" Id="rId2" /><Relationship Type="http://schemas.openxmlformats.org/officeDocument/2006/relationships/theme" Target="/ppt/theme/theme1.xml" Id="rId3" /><Relationship Type="http://schemas.openxmlformats.org/officeDocument/2006/relationships/tableStyles" Target="/ppt/tableStyles.xml" Id="rId4" /><Relationship Type="http://schemas.openxmlformats.org/officeDocument/2006/relationships/slideMaster" Target="/ppt/slideMasters/slide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4.xml" Id="rId9" /><Relationship Type="http://schemas.openxmlformats.org/officeDocument/2006/relationships/slide" Target="/ppt/slides/slide5.xml" Id="rId10" /><Relationship Type="http://schemas.openxmlformats.org/officeDocument/2006/relationships/slide" Target="/ppt/slides/slide6.xml" Id="rId11" /><Relationship Type="http://schemas.openxmlformats.org/officeDocument/2006/relationships/slide" Target="/ppt/slides/slide7.xml" Id="rId12" /><Relationship Type="http://schemas.openxmlformats.org/officeDocument/2006/relationships/slide" Target="/ppt/slides/slide8.xml" Id="rId13" /><Relationship Type="http://schemas.openxmlformats.org/officeDocument/2006/relationships/slide" Target="/ppt/slides/slide9.xml" Id="rId14" /><Relationship Type="http://schemas.openxmlformats.org/officeDocument/2006/relationships/slide" Target="/ppt/slides/slide10.xml" Id="rId15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theme" Target="/ppt/theme/theme1.xml" Id="rId2" /><Relationship Type="http://schemas.openxmlformats.org/officeDocument/2006/relationships/slideLayout" Target="/ppt/slideLayouts/slideLayout2.xml" Id="rId3" /><Relationship Type="http://schemas.openxmlformats.org/officeDocument/2006/relationships/slideLayout" Target="/ppt/slideLayouts/slideLayout3.xml" Id="rId4" /><Relationship Type="http://schemas.openxmlformats.org/officeDocument/2006/relationships/slideLayout" Target="/ppt/slideLayouts/slideLayout4.xml" Id="rId5" /><Relationship Type="http://schemas.openxmlformats.org/officeDocument/2006/relationships/slideLayout" Target="/ppt/slideLayouts/slideLayout5.xml" Id="rId6" /><Relationship Type="http://schemas.openxmlformats.org/officeDocument/2006/relationships/slideLayout" Target="/ppt/slideLayouts/slideLayout6.xml" Id="rId7" /><Relationship Type="http://schemas.openxmlformats.org/officeDocument/2006/relationships/slideLayout" Target="/ppt/slideLayouts/slideLayout7.xml" Id="rId8" /><Relationship Type="http://schemas.openxmlformats.org/officeDocument/2006/relationships/slideLayout" Target="/ppt/slideLayouts/slideLayout8.xml" Id="rId9" /><Relationship Type="http://schemas.openxmlformats.org/officeDocument/2006/relationships/slideLayout" Target="/ppt/slideLayouts/slideLayout9.xml" Id="rId10" /><Relationship Type="http://schemas.openxmlformats.org/officeDocument/2006/relationships/slideLayout" Target="/ppt/slideLayouts/slideLayout10.xml" Id="rId11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0.xml" Id="rId1" /><Relationship Type="http://schemas.openxmlformats.org/officeDocument/2006/relationships/image" Target="/ppt/media/image10.png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2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image" Target="/ppt/media/image3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Id1" /><Relationship Type="http://schemas.openxmlformats.org/officeDocument/2006/relationships/image" Target="/ppt/media/image4.png" Id="rId2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Id1" /><Relationship Type="http://schemas.openxmlformats.org/officeDocument/2006/relationships/image" Target="/ppt/media/image5.png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Id1" /><Relationship Type="http://schemas.openxmlformats.org/officeDocument/2006/relationships/image" Target="/ppt/media/image6.png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Relationship Type="http://schemas.openxmlformats.org/officeDocument/2006/relationships/image" Target="/ppt/media/image7.png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8.xml" Id="rId1" /><Relationship Type="http://schemas.openxmlformats.org/officeDocument/2006/relationships/image" Target="/ppt/media/image8.png" Id="rId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9.xml" Id="rId1" /><Relationship Type="http://schemas.openxmlformats.org/officeDocument/2006/relationships/image" Target="/ppt/media/image9.png" Id="rId2" 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10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8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"/>
          <p:cNvPicPr>
            <a:picLocks noChangeAspect="1"/>
          </p:cNvPicPr>
          <p:nvPr/>
        </p:nvPicPr>
        <p:blipFill>
          <a:fillRect/>
          <a:blip r:embed="rId2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0</ap:Words>
  <ap:Application>Microsoft Office PowerPoint</ap:Application>
  <ap:PresentationFormat>宽屏</ap:PresentationFormat>
  <ap:Paragraphs>0</ap:Paragraphs>
  <ap:Slides>1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3">
      <vt:lpstr>Arial</vt:lpstr>
      <vt:lpstr>Office 主题​​</vt:lpstr>
      <vt:lpstr>PowerPoint 演示文稿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ApplicationName">
    <vt:lpwstr>Cyclone2.0</vt:lpwstr>
  </op:property>
  <op:property fmtid="{D5CDD505-2E9C-101B-9397-08002B2CF9AE}" pid="3" name="ApplicationVersion">
    <vt:lpwstr>5.1.19.9</vt:lpwstr>
  </op:property>
</op:Properties>
</file>