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8" r:id="rId2"/>
    <p:sldMasterId id="2147483662" r:id="rId3"/>
  </p:sldMasterIdLst>
  <p:notesMasterIdLst>
    <p:notesMasterId r:id="rId39"/>
  </p:notesMasterIdLst>
  <p:sldIdLst>
    <p:sldId id="365" r:id="rId4"/>
    <p:sldId id="364" r:id="rId5"/>
    <p:sldId id="270" r:id="rId6"/>
    <p:sldId id="363" r:id="rId7"/>
    <p:sldId id="319" r:id="rId8"/>
    <p:sldId id="351" r:id="rId9"/>
    <p:sldId id="257" r:id="rId10"/>
    <p:sldId id="352" r:id="rId11"/>
    <p:sldId id="264" r:id="rId12"/>
    <p:sldId id="330" r:id="rId13"/>
    <p:sldId id="353" r:id="rId14"/>
    <p:sldId id="258" r:id="rId15"/>
    <p:sldId id="324" r:id="rId16"/>
    <p:sldId id="329" r:id="rId17"/>
    <p:sldId id="325" r:id="rId18"/>
    <p:sldId id="326" r:id="rId19"/>
    <p:sldId id="328" r:id="rId20"/>
    <p:sldId id="323" r:id="rId21"/>
    <p:sldId id="313" r:id="rId22"/>
    <p:sldId id="318" r:id="rId23"/>
    <p:sldId id="336" r:id="rId24"/>
    <p:sldId id="320" r:id="rId25"/>
    <p:sldId id="321" r:id="rId26"/>
    <p:sldId id="322" r:id="rId27"/>
    <p:sldId id="354" r:id="rId28"/>
    <p:sldId id="361" r:id="rId29"/>
    <p:sldId id="344" r:id="rId30"/>
    <p:sldId id="332" r:id="rId31"/>
    <p:sldId id="362" r:id="rId32"/>
    <p:sldId id="356" r:id="rId33"/>
    <p:sldId id="355" r:id="rId34"/>
    <p:sldId id="357" r:id="rId35"/>
    <p:sldId id="358" r:id="rId36"/>
    <p:sldId id="359" r:id="rId37"/>
    <p:sldId id="347" r:id="rId38"/>
  </p:sldIdLst>
  <p:sldSz cx="12192000" cy="6858000"/>
  <p:notesSz cx="6858000" cy="9144000"/>
  <p:custDataLst>
    <p:tags r:id="rId4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3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B4103"/>
    <a:srgbClr val="FCA02B"/>
    <a:srgbClr val="2BBCC2"/>
    <a:srgbClr val="894335"/>
    <a:srgbClr val="1B6E86"/>
    <a:srgbClr val="F2F2F2"/>
    <a:srgbClr val="FCFC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234" autoAdjust="0"/>
  </p:normalViewPr>
  <p:slideViewPr>
    <p:cSldViewPr snapToGrid="0" showGuides="1">
      <p:cViewPr varScale="1">
        <p:scale>
          <a:sx n="84" d="100"/>
          <a:sy n="84" d="100"/>
        </p:scale>
        <p:origin x="366" y="90"/>
      </p:cViewPr>
      <p:guideLst>
        <p:guide orient="horz" pos="2160"/>
        <p:guide pos="3834"/>
      </p:guideLst>
    </p:cSldViewPr>
  </p:slideViewPr>
  <p:notesTextViewPr>
    <p:cViewPr>
      <p:scale>
        <a:sx n="1" d="1"/>
        <a:sy n="1" d="1"/>
      </p:scale>
      <p:origin x="0" y="0"/>
    </p:cViewPr>
  </p:notesTextViewPr>
  <p:sorterViewPr>
    <p:cViewPr>
      <p:scale>
        <a:sx n="92" d="100"/>
        <a:sy n="92"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tags" Target="tags/tag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A95265-3504-42BA-9284-7E0734821D8C}" type="datetimeFigureOut">
              <a:rPr lang="zh-CN" altLang="en-US" smtClean="0"/>
              <a:t>2023/10/11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612F2B-F265-41FF-BEE6-0981203839F0}" type="slidenum">
              <a:rPr lang="zh-CN" altLang="en-US" smtClean="0"/>
              <a:t>‹#›</a:t>
            </a:fld>
            <a:endParaRPr lang="zh-CN" altLang="en-US"/>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31656517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195D90-E17A-4141-B832-6DE7BB2630E2}" type="slidenum">
              <a:rPr lang="zh-CN" altLang="en-US" smtClean="0"/>
              <a:t>21</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8195D90-E17A-4141-B832-6DE7BB2630E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195D90-E17A-4141-B832-6DE7BB2630E2}" type="slidenum">
              <a:rPr lang="zh-CN" altLang="en-US" smtClean="0"/>
              <a:t>23</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195D90-E17A-4141-B832-6DE7BB2630E2}" type="slidenum">
              <a:rPr lang="zh-CN" altLang="en-US" smtClean="0"/>
              <a:t>24</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7072902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195D90-E17A-4141-B832-6DE7BB2630E2}" type="slidenum">
              <a:rPr lang="zh-CN" altLang="en-US" smtClean="0"/>
              <a:t>30</a:t>
            </a:fld>
            <a:endParaRPr lang="zh-CN" altLang="en-US"/>
          </a:p>
        </p:txBody>
      </p:sp>
    </p:spTree>
    <p:extLst>
      <p:ext uri="{BB962C8B-B14F-4D97-AF65-F5344CB8AC3E}">
        <p14:creationId xmlns:p14="http://schemas.microsoft.com/office/powerpoint/2010/main" val="1980997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036312-6A05-4643-B813-780AEBCA5446}" type="slidenum">
              <a:rPr lang="zh-CN" altLang="en-US" smtClean="0"/>
              <a:t>5</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268388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692828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381114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195D90-E17A-4141-B832-6DE7BB2630E2}" type="slidenum">
              <a:rPr lang="zh-CN" altLang="en-US" smtClean="0"/>
              <a:t>14</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195D90-E17A-4141-B832-6DE7BB2630E2}" type="slidenum">
              <a:rPr lang="zh-CN" altLang="en-US" smtClean="0"/>
              <a:t>18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8195D90-E17A-4141-B832-6DE7BB2630E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hyperlink" Target="http://www.1ppt.com/hangye/"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hf sldNum="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2_仅标题">
    <p:spTree>
      <p:nvGrpSpPr>
        <p:cNvPr id="1" name=""/>
        <p:cNvGrpSpPr/>
        <p:nvPr/>
      </p:nvGrpSpPr>
      <p:grpSpPr>
        <a:xfrm>
          <a:off x="0" y="0"/>
          <a:ext cx="0" cy="0"/>
          <a:chOff x="0" y="0"/>
          <a:chExt cx="0" cy="0"/>
        </a:xfrm>
      </p:grpSpPr>
      <p:sp>
        <p:nvSpPr>
          <p:cNvPr id="2" name="标题 1"/>
          <p:cNvSpPr>
            <a:spLocks noGrp="1"/>
          </p:cNvSpPr>
          <p:nvPr>
            <p:ph type="title"/>
          </p:nvPr>
        </p:nvSpPr>
        <p:spPr>
          <a:xfrm>
            <a:off x="1727200" y="457200"/>
            <a:ext cx="9448800" cy="563563"/>
          </a:xfrm>
        </p:spPr>
        <p:txBody>
          <a:bodyPr/>
          <a:lstStyle/>
          <a:p>
            <a:r>
              <a:rPr lang="zh-CN" altLang="en-US"/>
              <a:t>单击此处编辑母版标题样式</a:t>
            </a:r>
          </a:p>
        </p:txBody>
      </p:sp>
      <p:sp>
        <p:nvSpPr>
          <p:cNvPr id="3" name="Rectangle 5"/>
          <p:cNvSpPr>
            <a:spLocks noGrp="1" noChangeArrowheads="1"/>
          </p:cNvSpPr>
          <p:nvPr>
            <p:ph type="sldNum" sz="quarter" idx="10"/>
          </p:nvPr>
        </p:nvSpPr>
        <p:spPr/>
        <p:txBody>
          <a:bodyPr/>
          <a:lstStyle>
            <a:lvl1pPr>
              <a:defRPr/>
            </a:lvl1pPr>
          </a:lstStyle>
          <a:p>
            <a:pPr>
              <a:defRPr/>
            </a:pPr>
            <a:fld id="{16DE13D6-8CCA-43BF-A8E7-3A8B3B66570A}" type="slidenum">
              <a:rPr lang="en-US" altLang="zh-CN"/>
              <a:pPr>
                <a:defRPr/>
              </a:pPr>
              <a:t>‹#›</a:t>
            </a:fld>
            <a:endParaRPr lang="en-US" altLang="zh-CN"/>
          </a:p>
        </p:txBody>
      </p:sp>
    </p:spTree>
    <p:extLst>
      <p:ext uri="{BB962C8B-B14F-4D97-AF65-F5344CB8AC3E}">
        <p14:creationId xmlns:p14="http://schemas.microsoft.com/office/powerpoint/2010/main" val="32016159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2023/10/11</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2023/10/11</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封面页">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9375" y="1532506"/>
            <a:ext cx="5690680" cy="1517356"/>
          </a:xfrm>
        </p:spPr>
        <p:txBody>
          <a:bodyPr>
            <a:noAutofit/>
          </a:bodyPr>
          <a:lstStyle>
            <a:lvl1pPr>
              <a:defRPr sz="6000"/>
            </a:lvl1pPr>
          </a:lstStyle>
          <a:p>
            <a:r>
              <a:rPr lang="zh-CN" altLang="en-US" sz="6000" dirty="0"/>
              <a:t>互联网行业</a:t>
            </a:r>
            <a:br>
              <a:rPr lang="en-US" altLang="zh-CN" sz="6000" dirty="0"/>
            </a:br>
            <a:r>
              <a:rPr lang="zh-CN" altLang="en-US" sz="6000" dirty="0"/>
              <a:t>工作总结汇报</a:t>
            </a:r>
            <a:endParaRPr lang="ru-RU" dirty="0"/>
          </a:p>
        </p:txBody>
      </p:sp>
      <p:sp>
        <p:nvSpPr>
          <p:cNvPr id="23" name="Text Placeholder 26"/>
          <p:cNvSpPr>
            <a:spLocks noGrp="1"/>
          </p:cNvSpPr>
          <p:nvPr>
            <p:ph type="body" sz="quarter" idx="20" hasCustomPrompt="1"/>
          </p:nvPr>
        </p:nvSpPr>
        <p:spPr>
          <a:xfrm>
            <a:off x="819375" y="5164456"/>
            <a:ext cx="4367531" cy="736673"/>
          </a:xfrm>
        </p:spPr>
        <p:txBody>
          <a:bodyPr anchor="ctr">
            <a:noAutofit/>
          </a:bodyPr>
          <a:lstStyle>
            <a:lvl1pPr marL="0" indent="0" algn="l">
              <a:buNone/>
              <a:defRPr sz="1600" b="0" i="0">
                <a:solidFill>
                  <a:schemeClr val="accent3"/>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zh-CN" altLang="en-US" dirty="0"/>
              <a:t>汇报人：</a:t>
            </a:r>
            <a:r>
              <a:rPr lang="en-US" altLang="zh-CN" dirty="0"/>
              <a:t>Microsoft</a:t>
            </a:r>
          </a:p>
          <a:p>
            <a:pPr lvl="0"/>
            <a:r>
              <a:rPr lang="zh-CN" altLang="en-US" dirty="0"/>
              <a:t>时间：</a:t>
            </a:r>
            <a:r>
              <a:rPr lang="en-US" altLang="zh-CN" dirty="0"/>
              <a:t>20XX.12.31</a:t>
            </a:r>
            <a:endParaRPr lang="en-US" dirty="0"/>
          </a:p>
        </p:txBody>
      </p:sp>
      <p:sp>
        <p:nvSpPr>
          <p:cNvPr id="28" name="Freeform: Shape 27"/>
          <p:cNvSpPr/>
          <p:nvPr/>
        </p:nvSpPr>
        <p:spPr>
          <a:xfrm>
            <a:off x="8069104" y="5422164"/>
            <a:ext cx="736673" cy="736673"/>
          </a:xfrm>
          <a:custGeom>
            <a:avLst/>
            <a:gdLst>
              <a:gd name="connsiteX0" fmla="*/ 372146 w 736672"/>
              <a:gd name="connsiteY0" fmla="*/ 731592 h 736672"/>
              <a:gd name="connsiteX1" fmla="*/ 731592 w 736672"/>
              <a:gd name="connsiteY1" fmla="*/ 372147 h 736672"/>
              <a:gd name="connsiteX2" fmla="*/ 372146 w 736672"/>
              <a:gd name="connsiteY2" fmla="*/ 12701 h 736672"/>
              <a:gd name="connsiteX3" fmla="*/ 12701 w 736672"/>
              <a:gd name="connsiteY3" fmla="*/ 372147 h 736672"/>
              <a:gd name="connsiteX4" fmla="*/ 372146 w 736672"/>
              <a:gd name="connsiteY4" fmla="*/ 731592 h 73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72" h="736672">
                <a:moveTo>
                  <a:pt x="372146" y="731592"/>
                </a:moveTo>
                <a:cubicBezTo>
                  <a:pt x="570286" y="731592"/>
                  <a:pt x="731592" y="570286"/>
                  <a:pt x="731592" y="372147"/>
                </a:cubicBezTo>
                <a:cubicBezTo>
                  <a:pt x="731592" y="174007"/>
                  <a:pt x="570286" y="12701"/>
                  <a:pt x="372146" y="12701"/>
                </a:cubicBezTo>
                <a:cubicBezTo>
                  <a:pt x="174007" y="12701"/>
                  <a:pt x="12701" y="174007"/>
                  <a:pt x="12701" y="372147"/>
                </a:cubicBezTo>
                <a:cubicBezTo>
                  <a:pt x="12701" y="570286"/>
                  <a:pt x="174007" y="731592"/>
                  <a:pt x="372146" y="731592"/>
                </a:cubicBezTo>
              </a:path>
            </a:pathLst>
          </a:custGeom>
          <a:solidFill>
            <a:schemeClr val="accent1"/>
          </a:solidFill>
          <a:ln w="12700" cap="flat">
            <a:noFill/>
            <a:prstDash val="solid"/>
            <a:miter/>
          </a:ln>
        </p:spPr>
        <p:txBody>
          <a:bodyPr rtlCol="0" anchor="ctr"/>
          <a:lstStyle/>
          <a:p>
            <a:endParaRPr lang="ru-RU" dirty="0"/>
          </a:p>
        </p:txBody>
      </p:sp>
      <p:sp>
        <p:nvSpPr>
          <p:cNvPr id="29" name="Freeform: Shape 28"/>
          <p:cNvSpPr/>
          <p:nvPr/>
        </p:nvSpPr>
        <p:spPr>
          <a:xfrm>
            <a:off x="9029960" y="3463631"/>
            <a:ext cx="3175313" cy="2946690"/>
          </a:xfrm>
          <a:custGeom>
            <a:avLst/>
            <a:gdLst>
              <a:gd name="connsiteX0" fmla="*/ 3162808 w 3175312"/>
              <a:gd name="connsiteY0" fmla="*/ 12701 h 2946690"/>
              <a:gd name="connsiteX1" fmla="*/ 487925 w 3175312"/>
              <a:gd name="connsiteY1" fmla="*/ 1331091 h 2946690"/>
              <a:gd name="connsiteX2" fmla="*/ 113238 w 3175312"/>
              <a:gd name="connsiteY2" fmla="*/ 2433559 h 2946690"/>
              <a:gd name="connsiteX3" fmla="*/ 127209 w 3175312"/>
              <a:gd name="connsiteY3" fmla="*/ 2461502 h 2946690"/>
              <a:gd name="connsiteX4" fmla="*/ 1229677 w 3175312"/>
              <a:gd name="connsiteY4" fmla="*/ 2836189 h 2946690"/>
              <a:gd name="connsiteX5" fmla="*/ 3162808 w 3175312"/>
              <a:gd name="connsiteY5" fmla="*/ 1882325 h 2946690"/>
              <a:gd name="connsiteX6" fmla="*/ 3162808 w 3175312"/>
              <a:gd name="connsiteY6" fmla="*/ 12701 h 294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5312" h="2946690">
                <a:moveTo>
                  <a:pt x="3162808" y="12701"/>
                </a:moveTo>
                <a:lnTo>
                  <a:pt x="487925" y="1331091"/>
                </a:lnTo>
                <a:cubicBezTo>
                  <a:pt x="487925" y="1331091"/>
                  <a:pt x="-250018" y="1695617"/>
                  <a:pt x="113238" y="2433559"/>
                </a:cubicBezTo>
                <a:lnTo>
                  <a:pt x="127209" y="2461502"/>
                </a:lnTo>
                <a:cubicBezTo>
                  <a:pt x="127209" y="2461502"/>
                  <a:pt x="491735" y="3199445"/>
                  <a:pt x="1229677" y="2836189"/>
                </a:cubicBezTo>
                <a:lnTo>
                  <a:pt x="3162808" y="1882325"/>
                </a:lnTo>
                <a:lnTo>
                  <a:pt x="3162808" y="12701"/>
                </a:lnTo>
                <a:close/>
              </a:path>
            </a:pathLst>
          </a:custGeom>
          <a:solidFill>
            <a:schemeClr val="accent3"/>
          </a:solidFill>
          <a:ln w="12700" cap="flat">
            <a:noFill/>
            <a:prstDash val="solid"/>
            <a:miter/>
          </a:ln>
        </p:spPr>
        <p:txBody>
          <a:bodyPr rtlCol="0" anchor="ctr"/>
          <a:lstStyle/>
          <a:p>
            <a:endParaRPr lang="ru-RU" dirty="0"/>
          </a:p>
        </p:txBody>
      </p:sp>
      <p:sp>
        <p:nvSpPr>
          <p:cNvPr id="30" name="Freeform: Shape 29"/>
          <p:cNvSpPr/>
          <p:nvPr/>
        </p:nvSpPr>
        <p:spPr>
          <a:xfrm>
            <a:off x="11043829" y="4566099"/>
            <a:ext cx="1155814" cy="863685"/>
          </a:xfrm>
          <a:custGeom>
            <a:avLst/>
            <a:gdLst>
              <a:gd name="connsiteX0" fmla="*/ 1148938 w 1155813"/>
              <a:gd name="connsiteY0" fmla="*/ 12701 h 863685"/>
              <a:gd name="connsiteX1" fmla="*/ 173482 w 1155813"/>
              <a:gd name="connsiteY1" fmla="*/ 494079 h 863685"/>
              <a:gd name="connsiteX2" fmla="*/ 28688 w 1155813"/>
              <a:gd name="connsiteY2" fmla="*/ 759535 h 863685"/>
              <a:gd name="connsiteX3" fmla="*/ 31228 w 1155813"/>
              <a:gd name="connsiteY3" fmla="*/ 765885 h 863685"/>
              <a:gd name="connsiteX4" fmla="*/ 329707 w 1155813"/>
              <a:gd name="connsiteY4" fmla="*/ 812880 h 863685"/>
              <a:gd name="connsiteX5" fmla="*/ 1147668 w 1155813"/>
              <a:gd name="connsiteY5" fmla="*/ 408980 h 863685"/>
              <a:gd name="connsiteX6" fmla="*/ 1147668 w 1155813"/>
              <a:gd name="connsiteY6" fmla="*/ 12701 h 86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5813" h="863685">
                <a:moveTo>
                  <a:pt x="1148938" y="12701"/>
                </a:moveTo>
                <a:lnTo>
                  <a:pt x="173482" y="494079"/>
                </a:lnTo>
                <a:cubicBezTo>
                  <a:pt x="173482" y="494079"/>
                  <a:pt x="-47520" y="603309"/>
                  <a:pt x="28688" y="759535"/>
                </a:cubicBezTo>
                <a:lnTo>
                  <a:pt x="31228" y="765885"/>
                </a:lnTo>
                <a:cubicBezTo>
                  <a:pt x="31228" y="765885"/>
                  <a:pt x="108705" y="922111"/>
                  <a:pt x="329707" y="812880"/>
                </a:cubicBezTo>
                <a:lnTo>
                  <a:pt x="1147668" y="408980"/>
                </a:lnTo>
                <a:lnTo>
                  <a:pt x="1147668" y="12701"/>
                </a:lnTo>
                <a:close/>
              </a:path>
            </a:pathLst>
          </a:custGeom>
          <a:solidFill>
            <a:schemeClr val="bg1"/>
          </a:solidFill>
          <a:ln w="12700" cap="flat">
            <a:noFill/>
            <a:prstDash val="solid"/>
            <a:miter/>
          </a:ln>
        </p:spPr>
        <p:txBody>
          <a:bodyPr rtlCol="0" anchor="ctr"/>
          <a:lstStyle/>
          <a:p>
            <a:endParaRPr lang="ru-RU" dirty="0"/>
          </a:p>
        </p:txBody>
      </p:sp>
      <p:sp>
        <p:nvSpPr>
          <p:cNvPr id="32" name="Freeform: Shape 31"/>
          <p:cNvSpPr/>
          <p:nvPr/>
        </p:nvSpPr>
        <p:spPr>
          <a:xfrm>
            <a:off x="10743661" y="-1689"/>
            <a:ext cx="1447943" cy="1003399"/>
          </a:xfrm>
          <a:custGeom>
            <a:avLst/>
            <a:gdLst>
              <a:gd name="connsiteX0" fmla="*/ 1446147 w 1447942"/>
              <a:gd name="connsiteY0" fmla="*/ 12701 h 1003398"/>
              <a:gd name="connsiteX1" fmla="*/ 173482 w 1447942"/>
              <a:gd name="connsiteY1" fmla="*/ 640143 h 1003398"/>
              <a:gd name="connsiteX2" fmla="*/ 28688 w 1447942"/>
              <a:gd name="connsiteY2" fmla="*/ 905599 h 1003398"/>
              <a:gd name="connsiteX3" fmla="*/ 31227 w 1447942"/>
              <a:gd name="connsiteY3" fmla="*/ 911950 h 1003398"/>
              <a:gd name="connsiteX4" fmla="*/ 329707 w 1447942"/>
              <a:gd name="connsiteY4" fmla="*/ 958944 h 1003398"/>
              <a:gd name="connsiteX5" fmla="*/ 1446147 w 1447942"/>
              <a:gd name="connsiteY5" fmla="*/ 408980 h 1003398"/>
              <a:gd name="connsiteX6" fmla="*/ 1446147 w 1447942"/>
              <a:gd name="connsiteY6" fmla="*/ 12701 h 100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7942" h="1003398">
                <a:moveTo>
                  <a:pt x="1446147" y="12701"/>
                </a:moveTo>
                <a:lnTo>
                  <a:pt x="173482" y="640143"/>
                </a:lnTo>
                <a:cubicBezTo>
                  <a:pt x="173482" y="640143"/>
                  <a:pt x="-47520" y="749374"/>
                  <a:pt x="28688" y="905599"/>
                </a:cubicBezTo>
                <a:lnTo>
                  <a:pt x="31227" y="911950"/>
                </a:lnTo>
                <a:cubicBezTo>
                  <a:pt x="31227" y="911950"/>
                  <a:pt x="108705" y="1068175"/>
                  <a:pt x="329707" y="958944"/>
                </a:cubicBezTo>
                <a:lnTo>
                  <a:pt x="1446147" y="408980"/>
                </a:lnTo>
                <a:lnTo>
                  <a:pt x="1446147" y="12701"/>
                </a:lnTo>
                <a:close/>
              </a:path>
            </a:pathLst>
          </a:custGeom>
          <a:solidFill>
            <a:schemeClr val="accent3"/>
          </a:solidFill>
          <a:ln w="12700" cap="flat">
            <a:noFill/>
            <a:prstDash val="solid"/>
            <a:miter/>
          </a:ln>
        </p:spPr>
        <p:txBody>
          <a:bodyPr rtlCol="0" anchor="ctr"/>
          <a:lstStyle/>
          <a:p>
            <a:endParaRPr lang="ru-RU" dirty="0"/>
          </a:p>
        </p:txBody>
      </p:sp>
      <p:sp>
        <p:nvSpPr>
          <p:cNvPr id="33" name="Freeform: Shape 32"/>
          <p:cNvSpPr/>
          <p:nvPr/>
        </p:nvSpPr>
        <p:spPr>
          <a:xfrm>
            <a:off x="6536780" y="-12701"/>
            <a:ext cx="4978890" cy="2133810"/>
          </a:xfrm>
          <a:custGeom>
            <a:avLst/>
            <a:gdLst>
              <a:gd name="connsiteX0" fmla="*/ 2515401 w 4978890"/>
              <a:gd name="connsiteY0" fmla="*/ 12701 h 2133810"/>
              <a:gd name="connsiteX1" fmla="*/ 371430 w 4978890"/>
              <a:gd name="connsiteY1" fmla="*/ 1069445 h 2133810"/>
              <a:gd name="connsiteX2" fmla="*/ 72951 w 4978890"/>
              <a:gd name="connsiteY2" fmla="*/ 1811198 h 2133810"/>
              <a:gd name="connsiteX3" fmla="*/ 81841 w 4978890"/>
              <a:gd name="connsiteY3" fmla="*/ 1828980 h 2133810"/>
              <a:gd name="connsiteX4" fmla="*/ 851538 w 4978890"/>
              <a:gd name="connsiteY4" fmla="*/ 2043631 h 2133810"/>
              <a:gd name="connsiteX5" fmla="*/ 4968013 w 4978890"/>
              <a:gd name="connsiteY5" fmla="*/ 12701 h 2133810"/>
              <a:gd name="connsiteX6" fmla="*/ 2515401 w 4978890"/>
              <a:gd name="connsiteY6" fmla="*/ 12701 h 213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890" h="2133810">
                <a:moveTo>
                  <a:pt x="2515401" y="12701"/>
                </a:moveTo>
                <a:lnTo>
                  <a:pt x="371430" y="1069445"/>
                </a:lnTo>
                <a:cubicBezTo>
                  <a:pt x="371430" y="1069445"/>
                  <a:pt x="-163293" y="1333631"/>
                  <a:pt x="72951" y="1811198"/>
                </a:cubicBezTo>
                <a:lnTo>
                  <a:pt x="81841" y="1828980"/>
                </a:lnTo>
                <a:cubicBezTo>
                  <a:pt x="81841" y="1828980"/>
                  <a:pt x="316814" y="2306547"/>
                  <a:pt x="851538" y="2043631"/>
                </a:cubicBezTo>
                <a:lnTo>
                  <a:pt x="4968013" y="12701"/>
                </a:lnTo>
                <a:lnTo>
                  <a:pt x="2515401" y="12701"/>
                </a:lnTo>
                <a:close/>
              </a:path>
            </a:pathLst>
          </a:custGeom>
          <a:solidFill>
            <a:schemeClr val="accent1"/>
          </a:solidFill>
          <a:ln w="12700" cap="flat">
            <a:noFill/>
            <a:prstDash val="solid"/>
            <a:miter/>
          </a:ln>
        </p:spPr>
        <p:txBody>
          <a:bodyPr rtlCol="0" anchor="ctr"/>
          <a:lstStyle/>
          <a:p>
            <a:endParaRPr lang="ru-RU" dirty="0"/>
          </a:p>
        </p:txBody>
      </p:sp>
      <p:sp>
        <p:nvSpPr>
          <p:cNvPr id="34" name="Freeform: Shape 33"/>
          <p:cNvSpPr/>
          <p:nvPr/>
        </p:nvSpPr>
        <p:spPr>
          <a:xfrm>
            <a:off x="6518963" y="-12701"/>
            <a:ext cx="5029695" cy="2146511"/>
          </a:xfrm>
          <a:custGeom>
            <a:avLst/>
            <a:gdLst>
              <a:gd name="connsiteX0" fmla="*/ 4942646 w 5029695"/>
              <a:gd name="connsiteY0" fmla="*/ 12701 h 2146511"/>
              <a:gd name="connsiteX1" fmla="*/ 860464 w 5029695"/>
              <a:gd name="connsiteY1" fmla="*/ 2025849 h 2146511"/>
              <a:gd name="connsiteX2" fmla="*/ 295258 w 5029695"/>
              <a:gd name="connsiteY2" fmla="*/ 2019499 h 2146511"/>
              <a:gd name="connsiteX3" fmla="*/ 116171 w 5029695"/>
              <a:gd name="connsiteY3" fmla="*/ 1820089 h 2146511"/>
              <a:gd name="connsiteX4" fmla="*/ 107280 w 5029695"/>
              <a:gd name="connsiteY4" fmla="*/ 1802307 h 2146511"/>
              <a:gd name="connsiteX5" fmla="*/ 165705 w 5029695"/>
              <a:gd name="connsiteY5" fmla="*/ 1273935 h 2146511"/>
              <a:gd name="connsiteX6" fmla="*/ 398138 w 5029695"/>
              <a:gd name="connsiteY6" fmla="*/ 1085957 h 2146511"/>
              <a:gd name="connsiteX7" fmla="*/ 2576402 w 5029695"/>
              <a:gd name="connsiteY7" fmla="*/ 12701 h 2146511"/>
              <a:gd name="connsiteX8" fmla="*/ 2490034 w 5029695"/>
              <a:gd name="connsiteY8" fmla="*/ 12701 h 2146511"/>
              <a:gd name="connsiteX9" fmla="*/ 381626 w 5029695"/>
              <a:gd name="connsiteY9" fmla="*/ 1052934 h 2146511"/>
              <a:gd name="connsiteX10" fmla="*/ 137762 w 5029695"/>
              <a:gd name="connsiteY10" fmla="*/ 1249803 h 2146511"/>
              <a:gd name="connsiteX11" fmla="*/ 74256 w 5029695"/>
              <a:gd name="connsiteY11" fmla="*/ 1820089 h 2146511"/>
              <a:gd name="connsiteX12" fmla="*/ 83147 w 5029695"/>
              <a:gd name="connsiteY12" fmla="*/ 1837871 h 2146511"/>
              <a:gd name="connsiteX13" fmla="*/ 273666 w 5029695"/>
              <a:gd name="connsiteY13" fmla="*/ 2051252 h 2146511"/>
              <a:gd name="connsiteX14" fmla="*/ 564525 w 5029695"/>
              <a:gd name="connsiteY14" fmla="*/ 2141431 h 2146511"/>
              <a:gd name="connsiteX15" fmla="*/ 878246 w 5029695"/>
              <a:gd name="connsiteY15" fmla="*/ 2060143 h 2146511"/>
              <a:gd name="connsiteX16" fmla="*/ 5029014 w 5029695"/>
              <a:gd name="connsiteY16" fmla="*/ 12701 h 2146511"/>
              <a:gd name="connsiteX17" fmla="*/ 4942646 w 5029695"/>
              <a:gd name="connsiteY17" fmla="*/ 12701 h 214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29695" h="2146511">
                <a:moveTo>
                  <a:pt x="4942646" y="12701"/>
                </a:moveTo>
                <a:lnTo>
                  <a:pt x="860464" y="2025849"/>
                </a:lnTo>
                <a:cubicBezTo>
                  <a:pt x="645812" y="2131270"/>
                  <a:pt x="456564" y="2130000"/>
                  <a:pt x="295258" y="2019499"/>
                </a:cubicBezTo>
                <a:cubicBezTo>
                  <a:pt x="174596" y="1936941"/>
                  <a:pt x="116171" y="1821359"/>
                  <a:pt x="116171" y="1820089"/>
                </a:cubicBezTo>
                <a:lnTo>
                  <a:pt x="107280" y="1802307"/>
                </a:lnTo>
                <a:cubicBezTo>
                  <a:pt x="13290" y="1611789"/>
                  <a:pt x="32342" y="1433971"/>
                  <a:pt x="165705" y="1273935"/>
                </a:cubicBezTo>
                <a:cubicBezTo>
                  <a:pt x="266045" y="1153274"/>
                  <a:pt x="395598" y="1087227"/>
                  <a:pt x="398138" y="1085957"/>
                </a:cubicBezTo>
                <a:lnTo>
                  <a:pt x="2576402" y="12701"/>
                </a:lnTo>
                <a:lnTo>
                  <a:pt x="2490034" y="12701"/>
                </a:lnTo>
                <a:lnTo>
                  <a:pt x="381626" y="1052934"/>
                </a:lnTo>
                <a:cubicBezTo>
                  <a:pt x="376546" y="1055474"/>
                  <a:pt x="243183" y="1121520"/>
                  <a:pt x="137762" y="1249803"/>
                </a:cubicBezTo>
                <a:cubicBezTo>
                  <a:pt x="38693" y="1369195"/>
                  <a:pt x="-51486" y="1564794"/>
                  <a:pt x="74256" y="1820089"/>
                </a:cubicBezTo>
                <a:lnTo>
                  <a:pt x="83147" y="1837871"/>
                </a:lnTo>
                <a:cubicBezTo>
                  <a:pt x="85687" y="1842952"/>
                  <a:pt x="145383" y="1962343"/>
                  <a:pt x="273666" y="2051252"/>
                </a:cubicBezTo>
                <a:cubicBezTo>
                  <a:pt x="342253" y="2098247"/>
                  <a:pt x="440053" y="2141431"/>
                  <a:pt x="564525" y="2141431"/>
                </a:cubicBezTo>
                <a:cubicBezTo>
                  <a:pt x="654703" y="2141431"/>
                  <a:pt x="758854" y="2119839"/>
                  <a:pt x="878246" y="2060143"/>
                </a:cubicBezTo>
                <a:lnTo>
                  <a:pt x="5029014" y="12701"/>
                </a:lnTo>
                <a:lnTo>
                  <a:pt x="4942646" y="12701"/>
                </a:lnTo>
                <a:close/>
              </a:path>
            </a:pathLst>
          </a:custGeom>
          <a:solidFill>
            <a:schemeClr val="bg1"/>
          </a:solidFill>
          <a:ln w="12700" cap="flat">
            <a:noFill/>
            <a:prstDash val="solid"/>
            <a:miter/>
          </a:ln>
        </p:spPr>
        <p:txBody>
          <a:bodyPr rtlCol="0" anchor="ctr"/>
          <a:lstStyle/>
          <a:p>
            <a:endParaRPr lang="ru-RU" dirty="0"/>
          </a:p>
        </p:txBody>
      </p:sp>
      <p:sp>
        <p:nvSpPr>
          <p:cNvPr id="36" name="Text Placeholder 14"/>
          <p:cNvSpPr>
            <a:spLocks noGrp="1"/>
          </p:cNvSpPr>
          <p:nvPr userDrawn="1">
            <p:ph type="body" sz="quarter" idx="13" hasCustomPrompt="1"/>
          </p:nvPr>
        </p:nvSpPr>
        <p:spPr>
          <a:xfrm>
            <a:off x="819375" y="3632539"/>
            <a:ext cx="3629300" cy="949829"/>
          </a:xfrm>
        </p:spPr>
        <p:txBody>
          <a:bodyPr>
            <a:normAutofit/>
          </a:bodyPr>
          <a:lstStyle>
            <a:lvl1pPr marL="0" indent="0">
              <a:buNone/>
              <a:defRPr sz="2800" b="1" i="0"/>
            </a:lvl1pPr>
          </a:lstStyle>
          <a:p>
            <a:pPr lvl="0"/>
            <a:r>
              <a:rPr lang="en-US" dirty="0"/>
              <a:t>Presentation</a:t>
            </a:r>
            <a:br>
              <a:rPr lang="en-US" dirty="0"/>
            </a:br>
            <a:r>
              <a:rPr lang="en-US" dirty="0"/>
              <a:t>Tagline</a:t>
            </a:r>
          </a:p>
        </p:txBody>
      </p:sp>
      <p:sp>
        <p:nvSpPr>
          <p:cNvPr id="40" name="Graphic 37"/>
          <p:cNvSpPr/>
          <p:nvPr userDrawn="1"/>
        </p:nvSpPr>
        <p:spPr>
          <a:xfrm>
            <a:off x="895717" y="3331805"/>
            <a:ext cx="2158296" cy="151200"/>
          </a:xfrm>
          <a:custGeom>
            <a:avLst/>
            <a:gdLst>
              <a:gd name="connsiteX0" fmla="*/ 2087180 w 2158295"/>
              <a:gd name="connsiteY0" fmla="*/ 153601 h 165045"/>
              <a:gd name="connsiteX1" fmla="*/ 82504 w 2158295"/>
              <a:gd name="connsiteY1" fmla="*/ 153601 h 165045"/>
              <a:gd name="connsiteX2" fmla="*/ 12677 w 2158295"/>
              <a:gd name="connsiteY2" fmla="*/ 83774 h 165045"/>
              <a:gd name="connsiteX3" fmla="*/ 12677 w 2158295"/>
              <a:gd name="connsiteY3" fmla="*/ 83774 h 165045"/>
              <a:gd name="connsiteX4" fmla="*/ 82504 w 2158295"/>
              <a:gd name="connsiteY4" fmla="*/ 12677 h 165045"/>
              <a:gd name="connsiteX5" fmla="*/ 2087180 w 2158295"/>
              <a:gd name="connsiteY5" fmla="*/ 12677 h 165045"/>
              <a:gd name="connsiteX6" fmla="*/ 2157008 w 2158295"/>
              <a:gd name="connsiteY6" fmla="*/ 82504 h 165045"/>
              <a:gd name="connsiteX7" fmla="*/ 2157008 w 2158295"/>
              <a:gd name="connsiteY7" fmla="*/ 82504 h 165045"/>
              <a:gd name="connsiteX8" fmla="*/ 2087180 w 2158295"/>
              <a:gd name="connsiteY8" fmla="*/ 153601 h 16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8295" h="165045">
                <a:moveTo>
                  <a:pt x="2087180" y="153601"/>
                </a:moveTo>
                <a:lnTo>
                  <a:pt x="82504" y="153601"/>
                </a:lnTo>
                <a:cubicBezTo>
                  <a:pt x="44417" y="153601"/>
                  <a:pt x="12677" y="121861"/>
                  <a:pt x="12677" y="83774"/>
                </a:cubicBezTo>
                <a:lnTo>
                  <a:pt x="12677" y="83774"/>
                </a:lnTo>
                <a:cubicBezTo>
                  <a:pt x="12677" y="44417"/>
                  <a:pt x="44417" y="12677"/>
                  <a:pt x="82504" y="12677"/>
                </a:cubicBezTo>
                <a:lnTo>
                  <a:pt x="2087180" y="12677"/>
                </a:lnTo>
                <a:cubicBezTo>
                  <a:pt x="2125268" y="12677"/>
                  <a:pt x="2157008" y="44417"/>
                  <a:pt x="2157008" y="82504"/>
                </a:cubicBezTo>
                <a:lnTo>
                  <a:pt x="2157008" y="82504"/>
                </a:lnTo>
                <a:cubicBezTo>
                  <a:pt x="2157008" y="121861"/>
                  <a:pt x="2126538" y="153601"/>
                  <a:pt x="2087180" y="153601"/>
                </a:cubicBezTo>
                <a:close/>
              </a:path>
            </a:pathLst>
          </a:custGeom>
          <a:gradFill>
            <a:gsLst>
              <a:gs pos="0">
                <a:schemeClr val="accent1"/>
              </a:gs>
              <a:gs pos="100000">
                <a:schemeClr val="accent3"/>
              </a:gs>
            </a:gsLst>
            <a:lin ang="0" scaled="1"/>
          </a:gradFill>
          <a:ln w="12681" cap="flat">
            <a:noFill/>
            <a:prstDash val="solid"/>
            <a:miter/>
          </a:ln>
        </p:spPr>
        <p:txBody>
          <a:bodyPr rtlCol="0" anchor="ctr"/>
          <a:lstStyle/>
          <a:p>
            <a:endParaRPr lang="ru-RU" dirty="0"/>
          </a:p>
        </p:txBody>
      </p:sp>
      <p:sp>
        <p:nvSpPr>
          <p:cNvPr id="12" name="Graphic 36"/>
          <p:cNvSpPr/>
          <p:nvPr userDrawn="1"/>
        </p:nvSpPr>
        <p:spPr>
          <a:xfrm>
            <a:off x="-7816" y="5057878"/>
            <a:ext cx="715108" cy="949829"/>
          </a:xfrm>
          <a:custGeom>
            <a:avLst/>
            <a:gdLst>
              <a:gd name="connsiteX0" fmla="*/ 217522 w 723600"/>
              <a:gd name="connsiteY0" fmla="*/ 9082 h 1015200"/>
              <a:gd name="connsiteX1" fmla="*/ 9082 w 723600"/>
              <a:gd name="connsiteY1" fmla="*/ 9082 h 1015200"/>
              <a:gd name="connsiteX2" fmla="*/ 9082 w 723600"/>
              <a:gd name="connsiteY2" fmla="*/ 1010242 h 1015200"/>
              <a:gd name="connsiteX3" fmla="*/ 217522 w 723600"/>
              <a:gd name="connsiteY3" fmla="*/ 1010242 h 1015200"/>
              <a:gd name="connsiteX4" fmla="*/ 716482 w 723600"/>
              <a:gd name="connsiteY4" fmla="*/ 518842 h 1015200"/>
              <a:gd name="connsiteX5" fmla="*/ 716482 w 723600"/>
              <a:gd name="connsiteY5" fmla="*/ 500482 h 1015200"/>
              <a:gd name="connsiteX6" fmla="*/ 217522 w 723600"/>
              <a:gd name="connsiteY6" fmla="*/ 9082 h 10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600" h="1015200">
                <a:moveTo>
                  <a:pt x="217522" y="9082"/>
                </a:moveTo>
                <a:lnTo>
                  <a:pt x="9082" y="9082"/>
                </a:lnTo>
                <a:lnTo>
                  <a:pt x="9082" y="1010242"/>
                </a:lnTo>
                <a:lnTo>
                  <a:pt x="217522" y="1010242"/>
                </a:lnTo>
                <a:cubicBezTo>
                  <a:pt x="217522" y="1010242"/>
                  <a:pt x="716482" y="1010242"/>
                  <a:pt x="716482" y="518842"/>
                </a:cubicBezTo>
                <a:lnTo>
                  <a:pt x="716482" y="500482"/>
                </a:lnTo>
                <a:cubicBezTo>
                  <a:pt x="716482" y="500482"/>
                  <a:pt x="716482" y="9082"/>
                  <a:pt x="217522" y="9082"/>
                </a:cubicBezTo>
                <a:close/>
              </a:path>
            </a:pathLst>
          </a:custGeom>
          <a:solidFill>
            <a:schemeClr val="accent3"/>
          </a:solidFill>
          <a:ln w="10680" cap="flat">
            <a:noFill/>
            <a:prstDash val="solid"/>
            <a:miter/>
          </a:ln>
        </p:spPr>
        <p:txBody>
          <a:bodyPr rtlCol="0" anchor="ctr"/>
          <a:lstStyle/>
          <a:p>
            <a:endParaRPr lang="ru-RU"/>
          </a:p>
        </p:txBody>
      </p:sp>
      <p:sp>
        <p:nvSpPr>
          <p:cNvPr id="21" name="Picture Placeholder 20"/>
          <p:cNvSpPr>
            <a:spLocks noGrp="1"/>
          </p:cNvSpPr>
          <p:nvPr>
            <p:ph type="pic" sz="quarter" idx="21"/>
          </p:nvPr>
        </p:nvSpPr>
        <p:spPr>
          <a:xfrm>
            <a:off x="4614953" y="0"/>
            <a:ext cx="7585924" cy="5949573"/>
          </a:xfrm>
          <a:custGeom>
            <a:avLst/>
            <a:gdLst>
              <a:gd name="connsiteX0" fmla="*/ 6933229 w 7577047"/>
              <a:gd name="connsiteY0" fmla="*/ 0 h 5937736"/>
              <a:gd name="connsiteX1" fmla="*/ 7577047 w 7577047"/>
              <a:gd name="connsiteY1" fmla="*/ 0 h 5937736"/>
              <a:gd name="connsiteX2" fmla="*/ 6304235 w 7577047"/>
              <a:gd name="connsiteY2" fmla="*/ 626666 h 5937736"/>
              <a:gd name="connsiteX3" fmla="*/ 6159164 w 7577047"/>
              <a:gd name="connsiteY3" fmla="*/ 891545 h 5937736"/>
              <a:gd name="connsiteX4" fmla="*/ 6161282 w 7577047"/>
              <a:gd name="connsiteY4" fmla="*/ 898006 h 5937736"/>
              <a:gd name="connsiteX5" fmla="*/ 6459895 w 7577047"/>
              <a:gd name="connsiteY5" fmla="*/ 944306 h 5937736"/>
              <a:gd name="connsiteX6" fmla="*/ 7577047 w 7577047"/>
              <a:gd name="connsiteY6" fmla="*/ 395166 h 5937736"/>
              <a:gd name="connsiteX7" fmla="*/ 7577047 w 7577047"/>
              <a:gd name="connsiteY7" fmla="*/ 3249617 h 5937736"/>
              <a:gd name="connsiteX8" fmla="*/ 2564157 w 7577047"/>
              <a:gd name="connsiteY8" fmla="*/ 5723977 h 5937736"/>
              <a:gd name="connsiteX9" fmla="*/ 233491 w 7577047"/>
              <a:gd name="connsiteY9" fmla="*/ 4932570 h 5937736"/>
              <a:gd name="connsiteX10" fmla="*/ 213372 w 7577047"/>
              <a:gd name="connsiteY10" fmla="*/ 4891653 h 5937736"/>
              <a:gd name="connsiteX11" fmla="*/ 1004379 w 7577047"/>
              <a:gd name="connsiteY11" fmla="*/ 2559423 h 5937736"/>
              <a:gd name="connsiteX12" fmla="*/ 2132121 w 7577047"/>
              <a:gd name="connsiteY12" fmla="*/ 2002747 h 5937736"/>
              <a:gd name="connsiteX13" fmla="*/ 2176595 w 7577047"/>
              <a:gd name="connsiteY13" fmla="*/ 2037202 h 5937736"/>
              <a:gd name="connsiteX14" fmla="*/ 2467796 w 7577047"/>
              <a:gd name="connsiteY14" fmla="*/ 2127649 h 5937736"/>
              <a:gd name="connsiteX15" fmla="*/ 2781234 w 7577047"/>
              <a:gd name="connsiteY15" fmla="*/ 2046893 h 5937736"/>
              <a:gd name="connsiteX0-1" fmla="*/ 6948025 w 7577047"/>
              <a:gd name="connsiteY0-2" fmla="*/ 0 h 5949573"/>
              <a:gd name="connsiteX1-3" fmla="*/ 7577047 w 7577047"/>
              <a:gd name="connsiteY1-4" fmla="*/ 11837 h 5949573"/>
              <a:gd name="connsiteX2-5" fmla="*/ 6304235 w 7577047"/>
              <a:gd name="connsiteY2-6" fmla="*/ 638503 h 5949573"/>
              <a:gd name="connsiteX3-7" fmla="*/ 6159164 w 7577047"/>
              <a:gd name="connsiteY3-8" fmla="*/ 903382 h 5949573"/>
              <a:gd name="connsiteX4-9" fmla="*/ 6161282 w 7577047"/>
              <a:gd name="connsiteY4-10" fmla="*/ 909843 h 5949573"/>
              <a:gd name="connsiteX5-11" fmla="*/ 6459895 w 7577047"/>
              <a:gd name="connsiteY5-12" fmla="*/ 956143 h 5949573"/>
              <a:gd name="connsiteX6-13" fmla="*/ 7577047 w 7577047"/>
              <a:gd name="connsiteY6-14" fmla="*/ 407003 h 5949573"/>
              <a:gd name="connsiteX7-15" fmla="*/ 7577047 w 7577047"/>
              <a:gd name="connsiteY7-16" fmla="*/ 3261454 h 5949573"/>
              <a:gd name="connsiteX8-17" fmla="*/ 2564157 w 7577047"/>
              <a:gd name="connsiteY8-18" fmla="*/ 5735814 h 5949573"/>
              <a:gd name="connsiteX9-19" fmla="*/ 233491 w 7577047"/>
              <a:gd name="connsiteY9-20" fmla="*/ 4944407 h 5949573"/>
              <a:gd name="connsiteX10-21" fmla="*/ 213372 w 7577047"/>
              <a:gd name="connsiteY10-22" fmla="*/ 4903490 h 5949573"/>
              <a:gd name="connsiteX11-23" fmla="*/ 1004379 w 7577047"/>
              <a:gd name="connsiteY11-24" fmla="*/ 2571260 h 5949573"/>
              <a:gd name="connsiteX12-25" fmla="*/ 2132121 w 7577047"/>
              <a:gd name="connsiteY12-26" fmla="*/ 2014584 h 5949573"/>
              <a:gd name="connsiteX13-27" fmla="*/ 2176595 w 7577047"/>
              <a:gd name="connsiteY13-28" fmla="*/ 2049039 h 5949573"/>
              <a:gd name="connsiteX14-29" fmla="*/ 2467796 w 7577047"/>
              <a:gd name="connsiteY14-30" fmla="*/ 2139486 h 5949573"/>
              <a:gd name="connsiteX15-31" fmla="*/ 2781234 w 7577047"/>
              <a:gd name="connsiteY15-32" fmla="*/ 2058730 h 5949573"/>
              <a:gd name="connsiteX16" fmla="*/ 6948025 w 7577047"/>
              <a:gd name="connsiteY16" fmla="*/ 0 h 5949573"/>
              <a:gd name="connsiteX0-33" fmla="*/ 6948025 w 7580006"/>
              <a:gd name="connsiteY0-34" fmla="*/ 0 h 5949573"/>
              <a:gd name="connsiteX1-35" fmla="*/ 7580006 w 7580006"/>
              <a:gd name="connsiteY1-36" fmla="*/ 0 h 5949573"/>
              <a:gd name="connsiteX2-37" fmla="*/ 6304235 w 7580006"/>
              <a:gd name="connsiteY2-38" fmla="*/ 638503 h 5949573"/>
              <a:gd name="connsiteX3-39" fmla="*/ 6159164 w 7580006"/>
              <a:gd name="connsiteY3-40" fmla="*/ 903382 h 5949573"/>
              <a:gd name="connsiteX4-41" fmla="*/ 6161282 w 7580006"/>
              <a:gd name="connsiteY4-42" fmla="*/ 909843 h 5949573"/>
              <a:gd name="connsiteX5-43" fmla="*/ 6459895 w 7580006"/>
              <a:gd name="connsiteY5-44" fmla="*/ 956143 h 5949573"/>
              <a:gd name="connsiteX6-45" fmla="*/ 7577047 w 7580006"/>
              <a:gd name="connsiteY6-46" fmla="*/ 407003 h 5949573"/>
              <a:gd name="connsiteX7-47" fmla="*/ 7577047 w 7580006"/>
              <a:gd name="connsiteY7-48" fmla="*/ 3261454 h 5949573"/>
              <a:gd name="connsiteX8-49" fmla="*/ 2564157 w 7580006"/>
              <a:gd name="connsiteY8-50" fmla="*/ 5735814 h 5949573"/>
              <a:gd name="connsiteX9-51" fmla="*/ 233491 w 7580006"/>
              <a:gd name="connsiteY9-52" fmla="*/ 4944407 h 5949573"/>
              <a:gd name="connsiteX10-53" fmla="*/ 213372 w 7580006"/>
              <a:gd name="connsiteY10-54" fmla="*/ 4903490 h 5949573"/>
              <a:gd name="connsiteX11-55" fmla="*/ 1004379 w 7580006"/>
              <a:gd name="connsiteY11-56" fmla="*/ 2571260 h 5949573"/>
              <a:gd name="connsiteX12-57" fmla="*/ 2132121 w 7580006"/>
              <a:gd name="connsiteY12-58" fmla="*/ 2014584 h 5949573"/>
              <a:gd name="connsiteX13-59" fmla="*/ 2176595 w 7580006"/>
              <a:gd name="connsiteY13-60" fmla="*/ 2049039 h 5949573"/>
              <a:gd name="connsiteX14-61" fmla="*/ 2467796 w 7580006"/>
              <a:gd name="connsiteY14-62" fmla="*/ 2139486 h 5949573"/>
              <a:gd name="connsiteX15-63" fmla="*/ 2781234 w 7580006"/>
              <a:gd name="connsiteY15-64" fmla="*/ 2058730 h 5949573"/>
              <a:gd name="connsiteX16-65" fmla="*/ 6948025 w 7580006"/>
              <a:gd name="connsiteY16-66" fmla="*/ 0 h 5949573"/>
              <a:gd name="connsiteX0-67" fmla="*/ 6948025 w 7585924"/>
              <a:gd name="connsiteY0-68" fmla="*/ 0 h 5949573"/>
              <a:gd name="connsiteX1-69" fmla="*/ 7585924 w 7585924"/>
              <a:gd name="connsiteY1-70" fmla="*/ 0 h 5949573"/>
              <a:gd name="connsiteX2-71" fmla="*/ 6304235 w 7585924"/>
              <a:gd name="connsiteY2-72" fmla="*/ 638503 h 5949573"/>
              <a:gd name="connsiteX3-73" fmla="*/ 6159164 w 7585924"/>
              <a:gd name="connsiteY3-74" fmla="*/ 903382 h 5949573"/>
              <a:gd name="connsiteX4-75" fmla="*/ 6161282 w 7585924"/>
              <a:gd name="connsiteY4-76" fmla="*/ 909843 h 5949573"/>
              <a:gd name="connsiteX5-77" fmla="*/ 6459895 w 7585924"/>
              <a:gd name="connsiteY5-78" fmla="*/ 956143 h 5949573"/>
              <a:gd name="connsiteX6-79" fmla="*/ 7577047 w 7585924"/>
              <a:gd name="connsiteY6-80" fmla="*/ 407003 h 5949573"/>
              <a:gd name="connsiteX7-81" fmla="*/ 7577047 w 7585924"/>
              <a:gd name="connsiteY7-82" fmla="*/ 3261454 h 5949573"/>
              <a:gd name="connsiteX8-83" fmla="*/ 2564157 w 7585924"/>
              <a:gd name="connsiteY8-84" fmla="*/ 5735814 h 5949573"/>
              <a:gd name="connsiteX9-85" fmla="*/ 233491 w 7585924"/>
              <a:gd name="connsiteY9-86" fmla="*/ 4944407 h 5949573"/>
              <a:gd name="connsiteX10-87" fmla="*/ 213372 w 7585924"/>
              <a:gd name="connsiteY10-88" fmla="*/ 4903490 h 5949573"/>
              <a:gd name="connsiteX11-89" fmla="*/ 1004379 w 7585924"/>
              <a:gd name="connsiteY11-90" fmla="*/ 2571260 h 5949573"/>
              <a:gd name="connsiteX12-91" fmla="*/ 2132121 w 7585924"/>
              <a:gd name="connsiteY12-92" fmla="*/ 2014584 h 5949573"/>
              <a:gd name="connsiteX13-93" fmla="*/ 2176595 w 7585924"/>
              <a:gd name="connsiteY13-94" fmla="*/ 2049039 h 5949573"/>
              <a:gd name="connsiteX14-95" fmla="*/ 2467796 w 7585924"/>
              <a:gd name="connsiteY14-96" fmla="*/ 2139486 h 5949573"/>
              <a:gd name="connsiteX15-97" fmla="*/ 2781234 w 7585924"/>
              <a:gd name="connsiteY15-98" fmla="*/ 2058730 h 5949573"/>
              <a:gd name="connsiteX16-99" fmla="*/ 6948025 w 7585924"/>
              <a:gd name="connsiteY16-100" fmla="*/ 0 h 594957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65" y="connsiteY16-66"/>
              </a:cxn>
            </a:cxnLst>
            <a:rect l="l" t="t" r="r" b="b"/>
            <a:pathLst>
              <a:path w="7585924" h="5949573">
                <a:moveTo>
                  <a:pt x="6948025" y="0"/>
                </a:moveTo>
                <a:lnTo>
                  <a:pt x="7585924" y="0"/>
                </a:lnTo>
                <a:lnTo>
                  <a:pt x="6304235" y="638503"/>
                </a:lnTo>
                <a:cubicBezTo>
                  <a:pt x="6304235" y="638503"/>
                  <a:pt x="6082923" y="747254"/>
                  <a:pt x="6159164" y="903382"/>
                </a:cubicBezTo>
                <a:lnTo>
                  <a:pt x="6161282" y="909843"/>
                </a:lnTo>
                <a:cubicBezTo>
                  <a:pt x="6161282" y="909843"/>
                  <a:pt x="6239641" y="1064894"/>
                  <a:pt x="6459895" y="956143"/>
                </a:cubicBezTo>
                <a:lnTo>
                  <a:pt x="7577047" y="407003"/>
                </a:lnTo>
                <a:lnTo>
                  <a:pt x="7577047" y="3261454"/>
                </a:lnTo>
                <a:lnTo>
                  <a:pt x="2564157" y="5735814"/>
                </a:lnTo>
                <a:cubicBezTo>
                  <a:pt x="1003320" y="6506764"/>
                  <a:pt x="233491" y="4944407"/>
                  <a:pt x="233491" y="4944407"/>
                </a:cubicBezTo>
                <a:lnTo>
                  <a:pt x="213372" y="4903490"/>
                </a:lnTo>
                <a:cubicBezTo>
                  <a:pt x="-556457" y="3341133"/>
                  <a:pt x="1004379" y="2571260"/>
                  <a:pt x="1004379" y="2571260"/>
                </a:cubicBezTo>
                <a:lnTo>
                  <a:pt x="2132121" y="2014584"/>
                </a:lnTo>
                <a:cubicBezTo>
                  <a:pt x="2145886" y="2026428"/>
                  <a:pt x="2160712" y="2038272"/>
                  <a:pt x="2176595" y="2049039"/>
                </a:cubicBezTo>
                <a:cubicBezTo>
                  <a:pt x="2245424" y="2096416"/>
                  <a:pt x="2342844" y="2139486"/>
                  <a:pt x="2467796" y="2139486"/>
                </a:cubicBezTo>
                <a:cubicBezTo>
                  <a:pt x="2557803" y="2139486"/>
                  <a:pt x="2661577" y="2117951"/>
                  <a:pt x="2781234" y="2058730"/>
                </a:cubicBezTo>
                <a:lnTo>
                  <a:pt x="6948025" y="0"/>
                </a:lnTo>
                <a:close/>
              </a:path>
            </a:pathLst>
          </a:custGeom>
          <a:noFill/>
        </p:spPr>
        <p:txBody>
          <a:bodyPr wrap="square" anchor="ctr" anchorCtr="0">
            <a:noAutofit/>
          </a:bodyPr>
          <a:lstStyle>
            <a:lvl1pPr marL="0" indent="0" algn="ctr">
              <a:buNone/>
              <a:defRPr sz="1400"/>
            </a:lvl1pPr>
          </a:lstStyle>
          <a:p>
            <a:r>
              <a:rPr lang="zh-CN" altLang="en-US"/>
              <a:t>单击图标添加图片</a:t>
            </a:r>
            <a:endParaRPr lang="ru-RU"/>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
        <p:nvSpPr>
          <p:cNvPr id="35" name="Oval 34"/>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6" name="Graphic 12"/>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6" name="Slide Number Placeholder 5"/>
          <p:cNvSpPr>
            <a:spLocks noGrp="1"/>
          </p:cNvSpPr>
          <p:nvPr>
            <p:ph type="sldNum" sz="quarter" idx="12"/>
          </p:nvPr>
        </p:nvSpPr>
        <p:spPr/>
        <p:txBody>
          <a:bodyPr/>
          <a:lstStyle/>
          <a:p>
            <a:fld id="{D495E168-DA5E-4888-8D8A-92B118324C14}" type="slidenum">
              <a:rPr lang="ru-RU" smtClean="0"/>
              <a:t>‹#›</a:t>
            </a:fld>
            <a:endParaRPr lang="ru-RU" dirty="0"/>
          </a:p>
        </p:txBody>
      </p:sp>
      <p:sp>
        <p:nvSpPr>
          <p:cNvPr id="38" name="Freeform: Shape 37"/>
          <p:cNvSpPr/>
          <p:nvPr userDrawn="1"/>
        </p:nvSpPr>
        <p:spPr>
          <a:xfrm>
            <a:off x="10413777" y="4433244"/>
            <a:ext cx="1782599" cy="30316"/>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endParaRPr lang="ru-RU" dirty="0"/>
          </a:p>
        </p:txBody>
      </p:sp>
      <p:sp>
        <p:nvSpPr>
          <p:cNvPr id="3" name="Graphic 33"/>
          <p:cNvSpPr/>
          <p:nvPr userDrawn="1"/>
        </p:nvSpPr>
        <p:spPr>
          <a:xfrm>
            <a:off x="887582" y="2496512"/>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dirty="0"/>
          </a:p>
        </p:txBody>
      </p:sp>
      <p:sp>
        <p:nvSpPr>
          <p:cNvPr id="33" name="Freeform: Shape 32"/>
          <p:cNvSpPr/>
          <p:nvPr userDrawn="1"/>
        </p:nvSpPr>
        <p:spPr>
          <a:xfrm>
            <a:off x="10416941" y="4161024"/>
            <a:ext cx="1785131" cy="543175"/>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endParaRPr lang="ru-RU" dirty="0"/>
          </a:p>
        </p:txBody>
      </p:sp>
      <p:sp>
        <p:nvSpPr>
          <p:cNvPr id="41" name="Freeform: Shape 40"/>
          <p:cNvSpPr/>
          <p:nvPr userDrawn="1"/>
        </p:nvSpPr>
        <p:spPr>
          <a:xfrm>
            <a:off x="8607090" y="4437664"/>
            <a:ext cx="3595584" cy="922135"/>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endParaRPr lang="ru-RU" dirty="0"/>
          </a:p>
        </p:txBody>
      </p:sp>
      <p:sp>
        <p:nvSpPr>
          <p:cNvPr id="19" name="Title 1"/>
          <p:cNvSpPr>
            <a:spLocks noGrp="1"/>
          </p:cNvSpPr>
          <p:nvPr>
            <p:ph type="title" hasCustomPrompt="1"/>
          </p:nvPr>
        </p:nvSpPr>
        <p:spPr>
          <a:xfrm>
            <a:off x="839788" y="908050"/>
            <a:ext cx="3932237" cy="1442729"/>
          </a:xfrm>
        </p:spPr>
        <p:txBody>
          <a:bodyPr anchor="b"/>
          <a:lstStyle>
            <a:lvl1pPr>
              <a:defRPr sz="4000"/>
            </a:lvl1pPr>
          </a:lstStyle>
          <a:p>
            <a:r>
              <a:rPr lang="zh-CN" altLang="en-US" dirty="0"/>
              <a:t>目录 </a:t>
            </a:r>
            <a:r>
              <a:rPr lang="en-US" altLang="zh-CN" dirty="0"/>
              <a:t>/</a:t>
            </a:r>
            <a:br>
              <a:rPr lang="en-US" altLang="zh-CN" dirty="0"/>
            </a:br>
            <a:r>
              <a:rPr lang="en-US" altLang="zh-CN" dirty="0"/>
              <a:t>CONTENTS</a:t>
            </a:r>
            <a:endParaRPr lang="en-US" dirty="0"/>
          </a:p>
        </p:txBody>
      </p:sp>
      <p:sp>
        <p:nvSpPr>
          <p:cNvPr id="14" name="Content Placeholder 2"/>
          <p:cNvSpPr>
            <a:spLocks noGrp="1"/>
          </p:cNvSpPr>
          <p:nvPr>
            <p:ph idx="1"/>
          </p:nvPr>
        </p:nvSpPr>
        <p:spPr>
          <a:xfrm>
            <a:off x="5183188" y="457201"/>
            <a:ext cx="6653212" cy="540385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章节过渡页">
    <p:spTree>
      <p:nvGrpSpPr>
        <p:cNvPr id="1" name=""/>
        <p:cNvGrpSpPr/>
        <p:nvPr/>
      </p:nvGrpSpPr>
      <p:grpSpPr>
        <a:xfrm>
          <a:off x="0" y="0"/>
          <a:ext cx="0" cy="0"/>
          <a:chOff x="0" y="0"/>
          <a:chExt cx="0" cy="0"/>
        </a:xfrm>
      </p:grpSpPr>
      <p:sp>
        <p:nvSpPr>
          <p:cNvPr id="26" name="Picture Placeholder 25"/>
          <p:cNvSpPr>
            <a:spLocks noGrp="1"/>
          </p:cNvSpPr>
          <p:nvPr>
            <p:ph type="pic" sz="quarter" idx="15"/>
          </p:nvPr>
        </p:nvSpPr>
        <p:spPr>
          <a:xfrm>
            <a:off x="1396781" y="0"/>
            <a:ext cx="3894833" cy="5656330"/>
          </a:xfrm>
          <a:custGeom>
            <a:avLst/>
            <a:gdLst>
              <a:gd name="connsiteX0" fmla="*/ 691654 w 3894833"/>
              <a:gd name="connsiteY0" fmla="*/ 0 h 5656330"/>
              <a:gd name="connsiteX1" fmla="*/ 925166 w 3894833"/>
              <a:gd name="connsiteY1" fmla="*/ 0 h 5656330"/>
              <a:gd name="connsiteX2" fmla="*/ 925166 w 3894833"/>
              <a:gd name="connsiteY2" fmla="*/ 1025424 h 5656330"/>
              <a:gd name="connsiteX3" fmla="*/ 1184060 w 3894833"/>
              <a:gd name="connsiteY3" fmla="*/ 1289394 h 5656330"/>
              <a:gd name="connsiteX4" fmla="*/ 1194212 w 3894833"/>
              <a:gd name="connsiteY4" fmla="*/ 1289394 h 5656330"/>
              <a:gd name="connsiteX5" fmla="*/ 1453107 w 3894833"/>
              <a:gd name="connsiteY5" fmla="*/ 1025424 h 5656330"/>
              <a:gd name="connsiteX6" fmla="*/ 1453107 w 3894833"/>
              <a:gd name="connsiteY6" fmla="*/ 0 h 5656330"/>
              <a:gd name="connsiteX7" fmla="*/ 3894833 w 3894833"/>
              <a:gd name="connsiteY7" fmla="*/ 0 h 5656330"/>
              <a:gd name="connsiteX8" fmla="*/ 3894833 w 3894833"/>
              <a:gd name="connsiteY8" fmla="*/ 3731122 h 5656330"/>
              <a:gd name="connsiteX9" fmla="*/ 2110494 w 3894833"/>
              <a:gd name="connsiteY9" fmla="*/ 5656330 h 5656330"/>
              <a:gd name="connsiteX10" fmla="*/ 1842717 w 3894833"/>
              <a:gd name="connsiteY10" fmla="*/ 5656330 h 5656330"/>
              <a:gd name="connsiteX11" fmla="*/ 0 w 3894833"/>
              <a:gd name="connsiteY11" fmla="*/ 3731122 h 5656330"/>
              <a:gd name="connsiteX12" fmla="*/ 0 w 3894833"/>
              <a:gd name="connsiteY12" fmla="*/ 2120572 h 5656330"/>
              <a:gd name="connsiteX13" fmla="*/ 7266 w 3894833"/>
              <a:gd name="connsiteY13" fmla="*/ 2123266 h 5656330"/>
              <a:gd name="connsiteX14" fmla="*/ 171328 w 3894833"/>
              <a:gd name="connsiteY14" fmla="*/ 2144761 h 5656330"/>
              <a:gd name="connsiteX15" fmla="*/ 189095 w 3894833"/>
              <a:gd name="connsiteY15" fmla="*/ 2144761 h 5656330"/>
              <a:gd name="connsiteX16" fmla="*/ 691654 w 3894833"/>
              <a:gd name="connsiteY16" fmla="*/ 1639663 h 565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94833" h="5656330">
                <a:moveTo>
                  <a:pt x="691654" y="0"/>
                </a:moveTo>
                <a:lnTo>
                  <a:pt x="925166" y="0"/>
                </a:lnTo>
                <a:lnTo>
                  <a:pt x="925166" y="1025424"/>
                </a:lnTo>
                <a:cubicBezTo>
                  <a:pt x="925166" y="1025424"/>
                  <a:pt x="925166" y="1289394"/>
                  <a:pt x="1184060" y="1289394"/>
                </a:cubicBezTo>
                <a:lnTo>
                  <a:pt x="1194212" y="1289394"/>
                </a:lnTo>
                <a:cubicBezTo>
                  <a:pt x="1194212" y="1289394"/>
                  <a:pt x="1453107" y="1289394"/>
                  <a:pt x="1453107" y="1025424"/>
                </a:cubicBezTo>
                <a:lnTo>
                  <a:pt x="1453107" y="0"/>
                </a:lnTo>
                <a:lnTo>
                  <a:pt x="3894833" y="0"/>
                </a:lnTo>
                <a:lnTo>
                  <a:pt x="3894833" y="3731122"/>
                </a:lnTo>
                <a:cubicBezTo>
                  <a:pt x="3894833" y="3731122"/>
                  <a:pt x="3894833" y="5562417"/>
                  <a:pt x="2110494" y="5656330"/>
                </a:cubicBezTo>
                <a:lnTo>
                  <a:pt x="1842717" y="5656330"/>
                </a:lnTo>
                <a:cubicBezTo>
                  <a:pt x="1467066" y="5628410"/>
                  <a:pt x="0" y="5413934"/>
                  <a:pt x="0" y="3731122"/>
                </a:cubicBezTo>
                <a:lnTo>
                  <a:pt x="0" y="2120572"/>
                </a:lnTo>
                <a:lnTo>
                  <a:pt x="7266" y="2123266"/>
                </a:lnTo>
                <a:cubicBezTo>
                  <a:pt x="54929" y="2136948"/>
                  <a:pt x="109301" y="2144761"/>
                  <a:pt x="171328" y="2144761"/>
                </a:cubicBezTo>
                <a:lnTo>
                  <a:pt x="189095" y="2144761"/>
                </a:lnTo>
                <a:cubicBezTo>
                  <a:pt x="194172" y="2144761"/>
                  <a:pt x="691654" y="2138415"/>
                  <a:pt x="691654" y="1639663"/>
                </a:cubicBezTo>
                <a:close/>
              </a:path>
            </a:pathLst>
          </a:custGeom>
        </p:spPr>
        <p:txBody>
          <a:bodyPr wrap="square" anchor="ctr" anchorCtr="0">
            <a:noAutofit/>
          </a:bodyPr>
          <a:lstStyle>
            <a:lvl1pPr marL="0" indent="0" algn="ctr">
              <a:buNone/>
              <a:defRPr sz="1400"/>
            </a:lvl1pPr>
          </a:lstStyle>
          <a:p>
            <a:r>
              <a:rPr lang="zh-CN" altLang="en-US"/>
              <a:t>单击图标添加图片</a:t>
            </a:r>
            <a:endParaRPr lang="ru-RU"/>
          </a:p>
        </p:txBody>
      </p:sp>
      <p:sp>
        <p:nvSpPr>
          <p:cNvPr id="24" name="Oval 23"/>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5" name="Graphic 12"/>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2" name="Title 1"/>
          <p:cNvSpPr>
            <a:spLocks noGrp="1"/>
          </p:cNvSpPr>
          <p:nvPr>
            <p:ph type="title" hasCustomPrompt="1"/>
          </p:nvPr>
        </p:nvSpPr>
        <p:spPr>
          <a:xfrm>
            <a:off x="6910023" y="908050"/>
            <a:ext cx="4503295" cy="782638"/>
          </a:xfrm>
        </p:spPr>
        <p:txBody>
          <a:bodyPr/>
          <a:lstStyle>
            <a:lvl1pPr>
              <a:defRPr/>
            </a:lvl1pPr>
          </a:lstStyle>
          <a:p>
            <a:r>
              <a:rPr lang="en-US" dirty="0"/>
              <a:t>PART 01</a:t>
            </a:r>
            <a:endParaRPr lang="ru-RU" dirty="0"/>
          </a:p>
        </p:txBody>
      </p:sp>
      <p:sp>
        <p:nvSpPr>
          <p:cNvPr id="6" name="Slide Number Placeholder 5"/>
          <p:cNvSpPr>
            <a:spLocks noGrp="1"/>
          </p:cNvSpPr>
          <p:nvPr>
            <p:ph type="sldNum" sz="quarter" idx="12"/>
          </p:nvPr>
        </p:nvSpPr>
        <p:spPr/>
        <p:txBody>
          <a:bodyPr/>
          <a:lstStyle/>
          <a:p>
            <a:fld id="{D495E168-DA5E-4888-8D8A-92B118324C14}" type="slidenum">
              <a:rPr lang="ru-RU" smtClean="0"/>
              <a:t>‹#›</a:t>
            </a:fld>
            <a:endParaRPr lang="ru-RU" dirty="0"/>
          </a:p>
        </p:txBody>
      </p:sp>
      <p:sp>
        <p:nvSpPr>
          <p:cNvPr id="10" name="Freeform: Shape 9"/>
          <p:cNvSpPr/>
          <p:nvPr/>
        </p:nvSpPr>
        <p:spPr>
          <a:xfrm>
            <a:off x="5492146" y="-12675"/>
            <a:ext cx="545708" cy="3819957"/>
          </a:xfrm>
          <a:custGeom>
            <a:avLst/>
            <a:gdLst>
              <a:gd name="connsiteX0" fmla="*/ 12675 w 545708"/>
              <a:gd name="connsiteY0" fmla="*/ 12675 h 3819957"/>
              <a:gd name="connsiteX1" fmla="*/ 12675 w 545708"/>
              <a:gd name="connsiteY1" fmla="*/ 3550894 h 3819957"/>
              <a:gd name="connsiteX2" fmla="*/ 271569 w 545708"/>
              <a:gd name="connsiteY2" fmla="*/ 3814865 h 3819957"/>
              <a:gd name="connsiteX3" fmla="*/ 281722 w 545708"/>
              <a:gd name="connsiteY3" fmla="*/ 3814865 h 3819957"/>
              <a:gd name="connsiteX4" fmla="*/ 540616 w 545708"/>
              <a:gd name="connsiteY4" fmla="*/ 3550894 h 3819957"/>
              <a:gd name="connsiteX5" fmla="*/ 540616 w 545708"/>
              <a:gd name="connsiteY5" fmla="*/ 12675 h 3819957"/>
              <a:gd name="connsiteX6" fmla="*/ 12675 w 545708"/>
              <a:gd name="connsiteY6" fmla="*/ 12675 h 3819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708" h="3819957">
                <a:moveTo>
                  <a:pt x="12675" y="12675"/>
                </a:moveTo>
                <a:lnTo>
                  <a:pt x="12675" y="3550894"/>
                </a:lnTo>
                <a:cubicBezTo>
                  <a:pt x="12675" y="3550894"/>
                  <a:pt x="12675" y="3814865"/>
                  <a:pt x="271569" y="3814865"/>
                </a:cubicBezTo>
                <a:lnTo>
                  <a:pt x="281722" y="3814865"/>
                </a:lnTo>
                <a:cubicBezTo>
                  <a:pt x="281722" y="3814865"/>
                  <a:pt x="540616" y="3814865"/>
                  <a:pt x="540616" y="3550894"/>
                </a:cubicBezTo>
                <a:lnTo>
                  <a:pt x="540616" y="12675"/>
                </a:lnTo>
                <a:lnTo>
                  <a:pt x="12675" y="12675"/>
                </a:lnTo>
                <a:close/>
              </a:path>
            </a:pathLst>
          </a:custGeom>
          <a:solidFill>
            <a:schemeClr val="accent1"/>
          </a:solidFill>
          <a:ln w="12684" cap="flat">
            <a:noFill/>
            <a:prstDash val="solid"/>
            <a:miter/>
          </a:ln>
        </p:spPr>
        <p:txBody>
          <a:bodyPr rtlCol="0" anchor="ctr"/>
          <a:lstStyle/>
          <a:p>
            <a:endParaRPr lang="ru-RU" dirty="0"/>
          </a:p>
        </p:txBody>
      </p:sp>
      <p:sp>
        <p:nvSpPr>
          <p:cNvPr id="13" name="Freeform: Shape 12"/>
          <p:cNvSpPr/>
          <p:nvPr/>
        </p:nvSpPr>
        <p:spPr>
          <a:xfrm>
            <a:off x="5479455" y="-12675"/>
            <a:ext cx="571090" cy="3832648"/>
          </a:xfrm>
          <a:custGeom>
            <a:avLst/>
            <a:gdLst>
              <a:gd name="connsiteX0" fmla="*/ 540616 w 571089"/>
              <a:gd name="connsiteY0" fmla="*/ 12675 h 3832648"/>
              <a:gd name="connsiteX1" fmla="*/ 540616 w 571089"/>
              <a:gd name="connsiteY1" fmla="*/ 3550894 h 3832648"/>
              <a:gd name="connsiteX2" fmla="*/ 294413 w 571089"/>
              <a:gd name="connsiteY2" fmla="*/ 3802174 h 3832648"/>
              <a:gd name="connsiteX3" fmla="*/ 284260 w 571089"/>
              <a:gd name="connsiteY3" fmla="*/ 3802174 h 3832648"/>
              <a:gd name="connsiteX4" fmla="*/ 38056 w 571089"/>
              <a:gd name="connsiteY4" fmla="*/ 3550894 h 3832648"/>
              <a:gd name="connsiteX5" fmla="*/ 38056 w 571089"/>
              <a:gd name="connsiteY5" fmla="*/ 12675 h 3832648"/>
              <a:gd name="connsiteX6" fmla="*/ 12675 w 571089"/>
              <a:gd name="connsiteY6" fmla="*/ 12675 h 3832648"/>
              <a:gd name="connsiteX7" fmla="*/ 12675 w 571089"/>
              <a:gd name="connsiteY7" fmla="*/ 3550894 h 3832648"/>
              <a:gd name="connsiteX8" fmla="*/ 284260 w 571089"/>
              <a:gd name="connsiteY8" fmla="*/ 3827556 h 3832648"/>
              <a:gd name="connsiteX9" fmla="*/ 294413 w 571089"/>
              <a:gd name="connsiteY9" fmla="*/ 3827556 h 3832648"/>
              <a:gd name="connsiteX10" fmla="*/ 565998 w 571089"/>
              <a:gd name="connsiteY10" fmla="*/ 3550894 h 3832648"/>
              <a:gd name="connsiteX11" fmla="*/ 565998 w 571089"/>
              <a:gd name="connsiteY11" fmla="*/ 12675 h 3832648"/>
              <a:gd name="connsiteX12" fmla="*/ 540616 w 571089"/>
              <a:gd name="connsiteY12" fmla="*/ 12675 h 383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1089" h="3832648">
                <a:moveTo>
                  <a:pt x="540616" y="12675"/>
                </a:moveTo>
                <a:lnTo>
                  <a:pt x="540616" y="3550894"/>
                </a:lnTo>
                <a:cubicBezTo>
                  <a:pt x="540616" y="3798367"/>
                  <a:pt x="304565" y="3802174"/>
                  <a:pt x="294413" y="3802174"/>
                </a:cubicBezTo>
                <a:lnTo>
                  <a:pt x="284260" y="3802174"/>
                </a:lnTo>
                <a:cubicBezTo>
                  <a:pt x="41864" y="3802174"/>
                  <a:pt x="38056" y="3561047"/>
                  <a:pt x="38056" y="3550894"/>
                </a:cubicBezTo>
                <a:lnTo>
                  <a:pt x="38056" y="12675"/>
                </a:lnTo>
                <a:lnTo>
                  <a:pt x="12675" y="12675"/>
                </a:lnTo>
                <a:lnTo>
                  <a:pt x="12675" y="3550894"/>
                </a:lnTo>
                <a:cubicBezTo>
                  <a:pt x="12675" y="3553433"/>
                  <a:pt x="15213" y="3827556"/>
                  <a:pt x="284260" y="3827556"/>
                </a:cubicBezTo>
                <a:lnTo>
                  <a:pt x="294413" y="3827556"/>
                </a:lnTo>
                <a:cubicBezTo>
                  <a:pt x="296951" y="3827556"/>
                  <a:pt x="565998" y="3825017"/>
                  <a:pt x="565998" y="3550894"/>
                </a:cubicBezTo>
                <a:lnTo>
                  <a:pt x="565998" y="12675"/>
                </a:lnTo>
                <a:lnTo>
                  <a:pt x="540616" y="12675"/>
                </a:lnTo>
                <a:close/>
              </a:path>
            </a:pathLst>
          </a:custGeom>
          <a:solidFill>
            <a:schemeClr val="bg1"/>
          </a:solidFill>
          <a:ln w="12684" cap="flat">
            <a:noFill/>
            <a:prstDash val="solid"/>
            <a:miter/>
          </a:ln>
        </p:spPr>
        <p:txBody>
          <a:bodyPr rtlCol="0" anchor="ctr"/>
          <a:lstStyle/>
          <a:p>
            <a:endParaRPr lang="ru-RU" dirty="0"/>
          </a:p>
        </p:txBody>
      </p:sp>
      <p:sp>
        <p:nvSpPr>
          <p:cNvPr id="16" name="Text Placeholder 14"/>
          <p:cNvSpPr>
            <a:spLocks noGrp="1"/>
          </p:cNvSpPr>
          <p:nvPr userDrawn="1">
            <p:ph type="body" sz="quarter" idx="13" hasCustomPrompt="1"/>
          </p:nvPr>
        </p:nvSpPr>
        <p:spPr>
          <a:xfrm>
            <a:off x="6910023" y="2050475"/>
            <a:ext cx="4548187" cy="639683"/>
          </a:xfrm>
        </p:spPr>
        <p:txBody>
          <a:bodyPr>
            <a:noAutofit/>
          </a:bodyPr>
          <a:lstStyle>
            <a:lvl1pPr marL="0" indent="0">
              <a:buNone/>
              <a:defRPr sz="4800" b="1" i="0">
                <a:latin typeface="+mj-ea"/>
                <a:ea typeface="+mj-ea"/>
              </a:defRPr>
            </a:lvl1pPr>
          </a:lstStyle>
          <a:p>
            <a:pPr lvl="0"/>
            <a:r>
              <a:rPr lang="zh-CN" altLang="en-US" dirty="0"/>
              <a:t>工作回顾</a:t>
            </a:r>
          </a:p>
        </p:txBody>
      </p:sp>
      <p:sp>
        <p:nvSpPr>
          <p:cNvPr id="17" name="Text Placeholder 14"/>
          <p:cNvSpPr>
            <a:spLocks noGrp="1"/>
          </p:cNvSpPr>
          <p:nvPr userDrawn="1">
            <p:ph type="body" sz="quarter" idx="14"/>
          </p:nvPr>
        </p:nvSpPr>
        <p:spPr>
          <a:xfrm>
            <a:off x="6910023" y="3429000"/>
            <a:ext cx="4548187" cy="2916952"/>
          </a:xfrm>
        </p:spPr>
        <p:txBody>
          <a:bodyPr>
            <a:normAutofit/>
          </a:bodyPr>
          <a:lstStyle>
            <a:lvl1pPr marL="179705" indent="-179705">
              <a:spcBef>
                <a:spcPts val="600"/>
              </a:spcBef>
              <a:buClr>
                <a:schemeClr val="accent3"/>
              </a:buClr>
              <a:buFont typeface="Arial" panose="020B0604020202020204" pitchFamily="34" charset="0"/>
              <a:buChar char="•"/>
              <a:defRPr sz="1400" b="0" i="0">
                <a:solidFill>
                  <a:schemeClr val="tx1">
                    <a:lumMod val="65000"/>
                    <a:lumOff val="35000"/>
                  </a:schemeClr>
                </a:solidFill>
              </a:defRPr>
            </a:lvl1pPr>
          </a:lstStyle>
          <a:p>
            <a:pPr lvl="0"/>
            <a:r>
              <a:rPr lang="zh-CN" altLang="en-US"/>
              <a:t>单击此处编辑母版文本样式</a:t>
            </a:r>
          </a:p>
        </p:txBody>
      </p:sp>
      <p:sp>
        <p:nvSpPr>
          <p:cNvPr id="3" name="Graphic 22"/>
          <p:cNvSpPr/>
          <p:nvPr userDrawn="1"/>
        </p:nvSpPr>
        <p:spPr>
          <a:xfrm>
            <a:off x="6981947" y="1726672"/>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dirty="0"/>
          </a:p>
        </p:txBody>
      </p:sp>
      <p:sp>
        <p:nvSpPr>
          <p:cNvPr id="22" name="Freeform: Shape 21"/>
          <p:cNvSpPr/>
          <p:nvPr userDrawn="1"/>
        </p:nvSpPr>
        <p:spPr>
          <a:xfrm>
            <a:off x="1069371" y="-12675"/>
            <a:ext cx="1002580" cy="2144760"/>
          </a:xfrm>
          <a:custGeom>
            <a:avLst/>
            <a:gdLst>
              <a:gd name="connsiteX0" fmla="*/ 12675 w 1002580"/>
              <a:gd name="connsiteY0" fmla="*/ 12675 h 2144760"/>
              <a:gd name="connsiteX1" fmla="*/ 12675 w 1002580"/>
              <a:gd name="connsiteY1" fmla="*/ 1652337 h 2144760"/>
              <a:gd name="connsiteX2" fmla="*/ 498736 w 1002580"/>
              <a:gd name="connsiteY2" fmla="*/ 2139668 h 2144760"/>
              <a:gd name="connsiteX3" fmla="*/ 516503 w 1002580"/>
              <a:gd name="connsiteY3" fmla="*/ 2139668 h 2144760"/>
              <a:gd name="connsiteX4" fmla="*/ 1002564 w 1002580"/>
              <a:gd name="connsiteY4" fmla="*/ 1652337 h 2144760"/>
              <a:gd name="connsiteX5" fmla="*/ 1002564 w 1002580"/>
              <a:gd name="connsiteY5" fmla="*/ 12675 h 2144760"/>
              <a:gd name="connsiteX6" fmla="*/ 12675 w 1002580"/>
              <a:gd name="connsiteY6" fmla="*/ 12675 h 214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2580" h="2144760">
                <a:moveTo>
                  <a:pt x="12675" y="12675"/>
                </a:moveTo>
                <a:lnTo>
                  <a:pt x="12675" y="1652337"/>
                </a:lnTo>
                <a:cubicBezTo>
                  <a:pt x="12675" y="1652337"/>
                  <a:pt x="12675" y="2139668"/>
                  <a:pt x="498736" y="2139668"/>
                </a:cubicBezTo>
                <a:lnTo>
                  <a:pt x="516503" y="2139668"/>
                </a:lnTo>
                <a:cubicBezTo>
                  <a:pt x="516503" y="2139668"/>
                  <a:pt x="1002564" y="2139668"/>
                  <a:pt x="1002564" y="1652337"/>
                </a:cubicBezTo>
                <a:lnTo>
                  <a:pt x="1002564" y="12675"/>
                </a:lnTo>
                <a:lnTo>
                  <a:pt x="12675" y="12675"/>
                </a:lnTo>
                <a:close/>
              </a:path>
            </a:pathLst>
          </a:custGeom>
          <a:solidFill>
            <a:schemeClr val="accent3"/>
          </a:solidFill>
          <a:ln w="12684" cap="flat">
            <a:noFill/>
            <a:prstDash val="solid"/>
            <a:miter/>
          </a:ln>
        </p:spPr>
        <p:txBody>
          <a:bodyPr rtlCol="0" anchor="ctr"/>
          <a:lstStyle/>
          <a:p>
            <a:endParaRPr lang="ru-RU"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内容版式页">
    <p:spTree>
      <p:nvGrpSpPr>
        <p:cNvPr id="1" name=""/>
        <p:cNvGrpSpPr/>
        <p:nvPr/>
      </p:nvGrpSpPr>
      <p:grpSpPr>
        <a:xfrm>
          <a:off x="0" y="0"/>
          <a:ext cx="0" cy="0"/>
          <a:chOff x="0" y="0"/>
          <a:chExt cx="0" cy="0"/>
        </a:xfrm>
      </p:grpSpPr>
      <p:sp>
        <p:nvSpPr>
          <p:cNvPr id="42" name="Picture Placeholder 41"/>
          <p:cNvSpPr>
            <a:spLocks noGrp="1"/>
          </p:cNvSpPr>
          <p:nvPr>
            <p:ph type="pic" sz="quarter" idx="18"/>
          </p:nvPr>
        </p:nvSpPr>
        <p:spPr>
          <a:xfrm>
            <a:off x="5771770" y="1483675"/>
            <a:ext cx="6421408" cy="3438427"/>
          </a:xfrm>
          <a:custGeom>
            <a:avLst/>
            <a:gdLst>
              <a:gd name="connsiteX0" fmla="*/ 1709168 w 6421408"/>
              <a:gd name="connsiteY0" fmla="*/ 0 h 3438427"/>
              <a:gd name="connsiteX1" fmla="*/ 6421408 w 6421408"/>
              <a:gd name="connsiteY1" fmla="*/ 0 h 3438427"/>
              <a:gd name="connsiteX2" fmla="*/ 6421408 w 6421408"/>
              <a:gd name="connsiteY2" fmla="*/ 280430 h 3438427"/>
              <a:gd name="connsiteX3" fmla="*/ 5507320 w 6421408"/>
              <a:gd name="connsiteY3" fmla="*/ 280430 h 3438427"/>
              <a:gd name="connsiteX4" fmla="*/ 5322477 w 6421408"/>
              <a:gd name="connsiteY4" fmla="*/ 461067 h 3438427"/>
              <a:gd name="connsiteX5" fmla="*/ 5322477 w 6421408"/>
              <a:gd name="connsiteY5" fmla="*/ 467384 h 3438427"/>
              <a:gd name="connsiteX6" fmla="*/ 5507320 w 6421408"/>
              <a:gd name="connsiteY6" fmla="*/ 648021 h 3438427"/>
              <a:gd name="connsiteX7" fmla="*/ 6421408 w 6421408"/>
              <a:gd name="connsiteY7" fmla="*/ 648021 h 3438427"/>
              <a:gd name="connsiteX8" fmla="*/ 6421408 w 6421408"/>
              <a:gd name="connsiteY8" fmla="*/ 2672927 h 3438427"/>
              <a:gd name="connsiteX9" fmla="*/ 4918005 w 6421408"/>
              <a:gd name="connsiteY9" fmla="*/ 2672927 h 3438427"/>
              <a:gd name="connsiteX10" fmla="*/ 4642006 w 6421408"/>
              <a:gd name="connsiteY10" fmla="*/ 2943252 h 3438427"/>
              <a:gd name="connsiteX11" fmla="*/ 4642006 w 6421408"/>
              <a:gd name="connsiteY11" fmla="*/ 2949569 h 3438427"/>
              <a:gd name="connsiteX12" fmla="*/ 3297460 w 6421408"/>
              <a:gd name="connsiteY12" fmla="*/ 2949569 h 3438427"/>
              <a:gd name="connsiteX13" fmla="*/ 2831554 w 6421408"/>
              <a:gd name="connsiteY13" fmla="*/ 3411899 h 3438427"/>
              <a:gd name="connsiteX14" fmla="*/ 2831554 w 6421408"/>
              <a:gd name="connsiteY14" fmla="*/ 3428320 h 3438427"/>
              <a:gd name="connsiteX15" fmla="*/ 2831723 w 6421408"/>
              <a:gd name="connsiteY15" fmla="*/ 3434345 h 3438427"/>
              <a:gd name="connsiteX16" fmla="*/ 2831976 w 6421408"/>
              <a:gd name="connsiteY16" fmla="*/ 3438427 h 3438427"/>
              <a:gd name="connsiteX17" fmla="*/ 1709168 w 6421408"/>
              <a:gd name="connsiteY17" fmla="*/ 3438427 h 3438427"/>
              <a:gd name="connsiteX18" fmla="*/ 0 w 6421408"/>
              <a:gd name="connsiteY18" fmla="*/ 1733109 h 3438427"/>
              <a:gd name="connsiteX19" fmla="*/ 0 w 6421408"/>
              <a:gd name="connsiteY19" fmla="*/ 1705319 h 3438427"/>
              <a:gd name="connsiteX20" fmla="*/ 1709168 w 6421408"/>
              <a:gd name="connsiteY20" fmla="*/ 0 h 343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21408" h="3438427">
                <a:moveTo>
                  <a:pt x="1709168" y="0"/>
                </a:moveTo>
                <a:lnTo>
                  <a:pt x="6421408" y="0"/>
                </a:lnTo>
                <a:lnTo>
                  <a:pt x="6421408" y="280430"/>
                </a:lnTo>
                <a:lnTo>
                  <a:pt x="5507320" y="280430"/>
                </a:lnTo>
                <a:cubicBezTo>
                  <a:pt x="5507320" y="280430"/>
                  <a:pt x="5322477" y="280430"/>
                  <a:pt x="5322477" y="461067"/>
                </a:cubicBezTo>
                <a:lnTo>
                  <a:pt x="5322477" y="467384"/>
                </a:lnTo>
                <a:cubicBezTo>
                  <a:pt x="5322477" y="467384"/>
                  <a:pt x="5322477" y="648021"/>
                  <a:pt x="5507320" y="648021"/>
                </a:cubicBezTo>
                <a:lnTo>
                  <a:pt x="6421408" y="648021"/>
                </a:lnTo>
                <a:lnTo>
                  <a:pt x="6421408" y="2672927"/>
                </a:lnTo>
                <a:lnTo>
                  <a:pt x="4918005" y="2672927"/>
                </a:lnTo>
                <a:cubicBezTo>
                  <a:pt x="4915473" y="2672927"/>
                  <a:pt x="4642006" y="2675454"/>
                  <a:pt x="4642006" y="2943252"/>
                </a:cubicBezTo>
                <a:lnTo>
                  <a:pt x="4642006" y="2949569"/>
                </a:lnTo>
                <a:lnTo>
                  <a:pt x="3297460" y="2949569"/>
                </a:lnTo>
                <a:cubicBezTo>
                  <a:pt x="3292396" y="2949569"/>
                  <a:pt x="2831554" y="2954621"/>
                  <a:pt x="2831554" y="3411899"/>
                </a:cubicBezTo>
                <a:lnTo>
                  <a:pt x="2831554" y="3428320"/>
                </a:lnTo>
                <a:cubicBezTo>
                  <a:pt x="2831554" y="3428636"/>
                  <a:pt x="2831574" y="3430718"/>
                  <a:pt x="2831723" y="3434345"/>
                </a:cubicBezTo>
                <a:lnTo>
                  <a:pt x="2831976" y="3438427"/>
                </a:lnTo>
                <a:lnTo>
                  <a:pt x="1709168" y="3438427"/>
                </a:lnTo>
                <a:cubicBezTo>
                  <a:pt x="1709168" y="3438427"/>
                  <a:pt x="0" y="3438427"/>
                  <a:pt x="0" y="1733109"/>
                </a:cubicBezTo>
                <a:lnTo>
                  <a:pt x="0" y="1705319"/>
                </a:lnTo>
                <a:cubicBezTo>
                  <a:pt x="0" y="1705319"/>
                  <a:pt x="0" y="0"/>
                  <a:pt x="1709168" y="0"/>
                </a:cubicBezTo>
                <a:close/>
              </a:path>
            </a:pathLst>
          </a:custGeom>
        </p:spPr>
        <p:txBody>
          <a:bodyPr wrap="square" anchor="ctr" anchorCtr="0">
            <a:noAutofit/>
          </a:bodyPr>
          <a:lstStyle>
            <a:lvl1pPr marL="0" indent="0" algn="ctr">
              <a:buNone/>
              <a:defRPr sz="1400"/>
            </a:lvl1pPr>
          </a:lstStyle>
          <a:p>
            <a:r>
              <a:rPr lang="zh-CN" altLang="en-US"/>
              <a:t>单击图标添加图片</a:t>
            </a:r>
            <a:endParaRPr lang="ru-RU"/>
          </a:p>
        </p:txBody>
      </p:sp>
      <p:sp>
        <p:nvSpPr>
          <p:cNvPr id="35" name="Oval 34"/>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6" name="Graphic 12"/>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2" name="Title 1"/>
          <p:cNvSpPr>
            <a:spLocks noGrp="1"/>
          </p:cNvSpPr>
          <p:nvPr>
            <p:ph type="title" hasCustomPrompt="1"/>
          </p:nvPr>
        </p:nvSpPr>
        <p:spPr>
          <a:xfrm>
            <a:off x="815853" y="1231900"/>
            <a:ext cx="4503295" cy="782638"/>
          </a:xfrm>
        </p:spPr>
        <p:txBody>
          <a:bodyPr/>
          <a:lstStyle>
            <a:lvl1pPr>
              <a:defRPr/>
            </a:lvl1pPr>
          </a:lstStyle>
          <a:p>
            <a:r>
              <a:rPr lang="zh-CN" altLang="en-US" dirty="0"/>
              <a:t>工作回顾</a:t>
            </a:r>
            <a:endParaRPr lang="en-US" altLang="zh-CN" dirty="0"/>
          </a:p>
        </p:txBody>
      </p:sp>
      <p:sp>
        <p:nvSpPr>
          <p:cNvPr id="6" name="Slide Number Placeholder 5"/>
          <p:cNvSpPr>
            <a:spLocks noGrp="1"/>
          </p:cNvSpPr>
          <p:nvPr>
            <p:ph type="sldNum" sz="quarter" idx="12"/>
          </p:nvPr>
        </p:nvSpPr>
        <p:spPr/>
        <p:txBody>
          <a:bodyPr/>
          <a:lstStyle/>
          <a:p>
            <a:fld id="{D495E168-DA5E-4888-8D8A-92B118324C14}" type="slidenum">
              <a:rPr lang="ru-RU" smtClean="0"/>
              <a:t>‹#›</a:t>
            </a:fld>
            <a:endParaRPr lang="ru-RU" dirty="0"/>
          </a:p>
        </p:txBody>
      </p:sp>
      <p:sp>
        <p:nvSpPr>
          <p:cNvPr id="38" name="Freeform: Shape 37"/>
          <p:cNvSpPr/>
          <p:nvPr userDrawn="1"/>
        </p:nvSpPr>
        <p:spPr>
          <a:xfrm>
            <a:off x="10413777" y="4433244"/>
            <a:ext cx="1782599" cy="30316"/>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endParaRPr lang="ru-RU" dirty="0"/>
          </a:p>
        </p:txBody>
      </p:sp>
      <p:sp>
        <p:nvSpPr>
          <p:cNvPr id="29" name="Freeform: Shape 28"/>
          <p:cNvSpPr/>
          <p:nvPr userDrawn="1"/>
        </p:nvSpPr>
        <p:spPr>
          <a:xfrm>
            <a:off x="12193179" y="4156602"/>
            <a:ext cx="3197" cy="25264"/>
          </a:xfrm>
          <a:custGeom>
            <a:avLst/>
            <a:gdLst>
              <a:gd name="connsiteX0" fmla="*/ 0 w 3197"/>
              <a:gd name="connsiteY0" fmla="*/ 0 h 25264"/>
              <a:gd name="connsiteX1" fmla="*/ 3197 w 3197"/>
              <a:gd name="connsiteY1" fmla="*/ 0 h 25264"/>
              <a:gd name="connsiteX2" fmla="*/ 3197 w 3197"/>
              <a:gd name="connsiteY2" fmla="*/ 25264 h 25264"/>
              <a:gd name="connsiteX3" fmla="*/ 0 w 3197"/>
              <a:gd name="connsiteY3" fmla="*/ 25264 h 25264"/>
              <a:gd name="connsiteX4" fmla="*/ 0 w 3197"/>
              <a:gd name="connsiteY4" fmla="*/ 0 h 25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 h="25264">
                <a:moveTo>
                  <a:pt x="0" y="0"/>
                </a:moveTo>
                <a:lnTo>
                  <a:pt x="3197" y="0"/>
                </a:lnTo>
                <a:lnTo>
                  <a:pt x="3197" y="25264"/>
                </a:lnTo>
                <a:lnTo>
                  <a:pt x="0" y="25264"/>
                </a:lnTo>
                <a:lnTo>
                  <a:pt x="0" y="0"/>
                </a:lnTo>
                <a:close/>
              </a:path>
            </a:pathLst>
          </a:custGeom>
          <a:solidFill>
            <a:schemeClr val="bg2"/>
          </a:solidFill>
          <a:ln w="9525" cap="flat">
            <a:noFill/>
            <a:prstDash val="solid"/>
            <a:miter/>
          </a:ln>
        </p:spPr>
        <p:txBody>
          <a:bodyPr wrap="square" rtlCol="0" anchor="ctr">
            <a:noAutofit/>
          </a:bodyPr>
          <a:lstStyle/>
          <a:p>
            <a:endParaRPr lang="ru-RU" dirty="0"/>
          </a:p>
        </p:txBody>
      </p:sp>
      <p:sp>
        <p:nvSpPr>
          <p:cNvPr id="26" name="Freeform: Shape 25"/>
          <p:cNvSpPr/>
          <p:nvPr userDrawn="1"/>
        </p:nvSpPr>
        <p:spPr>
          <a:xfrm>
            <a:off x="12193179" y="4682093"/>
            <a:ext cx="3197" cy="25264"/>
          </a:xfrm>
          <a:custGeom>
            <a:avLst/>
            <a:gdLst>
              <a:gd name="connsiteX0" fmla="*/ 0 w 3197"/>
              <a:gd name="connsiteY0" fmla="*/ 0 h 25264"/>
              <a:gd name="connsiteX1" fmla="*/ 3197 w 3197"/>
              <a:gd name="connsiteY1" fmla="*/ 0 h 25264"/>
              <a:gd name="connsiteX2" fmla="*/ 3197 w 3197"/>
              <a:gd name="connsiteY2" fmla="*/ 25264 h 25264"/>
              <a:gd name="connsiteX3" fmla="*/ 0 w 3197"/>
              <a:gd name="connsiteY3" fmla="*/ 25264 h 25264"/>
              <a:gd name="connsiteX4" fmla="*/ 0 w 3197"/>
              <a:gd name="connsiteY4" fmla="*/ 0 h 25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 h="25264">
                <a:moveTo>
                  <a:pt x="0" y="0"/>
                </a:moveTo>
                <a:lnTo>
                  <a:pt x="3197" y="0"/>
                </a:lnTo>
                <a:lnTo>
                  <a:pt x="3197" y="25264"/>
                </a:lnTo>
                <a:lnTo>
                  <a:pt x="0" y="25264"/>
                </a:lnTo>
                <a:lnTo>
                  <a:pt x="0" y="0"/>
                </a:lnTo>
                <a:close/>
              </a:path>
            </a:pathLst>
          </a:custGeom>
          <a:solidFill>
            <a:schemeClr val="bg2"/>
          </a:solidFill>
          <a:ln w="9525" cap="flat">
            <a:noFill/>
            <a:prstDash val="solid"/>
            <a:miter/>
          </a:ln>
        </p:spPr>
        <p:txBody>
          <a:bodyPr wrap="square" rtlCol="0" anchor="ctr">
            <a:noAutofit/>
          </a:bodyPr>
          <a:lstStyle/>
          <a:p>
            <a:endParaRPr lang="ru-RU" dirty="0"/>
          </a:p>
        </p:txBody>
      </p:sp>
      <p:sp>
        <p:nvSpPr>
          <p:cNvPr id="3" name="Graphic 33"/>
          <p:cNvSpPr/>
          <p:nvPr userDrawn="1"/>
        </p:nvSpPr>
        <p:spPr>
          <a:xfrm>
            <a:off x="887582" y="2045662"/>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dirty="0"/>
          </a:p>
        </p:txBody>
      </p:sp>
      <p:sp>
        <p:nvSpPr>
          <p:cNvPr id="33" name="Freeform: Shape 32"/>
          <p:cNvSpPr/>
          <p:nvPr userDrawn="1"/>
        </p:nvSpPr>
        <p:spPr>
          <a:xfrm>
            <a:off x="10416941" y="4161024"/>
            <a:ext cx="1785131" cy="543175"/>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endParaRPr lang="ru-RU" dirty="0"/>
          </a:p>
        </p:txBody>
      </p:sp>
      <p:sp>
        <p:nvSpPr>
          <p:cNvPr id="41" name="Freeform: Shape 40"/>
          <p:cNvSpPr/>
          <p:nvPr userDrawn="1"/>
        </p:nvSpPr>
        <p:spPr>
          <a:xfrm>
            <a:off x="8607090" y="4437664"/>
            <a:ext cx="3595584" cy="922135"/>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endParaRPr lang="ru-RU"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内容版式页2">
    <p:spTree>
      <p:nvGrpSpPr>
        <p:cNvPr id="1" name=""/>
        <p:cNvGrpSpPr/>
        <p:nvPr/>
      </p:nvGrpSpPr>
      <p:grpSpPr>
        <a:xfrm>
          <a:off x="0" y="0"/>
          <a:ext cx="0" cy="0"/>
          <a:chOff x="0" y="0"/>
          <a:chExt cx="0" cy="0"/>
        </a:xfrm>
      </p:grpSpPr>
      <p:sp>
        <p:nvSpPr>
          <p:cNvPr id="48" name="Oval 47"/>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2" name="Title 1"/>
          <p:cNvSpPr>
            <a:spLocks noGrp="1"/>
          </p:cNvSpPr>
          <p:nvPr>
            <p:ph type="title" hasCustomPrompt="1"/>
          </p:nvPr>
        </p:nvSpPr>
        <p:spPr>
          <a:xfrm>
            <a:off x="831850" y="781050"/>
            <a:ext cx="10515600" cy="676275"/>
          </a:xfrm>
        </p:spPr>
        <p:txBody>
          <a:bodyPr anchor="b">
            <a:normAutofit/>
          </a:bodyPr>
          <a:lstStyle>
            <a:lvl1pPr algn="ctr">
              <a:defRPr sz="4000"/>
            </a:lvl1pPr>
          </a:lstStyle>
          <a:p>
            <a:r>
              <a:rPr lang="zh-CN" altLang="en-US" dirty="0"/>
              <a:t>工作回顾</a:t>
            </a:r>
            <a:endParaRPr lang="en-US" altLang="zh-CN" dirty="0"/>
          </a:p>
        </p:txBody>
      </p:sp>
      <p:sp>
        <p:nvSpPr>
          <p:cNvPr id="6" name="Slide Number Placeholder 5"/>
          <p:cNvSpPr>
            <a:spLocks noGrp="1"/>
          </p:cNvSpPr>
          <p:nvPr>
            <p:ph type="sldNum" sz="quarter" idx="12"/>
          </p:nvPr>
        </p:nvSpPr>
        <p:spPr/>
        <p:txBody>
          <a:bodyPr/>
          <a:lstStyle/>
          <a:p>
            <a:fld id="{D495E168-DA5E-4888-8D8A-92B118324C14}" type="slidenum">
              <a:rPr lang="ru-RU" smtClean="0"/>
              <a:t>‹#›</a:t>
            </a:fld>
            <a:endParaRPr lang="ru-RU" dirty="0"/>
          </a:p>
        </p:txBody>
      </p:sp>
      <p:sp>
        <p:nvSpPr>
          <p:cNvPr id="17" name="Text Placeholder 26"/>
          <p:cNvSpPr>
            <a:spLocks noGrp="1"/>
          </p:cNvSpPr>
          <p:nvPr>
            <p:ph type="body" sz="quarter" idx="16"/>
          </p:nvPr>
        </p:nvSpPr>
        <p:spPr>
          <a:xfrm>
            <a:off x="830066" y="1898650"/>
            <a:ext cx="10515599" cy="701675"/>
          </a:xfrm>
        </p:spPr>
        <p:txBody>
          <a:bodyPr>
            <a:noAutofit/>
          </a:bodyPr>
          <a:lstStyle>
            <a:lvl1pPr marL="0" indent="0" algn="ctr">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zh-CN" altLang="en-US"/>
              <a:t>单击此处编辑母版文本样式</a:t>
            </a:r>
          </a:p>
        </p:txBody>
      </p:sp>
      <p:sp>
        <p:nvSpPr>
          <p:cNvPr id="22" name="Graphic 19"/>
          <p:cNvSpPr/>
          <p:nvPr userDrawn="1"/>
        </p:nvSpPr>
        <p:spPr>
          <a:xfrm>
            <a:off x="3019044" y="1583026"/>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grpSp>
        <p:nvGrpSpPr>
          <p:cNvPr id="41" name="Graphic 39"/>
          <p:cNvGrpSpPr/>
          <p:nvPr/>
        </p:nvGrpSpPr>
        <p:grpSpPr>
          <a:xfrm>
            <a:off x="10008352" y="0"/>
            <a:ext cx="2188800" cy="1933794"/>
            <a:chOff x="10003200" y="0"/>
            <a:chExt cx="2188800" cy="1933794"/>
          </a:xfrm>
        </p:grpSpPr>
        <p:sp>
          <p:nvSpPr>
            <p:cNvPr id="42" name="Freeform: Shape 41"/>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版式页3">
    <p:spTree>
      <p:nvGrpSpPr>
        <p:cNvPr id="1" name=""/>
        <p:cNvGrpSpPr/>
        <p:nvPr/>
      </p:nvGrpSpPr>
      <p:grpSpPr>
        <a:xfrm>
          <a:off x="0" y="0"/>
          <a:ext cx="0" cy="0"/>
          <a:chOff x="0" y="0"/>
          <a:chExt cx="0" cy="0"/>
        </a:xfrm>
      </p:grpSpPr>
      <p:sp>
        <p:nvSpPr>
          <p:cNvPr id="48" name="Oval 47"/>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2" name="Title 1"/>
          <p:cNvSpPr>
            <a:spLocks noGrp="1"/>
          </p:cNvSpPr>
          <p:nvPr>
            <p:ph type="title" hasCustomPrompt="1"/>
          </p:nvPr>
        </p:nvSpPr>
        <p:spPr>
          <a:xfrm>
            <a:off x="5642753" y="1474969"/>
            <a:ext cx="4395258" cy="676275"/>
          </a:xfrm>
        </p:spPr>
        <p:txBody>
          <a:bodyPr anchor="b">
            <a:normAutofit/>
          </a:bodyPr>
          <a:lstStyle>
            <a:lvl1pPr algn="l">
              <a:defRPr sz="4000"/>
            </a:lvl1pPr>
          </a:lstStyle>
          <a:p>
            <a:r>
              <a:rPr lang="zh-CN" altLang="en-US" dirty="0"/>
              <a:t>工作回顾</a:t>
            </a:r>
            <a:endParaRPr lang="en-US" altLang="zh-CN" dirty="0"/>
          </a:p>
        </p:txBody>
      </p:sp>
      <p:sp>
        <p:nvSpPr>
          <p:cNvPr id="6" name="Slide Number Placeholder 5"/>
          <p:cNvSpPr>
            <a:spLocks noGrp="1"/>
          </p:cNvSpPr>
          <p:nvPr>
            <p:ph type="sldNum" sz="quarter" idx="12"/>
          </p:nvPr>
        </p:nvSpPr>
        <p:spPr/>
        <p:txBody>
          <a:bodyPr/>
          <a:lstStyle/>
          <a:p>
            <a:fld id="{D495E168-DA5E-4888-8D8A-92B118324C14}" type="slidenum">
              <a:rPr lang="ru-RU" smtClean="0"/>
              <a:t>‹#›</a:t>
            </a:fld>
            <a:endParaRPr lang="ru-RU" dirty="0"/>
          </a:p>
        </p:txBody>
      </p:sp>
      <p:sp>
        <p:nvSpPr>
          <p:cNvPr id="17" name="Text Placeholder 26"/>
          <p:cNvSpPr>
            <a:spLocks noGrp="1"/>
          </p:cNvSpPr>
          <p:nvPr>
            <p:ph type="body" sz="quarter" idx="16"/>
          </p:nvPr>
        </p:nvSpPr>
        <p:spPr>
          <a:xfrm>
            <a:off x="5649889" y="2592569"/>
            <a:ext cx="5630885" cy="701675"/>
          </a:xfrm>
        </p:spPr>
        <p:txBody>
          <a:bodyPr>
            <a:noAutofit/>
          </a:bodyPr>
          <a:lstStyle>
            <a:lvl1pPr marL="0" indent="0" algn="l">
              <a:buNone/>
              <a:defRPr sz="1600" b="1" i="0">
                <a:solidFill>
                  <a:schemeClr val="tx1"/>
                </a:solidFill>
                <a:latin typeface="+mn-ea"/>
                <a:ea typeface="+mn-ea"/>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zh-CN" altLang="en-US"/>
              <a:t>单击此处编辑母版文本样式</a:t>
            </a:r>
          </a:p>
        </p:txBody>
      </p:sp>
      <p:sp>
        <p:nvSpPr>
          <p:cNvPr id="24" name="Text Placeholder 2"/>
          <p:cNvSpPr>
            <a:spLocks noGrp="1"/>
          </p:cNvSpPr>
          <p:nvPr>
            <p:ph type="body" idx="18" hasCustomPrompt="1"/>
          </p:nvPr>
        </p:nvSpPr>
        <p:spPr>
          <a:xfrm>
            <a:off x="6126385" y="3719427"/>
            <a:ext cx="1597889" cy="365125"/>
          </a:xfrm>
        </p:spPr>
        <p:txBody>
          <a:bodyPr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30%</a:t>
            </a:r>
          </a:p>
        </p:txBody>
      </p:sp>
      <p:sp>
        <p:nvSpPr>
          <p:cNvPr id="30" name="Text Placeholder 26"/>
          <p:cNvSpPr>
            <a:spLocks noGrp="1"/>
          </p:cNvSpPr>
          <p:nvPr>
            <p:ph type="body" sz="quarter" idx="21" hasCustomPrompt="1"/>
          </p:nvPr>
        </p:nvSpPr>
        <p:spPr>
          <a:xfrm>
            <a:off x="6126386" y="3990708"/>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23" name="Text Placeholder 2"/>
          <p:cNvSpPr>
            <a:spLocks noGrp="1"/>
          </p:cNvSpPr>
          <p:nvPr>
            <p:ph type="body" idx="22" hasCustomPrompt="1"/>
          </p:nvPr>
        </p:nvSpPr>
        <p:spPr>
          <a:xfrm>
            <a:off x="6126410" y="4451492"/>
            <a:ext cx="1597889" cy="365125"/>
          </a:xfrm>
        </p:spPr>
        <p:txBody>
          <a:bodyPr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10%</a:t>
            </a:r>
          </a:p>
        </p:txBody>
      </p:sp>
      <p:sp>
        <p:nvSpPr>
          <p:cNvPr id="25" name="Text Placeholder 26"/>
          <p:cNvSpPr>
            <a:spLocks noGrp="1"/>
          </p:cNvSpPr>
          <p:nvPr>
            <p:ph type="body" sz="quarter" idx="23" hasCustomPrompt="1"/>
          </p:nvPr>
        </p:nvSpPr>
        <p:spPr>
          <a:xfrm>
            <a:off x="6126411" y="4722773"/>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27" name="Text Placeholder 2"/>
          <p:cNvSpPr>
            <a:spLocks noGrp="1"/>
          </p:cNvSpPr>
          <p:nvPr>
            <p:ph type="body" idx="24" hasCustomPrompt="1"/>
          </p:nvPr>
        </p:nvSpPr>
        <p:spPr>
          <a:xfrm>
            <a:off x="8065899" y="3719427"/>
            <a:ext cx="1597889" cy="365125"/>
          </a:xfrm>
        </p:spPr>
        <p:txBody>
          <a:bodyPr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25%</a:t>
            </a:r>
          </a:p>
        </p:txBody>
      </p:sp>
      <p:sp>
        <p:nvSpPr>
          <p:cNvPr id="29" name="Text Placeholder 26"/>
          <p:cNvSpPr>
            <a:spLocks noGrp="1"/>
          </p:cNvSpPr>
          <p:nvPr>
            <p:ph type="body" sz="quarter" idx="25" hasCustomPrompt="1"/>
          </p:nvPr>
        </p:nvSpPr>
        <p:spPr>
          <a:xfrm>
            <a:off x="8065900" y="3990708"/>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32" name="Text Placeholder 2"/>
          <p:cNvSpPr>
            <a:spLocks noGrp="1"/>
          </p:cNvSpPr>
          <p:nvPr>
            <p:ph type="body" idx="26" hasCustomPrompt="1"/>
          </p:nvPr>
        </p:nvSpPr>
        <p:spPr>
          <a:xfrm>
            <a:off x="8065924" y="4451492"/>
            <a:ext cx="1597889" cy="365125"/>
          </a:xfrm>
        </p:spPr>
        <p:txBody>
          <a:bodyPr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10%</a:t>
            </a:r>
          </a:p>
        </p:txBody>
      </p:sp>
      <p:sp>
        <p:nvSpPr>
          <p:cNvPr id="33" name="Text Placeholder 26"/>
          <p:cNvSpPr>
            <a:spLocks noGrp="1"/>
          </p:cNvSpPr>
          <p:nvPr>
            <p:ph type="body" sz="quarter" idx="27" hasCustomPrompt="1"/>
          </p:nvPr>
        </p:nvSpPr>
        <p:spPr>
          <a:xfrm>
            <a:off x="8065925" y="4722773"/>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35" name="Text Placeholder 2"/>
          <p:cNvSpPr>
            <a:spLocks noGrp="1"/>
          </p:cNvSpPr>
          <p:nvPr>
            <p:ph type="body" idx="28" hasCustomPrompt="1"/>
          </p:nvPr>
        </p:nvSpPr>
        <p:spPr>
          <a:xfrm>
            <a:off x="10005413" y="3719427"/>
            <a:ext cx="1597889" cy="365125"/>
          </a:xfrm>
        </p:spPr>
        <p:txBody>
          <a:bodyPr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20%</a:t>
            </a:r>
          </a:p>
        </p:txBody>
      </p:sp>
      <p:sp>
        <p:nvSpPr>
          <p:cNvPr id="36" name="Text Placeholder 26"/>
          <p:cNvSpPr>
            <a:spLocks noGrp="1"/>
          </p:cNvSpPr>
          <p:nvPr>
            <p:ph type="body" sz="quarter" idx="29" hasCustomPrompt="1"/>
          </p:nvPr>
        </p:nvSpPr>
        <p:spPr>
          <a:xfrm>
            <a:off x="10005414" y="3990708"/>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38" name="Text Placeholder 2"/>
          <p:cNvSpPr>
            <a:spLocks noGrp="1"/>
          </p:cNvSpPr>
          <p:nvPr>
            <p:ph type="body" idx="30" hasCustomPrompt="1"/>
          </p:nvPr>
        </p:nvSpPr>
        <p:spPr>
          <a:xfrm>
            <a:off x="10005438" y="4451492"/>
            <a:ext cx="1597889" cy="365125"/>
          </a:xfrm>
        </p:spPr>
        <p:txBody>
          <a:bodyPr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5%</a:t>
            </a:r>
          </a:p>
        </p:txBody>
      </p:sp>
      <p:sp>
        <p:nvSpPr>
          <p:cNvPr id="39" name="Text Placeholder 26"/>
          <p:cNvSpPr>
            <a:spLocks noGrp="1"/>
          </p:cNvSpPr>
          <p:nvPr>
            <p:ph type="body" sz="quarter" idx="31" hasCustomPrompt="1"/>
          </p:nvPr>
        </p:nvSpPr>
        <p:spPr>
          <a:xfrm>
            <a:off x="10005439" y="4722773"/>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19" name="Chart Placeholder 18"/>
          <p:cNvSpPr>
            <a:spLocks noGrp="1"/>
          </p:cNvSpPr>
          <p:nvPr>
            <p:ph type="chart" sz="quarter" idx="32" hasCustomPrompt="1"/>
          </p:nvPr>
        </p:nvSpPr>
        <p:spPr>
          <a:xfrm>
            <a:off x="911225" y="908050"/>
            <a:ext cx="4284663" cy="4365625"/>
          </a:xfrm>
        </p:spPr>
        <p:txBody>
          <a:bodyPr anchor="ctr" anchorCtr="0">
            <a:normAutofit/>
          </a:bodyPr>
          <a:lstStyle>
            <a:lvl1pPr marL="0" indent="0" algn="ctr">
              <a:buNone/>
              <a:defRPr sz="1600">
                <a:solidFill>
                  <a:schemeClr val="tx1">
                    <a:lumMod val="50000"/>
                    <a:lumOff val="50000"/>
                  </a:schemeClr>
                </a:solidFill>
              </a:defRPr>
            </a:lvl1pPr>
          </a:lstStyle>
          <a:p>
            <a:r>
              <a:rPr lang="zh-CN" altLang="en-US"/>
              <a:t>单击图标添加图表</a:t>
            </a:r>
            <a:endParaRPr lang="ru-RU" dirty="0"/>
          </a:p>
        </p:txBody>
      </p:sp>
      <p:grpSp>
        <p:nvGrpSpPr>
          <p:cNvPr id="41" name="Graphic 39"/>
          <p:cNvGrpSpPr/>
          <p:nvPr userDrawn="1"/>
        </p:nvGrpSpPr>
        <p:grpSpPr>
          <a:xfrm>
            <a:off x="10008352" y="0"/>
            <a:ext cx="2188800" cy="1933794"/>
            <a:chOff x="10003200" y="0"/>
            <a:chExt cx="2188800" cy="1933794"/>
          </a:xfrm>
        </p:grpSpPr>
        <p:sp>
          <p:nvSpPr>
            <p:cNvPr id="42" name="Freeform: Shape 41"/>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
        <p:nvSpPr>
          <p:cNvPr id="3" name="Graphic 50"/>
          <p:cNvSpPr/>
          <p:nvPr/>
        </p:nvSpPr>
        <p:spPr>
          <a:xfrm>
            <a:off x="5731819" y="2267879"/>
            <a:ext cx="3016875" cy="165305"/>
          </a:xfrm>
          <a:custGeom>
            <a:avLst/>
            <a:gdLst>
              <a:gd name="connsiteX0" fmla="*/ 2957222 w 3016875"/>
              <a:gd name="connsiteY0" fmla="*/ 159503 h 165304"/>
              <a:gd name="connsiteX1" fmla="*/ 71329 w 3016875"/>
              <a:gd name="connsiteY1" fmla="*/ 159503 h 165304"/>
              <a:gd name="connsiteX2" fmla="*/ 9059 w 3016875"/>
              <a:gd name="connsiteY2" fmla="*/ 84480 h 165304"/>
              <a:gd name="connsiteX3" fmla="*/ 9059 w 3016875"/>
              <a:gd name="connsiteY3" fmla="*/ 84480 h 165304"/>
              <a:gd name="connsiteX4" fmla="*/ 71329 w 3016875"/>
              <a:gd name="connsiteY4" fmla="*/ 10729 h 165304"/>
              <a:gd name="connsiteX5" fmla="*/ 2956149 w 3016875"/>
              <a:gd name="connsiteY5" fmla="*/ 10729 h 165304"/>
              <a:gd name="connsiteX6" fmla="*/ 3018419 w 3016875"/>
              <a:gd name="connsiteY6" fmla="*/ 84480 h 165304"/>
              <a:gd name="connsiteX7" fmla="*/ 3018419 w 3016875"/>
              <a:gd name="connsiteY7" fmla="*/ 84480 h 165304"/>
              <a:gd name="connsiteX8" fmla="*/ 2957222 w 3016875"/>
              <a:gd name="connsiteY8" fmla="*/ 159503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6875" h="165304">
                <a:moveTo>
                  <a:pt x="2957222" y="159503"/>
                </a:moveTo>
                <a:lnTo>
                  <a:pt x="71329" y="159503"/>
                </a:lnTo>
                <a:cubicBezTo>
                  <a:pt x="36973" y="159503"/>
                  <a:pt x="9059" y="125171"/>
                  <a:pt x="9059" y="84480"/>
                </a:cubicBezTo>
                <a:lnTo>
                  <a:pt x="9059" y="84480"/>
                </a:lnTo>
                <a:cubicBezTo>
                  <a:pt x="9059" y="43790"/>
                  <a:pt x="36973" y="10729"/>
                  <a:pt x="71329" y="10729"/>
                </a:cubicBezTo>
                <a:lnTo>
                  <a:pt x="2956149" y="10729"/>
                </a:lnTo>
                <a:cubicBezTo>
                  <a:pt x="2990505" y="10729"/>
                  <a:pt x="3018419" y="43790"/>
                  <a:pt x="3018419" y="84480"/>
                </a:cubicBezTo>
                <a:lnTo>
                  <a:pt x="3018419" y="84480"/>
                </a:lnTo>
                <a:cubicBezTo>
                  <a:pt x="3019492" y="125171"/>
                  <a:pt x="2991578" y="159503"/>
                  <a:pt x="2957222" y="159503"/>
                </a:cubicBezTo>
                <a:close/>
              </a:path>
            </a:pathLst>
          </a:custGeom>
          <a:gradFill>
            <a:gsLst>
              <a:gs pos="0">
                <a:schemeClr val="accent1"/>
              </a:gs>
              <a:gs pos="100000">
                <a:schemeClr val="accent3"/>
              </a:gs>
            </a:gsLst>
            <a:lin ang="0" scaled="1"/>
          </a:gradFill>
          <a:ln w="10716" cap="flat">
            <a:noFill/>
            <a:prstDash val="solid"/>
            <a:miter/>
          </a:ln>
        </p:spPr>
        <p:txBody>
          <a:bodyPr rtlCol="0" anchor="ctr"/>
          <a:lstStyle/>
          <a:p>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hf sldNum="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表格页">
    <p:spTree>
      <p:nvGrpSpPr>
        <p:cNvPr id="1" name=""/>
        <p:cNvGrpSpPr/>
        <p:nvPr/>
      </p:nvGrpSpPr>
      <p:grpSpPr>
        <a:xfrm>
          <a:off x="0" y="0"/>
          <a:ext cx="0" cy="0"/>
          <a:chOff x="0" y="0"/>
          <a:chExt cx="0" cy="0"/>
        </a:xfrm>
      </p:grpSpPr>
      <p:sp>
        <p:nvSpPr>
          <p:cNvPr id="52" name="Oval 51"/>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3" name="Graphic 12"/>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2" name="Title 1"/>
          <p:cNvSpPr>
            <a:spLocks noGrp="1"/>
          </p:cNvSpPr>
          <p:nvPr>
            <p:ph type="title" hasCustomPrompt="1"/>
          </p:nvPr>
        </p:nvSpPr>
        <p:spPr>
          <a:xfrm>
            <a:off x="811744" y="2134675"/>
            <a:ext cx="3403308" cy="676275"/>
          </a:xfrm>
        </p:spPr>
        <p:txBody>
          <a:bodyPr anchor="b">
            <a:normAutofit/>
          </a:bodyPr>
          <a:lstStyle>
            <a:lvl1pPr algn="l">
              <a:defRPr sz="4000"/>
            </a:lvl1pPr>
          </a:lstStyle>
          <a:p>
            <a:r>
              <a:rPr lang="zh-CN" altLang="en-US" dirty="0"/>
              <a:t>工作回顾</a:t>
            </a:r>
            <a:endParaRPr lang="en-US" altLang="zh-CN" dirty="0"/>
          </a:p>
        </p:txBody>
      </p:sp>
      <p:sp>
        <p:nvSpPr>
          <p:cNvPr id="6" name="Slide Number Placeholder 5"/>
          <p:cNvSpPr>
            <a:spLocks noGrp="1"/>
          </p:cNvSpPr>
          <p:nvPr>
            <p:ph type="sldNum" sz="quarter" idx="12"/>
          </p:nvPr>
        </p:nvSpPr>
        <p:spPr/>
        <p:txBody>
          <a:bodyPr/>
          <a:lstStyle/>
          <a:p>
            <a:fld id="{D495E168-DA5E-4888-8D8A-92B118324C14}" type="slidenum">
              <a:rPr lang="ru-RU" smtClean="0"/>
              <a:t>‹#›</a:t>
            </a:fld>
            <a:endParaRPr lang="ru-RU" dirty="0"/>
          </a:p>
        </p:txBody>
      </p:sp>
      <p:sp>
        <p:nvSpPr>
          <p:cNvPr id="17" name="Text Placeholder 26"/>
          <p:cNvSpPr>
            <a:spLocks noGrp="1"/>
          </p:cNvSpPr>
          <p:nvPr>
            <p:ph type="body" sz="quarter" idx="16"/>
          </p:nvPr>
        </p:nvSpPr>
        <p:spPr>
          <a:xfrm>
            <a:off x="809405" y="3252275"/>
            <a:ext cx="3396171" cy="1846732"/>
          </a:xfrm>
        </p:spPr>
        <p:txBody>
          <a:bodyPr>
            <a:noAutofit/>
          </a:bodyPr>
          <a:lstStyle>
            <a:lvl1pPr marL="0" indent="0" algn="l">
              <a:buNone/>
              <a:defRPr sz="1400" b="0" i="0">
                <a:latin typeface="+mn-ea"/>
                <a:ea typeface="+mn-ea"/>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zh-CN" altLang="en-US" dirty="0"/>
              <a:t>单击此处编辑母版文本样式</a:t>
            </a:r>
          </a:p>
        </p:txBody>
      </p:sp>
      <p:sp>
        <p:nvSpPr>
          <p:cNvPr id="18" name="Table Placeholder 17"/>
          <p:cNvSpPr>
            <a:spLocks noGrp="1"/>
          </p:cNvSpPr>
          <p:nvPr>
            <p:ph type="tbl" sz="quarter" idx="17" hasCustomPrompt="1"/>
          </p:nvPr>
        </p:nvSpPr>
        <p:spPr>
          <a:xfrm>
            <a:off x="4724400" y="1493214"/>
            <a:ext cx="6561138" cy="3847135"/>
          </a:xfrm>
        </p:spPr>
        <p:txBody>
          <a:bodyPr anchor="ctr" anchorCtr="0">
            <a:normAutofit/>
          </a:bodyPr>
          <a:lstStyle>
            <a:lvl1pPr marL="0" indent="0" algn="ctr">
              <a:buNone/>
              <a:defRPr sz="1600">
                <a:solidFill>
                  <a:schemeClr val="tx1">
                    <a:lumMod val="50000"/>
                    <a:lumOff val="50000"/>
                  </a:schemeClr>
                </a:solidFill>
              </a:defRPr>
            </a:lvl1pPr>
          </a:lstStyle>
          <a:p>
            <a:r>
              <a:rPr lang="zh-CN" altLang="en-US"/>
              <a:t>单击图标添加表格</a:t>
            </a:r>
            <a:endParaRPr lang="ru-RU" dirty="0"/>
          </a:p>
        </p:txBody>
      </p:sp>
      <p:grpSp>
        <p:nvGrpSpPr>
          <p:cNvPr id="45" name="Graphic 39"/>
          <p:cNvGrpSpPr/>
          <p:nvPr userDrawn="1"/>
        </p:nvGrpSpPr>
        <p:grpSpPr>
          <a:xfrm flipH="1">
            <a:off x="-3477" y="0"/>
            <a:ext cx="2188800" cy="1933794"/>
            <a:chOff x="10003200" y="0"/>
            <a:chExt cx="2188800" cy="1933794"/>
          </a:xfrm>
        </p:grpSpPr>
        <p:sp>
          <p:nvSpPr>
            <p:cNvPr id="46" name="Freeform: Shape 45"/>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7" name="Freeform: Shape 46"/>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8" name="Freeform: Shape 47"/>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9" name="Freeform: Shape 48"/>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50" name="Freeform: Shape 49"/>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51" name="Freeform: Shape 50"/>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
        <p:nvSpPr>
          <p:cNvPr id="3" name="Graphic 54"/>
          <p:cNvSpPr/>
          <p:nvPr/>
        </p:nvSpPr>
        <p:spPr>
          <a:xfrm>
            <a:off x="895660" y="2912161"/>
            <a:ext cx="2781900" cy="165305"/>
          </a:xfrm>
          <a:custGeom>
            <a:avLst/>
            <a:gdLst>
              <a:gd name="connsiteX0" fmla="*/ 2726257 w 2781900"/>
              <a:gd name="connsiteY0" fmla="*/ 158686 h 165304"/>
              <a:gd name="connsiteX1" fmla="*/ 65137 w 2781900"/>
              <a:gd name="connsiteY1" fmla="*/ 158686 h 165304"/>
              <a:gd name="connsiteX2" fmla="*/ 7717 w 2781900"/>
              <a:gd name="connsiteY2" fmla="*/ 83663 h 165304"/>
              <a:gd name="connsiteX3" fmla="*/ 7717 w 2781900"/>
              <a:gd name="connsiteY3" fmla="*/ 83663 h 165304"/>
              <a:gd name="connsiteX4" fmla="*/ 65137 w 2781900"/>
              <a:gd name="connsiteY4" fmla="*/ 9911 h 165304"/>
              <a:gd name="connsiteX5" fmla="*/ 2725267 w 2781900"/>
              <a:gd name="connsiteY5" fmla="*/ 9911 h 165304"/>
              <a:gd name="connsiteX6" fmla="*/ 2782687 w 2781900"/>
              <a:gd name="connsiteY6" fmla="*/ 83663 h 165304"/>
              <a:gd name="connsiteX7" fmla="*/ 2782687 w 2781900"/>
              <a:gd name="connsiteY7" fmla="*/ 83663 h 165304"/>
              <a:gd name="connsiteX8" fmla="*/ 2726257 w 2781900"/>
              <a:gd name="connsiteY8" fmla="*/ 158686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1900" h="165304">
                <a:moveTo>
                  <a:pt x="2726257" y="158686"/>
                </a:moveTo>
                <a:lnTo>
                  <a:pt x="65137" y="158686"/>
                </a:lnTo>
                <a:cubicBezTo>
                  <a:pt x="33457" y="158686"/>
                  <a:pt x="7717" y="124353"/>
                  <a:pt x="7717" y="83663"/>
                </a:cubicBezTo>
                <a:lnTo>
                  <a:pt x="7717" y="83663"/>
                </a:lnTo>
                <a:cubicBezTo>
                  <a:pt x="7717" y="42972"/>
                  <a:pt x="33457" y="9911"/>
                  <a:pt x="65137" y="9911"/>
                </a:cubicBezTo>
                <a:lnTo>
                  <a:pt x="2725267" y="9911"/>
                </a:lnTo>
                <a:cubicBezTo>
                  <a:pt x="2756947" y="9911"/>
                  <a:pt x="2782687" y="42972"/>
                  <a:pt x="2782687" y="83663"/>
                </a:cubicBezTo>
                <a:lnTo>
                  <a:pt x="2782687" y="83663"/>
                </a:lnTo>
                <a:cubicBezTo>
                  <a:pt x="2783677" y="124353"/>
                  <a:pt x="2757937" y="158686"/>
                  <a:pt x="2726257" y="158686"/>
                </a:cubicBezTo>
                <a:close/>
              </a:path>
            </a:pathLst>
          </a:custGeom>
          <a:gradFill>
            <a:gsLst>
              <a:gs pos="0">
                <a:schemeClr val="accent1"/>
              </a:gs>
              <a:gs pos="100000">
                <a:schemeClr val="accent3"/>
              </a:gs>
            </a:gsLst>
            <a:lin ang="0" scaled="1"/>
          </a:gradFill>
          <a:ln w="9899" cap="flat">
            <a:noFill/>
            <a:prstDash val="solid"/>
            <a:miter/>
          </a:ln>
        </p:spPr>
        <p:txBody>
          <a:bodyPr rtlCol="0" anchor="ctr"/>
          <a:lstStyle/>
          <a:p>
            <a:endParaRPr lang="ru-RU"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7" name="Picture Placeholder 56"/>
          <p:cNvSpPr>
            <a:spLocks noGrp="1"/>
          </p:cNvSpPr>
          <p:nvPr>
            <p:ph type="pic" idx="1"/>
          </p:nvPr>
        </p:nvSpPr>
        <p:spPr>
          <a:xfrm>
            <a:off x="5775856" y="532519"/>
            <a:ext cx="6416144" cy="4534825"/>
          </a:xfrm>
          <a:custGeom>
            <a:avLst/>
            <a:gdLst>
              <a:gd name="connsiteX0" fmla="*/ 2868981 w 6416144"/>
              <a:gd name="connsiteY0" fmla="*/ 4534824 h 4534825"/>
              <a:gd name="connsiteX1" fmla="*/ 6408833 w 6416144"/>
              <a:gd name="connsiteY1" fmla="*/ 4534824 h 4534825"/>
              <a:gd name="connsiteX2" fmla="*/ 6408833 w 6416144"/>
              <a:gd name="connsiteY2" fmla="*/ 4534825 h 4534825"/>
              <a:gd name="connsiteX3" fmla="*/ 2868981 w 6416144"/>
              <a:gd name="connsiteY3" fmla="*/ 4534825 h 4534825"/>
              <a:gd name="connsiteX4" fmla="*/ 4642500 w 6416144"/>
              <a:gd name="connsiteY4" fmla="*/ 3896784 h 4534825"/>
              <a:gd name="connsiteX5" fmla="*/ 4642501 w 6416144"/>
              <a:gd name="connsiteY5" fmla="*/ 3896784 h 4534825"/>
              <a:gd name="connsiteX6" fmla="*/ 4642605 w 6416144"/>
              <a:gd name="connsiteY6" fmla="*/ 3899015 h 4534825"/>
              <a:gd name="connsiteX7" fmla="*/ 4905429 w 6416144"/>
              <a:gd name="connsiteY7" fmla="*/ 4145635 h 4534825"/>
              <a:gd name="connsiteX8" fmla="*/ 4905428 w 6416144"/>
              <a:gd name="connsiteY8" fmla="*/ 4145635 h 4534825"/>
              <a:gd name="connsiteX9" fmla="*/ 4642604 w 6416144"/>
              <a:gd name="connsiteY9" fmla="*/ 3899015 h 4534825"/>
              <a:gd name="connsiteX10" fmla="*/ 6416144 w 6416144"/>
              <a:gd name="connsiteY10" fmla="*/ 0 h 4534825"/>
              <a:gd name="connsiteX11" fmla="*/ 6416144 w 6416144"/>
              <a:gd name="connsiteY11" fmla="*/ 233966 h 4534825"/>
              <a:gd name="connsiteX12" fmla="*/ 5581177 w 6416144"/>
              <a:gd name="connsiteY12" fmla="*/ 233966 h 4534825"/>
              <a:gd name="connsiteX13" fmla="*/ 5317839 w 6416144"/>
              <a:gd name="connsiteY13" fmla="*/ 428980 h 4534825"/>
              <a:gd name="connsiteX14" fmla="*/ 5317839 w 6416144"/>
              <a:gd name="connsiteY14" fmla="*/ 436628 h 4534825"/>
              <a:gd name="connsiteX15" fmla="*/ 5581177 w 6416144"/>
              <a:gd name="connsiteY15" fmla="*/ 631642 h 4534825"/>
              <a:gd name="connsiteX16" fmla="*/ 6416144 w 6416144"/>
              <a:gd name="connsiteY16" fmla="*/ 631642 h 4534825"/>
              <a:gd name="connsiteX17" fmla="*/ 6416144 w 6416144"/>
              <a:gd name="connsiteY17" fmla="*/ 4534824 h 4534825"/>
              <a:gd name="connsiteX18" fmla="*/ 6408833 w 6416144"/>
              <a:gd name="connsiteY18" fmla="*/ 4534824 h 4534825"/>
              <a:gd name="connsiteX19" fmla="*/ 6408833 w 6416144"/>
              <a:gd name="connsiteY19" fmla="*/ 4145635 h 4534825"/>
              <a:gd name="connsiteX20" fmla="*/ 6412028 w 6416144"/>
              <a:gd name="connsiteY20" fmla="*/ 4145635 h 4534825"/>
              <a:gd name="connsiteX21" fmla="*/ 6412028 w 6416144"/>
              <a:gd name="connsiteY21" fmla="*/ 3620144 h 4534825"/>
              <a:gd name="connsiteX22" fmla="*/ 4905428 w 6416144"/>
              <a:gd name="connsiteY22" fmla="*/ 3620144 h 4534825"/>
              <a:gd name="connsiteX23" fmla="*/ 4642090 w 6416144"/>
              <a:gd name="connsiteY23" fmla="*/ 3877837 h 4534825"/>
              <a:gd name="connsiteX24" fmla="*/ 4642090 w 6416144"/>
              <a:gd name="connsiteY24" fmla="*/ 3887942 h 4534825"/>
              <a:gd name="connsiteX25" fmla="*/ 4642500 w 6416144"/>
              <a:gd name="connsiteY25" fmla="*/ 3896784 h 4534825"/>
              <a:gd name="connsiteX26" fmla="*/ 3281687 w 6416144"/>
              <a:gd name="connsiteY26" fmla="*/ 3896784 h 4534825"/>
              <a:gd name="connsiteX27" fmla="*/ 2832240 w 6416144"/>
              <a:gd name="connsiteY27" fmla="*/ 4343957 h 4534825"/>
              <a:gd name="connsiteX28" fmla="*/ 2832240 w 6416144"/>
              <a:gd name="connsiteY28" fmla="*/ 4360378 h 4534825"/>
              <a:gd name="connsiteX29" fmla="*/ 2855942 w 6416144"/>
              <a:gd name="connsiteY29" fmla="*/ 4501866 h 4534825"/>
              <a:gd name="connsiteX30" fmla="*/ 2868981 w 6416144"/>
              <a:gd name="connsiteY30" fmla="*/ 4534824 h 4534825"/>
              <a:gd name="connsiteX31" fmla="*/ 1415799 w 6416144"/>
              <a:gd name="connsiteY31" fmla="*/ 4534824 h 4534825"/>
              <a:gd name="connsiteX32" fmla="*/ 1316204 w 6416144"/>
              <a:gd name="connsiteY32" fmla="*/ 4515398 h 4534825"/>
              <a:gd name="connsiteX33" fmla="*/ 1033 w 6416144"/>
              <a:gd name="connsiteY33" fmla="*/ 2292638 h 4534825"/>
              <a:gd name="connsiteX34" fmla="*/ 1594209 w 6416144"/>
              <a:gd name="connsiteY34" fmla="*/ 23854 h 4534825"/>
              <a:gd name="connsiteX35" fmla="*/ 1554064 w 6416144"/>
              <a:gd name="connsiteY35" fmla="*/ 11750 h 453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16144" h="4534825">
                <a:moveTo>
                  <a:pt x="2868981" y="4534824"/>
                </a:moveTo>
                <a:lnTo>
                  <a:pt x="6408833" y="4534824"/>
                </a:lnTo>
                <a:lnTo>
                  <a:pt x="6408833" y="4534825"/>
                </a:lnTo>
                <a:lnTo>
                  <a:pt x="2868981" y="4534825"/>
                </a:lnTo>
                <a:close/>
                <a:moveTo>
                  <a:pt x="4642500" y="3896784"/>
                </a:moveTo>
                <a:lnTo>
                  <a:pt x="4642501" y="3896784"/>
                </a:lnTo>
                <a:lnTo>
                  <a:pt x="4642605" y="3899015"/>
                </a:lnTo>
                <a:cubicBezTo>
                  <a:pt x="4646206" y="3948339"/>
                  <a:pt x="4675008" y="4145635"/>
                  <a:pt x="4905429" y="4145635"/>
                </a:cubicBezTo>
                <a:lnTo>
                  <a:pt x="4905428" y="4145635"/>
                </a:lnTo>
                <a:cubicBezTo>
                  <a:pt x="4675007" y="4145635"/>
                  <a:pt x="4646205" y="3948339"/>
                  <a:pt x="4642604" y="3899015"/>
                </a:cubicBezTo>
                <a:close/>
                <a:moveTo>
                  <a:pt x="6416144" y="0"/>
                </a:moveTo>
                <a:lnTo>
                  <a:pt x="6416144" y="233966"/>
                </a:lnTo>
                <a:lnTo>
                  <a:pt x="5581177" y="233966"/>
                </a:lnTo>
                <a:cubicBezTo>
                  <a:pt x="5581177" y="233966"/>
                  <a:pt x="5317839" y="233966"/>
                  <a:pt x="5317839" y="428980"/>
                </a:cubicBezTo>
                <a:lnTo>
                  <a:pt x="5317839" y="436628"/>
                </a:lnTo>
                <a:cubicBezTo>
                  <a:pt x="5317839" y="436628"/>
                  <a:pt x="5317839" y="631642"/>
                  <a:pt x="5581177" y="631642"/>
                </a:cubicBezTo>
                <a:lnTo>
                  <a:pt x="6416144" y="631642"/>
                </a:lnTo>
                <a:lnTo>
                  <a:pt x="6416144" y="4534824"/>
                </a:lnTo>
                <a:lnTo>
                  <a:pt x="6408833" y="4534824"/>
                </a:lnTo>
                <a:lnTo>
                  <a:pt x="6408833" y="4145635"/>
                </a:lnTo>
                <a:lnTo>
                  <a:pt x="6412028" y="4145635"/>
                </a:lnTo>
                <a:lnTo>
                  <a:pt x="6412028" y="3620144"/>
                </a:lnTo>
                <a:lnTo>
                  <a:pt x="4905428" y="3620144"/>
                </a:lnTo>
                <a:cubicBezTo>
                  <a:pt x="4905428" y="3620144"/>
                  <a:pt x="4642090" y="3620144"/>
                  <a:pt x="4642090" y="3877837"/>
                </a:cubicBezTo>
                <a:lnTo>
                  <a:pt x="4642090" y="3887942"/>
                </a:lnTo>
                <a:lnTo>
                  <a:pt x="4642500" y="3896784"/>
                </a:lnTo>
                <a:lnTo>
                  <a:pt x="3281687" y="3896784"/>
                </a:lnTo>
                <a:cubicBezTo>
                  <a:pt x="3281687" y="3896784"/>
                  <a:pt x="2832240" y="3896784"/>
                  <a:pt x="2832240" y="4343957"/>
                </a:cubicBezTo>
                <a:lnTo>
                  <a:pt x="2832240" y="4360378"/>
                </a:lnTo>
                <a:cubicBezTo>
                  <a:pt x="2832240" y="4360378"/>
                  <a:pt x="2832240" y="4423262"/>
                  <a:pt x="2855942" y="4501866"/>
                </a:cubicBezTo>
                <a:lnTo>
                  <a:pt x="2868981" y="4534824"/>
                </a:lnTo>
                <a:lnTo>
                  <a:pt x="1415799" y="4534824"/>
                </a:lnTo>
                <a:lnTo>
                  <a:pt x="1316204" y="4515398"/>
                </a:lnTo>
                <a:cubicBezTo>
                  <a:pt x="682558" y="4348152"/>
                  <a:pt x="32583" y="3566545"/>
                  <a:pt x="1033" y="2292638"/>
                </a:cubicBezTo>
                <a:cubicBezTo>
                  <a:pt x="-35023" y="836743"/>
                  <a:pt x="880886" y="23854"/>
                  <a:pt x="1594209" y="23854"/>
                </a:cubicBezTo>
                <a:cubicBezTo>
                  <a:pt x="1590120" y="19819"/>
                  <a:pt x="1558153" y="15785"/>
                  <a:pt x="1554064" y="11750"/>
                </a:cubicBezTo>
                <a:close/>
              </a:path>
            </a:pathLst>
          </a:custGeom>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35" name="Oval 34"/>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6" name="Graphic 12"/>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6" name="Slide Number Placeholder 5"/>
          <p:cNvSpPr>
            <a:spLocks noGrp="1"/>
          </p:cNvSpPr>
          <p:nvPr>
            <p:ph type="sldNum" sz="quarter" idx="12"/>
          </p:nvPr>
        </p:nvSpPr>
        <p:spPr/>
        <p:txBody>
          <a:bodyPr/>
          <a:lstStyle/>
          <a:p>
            <a:fld id="{D495E168-DA5E-4888-8D8A-92B118324C14}" type="slidenum">
              <a:rPr lang="ru-RU" smtClean="0"/>
              <a:t>‹#›</a:t>
            </a:fld>
            <a:endParaRPr lang="ru-RU" dirty="0"/>
          </a:p>
        </p:txBody>
      </p:sp>
      <p:sp>
        <p:nvSpPr>
          <p:cNvPr id="38" name="Freeform: Shape 37"/>
          <p:cNvSpPr/>
          <p:nvPr userDrawn="1"/>
        </p:nvSpPr>
        <p:spPr>
          <a:xfrm>
            <a:off x="10413777" y="4433244"/>
            <a:ext cx="1782599" cy="30316"/>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endParaRPr lang="ru-RU" dirty="0"/>
          </a:p>
        </p:txBody>
      </p:sp>
      <p:sp>
        <p:nvSpPr>
          <p:cNvPr id="3" name="Graphic 33"/>
          <p:cNvSpPr/>
          <p:nvPr userDrawn="1"/>
        </p:nvSpPr>
        <p:spPr>
          <a:xfrm>
            <a:off x="887582" y="2045662"/>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dirty="0"/>
          </a:p>
        </p:txBody>
      </p:sp>
      <p:sp>
        <p:nvSpPr>
          <p:cNvPr id="33" name="Freeform: Shape 32"/>
          <p:cNvSpPr/>
          <p:nvPr userDrawn="1"/>
        </p:nvSpPr>
        <p:spPr>
          <a:xfrm>
            <a:off x="10416941" y="4161024"/>
            <a:ext cx="1785131" cy="543175"/>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endParaRPr lang="ru-RU" dirty="0"/>
          </a:p>
        </p:txBody>
      </p:sp>
      <p:sp>
        <p:nvSpPr>
          <p:cNvPr id="41" name="Freeform: Shape 40"/>
          <p:cNvSpPr/>
          <p:nvPr userDrawn="1"/>
        </p:nvSpPr>
        <p:spPr>
          <a:xfrm>
            <a:off x="8607090" y="4437664"/>
            <a:ext cx="3595584" cy="922135"/>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endParaRPr lang="ru-RU" dirty="0"/>
          </a:p>
        </p:txBody>
      </p:sp>
      <p:sp>
        <p:nvSpPr>
          <p:cNvPr id="19" name="Title 1"/>
          <p:cNvSpPr>
            <a:spLocks noGrp="1"/>
          </p:cNvSpPr>
          <p:nvPr>
            <p:ph type="title"/>
          </p:nvPr>
        </p:nvSpPr>
        <p:spPr>
          <a:xfrm>
            <a:off x="839788" y="457200"/>
            <a:ext cx="3932237" cy="1442729"/>
          </a:xfrm>
        </p:spPr>
        <p:txBody>
          <a:bodyPr anchor="b"/>
          <a:lstStyle>
            <a:lvl1pPr>
              <a:defRPr sz="3200"/>
            </a:lvl1pPr>
          </a:lstStyle>
          <a:p>
            <a:r>
              <a:rPr lang="zh-CN" altLang="en-US"/>
              <a:t>单击此处编辑母版标题样式</a:t>
            </a:r>
            <a:endParaRPr lang="en-US"/>
          </a:p>
        </p:txBody>
      </p:sp>
      <p:sp>
        <p:nvSpPr>
          <p:cNvPr id="20" name="Text Placeholder 3"/>
          <p:cNvSpPr>
            <a:spLocks noGrp="1"/>
          </p:cNvSpPr>
          <p:nvPr>
            <p:ph type="body" sz="half" idx="2"/>
          </p:nvPr>
        </p:nvSpPr>
        <p:spPr>
          <a:xfrm>
            <a:off x="839788" y="2356700"/>
            <a:ext cx="3932237" cy="35122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48" name="Oval 47"/>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6" name="Slide Number Placeholder 5"/>
          <p:cNvSpPr>
            <a:spLocks noGrp="1"/>
          </p:cNvSpPr>
          <p:nvPr>
            <p:ph type="sldNum" sz="quarter" idx="12"/>
          </p:nvPr>
        </p:nvSpPr>
        <p:spPr/>
        <p:txBody>
          <a:bodyPr/>
          <a:lstStyle/>
          <a:p>
            <a:fld id="{D495E168-DA5E-4888-8D8A-92B118324C14}" type="slidenum">
              <a:rPr lang="ru-RU" smtClean="0"/>
              <a:t>‹#›</a:t>
            </a:fld>
            <a:endParaRPr lang="ru-RU" dirty="0"/>
          </a:p>
        </p:txBody>
      </p:sp>
      <p:grpSp>
        <p:nvGrpSpPr>
          <p:cNvPr id="41" name="Graphic 39"/>
          <p:cNvGrpSpPr/>
          <p:nvPr userDrawn="1"/>
        </p:nvGrpSpPr>
        <p:grpSpPr>
          <a:xfrm>
            <a:off x="10008352" y="0"/>
            <a:ext cx="2188800" cy="1933794"/>
            <a:chOff x="10003200" y="0"/>
            <a:chExt cx="2188800" cy="1933794"/>
          </a:xfrm>
        </p:grpSpPr>
        <p:sp>
          <p:nvSpPr>
            <p:cNvPr id="42" name="Freeform: Shape 41"/>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
        <p:nvSpPr>
          <p:cNvPr id="18" name="Graphic 19"/>
          <p:cNvSpPr/>
          <p:nvPr userDrawn="1"/>
        </p:nvSpPr>
        <p:spPr>
          <a:xfrm>
            <a:off x="899160" y="908050"/>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
        <p:nvSpPr>
          <p:cNvPr id="19" name="Title 6"/>
          <p:cNvSpPr>
            <a:spLocks noGrp="1"/>
          </p:cNvSpPr>
          <p:nvPr>
            <p:ph type="title"/>
          </p:nvPr>
        </p:nvSpPr>
        <p:spPr>
          <a:xfrm>
            <a:off x="838200" y="183434"/>
            <a:ext cx="9050518" cy="945498"/>
          </a:xfrm>
        </p:spPr>
        <p:txBody>
          <a:bodyPr/>
          <a:lstStyle/>
          <a:p>
            <a:r>
              <a:rPr lang="zh-CN" altLang="en-US" dirty="0"/>
              <a:t>单击此处编辑母版标题样式</a:t>
            </a:r>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48" name="Oval 47"/>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6" name="Slide Number Placeholder 5"/>
          <p:cNvSpPr>
            <a:spLocks noGrp="1"/>
          </p:cNvSpPr>
          <p:nvPr>
            <p:ph type="sldNum" sz="quarter" idx="12"/>
          </p:nvPr>
        </p:nvSpPr>
        <p:spPr/>
        <p:txBody>
          <a:bodyPr/>
          <a:lstStyle/>
          <a:p>
            <a:fld id="{D495E168-DA5E-4888-8D8A-92B118324C14}" type="slidenum">
              <a:rPr lang="ru-RU" smtClean="0"/>
              <a:t>‹#›</a:t>
            </a:fld>
            <a:endParaRPr lang="ru-RU" dirty="0"/>
          </a:p>
        </p:txBody>
      </p:sp>
      <p:grpSp>
        <p:nvGrpSpPr>
          <p:cNvPr id="41" name="Graphic 39"/>
          <p:cNvGrpSpPr/>
          <p:nvPr userDrawn="1"/>
        </p:nvGrpSpPr>
        <p:grpSpPr>
          <a:xfrm>
            <a:off x="10008352" y="0"/>
            <a:ext cx="2188800" cy="1933794"/>
            <a:chOff x="10003200" y="0"/>
            <a:chExt cx="2188800" cy="1933794"/>
          </a:xfrm>
        </p:grpSpPr>
        <p:sp>
          <p:nvSpPr>
            <p:cNvPr id="42" name="Freeform: Shape 41"/>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空白版式">
    <p:spTree>
      <p:nvGrpSpPr>
        <p:cNvPr id="1" name=""/>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矩形 3"/>
          <p:cNvSpPr/>
          <p:nvPr/>
        </p:nvSpPr>
        <p:spPr>
          <a:xfrm>
            <a:off x="388258" y="397329"/>
            <a:ext cx="11406413" cy="6063341"/>
          </a:xfrm>
          <a:prstGeom prst="rect">
            <a:avLst/>
          </a:prstGeom>
          <a:noFill/>
          <a:ln>
            <a:solidFill>
              <a:srgbClr val="374756">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1842902" y="377629"/>
            <a:ext cx="5031231" cy="6658953"/>
            <a:chOff x="-1842902" y="377629"/>
            <a:chExt cx="5031231" cy="6658953"/>
          </a:xfrm>
        </p:grpSpPr>
        <p:sp>
          <p:nvSpPr>
            <p:cNvPr id="22" name="矩形: 圆角 21"/>
            <p:cNvSpPr/>
            <p:nvPr/>
          </p:nvSpPr>
          <p:spPr>
            <a:xfrm rot="5400000" flipH="1" flipV="1">
              <a:off x="73095" y="673643"/>
              <a:ext cx="630669" cy="41563"/>
            </a:xfrm>
            <a:prstGeom prst="roundRect">
              <a:avLst>
                <a:gd name="adj" fmla="val 50000"/>
              </a:avLst>
            </a:prstGeom>
            <a:solidFill>
              <a:srgbClr val="FB91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 name="矩形: 圆角 22"/>
            <p:cNvSpPr/>
            <p:nvPr/>
          </p:nvSpPr>
          <p:spPr>
            <a:xfrm flipH="1" flipV="1">
              <a:off x="367427" y="377629"/>
              <a:ext cx="630669" cy="41563"/>
            </a:xfrm>
            <a:prstGeom prst="roundRect">
              <a:avLst>
                <a:gd name="adj" fmla="val 50000"/>
              </a:avLst>
            </a:prstGeom>
            <a:solidFill>
              <a:srgbClr val="FB91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4" name="组合 23"/>
            <p:cNvGrpSpPr/>
            <p:nvPr/>
          </p:nvGrpSpPr>
          <p:grpSpPr>
            <a:xfrm>
              <a:off x="-1842902" y="3426959"/>
              <a:ext cx="5031231" cy="3609623"/>
              <a:chOff x="-1842902" y="3426959"/>
              <a:chExt cx="5031231" cy="3609623"/>
            </a:xfrm>
          </p:grpSpPr>
          <p:sp>
            <p:nvSpPr>
              <p:cNvPr id="26" name="矩形: 圆角 25"/>
              <p:cNvSpPr/>
              <p:nvPr/>
            </p:nvSpPr>
            <p:spPr>
              <a:xfrm rot="5400000" flipH="1" flipV="1">
                <a:off x="67441" y="5127878"/>
                <a:ext cx="630669" cy="41563"/>
              </a:xfrm>
              <a:prstGeom prst="roundRect">
                <a:avLst>
                  <a:gd name="adj" fmla="val 50000"/>
                </a:avLst>
              </a:prstGeom>
              <a:solidFill>
                <a:srgbClr val="FB91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p:cNvPicPr>
                <a:picLocks noChangeAspect="1"/>
              </p:cNvPicPr>
              <p:nvPr/>
            </p:nvPicPr>
            <p:blipFill>
              <a:blip r:embed="rId2"/>
              <a:stretch>
                <a:fillRect/>
              </a:stretch>
            </p:blipFill>
            <p:spPr>
              <a:xfrm rot="5400000" flipH="1" flipV="1">
                <a:off x="834382" y="4513412"/>
                <a:ext cx="1520193" cy="3187701"/>
              </a:xfrm>
              <a:prstGeom prst="rect">
                <a:avLst/>
              </a:prstGeom>
            </p:spPr>
          </p:pic>
          <p:sp>
            <p:nvSpPr>
              <p:cNvPr id="27" name="弧形 26"/>
              <p:cNvSpPr/>
              <p:nvPr/>
            </p:nvSpPr>
            <p:spPr>
              <a:xfrm flipH="1" flipV="1">
                <a:off x="-1837459" y="3657751"/>
                <a:ext cx="3378831" cy="3378831"/>
              </a:xfrm>
              <a:prstGeom prst="arc">
                <a:avLst>
                  <a:gd name="adj1" fmla="val 5681020"/>
                  <a:gd name="adj2" fmla="val 14677117"/>
                </a:avLst>
              </a:prstGeom>
              <a:ln w="15875">
                <a:solidFill>
                  <a:srgbClr val="2E3746">
                    <a:alpha val="8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8" name="弧形 27"/>
              <p:cNvSpPr/>
              <p:nvPr/>
            </p:nvSpPr>
            <p:spPr>
              <a:xfrm flipH="1" flipV="1">
                <a:off x="-1842902" y="3648227"/>
                <a:ext cx="3378831" cy="3378831"/>
              </a:xfrm>
              <a:prstGeom prst="arc">
                <a:avLst>
                  <a:gd name="adj1" fmla="val 9379352"/>
                  <a:gd name="adj2" fmla="val 11200010"/>
                </a:avLst>
              </a:prstGeom>
              <a:ln w="50800" cap="rnd">
                <a:solidFill>
                  <a:srgbClr val="2E3746"/>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9" name="弧形 28"/>
              <p:cNvSpPr/>
              <p:nvPr/>
            </p:nvSpPr>
            <p:spPr>
              <a:xfrm flipH="1" flipV="1">
                <a:off x="-1469262" y="3996149"/>
                <a:ext cx="2642438" cy="2642438"/>
              </a:xfrm>
              <a:prstGeom prst="arc">
                <a:avLst>
                  <a:gd name="adj1" fmla="val 5740094"/>
                  <a:gd name="adj2" fmla="val 15860643"/>
                </a:avLst>
              </a:prstGeom>
              <a:ln w="15875">
                <a:solidFill>
                  <a:srgbClr val="FC9016">
                    <a:alpha val="8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0" name="弧形 29"/>
              <p:cNvSpPr/>
              <p:nvPr/>
            </p:nvSpPr>
            <p:spPr>
              <a:xfrm flipH="1" flipV="1">
                <a:off x="-1453842" y="4013113"/>
                <a:ext cx="2642438" cy="2642438"/>
              </a:xfrm>
              <a:prstGeom prst="arc">
                <a:avLst>
                  <a:gd name="adj1" fmla="val 8011857"/>
                  <a:gd name="adj2" fmla="val 9259107"/>
                </a:avLst>
              </a:prstGeom>
              <a:ln w="50800" cap="rnd">
                <a:solidFill>
                  <a:srgbClr val="FC9016"/>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31" name="组合 30"/>
              <p:cNvGrpSpPr/>
              <p:nvPr/>
            </p:nvGrpSpPr>
            <p:grpSpPr>
              <a:xfrm>
                <a:off x="293807" y="3426959"/>
                <a:ext cx="186661" cy="956713"/>
                <a:chOff x="-234232" y="3487919"/>
                <a:chExt cx="186661" cy="956713"/>
              </a:xfrm>
            </p:grpSpPr>
            <p:sp>
              <p:nvSpPr>
                <p:cNvPr id="32" name="矩形 31"/>
                <p:cNvSpPr/>
                <p:nvPr/>
              </p:nvSpPr>
              <p:spPr>
                <a:xfrm flipH="1" flipV="1">
                  <a:off x="-234232" y="3532902"/>
                  <a:ext cx="186661" cy="8630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p:nvPr/>
              </p:nvSpPr>
              <p:spPr>
                <a:xfrm flipH="1" flipV="1">
                  <a:off x="-171458" y="4386605"/>
                  <a:ext cx="58027" cy="58027"/>
                </a:xfrm>
                <a:prstGeom prst="ellipse">
                  <a:avLst/>
                </a:prstGeom>
                <a:solidFill>
                  <a:srgbClr val="5F6C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flipH="1" flipV="1">
                  <a:off x="-171458" y="3487919"/>
                  <a:ext cx="58027" cy="58027"/>
                </a:xfrm>
                <a:prstGeom prst="ellipse">
                  <a:avLst/>
                </a:prstGeom>
                <a:solidFill>
                  <a:srgbClr val="5F6C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grpSp>
        <p:nvGrpSpPr>
          <p:cNvPr id="6" name="组合 5"/>
          <p:cNvGrpSpPr/>
          <p:nvPr/>
        </p:nvGrpSpPr>
        <p:grpSpPr>
          <a:xfrm>
            <a:off x="9007732" y="-170990"/>
            <a:ext cx="5031231" cy="6649427"/>
            <a:chOff x="9007732" y="-170990"/>
            <a:chExt cx="5031231" cy="6649427"/>
          </a:xfrm>
        </p:grpSpPr>
        <p:sp>
          <p:nvSpPr>
            <p:cNvPr id="7" name="矩形: 圆角 6"/>
            <p:cNvSpPr/>
            <p:nvPr/>
          </p:nvSpPr>
          <p:spPr>
            <a:xfrm rot="5400000">
              <a:off x="11482771" y="6140860"/>
              <a:ext cx="630669" cy="41563"/>
            </a:xfrm>
            <a:prstGeom prst="roundRect">
              <a:avLst>
                <a:gd name="adj" fmla="val 50000"/>
              </a:avLst>
            </a:prstGeom>
            <a:solidFill>
              <a:srgbClr val="FB91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7"/>
            <p:cNvSpPr/>
            <p:nvPr/>
          </p:nvSpPr>
          <p:spPr>
            <a:xfrm>
              <a:off x="11188439" y="6436874"/>
              <a:ext cx="630669" cy="41563"/>
            </a:xfrm>
            <a:prstGeom prst="roundRect">
              <a:avLst>
                <a:gd name="adj" fmla="val 50000"/>
              </a:avLst>
            </a:prstGeom>
            <a:solidFill>
              <a:srgbClr val="FB91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flipH="1" flipV="1">
              <a:off x="9007732" y="-170990"/>
              <a:ext cx="5031231" cy="3609623"/>
              <a:chOff x="-1842902" y="3426959"/>
              <a:chExt cx="5031231" cy="3609623"/>
            </a:xfrm>
          </p:grpSpPr>
          <p:sp>
            <p:nvSpPr>
              <p:cNvPr id="11" name="矩形: 圆角 10"/>
              <p:cNvSpPr/>
              <p:nvPr/>
            </p:nvSpPr>
            <p:spPr>
              <a:xfrm rot="5400000" flipH="1" flipV="1">
                <a:off x="86295" y="5127878"/>
                <a:ext cx="630669" cy="41563"/>
              </a:xfrm>
              <a:prstGeom prst="roundRect">
                <a:avLst>
                  <a:gd name="adj" fmla="val 50000"/>
                </a:avLst>
              </a:prstGeom>
              <a:solidFill>
                <a:srgbClr val="FB91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a:blip r:embed="rId2"/>
              <a:stretch>
                <a:fillRect/>
              </a:stretch>
            </p:blipFill>
            <p:spPr>
              <a:xfrm rot="5400000" flipH="1" flipV="1">
                <a:off x="834382" y="4513412"/>
                <a:ext cx="1520193" cy="3187701"/>
              </a:xfrm>
              <a:prstGeom prst="rect">
                <a:avLst/>
              </a:prstGeom>
            </p:spPr>
          </p:pic>
          <p:sp>
            <p:nvSpPr>
              <p:cNvPr id="12" name="弧形 11"/>
              <p:cNvSpPr/>
              <p:nvPr/>
            </p:nvSpPr>
            <p:spPr>
              <a:xfrm flipH="1" flipV="1">
                <a:off x="-1837459" y="3657751"/>
                <a:ext cx="3378831" cy="3378831"/>
              </a:xfrm>
              <a:prstGeom prst="arc">
                <a:avLst>
                  <a:gd name="adj1" fmla="val 5681020"/>
                  <a:gd name="adj2" fmla="val 14677117"/>
                </a:avLst>
              </a:prstGeom>
              <a:ln w="15875">
                <a:solidFill>
                  <a:srgbClr val="2E3746">
                    <a:alpha val="8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3" name="弧形 12"/>
              <p:cNvSpPr/>
              <p:nvPr/>
            </p:nvSpPr>
            <p:spPr>
              <a:xfrm flipH="1" flipV="1">
                <a:off x="-1842902" y="3648227"/>
                <a:ext cx="3378831" cy="3378831"/>
              </a:xfrm>
              <a:prstGeom prst="arc">
                <a:avLst>
                  <a:gd name="adj1" fmla="val 9379352"/>
                  <a:gd name="adj2" fmla="val 11200010"/>
                </a:avLst>
              </a:prstGeom>
              <a:ln w="50800" cap="rnd">
                <a:solidFill>
                  <a:srgbClr val="2E3746"/>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4" name="弧形 13"/>
              <p:cNvSpPr/>
              <p:nvPr/>
            </p:nvSpPr>
            <p:spPr>
              <a:xfrm flipH="1" flipV="1">
                <a:off x="-1469262" y="3996149"/>
                <a:ext cx="2642438" cy="2642438"/>
              </a:xfrm>
              <a:prstGeom prst="arc">
                <a:avLst>
                  <a:gd name="adj1" fmla="val 5740094"/>
                  <a:gd name="adj2" fmla="val 15860643"/>
                </a:avLst>
              </a:prstGeom>
              <a:ln w="15875">
                <a:solidFill>
                  <a:srgbClr val="FC9016">
                    <a:alpha val="8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5" name="弧形 14"/>
              <p:cNvSpPr/>
              <p:nvPr/>
            </p:nvSpPr>
            <p:spPr>
              <a:xfrm flipH="1" flipV="1">
                <a:off x="-1453842" y="4013113"/>
                <a:ext cx="2642438" cy="2642438"/>
              </a:xfrm>
              <a:prstGeom prst="arc">
                <a:avLst>
                  <a:gd name="adj1" fmla="val 8011857"/>
                  <a:gd name="adj2" fmla="val 9259107"/>
                </a:avLst>
              </a:prstGeom>
              <a:ln w="50800" cap="rnd">
                <a:solidFill>
                  <a:srgbClr val="FC9016"/>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16" name="组合 15"/>
              <p:cNvGrpSpPr/>
              <p:nvPr/>
            </p:nvGrpSpPr>
            <p:grpSpPr>
              <a:xfrm>
                <a:off x="293807" y="3426959"/>
                <a:ext cx="186661" cy="956713"/>
                <a:chOff x="-234232" y="3487919"/>
                <a:chExt cx="186661" cy="956713"/>
              </a:xfrm>
            </p:grpSpPr>
            <p:sp>
              <p:nvSpPr>
                <p:cNvPr id="17" name="矩形 16"/>
                <p:cNvSpPr/>
                <p:nvPr/>
              </p:nvSpPr>
              <p:spPr>
                <a:xfrm flipH="1" flipV="1">
                  <a:off x="-234232" y="3532902"/>
                  <a:ext cx="186661" cy="8630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flipH="1" flipV="1">
                  <a:off x="-157172" y="4386605"/>
                  <a:ext cx="58027" cy="58027"/>
                </a:xfrm>
                <a:prstGeom prst="ellipse">
                  <a:avLst/>
                </a:prstGeom>
                <a:solidFill>
                  <a:srgbClr val="5F6C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flipH="1" flipV="1">
                  <a:off x="-157172" y="3487919"/>
                  <a:ext cx="58027" cy="58027"/>
                </a:xfrm>
                <a:prstGeom prst="ellipse">
                  <a:avLst/>
                </a:prstGeom>
                <a:solidFill>
                  <a:srgbClr val="5F6C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3B27024-FC4C-4F46-872F-F71C9CDF03C8}" type="datetimeFigureOut">
              <a:rPr lang="zh-CN" altLang="en-US" smtClean="0"/>
              <a:t>2023/10/11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8F2E5B1-85C2-4850-8CBB-77CB9C8BA52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TextBox 2"/>
          <p:cNvSpPr txBox="1"/>
          <p:nvPr userDrawn="1"/>
        </p:nvSpPr>
        <p:spPr>
          <a:xfrm>
            <a:off x="453650" y="0"/>
            <a:ext cx="540060" cy="123111"/>
          </a:xfrm>
          <a:prstGeom prst="rect">
            <a:avLst/>
          </a:prstGeom>
          <a:noFill/>
        </p:spPr>
        <p:txBody>
          <a:bodyPr wrap="square" rtlCol="0">
            <a:spAutoFit/>
          </a:bodyPr>
          <a:lstStyle/>
          <a:p>
            <a:pPr>
              <a:lnSpc>
                <a:spcPct val="200000"/>
              </a:lnSpc>
            </a:pPr>
            <a:r>
              <a:rPr lang="zh-CN" altLang="en-US" sz="100" dirty="0">
                <a:solidFill>
                  <a:schemeClr val="tx1">
                    <a:alpha val="0"/>
                  </a:schemeClr>
                </a:solidFill>
                <a:latin typeface="微软雅黑" panose="020B0503020204020204" pitchFamily="34" charset="-122"/>
                <a:ea typeface="微软雅黑" panose="020B0503020204020204" pitchFamily="34" charset="-122"/>
                <a:hlinkClick r:id="rId2"/>
              </a:rPr>
              <a:t>行业</a:t>
            </a:r>
            <a:r>
              <a:rPr lang="en-US" altLang="zh-CN" sz="100" dirty="0">
                <a:solidFill>
                  <a:schemeClr val="tx1">
                    <a:alpha val="0"/>
                  </a:schemeClr>
                </a:solidFill>
                <a:latin typeface="微软雅黑" panose="020B0503020204020204" pitchFamily="34" charset="-122"/>
                <a:ea typeface="微软雅黑" panose="020B0503020204020204" pitchFamily="34" charset="-122"/>
                <a:hlinkClick r:id="rId2"/>
              </a:rPr>
              <a:t>PPT</a:t>
            </a:r>
            <a:r>
              <a:rPr lang="zh-CN" altLang="en-US" sz="100" dirty="0">
                <a:solidFill>
                  <a:schemeClr val="tx1">
                    <a:alpha val="0"/>
                  </a:schemeClr>
                </a:solidFill>
                <a:latin typeface="微软雅黑" panose="020B0503020204020204" pitchFamily="34" charset="-122"/>
                <a:ea typeface="微软雅黑" panose="020B0503020204020204" pitchFamily="34" charset="-122"/>
                <a:hlinkClick r:id="rId2"/>
              </a:rPr>
              <a:t>模板</a:t>
            </a:r>
            <a:r>
              <a:rPr lang="en-US" altLang="zh-CN" sz="100" dirty="0">
                <a:solidFill>
                  <a:schemeClr val="tx1">
                    <a:alpha val="0"/>
                  </a:schemeClr>
                </a:solidFill>
                <a:latin typeface="微软雅黑" panose="020B0503020204020204" pitchFamily="34" charset="-122"/>
                <a:ea typeface="微软雅黑" panose="020B0503020204020204" pitchFamily="34" charset="-122"/>
              </a:rPr>
              <a:t>http://www.1ppt.com/hangye/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章节过渡页">
    <p:spTree>
      <p:nvGrpSpPr>
        <p:cNvPr id="1" name=""/>
        <p:cNvGrpSpPr/>
        <p:nvPr/>
      </p:nvGrpSpPr>
      <p:grpSpPr>
        <a:xfrm>
          <a:off x="0" y="0"/>
          <a:ext cx="0" cy="0"/>
          <a:chOff x="0" y="0"/>
          <a:chExt cx="0" cy="0"/>
        </a:xfrm>
      </p:grpSpPr>
      <p:sp>
        <p:nvSpPr>
          <p:cNvPr id="26" name="Picture Placeholder 25"/>
          <p:cNvSpPr>
            <a:spLocks noGrp="1"/>
          </p:cNvSpPr>
          <p:nvPr>
            <p:ph type="pic" sz="quarter" idx="15"/>
          </p:nvPr>
        </p:nvSpPr>
        <p:spPr>
          <a:xfrm>
            <a:off x="1396781" y="0"/>
            <a:ext cx="3894833" cy="5656330"/>
          </a:xfrm>
          <a:custGeom>
            <a:avLst/>
            <a:gdLst>
              <a:gd name="connsiteX0" fmla="*/ 691654 w 3894833"/>
              <a:gd name="connsiteY0" fmla="*/ 0 h 5656330"/>
              <a:gd name="connsiteX1" fmla="*/ 925166 w 3894833"/>
              <a:gd name="connsiteY1" fmla="*/ 0 h 5656330"/>
              <a:gd name="connsiteX2" fmla="*/ 925166 w 3894833"/>
              <a:gd name="connsiteY2" fmla="*/ 1025424 h 5656330"/>
              <a:gd name="connsiteX3" fmla="*/ 1184060 w 3894833"/>
              <a:gd name="connsiteY3" fmla="*/ 1289394 h 5656330"/>
              <a:gd name="connsiteX4" fmla="*/ 1194212 w 3894833"/>
              <a:gd name="connsiteY4" fmla="*/ 1289394 h 5656330"/>
              <a:gd name="connsiteX5" fmla="*/ 1453107 w 3894833"/>
              <a:gd name="connsiteY5" fmla="*/ 1025424 h 5656330"/>
              <a:gd name="connsiteX6" fmla="*/ 1453107 w 3894833"/>
              <a:gd name="connsiteY6" fmla="*/ 0 h 5656330"/>
              <a:gd name="connsiteX7" fmla="*/ 3894833 w 3894833"/>
              <a:gd name="connsiteY7" fmla="*/ 0 h 5656330"/>
              <a:gd name="connsiteX8" fmla="*/ 3894833 w 3894833"/>
              <a:gd name="connsiteY8" fmla="*/ 3731122 h 5656330"/>
              <a:gd name="connsiteX9" fmla="*/ 2110494 w 3894833"/>
              <a:gd name="connsiteY9" fmla="*/ 5656330 h 5656330"/>
              <a:gd name="connsiteX10" fmla="*/ 1842717 w 3894833"/>
              <a:gd name="connsiteY10" fmla="*/ 5656330 h 5656330"/>
              <a:gd name="connsiteX11" fmla="*/ 0 w 3894833"/>
              <a:gd name="connsiteY11" fmla="*/ 3731122 h 5656330"/>
              <a:gd name="connsiteX12" fmla="*/ 0 w 3894833"/>
              <a:gd name="connsiteY12" fmla="*/ 2120572 h 5656330"/>
              <a:gd name="connsiteX13" fmla="*/ 7266 w 3894833"/>
              <a:gd name="connsiteY13" fmla="*/ 2123266 h 5656330"/>
              <a:gd name="connsiteX14" fmla="*/ 171328 w 3894833"/>
              <a:gd name="connsiteY14" fmla="*/ 2144761 h 5656330"/>
              <a:gd name="connsiteX15" fmla="*/ 189095 w 3894833"/>
              <a:gd name="connsiteY15" fmla="*/ 2144761 h 5656330"/>
              <a:gd name="connsiteX16" fmla="*/ 691654 w 3894833"/>
              <a:gd name="connsiteY16" fmla="*/ 1639663 h 565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94833" h="5656330">
                <a:moveTo>
                  <a:pt x="691654" y="0"/>
                </a:moveTo>
                <a:lnTo>
                  <a:pt x="925166" y="0"/>
                </a:lnTo>
                <a:lnTo>
                  <a:pt x="925166" y="1025424"/>
                </a:lnTo>
                <a:cubicBezTo>
                  <a:pt x="925166" y="1025424"/>
                  <a:pt x="925166" y="1289394"/>
                  <a:pt x="1184060" y="1289394"/>
                </a:cubicBezTo>
                <a:lnTo>
                  <a:pt x="1194212" y="1289394"/>
                </a:lnTo>
                <a:cubicBezTo>
                  <a:pt x="1194212" y="1289394"/>
                  <a:pt x="1453107" y="1289394"/>
                  <a:pt x="1453107" y="1025424"/>
                </a:cubicBezTo>
                <a:lnTo>
                  <a:pt x="1453107" y="0"/>
                </a:lnTo>
                <a:lnTo>
                  <a:pt x="3894833" y="0"/>
                </a:lnTo>
                <a:lnTo>
                  <a:pt x="3894833" y="3731122"/>
                </a:lnTo>
                <a:cubicBezTo>
                  <a:pt x="3894833" y="3731122"/>
                  <a:pt x="3894833" y="5562417"/>
                  <a:pt x="2110494" y="5656330"/>
                </a:cubicBezTo>
                <a:lnTo>
                  <a:pt x="1842717" y="5656330"/>
                </a:lnTo>
                <a:cubicBezTo>
                  <a:pt x="1467066" y="5628410"/>
                  <a:pt x="0" y="5413934"/>
                  <a:pt x="0" y="3731122"/>
                </a:cubicBezTo>
                <a:lnTo>
                  <a:pt x="0" y="2120572"/>
                </a:lnTo>
                <a:lnTo>
                  <a:pt x="7266" y="2123266"/>
                </a:lnTo>
                <a:cubicBezTo>
                  <a:pt x="54929" y="2136948"/>
                  <a:pt x="109301" y="2144761"/>
                  <a:pt x="171328" y="2144761"/>
                </a:cubicBezTo>
                <a:lnTo>
                  <a:pt x="189095" y="2144761"/>
                </a:lnTo>
                <a:cubicBezTo>
                  <a:pt x="194172" y="2144761"/>
                  <a:pt x="691654" y="2138415"/>
                  <a:pt x="691654" y="1639663"/>
                </a:cubicBezTo>
                <a:close/>
              </a:path>
            </a:pathLst>
          </a:custGeom>
        </p:spPr>
        <p:txBody>
          <a:bodyPr wrap="square" anchor="ctr" anchorCtr="0">
            <a:noAutofit/>
          </a:bodyPr>
          <a:lstStyle>
            <a:lvl1pPr marL="0" indent="0" algn="ctr">
              <a:buNone/>
              <a:defRPr sz="1400"/>
            </a:lvl1pPr>
          </a:lstStyle>
          <a:p>
            <a:r>
              <a:rPr lang="zh-CN" altLang="en-US"/>
              <a:t>单击图标添加图片</a:t>
            </a:r>
            <a:endParaRPr lang="ru-RU"/>
          </a:p>
        </p:txBody>
      </p:sp>
      <p:sp>
        <p:nvSpPr>
          <p:cNvPr id="24" name="Oval 23"/>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5" name="Graphic 12"/>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2" name="Title 1"/>
          <p:cNvSpPr>
            <a:spLocks noGrp="1"/>
          </p:cNvSpPr>
          <p:nvPr>
            <p:ph type="title" hasCustomPrompt="1"/>
          </p:nvPr>
        </p:nvSpPr>
        <p:spPr>
          <a:xfrm>
            <a:off x="6910023" y="908050"/>
            <a:ext cx="4503295" cy="782638"/>
          </a:xfrm>
        </p:spPr>
        <p:txBody>
          <a:bodyPr/>
          <a:lstStyle>
            <a:lvl1pPr>
              <a:defRPr/>
            </a:lvl1pPr>
          </a:lstStyle>
          <a:p>
            <a:r>
              <a:rPr lang="en-US" dirty="0"/>
              <a:t>PART 01</a:t>
            </a:r>
            <a:endParaRPr lang="ru-RU" dirty="0"/>
          </a:p>
        </p:txBody>
      </p:sp>
      <p:sp>
        <p:nvSpPr>
          <p:cNvPr id="6" name="Slide Number Placeholder 5"/>
          <p:cNvSpPr>
            <a:spLocks noGrp="1"/>
          </p:cNvSpPr>
          <p:nvPr>
            <p:ph type="sldNum" sz="quarter" idx="12"/>
          </p:nvPr>
        </p:nvSpPr>
        <p:spPr/>
        <p:txBody>
          <a:bodyPr/>
          <a:lstStyle/>
          <a:p>
            <a:fld id="{D495E168-DA5E-4888-8D8A-92B118324C14}" type="slidenum">
              <a:rPr lang="ru-RU" smtClean="0"/>
              <a:t>‹#›</a:t>
            </a:fld>
            <a:endParaRPr lang="ru-RU" dirty="0"/>
          </a:p>
        </p:txBody>
      </p:sp>
      <p:sp>
        <p:nvSpPr>
          <p:cNvPr id="10" name="Freeform: Shape 9"/>
          <p:cNvSpPr/>
          <p:nvPr/>
        </p:nvSpPr>
        <p:spPr>
          <a:xfrm>
            <a:off x="5492146" y="-12675"/>
            <a:ext cx="545708" cy="3819957"/>
          </a:xfrm>
          <a:custGeom>
            <a:avLst/>
            <a:gdLst>
              <a:gd name="connsiteX0" fmla="*/ 12675 w 545708"/>
              <a:gd name="connsiteY0" fmla="*/ 12675 h 3819957"/>
              <a:gd name="connsiteX1" fmla="*/ 12675 w 545708"/>
              <a:gd name="connsiteY1" fmla="*/ 3550894 h 3819957"/>
              <a:gd name="connsiteX2" fmla="*/ 271569 w 545708"/>
              <a:gd name="connsiteY2" fmla="*/ 3814865 h 3819957"/>
              <a:gd name="connsiteX3" fmla="*/ 281722 w 545708"/>
              <a:gd name="connsiteY3" fmla="*/ 3814865 h 3819957"/>
              <a:gd name="connsiteX4" fmla="*/ 540616 w 545708"/>
              <a:gd name="connsiteY4" fmla="*/ 3550894 h 3819957"/>
              <a:gd name="connsiteX5" fmla="*/ 540616 w 545708"/>
              <a:gd name="connsiteY5" fmla="*/ 12675 h 3819957"/>
              <a:gd name="connsiteX6" fmla="*/ 12675 w 545708"/>
              <a:gd name="connsiteY6" fmla="*/ 12675 h 3819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708" h="3819957">
                <a:moveTo>
                  <a:pt x="12675" y="12675"/>
                </a:moveTo>
                <a:lnTo>
                  <a:pt x="12675" y="3550894"/>
                </a:lnTo>
                <a:cubicBezTo>
                  <a:pt x="12675" y="3550894"/>
                  <a:pt x="12675" y="3814865"/>
                  <a:pt x="271569" y="3814865"/>
                </a:cubicBezTo>
                <a:lnTo>
                  <a:pt x="281722" y="3814865"/>
                </a:lnTo>
                <a:cubicBezTo>
                  <a:pt x="281722" y="3814865"/>
                  <a:pt x="540616" y="3814865"/>
                  <a:pt x="540616" y="3550894"/>
                </a:cubicBezTo>
                <a:lnTo>
                  <a:pt x="540616" y="12675"/>
                </a:lnTo>
                <a:lnTo>
                  <a:pt x="12675" y="12675"/>
                </a:lnTo>
                <a:close/>
              </a:path>
            </a:pathLst>
          </a:custGeom>
          <a:solidFill>
            <a:schemeClr val="accent1"/>
          </a:solidFill>
          <a:ln w="12684" cap="flat">
            <a:noFill/>
            <a:prstDash val="solid"/>
            <a:miter/>
          </a:ln>
        </p:spPr>
        <p:txBody>
          <a:bodyPr rtlCol="0" anchor="ctr"/>
          <a:lstStyle/>
          <a:p>
            <a:endParaRPr lang="ru-RU" dirty="0"/>
          </a:p>
        </p:txBody>
      </p:sp>
      <p:sp>
        <p:nvSpPr>
          <p:cNvPr id="13" name="Freeform: Shape 12"/>
          <p:cNvSpPr/>
          <p:nvPr/>
        </p:nvSpPr>
        <p:spPr>
          <a:xfrm>
            <a:off x="5479455" y="-12675"/>
            <a:ext cx="571090" cy="3832648"/>
          </a:xfrm>
          <a:custGeom>
            <a:avLst/>
            <a:gdLst>
              <a:gd name="connsiteX0" fmla="*/ 540616 w 571089"/>
              <a:gd name="connsiteY0" fmla="*/ 12675 h 3832648"/>
              <a:gd name="connsiteX1" fmla="*/ 540616 w 571089"/>
              <a:gd name="connsiteY1" fmla="*/ 3550894 h 3832648"/>
              <a:gd name="connsiteX2" fmla="*/ 294413 w 571089"/>
              <a:gd name="connsiteY2" fmla="*/ 3802174 h 3832648"/>
              <a:gd name="connsiteX3" fmla="*/ 284260 w 571089"/>
              <a:gd name="connsiteY3" fmla="*/ 3802174 h 3832648"/>
              <a:gd name="connsiteX4" fmla="*/ 38056 w 571089"/>
              <a:gd name="connsiteY4" fmla="*/ 3550894 h 3832648"/>
              <a:gd name="connsiteX5" fmla="*/ 38056 w 571089"/>
              <a:gd name="connsiteY5" fmla="*/ 12675 h 3832648"/>
              <a:gd name="connsiteX6" fmla="*/ 12675 w 571089"/>
              <a:gd name="connsiteY6" fmla="*/ 12675 h 3832648"/>
              <a:gd name="connsiteX7" fmla="*/ 12675 w 571089"/>
              <a:gd name="connsiteY7" fmla="*/ 3550894 h 3832648"/>
              <a:gd name="connsiteX8" fmla="*/ 284260 w 571089"/>
              <a:gd name="connsiteY8" fmla="*/ 3827556 h 3832648"/>
              <a:gd name="connsiteX9" fmla="*/ 294413 w 571089"/>
              <a:gd name="connsiteY9" fmla="*/ 3827556 h 3832648"/>
              <a:gd name="connsiteX10" fmla="*/ 565998 w 571089"/>
              <a:gd name="connsiteY10" fmla="*/ 3550894 h 3832648"/>
              <a:gd name="connsiteX11" fmla="*/ 565998 w 571089"/>
              <a:gd name="connsiteY11" fmla="*/ 12675 h 3832648"/>
              <a:gd name="connsiteX12" fmla="*/ 540616 w 571089"/>
              <a:gd name="connsiteY12" fmla="*/ 12675 h 383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1089" h="3832648">
                <a:moveTo>
                  <a:pt x="540616" y="12675"/>
                </a:moveTo>
                <a:lnTo>
                  <a:pt x="540616" y="3550894"/>
                </a:lnTo>
                <a:cubicBezTo>
                  <a:pt x="540616" y="3798367"/>
                  <a:pt x="304565" y="3802174"/>
                  <a:pt x="294413" y="3802174"/>
                </a:cubicBezTo>
                <a:lnTo>
                  <a:pt x="284260" y="3802174"/>
                </a:lnTo>
                <a:cubicBezTo>
                  <a:pt x="41864" y="3802174"/>
                  <a:pt x="38056" y="3561047"/>
                  <a:pt x="38056" y="3550894"/>
                </a:cubicBezTo>
                <a:lnTo>
                  <a:pt x="38056" y="12675"/>
                </a:lnTo>
                <a:lnTo>
                  <a:pt x="12675" y="12675"/>
                </a:lnTo>
                <a:lnTo>
                  <a:pt x="12675" y="3550894"/>
                </a:lnTo>
                <a:cubicBezTo>
                  <a:pt x="12675" y="3553433"/>
                  <a:pt x="15213" y="3827556"/>
                  <a:pt x="284260" y="3827556"/>
                </a:cubicBezTo>
                <a:lnTo>
                  <a:pt x="294413" y="3827556"/>
                </a:lnTo>
                <a:cubicBezTo>
                  <a:pt x="296951" y="3827556"/>
                  <a:pt x="565998" y="3825017"/>
                  <a:pt x="565998" y="3550894"/>
                </a:cubicBezTo>
                <a:lnTo>
                  <a:pt x="565998" y="12675"/>
                </a:lnTo>
                <a:lnTo>
                  <a:pt x="540616" y="12675"/>
                </a:lnTo>
                <a:close/>
              </a:path>
            </a:pathLst>
          </a:custGeom>
          <a:solidFill>
            <a:schemeClr val="bg1"/>
          </a:solidFill>
          <a:ln w="12684" cap="flat">
            <a:noFill/>
            <a:prstDash val="solid"/>
            <a:miter/>
          </a:ln>
        </p:spPr>
        <p:txBody>
          <a:bodyPr rtlCol="0" anchor="ctr"/>
          <a:lstStyle/>
          <a:p>
            <a:endParaRPr lang="ru-RU" dirty="0"/>
          </a:p>
        </p:txBody>
      </p:sp>
      <p:sp>
        <p:nvSpPr>
          <p:cNvPr id="16" name="Text Placeholder 14"/>
          <p:cNvSpPr>
            <a:spLocks noGrp="1"/>
          </p:cNvSpPr>
          <p:nvPr userDrawn="1">
            <p:ph type="body" sz="quarter" idx="13" hasCustomPrompt="1"/>
          </p:nvPr>
        </p:nvSpPr>
        <p:spPr>
          <a:xfrm>
            <a:off x="6910023" y="2050475"/>
            <a:ext cx="4548187" cy="639683"/>
          </a:xfrm>
        </p:spPr>
        <p:txBody>
          <a:bodyPr>
            <a:noAutofit/>
          </a:bodyPr>
          <a:lstStyle>
            <a:lvl1pPr marL="0" indent="0">
              <a:buNone/>
              <a:defRPr sz="4800" b="1" i="0">
                <a:latin typeface="+mj-ea"/>
                <a:ea typeface="+mj-ea"/>
              </a:defRPr>
            </a:lvl1pPr>
          </a:lstStyle>
          <a:p>
            <a:pPr lvl="0"/>
            <a:r>
              <a:rPr lang="zh-CN" altLang="en-US" dirty="0"/>
              <a:t>工作回顾</a:t>
            </a:r>
          </a:p>
        </p:txBody>
      </p:sp>
      <p:sp>
        <p:nvSpPr>
          <p:cNvPr id="17" name="Text Placeholder 14"/>
          <p:cNvSpPr>
            <a:spLocks noGrp="1"/>
          </p:cNvSpPr>
          <p:nvPr userDrawn="1">
            <p:ph type="body" sz="quarter" idx="14"/>
          </p:nvPr>
        </p:nvSpPr>
        <p:spPr>
          <a:xfrm>
            <a:off x="6910023" y="3429000"/>
            <a:ext cx="4548187" cy="2916952"/>
          </a:xfrm>
        </p:spPr>
        <p:txBody>
          <a:bodyPr>
            <a:normAutofit/>
          </a:bodyPr>
          <a:lstStyle>
            <a:lvl1pPr marL="179705" indent="-179705">
              <a:spcBef>
                <a:spcPts val="600"/>
              </a:spcBef>
              <a:buClr>
                <a:schemeClr val="accent3"/>
              </a:buClr>
              <a:buFont typeface="Arial" panose="020B0604020202020204" pitchFamily="34" charset="0"/>
              <a:buChar char="•"/>
              <a:defRPr sz="1400" b="0" i="0">
                <a:solidFill>
                  <a:schemeClr val="tx1">
                    <a:lumMod val="65000"/>
                    <a:lumOff val="35000"/>
                  </a:schemeClr>
                </a:solidFill>
              </a:defRPr>
            </a:lvl1pPr>
          </a:lstStyle>
          <a:p>
            <a:pPr lvl="0"/>
            <a:r>
              <a:rPr lang="zh-CN" altLang="en-US"/>
              <a:t>单击此处编辑母版文本样式</a:t>
            </a:r>
          </a:p>
        </p:txBody>
      </p:sp>
      <p:sp>
        <p:nvSpPr>
          <p:cNvPr id="3" name="Graphic 22"/>
          <p:cNvSpPr/>
          <p:nvPr userDrawn="1"/>
        </p:nvSpPr>
        <p:spPr>
          <a:xfrm>
            <a:off x="6981947" y="1726672"/>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dirty="0"/>
          </a:p>
        </p:txBody>
      </p:sp>
      <p:sp>
        <p:nvSpPr>
          <p:cNvPr id="22" name="Freeform: Shape 21"/>
          <p:cNvSpPr/>
          <p:nvPr userDrawn="1"/>
        </p:nvSpPr>
        <p:spPr>
          <a:xfrm>
            <a:off x="1069371" y="-12675"/>
            <a:ext cx="1002580" cy="2144760"/>
          </a:xfrm>
          <a:custGeom>
            <a:avLst/>
            <a:gdLst>
              <a:gd name="connsiteX0" fmla="*/ 12675 w 1002580"/>
              <a:gd name="connsiteY0" fmla="*/ 12675 h 2144760"/>
              <a:gd name="connsiteX1" fmla="*/ 12675 w 1002580"/>
              <a:gd name="connsiteY1" fmla="*/ 1652337 h 2144760"/>
              <a:gd name="connsiteX2" fmla="*/ 498736 w 1002580"/>
              <a:gd name="connsiteY2" fmla="*/ 2139668 h 2144760"/>
              <a:gd name="connsiteX3" fmla="*/ 516503 w 1002580"/>
              <a:gd name="connsiteY3" fmla="*/ 2139668 h 2144760"/>
              <a:gd name="connsiteX4" fmla="*/ 1002564 w 1002580"/>
              <a:gd name="connsiteY4" fmla="*/ 1652337 h 2144760"/>
              <a:gd name="connsiteX5" fmla="*/ 1002564 w 1002580"/>
              <a:gd name="connsiteY5" fmla="*/ 12675 h 2144760"/>
              <a:gd name="connsiteX6" fmla="*/ 12675 w 1002580"/>
              <a:gd name="connsiteY6" fmla="*/ 12675 h 214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2580" h="2144760">
                <a:moveTo>
                  <a:pt x="12675" y="12675"/>
                </a:moveTo>
                <a:lnTo>
                  <a:pt x="12675" y="1652337"/>
                </a:lnTo>
                <a:cubicBezTo>
                  <a:pt x="12675" y="1652337"/>
                  <a:pt x="12675" y="2139668"/>
                  <a:pt x="498736" y="2139668"/>
                </a:cubicBezTo>
                <a:lnTo>
                  <a:pt x="516503" y="2139668"/>
                </a:lnTo>
                <a:cubicBezTo>
                  <a:pt x="516503" y="2139668"/>
                  <a:pt x="1002564" y="2139668"/>
                  <a:pt x="1002564" y="1652337"/>
                </a:cubicBezTo>
                <a:lnTo>
                  <a:pt x="1002564" y="12675"/>
                </a:lnTo>
                <a:lnTo>
                  <a:pt x="12675" y="12675"/>
                </a:lnTo>
                <a:close/>
              </a:path>
            </a:pathLst>
          </a:custGeom>
          <a:solidFill>
            <a:schemeClr val="accent3"/>
          </a:solidFill>
          <a:ln w="12684" cap="flat">
            <a:noFill/>
            <a:prstDash val="solid"/>
            <a:miter/>
          </a:ln>
        </p:spPr>
        <p:txBody>
          <a:bodyPr rtlCol="0" anchor="ctr"/>
          <a:lstStyle/>
          <a:p>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内容版式页">
    <p:spTree>
      <p:nvGrpSpPr>
        <p:cNvPr id="1" name=""/>
        <p:cNvGrpSpPr/>
        <p:nvPr/>
      </p:nvGrpSpPr>
      <p:grpSpPr>
        <a:xfrm>
          <a:off x="0" y="0"/>
          <a:ext cx="0" cy="0"/>
          <a:chOff x="0" y="0"/>
          <a:chExt cx="0" cy="0"/>
        </a:xfrm>
      </p:grpSpPr>
      <p:sp>
        <p:nvSpPr>
          <p:cNvPr id="42" name="Picture Placeholder 41"/>
          <p:cNvSpPr>
            <a:spLocks noGrp="1"/>
          </p:cNvSpPr>
          <p:nvPr>
            <p:ph type="pic" sz="quarter" idx="18"/>
          </p:nvPr>
        </p:nvSpPr>
        <p:spPr>
          <a:xfrm>
            <a:off x="5771770" y="1483675"/>
            <a:ext cx="6421408" cy="3438427"/>
          </a:xfrm>
          <a:custGeom>
            <a:avLst/>
            <a:gdLst>
              <a:gd name="connsiteX0" fmla="*/ 1709168 w 6421408"/>
              <a:gd name="connsiteY0" fmla="*/ 0 h 3438427"/>
              <a:gd name="connsiteX1" fmla="*/ 6421408 w 6421408"/>
              <a:gd name="connsiteY1" fmla="*/ 0 h 3438427"/>
              <a:gd name="connsiteX2" fmla="*/ 6421408 w 6421408"/>
              <a:gd name="connsiteY2" fmla="*/ 280430 h 3438427"/>
              <a:gd name="connsiteX3" fmla="*/ 5507320 w 6421408"/>
              <a:gd name="connsiteY3" fmla="*/ 280430 h 3438427"/>
              <a:gd name="connsiteX4" fmla="*/ 5322477 w 6421408"/>
              <a:gd name="connsiteY4" fmla="*/ 461067 h 3438427"/>
              <a:gd name="connsiteX5" fmla="*/ 5322477 w 6421408"/>
              <a:gd name="connsiteY5" fmla="*/ 467384 h 3438427"/>
              <a:gd name="connsiteX6" fmla="*/ 5507320 w 6421408"/>
              <a:gd name="connsiteY6" fmla="*/ 648021 h 3438427"/>
              <a:gd name="connsiteX7" fmla="*/ 6421408 w 6421408"/>
              <a:gd name="connsiteY7" fmla="*/ 648021 h 3438427"/>
              <a:gd name="connsiteX8" fmla="*/ 6421408 w 6421408"/>
              <a:gd name="connsiteY8" fmla="*/ 2672927 h 3438427"/>
              <a:gd name="connsiteX9" fmla="*/ 4918005 w 6421408"/>
              <a:gd name="connsiteY9" fmla="*/ 2672927 h 3438427"/>
              <a:gd name="connsiteX10" fmla="*/ 4642006 w 6421408"/>
              <a:gd name="connsiteY10" fmla="*/ 2943252 h 3438427"/>
              <a:gd name="connsiteX11" fmla="*/ 4642006 w 6421408"/>
              <a:gd name="connsiteY11" fmla="*/ 2949569 h 3438427"/>
              <a:gd name="connsiteX12" fmla="*/ 3297460 w 6421408"/>
              <a:gd name="connsiteY12" fmla="*/ 2949569 h 3438427"/>
              <a:gd name="connsiteX13" fmla="*/ 2831554 w 6421408"/>
              <a:gd name="connsiteY13" fmla="*/ 3411899 h 3438427"/>
              <a:gd name="connsiteX14" fmla="*/ 2831554 w 6421408"/>
              <a:gd name="connsiteY14" fmla="*/ 3428320 h 3438427"/>
              <a:gd name="connsiteX15" fmla="*/ 2831723 w 6421408"/>
              <a:gd name="connsiteY15" fmla="*/ 3434345 h 3438427"/>
              <a:gd name="connsiteX16" fmla="*/ 2831976 w 6421408"/>
              <a:gd name="connsiteY16" fmla="*/ 3438427 h 3438427"/>
              <a:gd name="connsiteX17" fmla="*/ 1709168 w 6421408"/>
              <a:gd name="connsiteY17" fmla="*/ 3438427 h 3438427"/>
              <a:gd name="connsiteX18" fmla="*/ 0 w 6421408"/>
              <a:gd name="connsiteY18" fmla="*/ 1733109 h 3438427"/>
              <a:gd name="connsiteX19" fmla="*/ 0 w 6421408"/>
              <a:gd name="connsiteY19" fmla="*/ 1705319 h 3438427"/>
              <a:gd name="connsiteX20" fmla="*/ 1709168 w 6421408"/>
              <a:gd name="connsiteY20" fmla="*/ 0 h 343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21408" h="3438427">
                <a:moveTo>
                  <a:pt x="1709168" y="0"/>
                </a:moveTo>
                <a:lnTo>
                  <a:pt x="6421408" y="0"/>
                </a:lnTo>
                <a:lnTo>
                  <a:pt x="6421408" y="280430"/>
                </a:lnTo>
                <a:lnTo>
                  <a:pt x="5507320" y="280430"/>
                </a:lnTo>
                <a:cubicBezTo>
                  <a:pt x="5507320" y="280430"/>
                  <a:pt x="5322477" y="280430"/>
                  <a:pt x="5322477" y="461067"/>
                </a:cubicBezTo>
                <a:lnTo>
                  <a:pt x="5322477" y="467384"/>
                </a:lnTo>
                <a:cubicBezTo>
                  <a:pt x="5322477" y="467384"/>
                  <a:pt x="5322477" y="648021"/>
                  <a:pt x="5507320" y="648021"/>
                </a:cubicBezTo>
                <a:lnTo>
                  <a:pt x="6421408" y="648021"/>
                </a:lnTo>
                <a:lnTo>
                  <a:pt x="6421408" y="2672927"/>
                </a:lnTo>
                <a:lnTo>
                  <a:pt x="4918005" y="2672927"/>
                </a:lnTo>
                <a:cubicBezTo>
                  <a:pt x="4915473" y="2672927"/>
                  <a:pt x="4642006" y="2675454"/>
                  <a:pt x="4642006" y="2943252"/>
                </a:cubicBezTo>
                <a:lnTo>
                  <a:pt x="4642006" y="2949569"/>
                </a:lnTo>
                <a:lnTo>
                  <a:pt x="3297460" y="2949569"/>
                </a:lnTo>
                <a:cubicBezTo>
                  <a:pt x="3292396" y="2949569"/>
                  <a:pt x="2831554" y="2954621"/>
                  <a:pt x="2831554" y="3411899"/>
                </a:cubicBezTo>
                <a:lnTo>
                  <a:pt x="2831554" y="3428320"/>
                </a:lnTo>
                <a:cubicBezTo>
                  <a:pt x="2831554" y="3428636"/>
                  <a:pt x="2831574" y="3430718"/>
                  <a:pt x="2831723" y="3434345"/>
                </a:cubicBezTo>
                <a:lnTo>
                  <a:pt x="2831976" y="3438427"/>
                </a:lnTo>
                <a:lnTo>
                  <a:pt x="1709168" y="3438427"/>
                </a:lnTo>
                <a:cubicBezTo>
                  <a:pt x="1709168" y="3438427"/>
                  <a:pt x="0" y="3438427"/>
                  <a:pt x="0" y="1733109"/>
                </a:cubicBezTo>
                <a:lnTo>
                  <a:pt x="0" y="1705319"/>
                </a:lnTo>
                <a:cubicBezTo>
                  <a:pt x="0" y="1705319"/>
                  <a:pt x="0" y="0"/>
                  <a:pt x="1709168" y="0"/>
                </a:cubicBezTo>
                <a:close/>
              </a:path>
            </a:pathLst>
          </a:custGeom>
        </p:spPr>
        <p:txBody>
          <a:bodyPr wrap="square" anchor="ctr" anchorCtr="0">
            <a:noAutofit/>
          </a:bodyPr>
          <a:lstStyle>
            <a:lvl1pPr marL="0" indent="0" algn="ctr">
              <a:buNone/>
              <a:defRPr sz="1400"/>
            </a:lvl1pPr>
          </a:lstStyle>
          <a:p>
            <a:r>
              <a:rPr lang="zh-CN" altLang="en-US"/>
              <a:t>单击图标添加图片</a:t>
            </a:r>
            <a:endParaRPr lang="ru-RU"/>
          </a:p>
        </p:txBody>
      </p:sp>
      <p:sp>
        <p:nvSpPr>
          <p:cNvPr id="35" name="Oval 34"/>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6" name="Graphic 12"/>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2" name="Title 1"/>
          <p:cNvSpPr>
            <a:spLocks noGrp="1"/>
          </p:cNvSpPr>
          <p:nvPr>
            <p:ph type="title" hasCustomPrompt="1"/>
          </p:nvPr>
        </p:nvSpPr>
        <p:spPr>
          <a:xfrm>
            <a:off x="815853" y="1231900"/>
            <a:ext cx="4503295" cy="782638"/>
          </a:xfrm>
        </p:spPr>
        <p:txBody>
          <a:bodyPr/>
          <a:lstStyle>
            <a:lvl1pPr>
              <a:defRPr/>
            </a:lvl1pPr>
          </a:lstStyle>
          <a:p>
            <a:r>
              <a:rPr lang="zh-CN" altLang="en-US" dirty="0"/>
              <a:t>工作回顾</a:t>
            </a:r>
            <a:endParaRPr lang="en-US" altLang="zh-CN" dirty="0"/>
          </a:p>
        </p:txBody>
      </p:sp>
      <p:sp>
        <p:nvSpPr>
          <p:cNvPr id="6" name="Slide Number Placeholder 5"/>
          <p:cNvSpPr>
            <a:spLocks noGrp="1"/>
          </p:cNvSpPr>
          <p:nvPr>
            <p:ph type="sldNum" sz="quarter" idx="12"/>
          </p:nvPr>
        </p:nvSpPr>
        <p:spPr/>
        <p:txBody>
          <a:bodyPr/>
          <a:lstStyle/>
          <a:p>
            <a:fld id="{D495E168-DA5E-4888-8D8A-92B118324C14}" type="slidenum">
              <a:rPr lang="ru-RU" smtClean="0"/>
              <a:t>‹#›</a:t>
            </a:fld>
            <a:endParaRPr lang="ru-RU" dirty="0"/>
          </a:p>
        </p:txBody>
      </p:sp>
      <p:sp>
        <p:nvSpPr>
          <p:cNvPr id="38" name="Freeform: Shape 37"/>
          <p:cNvSpPr/>
          <p:nvPr userDrawn="1"/>
        </p:nvSpPr>
        <p:spPr>
          <a:xfrm>
            <a:off x="10413777" y="4433244"/>
            <a:ext cx="1782599" cy="30316"/>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endParaRPr lang="ru-RU" dirty="0"/>
          </a:p>
        </p:txBody>
      </p:sp>
      <p:sp>
        <p:nvSpPr>
          <p:cNvPr id="29" name="Freeform: Shape 28"/>
          <p:cNvSpPr/>
          <p:nvPr userDrawn="1"/>
        </p:nvSpPr>
        <p:spPr>
          <a:xfrm>
            <a:off x="12193179" y="4156602"/>
            <a:ext cx="3197" cy="25264"/>
          </a:xfrm>
          <a:custGeom>
            <a:avLst/>
            <a:gdLst>
              <a:gd name="connsiteX0" fmla="*/ 0 w 3197"/>
              <a:gd name="connsiteY0" fmla="*/ 0 h 25264"/>
              <a:gd name="connsiteX1" fmla="*/ 3197 w 3197"/>
              <a:gd name="connsiteY1" fmla="*/ 0 h 25264"/>
              <a:gd name="connsiteX2" fmla="*/ 3197 w 3197"/>
              <a:gd name="connsiteY2" fmla="*/ 25264 h 25264"/>
              <a:gd name="connsiteX3" fmla="*/ 0 w 3197"/>
              <a:gd name="connsiteY3" fmla="*/ 25264 h 25264"/>
              <a:gd name="connsiteX4" fmla="*/ 0 w 3197"/>
              <a:gd name="connsiteY4" fmla="*/ 0 h 25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 h="25264">
                <a:moveTo>
                  <a:pt x="0" y="0"/>
                </a:moveTo>
                <a:lnTo>
                  <a:pt x="3197" y="0"/>
                </a:lnTo>
                <a:lnTo>
                  <a:pt x="3197" y="25264"/>
                </a:lnTo>
                <a:lnTo>
                  <a:pt x="0" y="25264"/>
                </a:lnTo>
                <a:lnTo>
                  <a:pt x="0" y="0"/>
                </a:lnTo>
                <a:close/>
              </a:path>
            </a:pathLst>
          </a:custGeom>
          <a:solidFill>
            <a:schemeClr val="bg2"/>
          </a:solidFill>
          <a:ln w="9525" cap="flat">
            <a:noFill/>
            <a:prstDash val="solid"/>
            <a:miter/>
          </a:ln>
        </p:spPr>
        <p:txBody>
          <a:bodyPr wrap="square" rtlCol="0" anchor="ctr">
            <a:noAutofit/>
          </a:bodyPr>
          <a:lstStyle/>
          <a:p>
            <a:endParaRPr lang="ru-RU" dirty="0"/>
          </a:p>
        </p:txBody>
      </p:sp>
      <p:sp>
        <p:nvSpPr>
          <p:cNvPr id="26" name="Freeform: Shape 25"/>
          <p:cNvSpPr/>
          <p:nvPr userDrawn="1"/>
        </p:nvSpPr>
        <p:spPr>
          <a:xfrm>
            <a:off x="12193179" y="4682093"/>
            <a:ext cx="3197" cy="25264"/>
          </a:xfrm>
          <a:custGeom>
            <a:avLst/>
            <a:gdLst>
              <a:gd name="connsiteX0" fmla="*/ 0 w 3197"/>
              <a:gd name="connsiteY0" fmla="*/ 0 h 25264"/>
              <a:gd name="connsiteX1" fmla="*/ 3197 w 3197"/>
              <a:gd name="connsiteY1" fmla="*/ 0 h 25264"/>
              <a:gd name="connsiteX2" fmla="*/ 3197 w 3197"/>
              <a:gd name="connsiteY2" fmla="*/ 25264 h 25264"/>
              <a:gd name="connsiteX3" fmla="*/ 0 w 3197"/>
              <a:gd name="connsiteY3" fmla="*/ 25264 h 25264"/>
              <a:gd name="connsiteX4" fmla="*/ 0 w 3197"/>
              <a:gd name="connsiteY4" fmla="*/ 0 h 25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 h="25264">
                <a:moveTo>
                  <a:pt x="0" y="0"/>
                </a:moveTo>
                <a:lnTo>
                  <a:pt x="3197" y="0"/>
                </a:lnTo>
                <a:lnTo>
                  <a:pt x="3197" y="25264"/>
                </a:lnTo>
                <a:lnTo>
                  <a:pt x="0" y="25264"/>
                </a:lnTo>
                <a:lnTo>
                  <a:pt x="0" y="0"/>
                </a:lnTo>
                <a:close/>
              </a:path>
            </a:pathLst>
          </a:custGeom>
          <a:solidFill>
            <a:schemeClr val="bg2"/>
          </a:solidFill>
          <a:ln w="9525" cap="flat">
            <a:noFill/>
            <a:prstDash val="solid"/>
            <a:miter/>
          </a:ln>
        </p:spPr>
        <p:txBody>
          <a:bodyPr wrap="square" rtlCol="0" anchor="ctr">
            <a:noAutofit/>
          </a:bodyPr>
          <a:lstStyle/>
          <a:p>
            <a:endParaRPr lang="ru-RU" dirty="0"/>
          </a:p>
        </p:txBody>
      </p:sp>
      <p:sp>
        <p:nvSpPr>
          <p:cNvPr id="3" name="Graphic 33"/>
          <p:cNvSpPr/>
          <p:nvPr userDrawn="1"/>
        </p:nvSpPr>
        <p:spPr>
          <a:xfrm>
            <a:off x="887582" y="2045662"/>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dirty="0"/>
          </a:p>
        </p:txBody>
      </p:sp>
      <p:sp>
        <p:nvSpPr>
          <p:cNvPr id="33" name="Freeform: Shape 32"/>
          <p:cNvSpPr/>
          <p:nvPr userDrawn="1"/>
        </p:nvSpPr>
        <p:spPr>
          <a:xfrm>
            <a:off x="10416941" y="4161024"/>
            <a:ext cx="1785131" cy="543175"/>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endParaRPr lang="ru-RU" dirty="0"/>
          </a:p>
        </p:txBody>
      </p:sp>
      <p:sp>
        <p:nvSpPr>
          <p:cNvPr id="41" name="Freeform: Shape 40"/>
          <p:cNvSpPr/>
          <p:nvPr userDrawn="1"/>
        </p:nvSpPr>
        <p:spPr>
          <a:xfrm>
            <a:off x="8607090" y="4437664"/>
            <a:ext cx="3595584" cy="922135"/>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空白">
    <p:spTree>
      <p:nvGrpSpPr>
        <p:cNvPr id="1" name=""/>
        <p:cNvGrpSpPr/>
        <p:nvPr/>
      </p:nvGrpSpPr>
      <p:grpSpPr>
        <a:xfrm>
          <a:off x="0" y="0"/>
          <a:ext cx="0" cy="0"/>
          <a:chOff x="0" y="0"/>
          <a:chExt cx="0" cy="0"/>
        </a:xfrm>
      </p:grpSpPr>
      <p:sp>
        <p:nvSpPr>
          <p:cNvPr id="48" name="Oval 47"/>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6" name="Slide Number Placeholder 5"/>
          <p:cNvSpPr>
            <a:spLocks noGrp="1"/>
          </p:cNvSpPr>
          <p:nvPr>
            <p:ph type="sldNum" sz="quarter" idx="12"/>
          </p:nvPr>
        </p:nvSpPr>
        <p:spPr/>
        <p:txBody>
          <a:bodyPr/>
          <a:lstStyle/>
          <a:p>
            <a:fld id="{D495E168-DA5E-4888-8D8A-92B118324C14}" type="slidenum">
              <a:rPr lang="ru-RU" smtClean="0"/>
              <a:t>‹#›</a:t>
            </a:fld>
            <a:endParaRPr lang="ru-RU" dirty="0"/>
          </a:p>
        </p:txBody>
      </p:sp>
      <p:grpSp>
        <p:nvGrpSpPr>
          <p:cNvPr id="41" name="Graphic 39"/>
          <p:cNvGrpSpPr/>
          <p:nvPr userDrawn="1"/>
        </p:nvGrpSpPr>
        <p:grpSpPr>
          <a:xfrm>
            <a:off x="10008352" y="0"/>
            <a:ext cx="2188800" cy="1933794"/>
            <a:chOff x="10003200" y="0"/>
            <a:chExt cx="2188800" cy="1933794"/>
          </a:xfrm>
        </p:grpSpPr>
        <p:sp>
          <p:nvSpPr>
            <p:cNvPr id="42" name="Freeform: Shape 41"/>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5351359" y="764223"/>
            <a:ext cx="10094383" cy="417512"/>
          </a:xfrm>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页脚占位符 4"/>
          <p:cNvSpPr>
            <a:spLocks noGrp="1"/>
          </p:cNvSpPr>
          <p:nvPr>
            <p:ph type="ftr" sz="quarter" idx="11"/>
          </p:nvPr>
        </p:nvSpPr>
        <p:spPr/>
        <p:txBody>
          <a:bodyPr/>
          <a:lstStyle/>
          <a:p>
            <a:pPr algn="ctr" defTabSz="1219170" fontAlgn="base">
              <a:spcBef>
                <a:spcPct val="0"/>
              </a:spcBef>
              <a:spcAft>
                <a:spcPct val="0"/>
              </a:spcAft>
              <a:defRPr/>
            </a:pPr>
            <a:endParaRPr lang="en-US" altLang="zh-CN" sz="1867">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12"/>
          </p:nvPr>
        </p:nvSpPr>
        <p:spPr>
          <a:xfrm>
            <a:off x="8976360" y="6165215"/>
            <a:ext cx="2844800" cy="476251"/>
          </a:xfrm>
        </p:spPr>
        <p:txBody>
          <a:bodyPr/>
          <a:lstStyle/>
          <a:p>
            <a:pPr lvl="0" eaLnBrk="1" hangingPunct="1"/>
            <a:fld id="{9A0DB2DC-4C9A-4742-B13C-FB6460FD3503}" type="slidenum">
              <a:rPr lang="en-US" altLang="zh-CN" dirty="0">
                <a:latin typeface="Arial" panose="020B0604020202020204" pitchFamily="34" charset="0"/>
              </a:rPr>
              <a:t>‹#›</a:t>
            </a:fld>
            <a:endParaRPr lang="en-US" altLang="zh-CN" dirty="0">
              <a:latin typeface="Arial" panose="020B0604020202020204" pitchFamily="34" charset="0"/>
            </a:endParaRPr>
          </a:p>
        </p:txBody>
      </p:sp>
    </p:spTree>
    <p:extLst>
      <p:ext uri="{BB962C8B-B14F-4D97-AF65-F5344CB8AC3E}">
        <p14:creationId xmlns:p14="http://schemas.microsoft.com/office/powerpoint/2010/main" val="901402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03E9B5DC-BA59-4EE0-907F-F3527677ED53}" type="datetimeFigureOut">
              <a:rPr lang="zh-CN" altLang="en-US" smtClean="0"/>
              <a:t>2023/10/11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C4DBD86-DD9B-4C80-827E-B61E3644BA7E}" type="slidenum">
              <a:rPr lang="zh-CN" altLang="en-US" smtClean="0"/>
              <a:t>‹#›</a:t>
            </a:fld>
            <a:endParaRPr lang="zh-CN" altLang="en-US"/>
          </a:p>
        </p:txBody>
      </p:sp>
    </p:spTree>
    <p:extLst>
      <p:ext uri="{BB962C8B-B14F-4D97-AF65-F5344CB8AC3E}">
        <p14:creationId xmlns:p14="http://schemas.microsoft.com/office/powerpoint/2010/main" val="2130816025"/>
      </p:ext>
    </p:extLst>
  </p:cSld>
  <p:clrMapOvr>
    <a:masterClrMapping/>
  </p:clrMapOvr>
  <mc:AlternateContent xmlns:mc="http://schemas.openxmlformats.org/markup-compatibility/2006" xmlns:p14="http://schemas.microsoft.com/office/powerpoint/2010/main">
    <mc:Choice Requires="p14">
      <p:transition spd="slow" p14:dur="1600" advClick="0" advTm="2000">
        <p14:conveyor dir="l"/>
      </p:transition>
    </mc:Choice>
    <mc:Fallback xmlns="">
      <p:transition spd="slow" advClick="0" advTm="2000">
        <p:fade/>
      </p:transition>
    </mc:Fallback>
  </mc:AlternateContent>
  <p:hf sldNum="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矩形 6"/>
          <p:cNvSpPr/>
          <p:nvPr userDrawn="1"/>
        </p:nvSpPr>
        <p:spPr>
          <a:xfrm>
            <a:off x="0" y="17638"/>
            <a:ext cx="12192000" cy="6840361"/>
          </a:xfrm>
          <a:prstGeom prst="rect">
            <a:avLst/>
          </a:prstGeom>
          <a:solidFill>
            <a:srgbClr val="F2F2F2">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77" r:id="rId8"/>
    <p:sldLayoutId id="2147483678" r:id="rId9"/>
    <p:sldLayoutId id="2147483679" r:id="rId10"/>
  </p:sldLayoutIdLst>
  <p:hf sldNum="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95000"/>
            <a:alpha val="1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ru-RU"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ru-RU" dirty="0"/>
          </a:p>
        </p:txBody>
      </p:sp>
      <p:sp>
        <p:nvSpPr>
          <p:cNvPr id="4" name="Date Placeholder 3"/>
          <p:cNvSpPr>
            <a:spLocks noGrp="1"/>
          </p:cNvSpPr>
          <p:nvPr>
            <p:ph type="dt" sz="half" idx="2"/>
          </p:nvPr>
        </p:nvSpPr>
        <p:spPr>
          <a:xfrm>
            <a:off x="4724400" y="5816818"/>
            <a:ext cx="27432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ru-RU" dirty="0"/>
              <a:t>MM.DD.20XX</a:t>
            </a:r>
          </a:p>
        </p:txBody>
      </p:sp>
      <p:sp>
        <p:nvSpPr>
          <p:cNvPr id="6" name="Slide Number Placeholder 5"/>
          <p:cNvSpPr>
            <a:spLocks noGrp="1"/>
          </p:cNvSpPr>
          <p:nvPr>
            <p:ph type="sldNum" sz="quarter" idx="4"/>
          </p:nvPr>
        </p:nvSpPr>
        <p:spPr>
          <a:xfrm>
            <a:off x="10804358" y="5816819"/>
            <a:ext cx="549442" cy="365125"/>
          </a:xfrm>
          <a:prstGeom prst="rect">
            <a:avLst/>
          </a:prstGeom>
        </p:spPr>
        <p:txBody>
          <a:bodyPr vert="horz" lIns="91440" tIns="45720" rIns="91440" bIns="45720" rtlCol="0" anchor="ctr"/>
          <a:lstStyle>
            <a:lvl1pPr algn="ctr">
              <a:defRPr sz="1000">
                <a:solidFill>
                  <a:schemeClr val="bg1"/>
                </a:solidFill>
              </a:defRPr>
            </a:lvl1pPr>
          </a:lstStyle>
          <a:p>
            <a:fld id="{D495E168-DA5E-4888-8D8A-92B118324C14}" type="slidenum">
              <a:rPr lang="ru-RU" smtClean="0"/>
              <a:t>‹#›</a:t>
            </a:fld>
            <a:endParaRPr lang="ru-RU" dirty="0"/>
          </a:p>
        </p:txBody>
      </p:sp>
      <p:sp>
        <p:nvSpPr>
          <p:cNvPr id="11" name="Footer Placeholder 4"/>
          <p:cNvSpPr>
            <a:spLocks noGrp="1"/>
          </p:cNvSpPr>
          <p:nvPr>
            <p:ph type="ftr" sz="quarter" idx="3"/>
          </p:nvPr>
        </p:nvSpPr>
        <p:spPr>
          <a:xfrm>
            <a:off x="812290" y="5816819"/>
            <a:ext cx="3398763" cy="365125"/>
          </a:xfrm>
          <a:prstGeom prst="rect">
            <a:avLst/>
          </a:prstGeom>
        </p:spPr>
        <p:txBody>
          <a:bodyPr vert="horz" lIns="91440" tIns="45720" rIns="91440" bIns="45720" rtlCol="0" anchor="ctr"/>
          <a:lstStyle>
            <a:lvl1pPr algn="l">
              <a:defRPr sz="1000">
                <a:solidFill>
                  <a:schemeClr val="accent1"/>
                </a:solidFill>
              </a:defRPr>
            </a:lvl1pPr>
          </a:lstStyle>
          <a:p>
            <a:r>
              <a:rPr lang="en-US" dirty="0"/>
              <a:t>ADD A FOOTER</a:t>
            </a:r>
            <a:endParaRPr lang="ru-RU" dirty="0"/>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hf hdr="0" dt="0"/>
  <p:txStyles>
    <p:title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tags" Target="../tags/tag39.xml"/><Relationship Id="rId13" Type="http://schemas.openxmlformats.org/officeDocument/2006/relationships/slideLayout" Target="../slideLayouts/slideLayout8.xml"/><Relationship Id="rId3" Type="http://schemas.openxmlformats.org/officeDocument/2006/relationships/tags" Target="../tags/tag34.xml"/><Relationship Id="rId7" Type="http://schemas.openxmlformats.org/officeDocument/2006/relationships/tags" Target="../tags/tag38.xml"/><Relationship Id="rId12" Type="http://schemas.openxmlformats.org/officeDocument/2006/relationships/tags" Target="../tags/tag43.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tags" Target="../tags/tag37.xml"/><Relationship Id="rId11" Type="http://schemas.openxmlformats.org/officeDocument/2006/relationships/tags" Target="../tags/tag42.xml"/><Relationship Id="rId5" Type="http://schemas.openxmlformats.org/officeDocument/2006/relationships/tags" Target="../tags/tag36.xml"/><Relationship Id="rId10" Type="http://schemas.openxmlformats.org/officeDocument/2006/relationships/tags" Target="../tags/tag41.xml"/><Relationship Id="rId4" Type="http://schemas.openxmlformats.org/officeDocument/2006/relationships/tags" Target="../tags/tag35.xml"/><Relationship Id="rId9" Type="http://schemas.openxmlformats.org/officeDocument/2006/relationships/tags" Target="../tags/tag40.xml"/><Relationship Id="rId14" Type="http://schemas.openxmlformats.org/officeDocument/2006/relationships/image" Target="../media/image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27896;&#21439;&#25945;&#30740;&#12308;2022&#12309;10&#21495;%20&#20851;&#20110;&#24320;&#23637;&#21439;&#32423;&#8220;&#19977;&#21517;&#8221;&#24037;&#20316;&#23460;&#19987;&#39033;&#35838;&#39064;&#24320;&#39064;&#35770;&#35777;&#26280;&#38598;&#20013;&#22521;&#35757;&#27963;&#21160;&#30340;&#36890;&#30693;412.doc" TargetMode="Externa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2.png"/><Relationship Id="rId7"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21.png"/></Relationships>
</file>

<file path=ppt/slides/_rels/slide2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image" Target="../media/image2.png"/><Relationship Id="rId5" Type="http://schemas.openxmlformats.org/officeDocument/2006/relationships/hyperlink" Target="&#25945;&#24072;&#24605;&#32500;&#23548;&#22270;2.docx" TargetMode="External"/><Relationship Id="rId4" Type="http://schemas.openxmlformats.org/officeDocument/2006/relationships/notesSlide" Target="../notesSlides/notesSlide10.xml"/><Relationship Id="rId9"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25945;&#24072;&#24605;&#32500;&#23548;&#22270;2.docx" TargetMode="External"/><Relationship Id="rId7" Type="http://schemas.openxmlformats.org/officeDocument/2006/relationships/hyperlink" Target="&#25945;&#24072;&#24605;&#32500;&#23548;&#22270;&#20316;&#21697;.docx"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3.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hyperlink" Target="&#20116;&#24180;&#32423;&#19978;&#20876;&#21508;&#21333;&#20803;&#24605;&#32500;&#23548;&#22270;&#20316;&#21697;&#25910;&#38598;.docx" TargetMode="External"/><Relationship Id="rId5" Type="http://schemas.openxmlformats.org/officeDocument/2006/relationships/image" Target="../media/image29.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hyperlink" Target="file:///D:\&#29579;&#20848;\&#35838;&#39064;\&#24605;&#32500;&#23548;&#22270;&#27719;&#32534;\&#20845;&#19979;&#24605;&#32500;&#23548;&#22270;.docx" TargetMode="Externa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hyperlink" Target="file:///D:\&#29579;&#20848;\&#35838;&#39064;\&#24605;&#32500;&#23548;&#22270;&#27719;&#32534;\&#20845;&#19978;%20%20&#24605;&#32500;&#23548;&#22270;.doc" TargetMode="External"/><Relationship Id="rId5" Type="http://schemas.openxmlformats.org/officeDocument/2006/relationships/hyperlink" Target="file:///D:\&#29579;&#20848;\&#35838;&#39064;\&#24605;&#32500;&#23548;&#22270;&#27719;&#32534;\&#20116;&#19979;&#24605;&#32500;&#23548;&#22270;&#20316;&#21697;.docx" TargetMode="External"/><Relationship Id="rId4" Type="http://schemas.openxmlformats.org/officeDocument/2006/relationships/hyperlink" Target="file:///D:\&#29579;&#20848;\&#35838;&#39064;\&#24605;&#32500;&#23548;&#22270;&#27719;&#32534;\&#20116;&#24180;&#32423;&#19978;&#20876;&#21508;&#21333;&#20803;&#24605;&#32500;&#23548;&#22270;&#20316;&#21697;&#25910;&#38598;.docx"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jpeg"/><Relationship Id="rId11" Type="http://schemas.openxmlformats.org/officeDocument/2006/relationships/image" Target="../media/image40.png"/><Relationship Id="rId5" Type="http://schemas.openxmlformats.org/officeDocument/2006/relationships/image" Target="../media/image35.png"/><Relationship Id="rId10" Type="http://schemas.openxmlformats.org/officeDocument/2006/relationships/image" Target="../media/image2.png"/><Relationship Id="rId4" Type="http://schemas.openxmlformats.org/officeDocument/2006/relationships/image" Target="../media/image34.jpeg"/><Relationship Id="rId9" Type="http://schemas.openxmlformats.org/officeDocument/2006/relationships/image" Target="../media/image39.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9.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png"/><Relationship Id="rId1" Type="http://schemas.openxmlformats.org/officeDocument/2006/relationships/slideLayout" Target="../slideLayouts/slideLayout9.xm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png"/><Relationship Id="rId1" Type="http://schemas.openxmlformats.org/officeDocument/2006/relationships/slideLayout" Target="../slideLayouts/slideLayout9.xml"/><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slideLayout" Target="../slideLayouts/slideLayout8.xml"/><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tags" Target="../tags/tag18.xml"/><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image" Target="../media/image2.png"/><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5" Type="http://schemas.openxmlformats.org/officeDocument/2006/relationships/tags" Target="../tags/tag16.xml"/><Relationship Id="rId10" Type="http://schemas.openxmlformats.org/officeDocument/2006/relationships/tags" Target="../tags/tag11.xml"/><Relationship Id="rId19" Type="http://schemas.openxmlformats.org/officeDocument/2006/relationships/image" Target="../media/image4.png"/><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tags" Target="../tags/tag26.xml"/><Relationship Id="rId13" Type="http://schemas.openxmlformats.org/officeDocument/2006/relationships/tags" Target="../tags/tag31.xml"/><Relationship Id="rId3" Type="http://schemas.openxmlformats.org/officeDocument/2006/relationships/tags" Target="../tags/tag21.xml"/><Relationship Id="rId7" Type="http://schemas.openxmlformats.org/officeDocument/2006/relationships/tags" Target="../tags/tag25.xml"/><Relationship Id="rId12" Type="http://schemas.openxmlformats.org/officeDocument/2006/relationships/tags" Target="../tags/tag30.xml"/><Relationship Id="rId2" Type="http://schemas.openxmlformats.org/officeDocument/2006/relationships/tags" Target="../tags/tag20.xml"/><Relationship Id="rId16" Type="http://schemas.openxmlformats.org/officeDocument/2006/relationships/image" Target="../media/image3.png"/><Relationship Id="rId1" Type="http://schemas.openxmlformats.org/officeDocument/2006/relationships/tags" Target="../tags/tag19.xml"/><Relationship Id="rId6" Type="http://schemas.openxmlformats.org/officeDocument/2006/relationships/tags" Target="../tags/tag24.xml"/><Relationship Id="rId11" Type="http://schemas.openxmlformats.org/officeDocument/2006/relationships/tags" Target="../tags/tag29.xml"/><Relationship Id="rId5" Type="http://schemas.openxmlformats.org/officeDocument/2006/relationships/tags" Target="../tags/tag23.xml"/><Relationship Id="rId15" Type="http://schemas.openxmlformats.org/officeDocument/2006/relationships/image" Target="../media/image2.png"/><Relationship Id="rId10" Type="http://schemas.openxmlformats.org/officeDocument/2006/relationships/tags" Target="../tags/tag28.xml"/><Relationship Id="rId4" Type="http://schemas.openxmlformats.org/officeDocument/2006/relationships/tags" Target="../tags/tag22.xml"/><Relationship Id="rId9" Type="http://schemas.openxmlformats.org/officeDocument/2006/relationships/tags" Target="../tags/tag27.xml"/><Relationship Id="rId14"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623260" y="4066874"/>
            <a:ext cx="4441881" cy="3978920"/>
            <a:chOff x="-1897694" y="3801649"/>
            <a:chExt cx="5034051" cy="4509370"/>
          </a:xfrm>
        </p:grpSpPr>
        <p:sp>
          <p:nvSpPr>
            <p:cNvPr id="9" name="椭圆 8"/>
            <p:cNvSpPr/>
            <p:nvPr/>
          </p:nvSpPr>
          <p:spPr>
            <a:xfrm>
              <a:off x="-1897694" y="4114800"/>
              <a:ext cx="4196219" cy="4196219"/>
            </a:xfrm>
            <a:prstGeom prst="ellipse">
              <a:avLst/>
            </a:prstGeom>
            <a:solidFill>
              <a:srgbClr val="F2F2F2"/>
            </a:soli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a:ea typeface="微软雅黑" panose="020B0503020204020204" pitchFamily="34" charset="-122"/>
                <a:sym typeface="Arial" panose="020B0604020202020204"/>
              </a:endParaRPr>
            </a:p>
          </p:txBody>
        </p:sp>
        <p:sp>
          <p:nvSpPr>
            <p:cNvPr id="10" name="椭圆 9"/>
            <p:cNvSpPr/>
            <p:nvPr/>
          </p:nvSpPr>
          <p:spPr>
            <a:xfrm>
              <a:off x="901874" y="3933173"/>
              <a:ext cx="1866378" cy="1866378"/>
            </a:xfrm>
            <a:prstGeom prst="ellipse">
              <a:avLst/>
            </a:prstGeom>
            <a:solidFill>
              <a:srgbClr val="1B6E86"/>
            </a:soli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a:ea typeface="微软雅黑" panose="020B0503020204020204" pitchFamily="34" charset="-122"/>
                <a:sym typeface="Arial" panose="020B0604020202020204"/>
              </a:endParaRPr>
            </a:p>
          </p:txBody>
        </p:sp>
        <p:sp>
          <p:nvSpPr>
            <p:cNvPr id="11" name="椭圆 10"/>
            <p:cNvSpPr/>
            <p:nvPr/>
          </p:nvSpPr>
          <p:spPr>
            <a:xfrm>
              <a:off x="455634" y="3801649"/>
              <a:ext cx="892480" cy="892480"/>
            </a:xfrm>
            <a:prstGeom prst="ellipse">
              <a:avLst/>
            </a:prstGeom>
            <a:solidFill>
              <a:schemeClr val="bg1">
                <a:lumMod val="95000"/>
                <a:alpha val="80000"/>
              </a:schemeClr>
            </a:soli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a:ea typeface="微软雅黑" panose="020B0503020204020204" pitchFamily="34" charset="-122"/>
                <a:sym typeface="Arial" panose="020B0604020202020204"/>
              </a:endParaRPr>
            </a:p>
          </p:txBody>
        </p:sp>
        <p:sp>
          <p:nvSpPr>
            <p:cNvPr id="30" name="椭圆 29"/>
            <p:cNvSpPr/>
            <p:nvPr/>
          </p:nvSpPr>
          <p:spPr>
            <a:xfrm>
              <a:off x="2324783" y="6630657"/>
              <a:ext cx="811574" cy="811573"/>
            </a:xfrm>
            <a:prstGeom prst="ellipse">
              <a:avLst/>
            </a:prstGeom>
            <a:solidFill>
              <a:srgbClr val="FCA02B"/>
            </a:soli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a:ea typeface="微软雅黑" panose="020B0503020204020204" pitchFamily="34" charset="-122"/>
                <a:sym typeface="Arial" panose="020B0604020202020204"/>
              </a:endParaRPr>
            </a:p>
          </p:txBody>
        </p:sp>
      </p:grpSp>
      <p:grpSp>
        <p:nvGrpSpPr>
          <p:cNvPr id="12" name="组合 11"/>
          <p:cNvGrpSpPr/>
          <p:nvPr/>
        </p:nvGrpSpPr>
        <p:grpSpPr>
          <a:xfrm>
            <a:off x="9253728" y="-826875"/>
            <a:ext cx="3809142" cy="4724632"/>
            <a:chOff x="8643273" y="-1057191"/>
            <a:chExt cx="4564784" cy="5661886"/>
          </a:xfrm>
          <a:solidFill>
            <a:srgbClr val="A4D2AB"/>
          </a:solidFill>
        </p:grpSpPr>
        <p:sp>
          <p:nvSpPr>
            <p:cNvPr id="13" name="椭圆 12"/>
            <p:cNvSpPr/>
            <p:nvPr/>
          </p:nvSpPr>
          <p:spPr>
            <a:xfrm>
              <a:off x="8832727" y="-1057191"/>
              <a:ext cx="4375330" cy="4375330"/>
            </a:xfrm>
            <a:prstGeom prst="ellipse">
              <a:avLst/>
            </a:prstGeom>
            <a:solidFill>
              <a:srgbClr val="F2F2F2"/>
            </a:soli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a:ea typeface="微软雅黑" panose="020B0503020204020204" pitchFamily="34" charset="-122"/>
                <a:sym typeface="Arial" panose="020B0604020202020204"/>
              </a:endParaRPr>
            </a:p>
          </p:txBody>
        </p:sp>
        <p:sp>
          <p:nvSpPr>
            <p:cNvPr id="14" name="椭圆 13"/>
            <p:cNvSpPr/>
            <p:nvPr/>
          </p:nvSpPr>
          <p:spPr>
            <a:xfrm>
              <a:off x="11358861" y="3624905"/>
              <a:ext cx="979789" cy="979790"/>
            </a:xfrm>
            <a:prstGeom prst="ellipse">
              <a:avLst/>
            </a:prstGeom>
            <a:solidFill>
              <a:srgbClr val="F2F2F2"/>
            </a:soli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a:ea typeface="微软雅黑" panose="020B0503020204020204" pitchFamily="34" charset="-122"/>
                <a:sym typeface="Arial" panose="020B0604020202020204"/>
              </a:endParaRPr>
            </a:p>
          </p:txBody>
        </p:sp>
        <p:sp>
          <p:nvSpPr>
            <p:cNvPr id="15" name="椭圆 14"/>
            <p:cNvSpPr/>
            <p:nvPr/>
          </p:nvSpPr>
          <p:spPr>
            <a:xfrm>
              <a:off x="11976770" y="3024049"/>
              <a:ext cx="766816" cy="766814"/>
            </a:xfrm>
            <a:prstGeom prst="ellipse">
              <a:avLst/>
            </a:prstGeom>
            <a:solidFill>
              <a:srgbClr val="894335"/>
            </a:soli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a:ea typeface="微软雅黑" panose="020B0503020204020204" pitchFamily="34" charset="-122"/>
                <a:sym typeface="Arial" panose="020B0604020202020204"/>
              </a:endParaRPr>
            </a:p>
          </p:txBody>
        </p:sp>
        <p:sp>
          <p:nvSpPr>
            <p:cNvPr id="16" name="椭圆 15"/>
            <p:cNvSpPr/>
            <p:nvPr/>
          </p:nvSpPr>
          <p:spPr>
            <a:xfrm>
              <a:off x="8643273" y="-313842"/>
              <a:ext cx="770892" cy="770892"/>
            </a:xfrm>
            <a:prstGeom prst="ellipse">
              <a:avLst/>
            </a:prstGeom>
            <a:solidFill>
              <a:srgbClr val="F2F2F2">
                <a:alpha val="80000"/>
              </a:srgbClr>
            </a:soli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a:ea typeface="微软雅黑" panose="020B0503020204020204" pitchFamily="34" charset="-122"/>
                <a:sym typeface="Arial" panose="020B0604020202020204"/>
              </a:endParaRPr>
            </a:p>
          </p:txBody>
        </p:sp>
      </p:grpSp>
      <p:sp>
        <p:nvSpPr>
          <p:cNvPr id="18" name="文本框 17"/>
          <p:cNvSpPr txBox="1"/>
          <p:nvPr/>
        </p:nvSpPr>
        <p:spPr>
          <a:xfrm>
            <a:off x="846988" y="2094552"/>
            <a:ext cx="8953504" cy="1938992"/>
          </a:xfrm>
          <a:prstGeom prst="rect">
            <a:avLst/>
          </a:prstGeom>
          <a:noFill/>
        </p:spPr>
        <p:txBody>
          <a:bodyPr wrap="square" rtlCol="0">
            <a:spAutoFit/>
          </a:bodyPr>
          <a:lstStyle/>
          <a:p>
            <a:pPr lvl="0" algn="ctr"/>
            <a:r>
              <a:rPr lang="zh-CN" altLang="en-US" sz="6000" b="1" dirty="0">
                <a:solidFill>
                  <a:prstClr val="black"/>
                </a:solidFill>
                <a:latin typeface="华文琥珀" panose="02010800040101010101" charset="-122"/>
                <a:ea typeface="华文琥珀" panose="02010800040101010101" charset="-122"/>
                <a:sym typeface="+mn-ea"/>
              </a:rPr>
              <a:t>思维导图在主题单元教学  中的运用与实践</a:t>
            </a:r>
            <a:endParaRPr lang="zh-CN" altLang="en-US" sz="6000" b="1" dirty="0">
              <a:solidFill>
                <a:srgbClr val="113F4E"/>
              </a:solidFill>
              <a:latin typeface="微软雅黑" panose="020B0503020204020204" pitchFamily="34" charset="-122"/>
              <a:ea typeface="微软雅黑" panose="020B0503020204020204" pitchFamily="34" charset="-122"/>
            </a:endParaRPr>
          </a:p>
        </p:txBody>
      </p:sp>
      <p:sp>
        <p:nvSpPr>
          <p:cNvPr id="19" name="文本框 18"/>
          <p:cNvSpPr txBox="1"/>
          <p:nvPr/>
        </p:nvSpPr>
        <p:spPr>
          <a:xfrm>
            <a:off x="5075818" y="4763448"/>
            <a:ext cx="5650797" cy="492443"/>
          </a:xfrm>
          <a:prstGeom prst="rect">
            <a:avLst/>
          </a:prstGeom>
          <a:noFill/>
        </p:spPr>
        <p:txBody>
          <a:bodyPr wrap="square" rtlCol="0">
            <a:spAutoFit/>
          </a:bodyPr>
          <a:lstStyle/>
          <a:p>
            <a:pPr lvl="0" algn="ctr">
              <a:defRPr/>
            </a:pPr>
            <a:r>
              <a:rPr lang="zh-CN" altLang="en-US" sz="2600" noProof="0" dirty="0">
                <a:solidFill>
                  <a:schemeClr val="tx1">
                    <a:lumMod val="75000"/>
                    <a:lumOff val="25000"/>
                  </a:schemeClr>
                </a:solidFill>
                <a:latin typeface="Arial" panose="020B0604020202020204"/>
                <a:ea typeface="微软雅黑" panose="020B0503020204020204" pitchFamily="34" charset="-122"/>
                <a:sym typeface="Arial" panose="020B0604020202020204"/>
              </a:rPr>
              <a:t>泸县牛滩镇牛滩中心小学校      王兰</a:t>
            </a:r>
            <a:endParaRPr kumimoji="0" lang="zh-CN" altLang="en-US" sz="2600" i="0" u="none" strike="noStrike" kern="1200" cap="none" spc="0" normalizeH="0" noProof="0" dirty="0">
              <a:ln>
                <a:noFill/>
              </a:ln>
              <a:solidFill>
                <a:schemeClr val="tx1">
                  <a:lumMod val="75000"/>
                  <a:lumOff val="25000"/>
                </a:schemeClr>
              </a:solidFill>
              <a:effectLst/>
              <a:uLnTx/>
              <a:uFillTx/>
              <a:latin typeface="Arial" panose="020B0604020202020204"/>
              <a:ea typeface="微软雅黑" panose="020B0503020204020204" pitchFamily="34" charset="-122"/>
              <a:sym typeface="Arial" panose="020B0604020202020204"/>
            </a:endParaRPr>
          </a:p>
        </p:txBody>
      </p:sp>
      <p:cxnSp>
        <p:nvCxnSpPr>
          <p:cNvPr id="21" name="直接连接符 20"/>
          <p:cNvCxnSpPr/>
          <p:nvPr/>
        </p:nvCxnSpPr>
        <p:spPr>
          <a:xfrm>
            <a:off x="10847977" y="5102002"/>
            <a:ext cx="1073427" cy="0"/>
          </a:xfrm>
          <a:prstGeom prst="line">
            <a:avLst/>
          </a:prstGeom>
          <a:ln w="12700">
            <a:solidFill>
              <a:schemeClr val="tx1">
                <a:lumMod val="75000"/>
                <a:lumOff val="2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flipH="1">
            <a:off x="4002391" y="5098806"/>
            <a:ext cx="1073427" cy="0"/>
          </a:xfrm>
          <a:prstGeom prst="line">
            <a:avLst/>
          </a:prstGeom>
          <a:ln w="12700">
            <a:solidFill>
              <a:schemeClr val="tx1">
                <a:lumMod val="75000"/>
                <a:lumOff val="25000"/>
              </a:schemeClr>
            </a:solidFill>
            <a:headEnd type="oval"/>
          </a:ln>
        </p:spPr>
        <p:style>
          <a:lnRef idx="1">
            <a:schemeClr val="accent1"/>
          </a:lnRef>
          <a:fillRef idx="0">
            <a:schemeClr val="accent1"/>
          </a:fillRef>
          <a:effectRef idx="0">
            <a:schemeClr val="accent1"/>
          </a:effectRef>
          <a:fontRef idx="minor">
            <a:schemeClr val="tx1"/>
          </a:fontRef>
        </p:style>
      </p:cxnSp>
      <p:sp>
        <p:nvSpPr>
          <p:cNvPr id="31" name="椭圆 30"/>
          <p:cNvSpPr/>
          <p:nvPr/>
        </p:nvSpPr>
        <p:spPr>
          <a:xfrm>
            <a:off x="9573382" y="1795685"/>
            <a:ext cx="1646831" cy="1646831"/>
          </a:xfrm>
          <a:prstGeom prst="ellipse">
            <a:avLst/>
          </a:prstGeom>
          <a:solidFill>
            <a:srgbClr val="2BBCC2"/>
          </a:soli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a:ea typeface="微软雅黑" panose="020B0503020204020204" pitchFamily="34" charset="-122"/>
              <a:sym typeface="Arial" panose="020B0604020202020204"/>
            </a:endParaRPr>
          </a:p>
        </p:txBody>
      </p:sp>
      <p:pic>
        <p:nvPicPr>
          <p:cNvPr id="27" name="图片 26" descr="视动课堂工作室"/>
          <p:cNvPicPr>
            <a:picLocks noChangeAspect="1"/>
          </p:cNvPicPr>
          <p:nvPr/>
        </p:nvPicPr>
        <p:blipFill>
          <a:blip r:embed="rId2"/>
          <a:stretch>
            <a:fillRect/>
          </a:stretch>
        </p:blipFill>
        <p:spPr>
          <a:xfrm>
            <a:off x="0" y="0"/>
            <a:ext cx="3837305" cy="749300"/>
          </a:xfrm>
          <a:prstGeom prst="rect">
            <a:avLst/>
          </a:prstGeom>
        </p:spPr>
      </p:pic>
      <p:pic>
        <p:nvPicPr>
          <p:cNvPr id="29" name="图片 28"/>
          <p:cNvPicPr>
            <a:picLocks noChangeAspect="1"/>
          </p:cNvPicPr>
          <p:nvPr/>
        </p:nvPicPr>
        <p:blipFill>
          <a:blip r:embed="rId3"/>
          <a:srcRect l="3316" t="24343" r="4964" b="11196"/>
          <a:stretch>
            <a:fillRect/>
          </a:stretch>
        </p:blipFill>
        <p:spPr>
          <a:xfrm>
            <a:off x="8020050" y="6211570"/>
            <a:ext cx="3108960" cy="482600"/>
          </a:xfrm>
          <a:prstGeom prst="rect">
            <a:avLst/>
          </a:prstGeom>
        </p:spPr>
      </p:pic>
    </p:spTree>
    <p:extLst>
      <p:ext uri="{BB962C8B-B14F-4D97-AF65-F5344CB8AC3E}">
        <p14:creationId xmlns:p14="http://schemas.microsoft.com/office/powerpoint/2010/main" val="167795909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500" fill="hold"/>
                                        <p:tgtEl>
                                          <p:spTgt spid="31"/>
                                        </p:tgtEl>
                                        <p:attrNameLst>
                                          <p:attrName>ppt_w</p:attrName>
                                        </p:attrNameLst>
                                      </p:cBhvr>
                                      <p:tavLst>
                                        <p:tav tm="0">
                                          <p:val>
                                            <p:fltVal val="0"/>
                                          </p:val>
                                        </p:tav>
                                        <p:tav tm="100000">
                                          <p:val>
                                            <p:strVal val="#ppt_w"/>
                                          </p:val>
                                        </p:tav>
                                      </p:tavLst>
                                    </p:anim>
                                    <p:anim calcmode="lin" valueType="num">
                                      <p:cBhvr>
                                        <p:cTn id="18" dur="500" fill="hold"/>
                                        <p:tgtEl>
                                          <p:spTgt spid="31"/>
                                        </p:tgtEl>
                                        <p:attrNameLst>
                                          <p:attrName>ppt_h</p:attrName>
                                        </p:attrNameLst>
                                      </p:cBhvr>
                                      <p:tavLst>
                                        <p:tav tm="0">
                                          <p:val>
                                            <p:fltVal val="0"/>
                                          </p:val>
                                        </p:tav>
                                        <p:tav tm="100000">
                                          <p:val>
                                            <p:strVal val="#ppt_h"/>
                                          </p:val>
                                        </p:tav>
                                      </p:tavLst>
                                    </p:anim>
                                    <p:animEffect transition="in" filter="fade">
                                      <p:cBhvr>
                                        <p:cTn id="19" dur="500"/>
                                        <p:tgtEl>
                                          <p:spTgt spid="31"/>
                                        </p:tgtEl>
                                      </p:cBhvr>
                                    </p:animEffect>
                                  </p:childTnLst>
                                </p:cTn>
                              </p:par>
                            </p:childTnLst>
                          </p:cTn>
                        </p:par>
                        <p:par>
                          <p:cTn id="20" fill="hold">
                            <p:stCondLst>
                              <p:cond delay="5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18"/>
                                        </p:tgtEl>
                                        <p:attrNameLst>
                                          <p:attrName>ppt_y</p:attrName>
                                        </p:attrNameLst>
                                      </p:cBhvr>
                                      <p:tavLst>
                                        <p:tav tm="0">
                                          <p:val>
                                            <p:strVal val="#ppt_y"/>
                                          </p:val>
                                        </p:tav>
                                        <p:tav tm="100000">
                                          <p:val>
                                            <p:strVal val="#ppt_y"/>
                                          </p:val>
                                        </p:tav>
                                      </p:tavLst>
                                    </p:anim>
                                    <p:anim calcmode="lin" valueType="num">
                                      <p:cBhvr>
                                        <p:cTn id="25"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18"/>
                                        </p:tgtEl>
                                      </p:cBhvr>
                                    </p:animEffect>
                                  </p:childTnLst>
                                </p:cTn>
                              </p:par>
                              <p:par>
                                <p:cTn id="28" presetID="2" presetClass="entr" presetSubtype="4" fill="hold" grpId="0" nodeType="withEffect">
                                  <p:stCondLst>
                                    <p:cond delay="25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ppt_x"/>
                                          </p:val>
                                        </p:tav>
                                        <p:tav tm="100000">
                                          <p:val>
                                            <p:strVal val="#ppt_x"/>
                                          </p:val>
                                        </p:tav>
                                      </p:tavLst>
                                    </p:anim>
                                    <p:anim calcmode="lin" valueType="num">
                                      <p:cBhvr additive="base">
                                        <p:cTn id="31" dur="500" fill="hold"/>
                                        <p:tgtEl>
                                          <p:spTgt spid="19"/>
                                        </p:tgtEl>
                                        <p:attrNameLst>
                                          <p:attrName>ppt_y</p:attrName>
                                        </p:attrNameLst>
                                      </p:cBhvr>
                                      <p:tavLst>
                                        <p:tav tm="0">
                                          <p:val>
                                            <p:strVal val="1+#ppt_h/2"/>
                                          </p:val>
                                        </p:tav>
                                        <p:tav tm="100000">
                                          <p:val>
                                            <p:strVal val="#ppt_y"/>
                                          </p:val>
                                        </p:tav>
                                      </p:tavLst>
                                    </p:anim>
                                  </p:childTnLst>
                                </p:cTn>
                              </p:par>
                              <p:par>
                                <p:cTn id="32" presetID="2" presetClass="entr" presetSubtype="2" fill="hold" nodeType="withEffect">
                                  <p:stCondLst>
                                    <p:cond delay="250"/>
                                  </p:stCondLst>
                                  <p:childTnLst>
                                    <p:set>
                                      <p:cBhvr>
                                        <p:cTn id="33" dur="1" fill="hold">
                                          <p:stCondLst>
                                            <p:cond delay="0"/>
                                          </p:stCondLst>
                                        </p:cTn>
                                        <p:tgtEl>
                                          <p:spTgt spid="28"/>
                                        </p:tgtEl>
                                        <p:attrNameLst>
                                          <p:attrName>style.visibility</p:attrName>
                                        </p:attrNameLst>
                                      </p:cBhvr>
                                      <p:to>
                                        <p:strVal val="visible"/>
                                      </p:to>
                                    </p:set>
                                    <p:anim calcmode="lin" valueType="num">
                                      <p:cBhvr additive="base">
                                        <p:cTn id="34" dur="500" fill="hold"/>
                                        <p:tgtEl>
                                          <p:spTgt spid="28"/>
                                        </p:tgtEl>
                                        <p:attrNameLst>
                                          <p:attrName>ppt_x</p:attrName>
                                        </p:attrNameLst>
                                      </p:cBhvr>
                                      <p:tavLst>
                                        <p:tav tm="0">
                                          <p:val>
                                            <p:strVal val="1+#ppt_w/2"/>
                                          </p:val>
                                        </p:tav>
                                        <p:tav tm="100000">
                                          <p:val>
                                            <p:strVal val="#ppt_x"/>
                                          </p:val>
                                        </p:tav>
                                      </p:tavLst>
                                    </p:anim>
                                    <p:anim calcmode="lin" valueType="num">
                                      <p:cBhvr additive="base">
                                        <p:cTn id="35" dur="500" fill="hold"/>
                                        <p:tgtEl>
                                          <p:spTgt spid="28"/>
                                        </p:tgtEl>
                                        <p:attrNameLst>
                                          <p:attrName>ppt_y</p:attrName>
                                        </p:attrNameLst>
                                      </p:cBhvr>
                                      <p:tavLst>
                                        <p:tav tm="0">
                                          <p:val>
                                            <p:strVal val="#ppt_y"/>
                                          </p:val>
                                        </p:tav>
                                        <p:tav tm="100000">
                                          <p:val>
                                            <p:strVal val="#ppt_y"/>
                                          </p:val>
                                        </p:tav>
                                      </p:tavLst>
                                    </p:anim>
                                  </p:childTnLst>
                                </p:cTn>
                              </p:par>
                              <p:par>
                                <p:cTn id="36" presetID="2" presetClass="entr" presetSubtype="2" fill="hold" nodeType="withEffect">
                                  <p:stCondLst>
                                    <p:cond delay="250"/>
                                  </p:stCondLst>
                                  <p:childTnLst>
                                    <p:set>
                                      <p:cBhvr>
                                        <p:cTn id="37" dur="1" fill="hold">
                                          <p:stCondLst>
                                            <p:cond delay="0"/>
                                          </p:stCondLst>
                                        </p:cTn>
                                        <p:tgtEl>
                                          <p:spTgt spid="21"/>
                                        </p:tgtEl>
                                        <p:attrNameLst>
                                          <p:attrName>style.visibility</p:attrName>
                                        </p:attrNameLst>
                                      </p:cBhvr>
                                      <p:to>
                                        <p:strVal val="visible"/>
                                      </p:to>
                                    </p:set>
                                    <p:anim calcmode="lin" valueType="num">
                                      <p:cBhvr additive="base">
                                        <p:cTn id="38" dur="500" fill="hold"/>
                                        <p:tgtEl>
                                          <p:spTgt spid="21"/>
                                        </p:tgtEl>
                                        <p:attrNameLst>
                                          <p:attrName>ppt_x</p:attrName>
                                        </p:attrNameLst>
                                      </p:cBhvr>
                                      <p:tavLst>
                                        <p:tav tm="0">
                                          <p:val>
                                            <p:strVal val="1+#ppt_w/2"/>
                                          </p:val>
                                        </p:tav>
                                        <p:tav tm="100000">
                                          <p:val>
                                            <p:strVal val="#ppt_x"/>
                                          </p:val>
                                        </p:tav>
                                      </p:tavLst>
                                    </p:anim>
                                    <p:anim calcmode="lin" valueType="num">
                                      <p:cBhvr additive="base">
                                        <p:cTn id="39"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3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03" name="AutoShape 27"/>
          <p:cNvSpPr>
            <a:spLocks noChangeArrowheads="1"/>
          </p:cNvSpPr>
          <p:nvPr/>
        </p:nvSpPr>
        <p:spPr bwMode="gray">
          <a:xfrm>
            <a:off x="3983569" y="1049565"/>
            <a:ext cx="2965871" cy="928462"/>
          </a:xfrm>
          <a:prstGeom prst="roundRect">
            <a:avLst>
              <a:gd name="adj" fmla="val 16667"/>
            </a:avLst>
          </a:prstGeom>
          <a:gradFill rotWithShape="1">
            <a:gsLst>
              <a:gs pos="0">
                <a:srgbClr val="DFDFDF"/>
              </a:gs>
              <a:gs pos="50000">
                <a:srgbClr val="DFDFDF">
                  <a:gamma/>
                  <a:tint val="24314"/>
                  <a:invGamma/>
                </a:srgbClr>
              </a:gs>
              <a:gs pos="100000">
                <a:srgbClr val="DFDFDF"/>
              </a:gs>
            </a:gsLst>
            <a:lin ang="5400000" scaled="1"/>
          </a:gradFill>
          <a:ln w="19050">
            <a:solidFill>
              <a:srgbClr val="C0C0C0"/>
            </a:solidFill>
            <a:round/>
          </a:ln>
          <a:effectLst>
            <a:outerShdw dist="53882" dir="2700000" algn="ctr" rotWithShape="0">
              <a:srgbClr val="292929">
                <a:alpha val="50000"/>
              </a:srgbClr>
            </a:outerShdw>
          </a:effectLst>
        </p:spPr>
        <p:txBody>
          <a:bodyPr wrap="none" anchor="ctr"/>
          <a:lstStyle/>
          <a:p>
            <a:pPr defTabSz="1219170" fontAlgn="base">
              <a:spcBef>
                <a:spcPct val="0"/>
              </a:spcBef>
              <a:spcAft>
                <a:spcPct val="0"/>
              </a:spcAft>
              <a:defRPr/>
            </a:pPr>
            <a:r>
              <a:rPr lang="zh-CN" altLang="en-US" sz="4400" dirty="0">
                <a:solidFill>
                  <a:srgbClr val="0066FF"/>
                </a:solidFill>
                <a:ea typeface="黑体" panose="02010609060101010101" pitchFamily="49" charset="-122"/>
                <a:sym typeface="+mn-ea"/>
              </a:rPr>
              <a:t>研究的内容</a:t>
            </a:r>
            <a:endParaRPr lang="zh-CN" altLang="en-US" sz="4400" b="1" dirty="0">
              <a:latin typeface="Arial" panose="020B0604020202020204" pitchFamily="34" charset="0"/>
              <a:ea typeface="宋体" panose="02010600030101010101" pitchFamily="2" charset="-122"/>
            </a:endParaRPr>
          </a:p>
        </p:txBody>
      </p:sp>
      <p:grpSp>
        <p:nvGrpSpPr>
          <p:cNvPr id="218" name="组合 217"/>
          <p:cNvGrpSpPr/>
          <p:nvPr>
            <p:custDataLst>
              <p:tags r:id="rId1"/>
            </p:custDataLst>
          </p:nvPr>
        </p:nvGrpSpPr>
        <p:grpSpPr>
          <a:xfrm>
            <a:off x="2059353" y="2563048"/>
            <a:ext cx="8192680" cy="658313"/>
            <a:chOff x="1915886" y="2119086"/>
            <a:chExt cx="5339933" cy="580571"/>
          </a:xfrm>
        </p:grpSpPr>
        <p:sp>
          <p:nvSpPr>
            <p:cNvPr id="219" name="矩形 218"/>
            <p:cNvSpPr/>
            <p:nvPr>
              <p:custDataLst>
                <p:tags r:id="rId10"/>
              </p:custDataLst>
            </p:nvPr>
          </p:nvSpPr>
          <p:spPr>
            <a:xfrm>
              <a:off x="1915886" y="2119086"/>
              <a:ext cx="5339933" cy="580571"/>
            </a:xfrm>
            <a:prstGeom prst="rect">
              <a:avLst/>
            </a:prstGeom>
            <a:solidFill>
              <a:srgbClr val="FFFFFF"/>
            </a:solidFill>
            <a:ln w="19050" cap="flat" cmpd="sng" algn="ctr">
              <a:solidFill>
                <a:srgbClr val="4398FF"/>
              </a:solidFill>
              <a:prstDash val="solid"/>
              <a:miter lim="800000"/>
            </a:ln>
            <a:effectLst/>
          </p:spPr>
          <p:txBody>
            <a:bodyPr rtlCol="0" anchor="ctr"/>
            <a:lstStyle/>
            <a:p>
              <a:pPr algn="ctr"/>
              <a:endParaRPr lang="zh-CN" altLang="en-US"/>
            </a:p>
          </p:txBody>
        </p:sp>
        <p:sp>
          <p:nvSpPr>
            <p:cNvPr id="220" name="矩形 219"/>
            <p:cNvSpPr/>
            <p:nvPr>
              <p:custDataLst>
                <p:tags r:id="rId11"/>
              </p:custDataLst>
            </p:nvPr>
          </p:nvSpPr>
          <p:spPr>
            <a:xfrm>
              <a:off x="2665188" y="2119086"/>
              <a:ext cx="4590631" cy="580571"/>
            </a:xfrm>
            <a:prstGeom prst="rect">
              <a:avLst/>
            </a:prstGeom>
            <a:solidFill>
              <a:srgbClr val="FFFFFF"/>
            </a:solidFill>
            <a:ln w="19050" cap="flat" cmpd="sng" algn="ctr">
              <a:solidFill>
                <a:srgbClr val="4398FF"/>
              </a:solidFill>
              <a:prstDash val="solid"/>
              <a:miter lim="800000"/>
            </a:ln>
            <a:effectLst/>
          </p:spPr>
          <p:txBody>
            <a:bodyPr rtlCol="0" anchor="ctr">
              <a:normAutofit/>
            </a:bodyPr>
            <a:lstStyle/>
            <a:p>
              <a:pPr algn="ctr"/>
              <a:r>
                <a:rPr lang="en-US" altLang="zh-CN" sz="3200" dirty="0" err="1">
                  <a:solidFill>
                    <a:sysClr val="windowText" lastClr="000000"/>
                  </a:solidFill>
                </a:rPr>
                <a:t>运用“目标导图”编写课程资源</a:t>
              </a:r>
              <a:endParaRPr lang="en-US" altLang="zh-CN" sz="3200" dirty="0">
                <a:solidFill>
                  <a:sysClr val="windowText" lastClr="000000"/>
                </a:solidFill>
              </a:endParaRPr>
            </a:p>
          </p:txBody>
        </p:sp>
        <p:sp>
          <p:nvSpPr>
            <p:cNvPr id="221" name="矩形 220"/>
            <p:cNvSpPr/>
            <p:nvPr>
              <p:custDataLst>
                <p:tags r:id="rId12"/>
              </p:custDataLst>
            </p:nvPr>
          </p:nvSpPr>
          <p:spPr>
            <a:xfrm>
              <a:off x="2124167" y="2119086"/>
              <a:ext cx="541020" cy="580571"/>
            </a:xfrm>
            <a:prstGeom prst="rect">
              <a:avLst/>
            </a:prstGeom>
            <a:solidFill>
              <a:srgbClr val="4398FF"/>
            </a:solidFill>
            <a:ln w="19050" cap="flat" cmpd="sng" algn="ctr">
              <a:solidFill>
                <a:srgbClr val="4398FF"/>
              </a:solidFill>
              <a:prstDash val="solid"/>
              <a:miter lim="800000"/>
            </a:ln>
            <a:effectLst/>
          </p:spPr>
          <p:txBody>
            <a:bodyPr rtlCol="0" anchor="ctr"/>
            <a:lstStyle/>
            <a:p>
              <a:pPr algn="ctr"/>
              <a:r>
                <a:rPr lang="en-US" altLang="zh-CN" sz="3200" dirty="0">
                  <a:solidFill>
                    <a:sysClr val="window" lastClr="FFFFFF"/>
                  </a:solidFill>
                </a:rPr>
                <a:t>01</a:t>
              </a:r>
              <a:endParaRPr lang="zh-CN" altLang="en-US" sz="3200" dirty="0">
                <a:solidFill>
                  <a:sysClr val="window" lastClr="FFFFFF"/>
                </a:solidFill>
              </a:endParaRPr>
            </a:p>
          </p:txBody>
        </p:sp>
      </p:grpSp>
      <p:grpSp>
        <p:nvGrpSpPr>
          <p:cNvPr id="222" name="组合 221"/>
          <p:cNvGrpSpPr/>
          <p:nvPr>
            <p:custDataLst>
              <p:tags r:id="rId2"/>
            </p:custDataLst>
          </p:nvPr>
        </p:nvGrpSpPr>
        <p:grpSpPr>
          <a:xfrm>
            <a:off x="2059353" y="3648629"/>
            <a:ext cx="8073300" cy="658313"/>
            <a:chOff x="1915886" y="2119086"/>
            <a:chExt cx="5339933" cy="580571"/>
          </a:xfrm>
        </p:grpSpPr>
        <p:sp>
          <p:nvSpPr>
            <p:cNvPr id="223" name="矩形 222"/>
            <p:cNvSpPr/>
            <p:nvPr>
              <p:custDataLst>
                <p:tags r:id="rId7"/>
              </p:custDataLst>
            </p:nvPr>
          </p:nvSpPr>
          <p:spPr>
            <a:xfrm>
              <a:off x="1915886" y="2119086"/>
              <a:ext cx="5339933" cy="580571"/>
            </a:xfrm>
            <a:prstGeom prst="rect">
              <a:avLst/>
            </a:prstGeom>
            <a:solidFill>
              <a:srgbClr val="FFFFFF"/>
            </a:solidFill>
            <a:ln w="19050" cap="flat" cmpd="sng" algn="ctr">
              <a:solidFill>
                <a:srgbClr val="72CC36"/>
              </a:solidFill>
              <a:prstDash val="solid"/>
              <a:miter lim="800000"/>
            </a:ln>
            <a:effectLst/>
          </p:spPr>
          <p:txBody>
            <a:bodyPr rtlCol="0" anchor="ctr"/>
            <a:lstStyle/>
            <a:p>
              <a:pPr algn="ctr"/>
              <a:endParaRPr lang="zh-CN" altLang="en-US"/>
            </a:p>
          </p:txBody>
        </p:sp>
        <p:sp>
          <p:nvSpPr>
            <p:cNvPr id="224" name="矩形 223"/>
            <p:cNvSpPr/>
            <p:nvPr>
              <p:custDataLst>
                <p:tags r:id="rId8"/>
              </p:custDataLst>
            </p:nvPr>
          </p:nvSpPr>
          <p:spPr>
            <a:xfrm>
              <a:off x="2665188" y="2119086"/>
              <a:ext cx="4590631" cy="580571"/>
            </a:xfrm>
            <a:prstGeom prst="rect">
              <a:avLst/>
            </a:prstGeom>
            <a:solidFill>
              <a:srgbClr val="FFFFFF"/>
            </a:solidFill>
            <a:ln w="19050" cap="flat" cmpd="sng" algn="ctr">
              <a:solidFill>
                <a:srgbClr val="72CC36"/>
              </a:solidFill>
              <a:prstDash val="solid"/>
              <a:miter lim="800000"/>
            </a:ln>
            <a:effectLst/>
          </p:spPr>
          <p:txBody>
            <a:bodyPr rtlCol="0" anchor="ctr">
              <a:normAutofit/>
            </a:bodyPr>
            <a:lstStyle/>
            <a:p>
              <a:pPr algn="ctr"/>
              <a:r>
                <a:rPr lang="en-US" altLang="zh-CN" sz="3200">
                  <a:solidFill>
                    <a:sysClr val="windowText" lastClr="000000"/>
                  </a:solidFill>
                </a:rPr>
                <a:t>运用“思维导图”辅助课堂教学</a:t>
              </a:r>
            </a:p>
          </p:txBody>
        </p:sp>
        <p:sp>
          <p:nvSpPr>
            <p:cNvPr id="225" name="矩形 224"/>
            <p:cNvSpPr/>
            <p:nvPr>
              <p:custDataLst>
                <p:tags r:id="rId9"/>
              </p:custDataLst>
            </p:nvPr>
          </p:nvSpPr>
          <p:spPr>
            <a:xfrm>
              <a:off x="2124167" y="2119086"/>
              <a:ext cx="541020" cy="580571"/>
            </a:xfrm>
            <a:prstGeom prst="rect">
              <a:avLst/>
            </a:prstGeom>
            <a:solidFill>
              <a:srgbClr val="72CC36"/>
            </a:solidFill>
            <a:ln w="19050" cap="flat" cmpd="sng" algn="ctr">
              <a:solidFill>
                <a:srgbClr val="72CC36"/>
              </a:solidFill>
              <a:prstDash val="solid"/>
              <a:miter lim="800000"/>
            </a:ln>
            <a:effectLst/>
          </p:spPr>
          <p:txBody>
            <a:bodyPr rtlCol="0" anchor="ctr"/>
            <a:lstStyle/>
            <a:p>
              <a:pPr algn="ctr"/>
              <a:r>
                <a:rPr lang="en-US" altLang="zh-CN" sz="2667" dirty="0">
                  <a:solidFill>
                    <a:sysClr val="window" lastClr="FFFFFF"/>
                  </a:solidFill>
                </a:rPr>
                <a:t>02</a:t>
              </a:r>
              <a:endParaRPr lang="zh-CN" altLang="en-US" sz="2667" dirty="0">
                <a:solidFill>
                  <a:sysClr val="window" lastClr="FFFFFF"/>
                </a:solidFill>
              </a:endParaRPr>
            </a:p>
          </p:txBody>
        </p:sp>
      </p:grpSp>
      <p:grpSp>
        <p:nvGrpSpPr>
          <p:cNvPr id="226" name="组合 225"/>
          <p:cNvGrpSpPr/>
          <p:nvPr>
            <p:custDataLst>
              <p:tags r:id="rId3"/>
            </p:custDataLst>
          </p:nvPr>
        </p:nvGrpSpPr>
        <p:grpSpPr>
          <a:xfrm>
            <a:off x="2059353" y="4734845"/>
            <a:ext cx="8073300" cy="658313"/>
            <a:chOff x="1915886" y="2119086"/>
            <a:chExt cx="5339933" cy="580571"/>
          </a:xfrm>
        </p:grpSpPr>
        <p:sp>
          <p:nvSpPr>
            <p:cNvPr id="227" name="矩形 226"/>
            <p:cNvSpPr/>
            <p:nvPr>
              <p:custDataLst>
                <p:tags r:id="rId4"/>
              </p:custDataLst>
            </p:nvPr>
          </p:nvSpPr>
          <p:spPr>
            <a:xfrm>
              <a:off x="1915886" y="2119086"/>
              <a:ext cx="5339933" cy="580571"/>
            </a:xfrm>
            <a:prstGeom prst="rect">
              <a:avLst/>
            </a:prstGeom>
            <a:solidFill>
              <a:srgbClr val="FFFFFF"/>
            </a:solidFill>
            <a:ln w="19050" cap="flat" cmpd="sng" algn="ctr">
              <a:solidFill>
                <a:srgbClr val="EAB200"/>
              </a:solidFill>
              <a:prstDash val="solid"/>
              <a:miter lim="800000"/>
            </a:ln>
            <a:effectLst/>
          </p:spPr>
          <p:txBody>
            <a:bodyPr rtlCol="0" anchor="ctr"/>
            <a:lstStyle/>
            <a:p>
              <a:pPr algn="ctr"/>
              <a:endParaRPr lang="zh-CN" altLang="en-US"/>
            </a:p>
          </p:txBody>
        </p:sp>
        <p:sp>
          <p:nvSpPr>
            <p:cNvPr id="228" name="矩形 227"/>
            <p:cNvSpPr/>
            <p:nvPr>
              <p:custDataLst>
                <p:tags r:id="rId5"/>
              </p:custDataLst>
            </p:nvPr>
          </p:nvSpPr>
          <p:spPr>
            <a:xfrm>
              <a:off x="2665188" y="2119086"/>
              <a:ext cx="4590631" cy="580571"/>
            </a:xfrm>
            <a:prstGeom prst="rect">
              <a:avLst/>
            </a:prstGeom>
            <a:solidFill>
              <a:srgbClr val="FFFFFF"/>
            </a:solidFill>
            <a:ln w="19050" cap="flat" cmpd="sng" algn="ctr">
              <a:solidFill>
                <a:srgbClr val="EAB200"/>
              </a:solidFill>
              <a:prstDash val="solid"/>
              <a:miter lim="800000"/>
            </a:ln>
            <a:effectLst/>
          </p:spPr>
          <p:txBody>
            <a:bodyPr rtlCol="0" anchor="ctr">
              <a:normAutofit/>
            </a:bodyPr>
            <a:lstStyle/>
            <a:p>
              <a:pPr algn="ctr"/>
              <a:r>
                <a:rPr lang="en-US" altLang="zh-CN" sz="3200">
                  <a:solidFill>
                    <a:sysClr val="windowText" lastClr="000000"/>
                  </a:solidFill>
                </a:rPr>
                <a:t>汇编高年级单元复习思维导图</a:t>
              </a:r>
            </a:p>
          </p:txBody>
        </p:sp>
        <p:sp>
          <p:nvSpPr>
            <p:cNvPr id="229" name="矩形 228"/>
            <p:cNvSpPr/>
            <p:nvPr>
              <p:custDataLst>
                <p:tags r:id="rId6"/>
              </p:custDataLst>
            </p:nvPr>
          </p:nvSpPr>
          <p:spPr>
            <a:xfrm>
              <a:off x="2124167" y="2119086"/>
              <a:ext cx="541020" cy="580571"/>
            </a:xfrm>
            <a:prstGeom prst="rect">
              <a:avLst/>
            </a:prstGeom>
            <a:solidFill>
              <a:srgbClr val="EAB200"/>
            </a:solidFill>
            <a:ln w="19050" cap="flat" cmpd="sng" algn="ctr">
              <a:solidFill>
                <a:srgbClr val="EAB200"/>
              </a:solidFill>
              <a:prstDash val="solid"/>
              <a:miter lim="800000"/>
            </a:ln>
            <a:effectLst/>
          </p:spPr>
          <p:txBody>
            <a:bodyPr rtlCol="0" anchor="ctr"/>
            <a:lstStyle/>
            <a:p>
              <a:pPr algn="ctr"/>
              <a:r>
                <a:rPr lang="en-US" altLang="zh-CN" sz="2667" dirty="0">
                  <a:solidFill>
                    <a:sysClr val="window" lastClr="FFFFFF"/>
                  </a:solidFill>
                </a:rPr>
                <a:t>03</a:t>
              </a:r>
              <a:endParaRPr lang="zh-CN" altLang="en-US" sz="2667" dirty="0">
                <a:solidFill>
                  <a:sysClr val="window" lastClr="FFFFFF"/>
                </a:solidFill>
              </a:endParaRPr>
            </a:p>
          </p:txBody>
        </p:sp>
      </p:grpSp>
      <p:pic>
        <p:nvPicPr>
          <p:cNvPr id="15" name="图片 14" descr="视动课堂工作室">
            <a:extLst>
              <a:ext uri="{FF2B5EF4-FFF2-40B4-BE49-F238E27FC236}">
                <a16:creationId xmlns:a16="http://schemas.microsoft.com/office/drawing/2014/main" id="{EE97533A-A5B3-4908-961A-23EE576489C5}"/>
              </a:ext>
            </a:extLst>
          </p:cNvPr>
          <p:cNvPicPr>
            <a:picLocks noChangeAspect="1"/>
          </p:cNvPicPr>
          <p:nvPr/>
        </p:nvPicPr>
        <p:blipFill>
          <a:blip r:embed="rId14"/>
          <a:stretch>
            <a:fillRect/>
          </a:stretch>
        </p:blipFill>
        <p:spPr>
          <a:xfrm>
            <a:off x="-9841" y="0"/>
            <a:ext cx="4754828" cy="92846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圆角矩形 45"/>
          <p:cNvSpPr/>
          <p:nvPr/>
        </p:nvSpPr>
        <p:spPr>
          <a:xfrm rot="2700000">
            <a:off x="-822476" y="1749353"/>
            <a:ext cx="3549788" cy="3549788"/>
          </a:xfrm>
          <a:prstGeom prst="roundRect">
            <a:avLst>
              <a:gd name="adj" fmla="val 50000"/>
            </a:avLst>
          </a:prstGeom>
          <a:solidFill>
            <a:srgbClr val="1B6E86"/>
          </a:solidFill>
          <a:ln w="76200">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Arial" panose="020B0604020202020204"/>
              <a:ea typeface="微软雅黑" panose="020B0503020204020204" pitchFamily="34" charset="-122"/>
              <a:sym typeface="Arial" panose="020B0604020202020204"/>
            </a:endParaRPr>
          </a:p>
        </p:txBody>
      </p:sp>
      <p:sp>
        <p:nvSpPr>
          <p:cNvPr id="41" name="圆角矩形 40"/>
          <p:cNvSpPr/>
          <p:nvPr/>
        </p:nvSpPr>
        <p:spPr>
          <a:xfrm rot="2700000">
            <a:off x="1419093" y="2255414"/>
            <a:ext cx="2366220" cy="2366220"/>
          </a:xfrm>
          <a:prstGeom prst="roundRect">
            <a:avLst>
              <a:gd name="adj" fmla="val 50000"/>
            </a:avLst>
          </a:prstGeom>
          <a:gradFill>
            <a:gsLst>
              <a:gs pos="0">
                <a:schemeClr val="bg1"/>
              </a:gs>
              <a:gs pos="100000">
                <a:schemeClr val="bg1">
                  <a:lumMod val="95000"/>
                </a:schemeClr>
              </a:gs>
              <a:gs pos="100000">
                <a:schemeClr val="bg1">
                  <a:lumMod val="75000"/>
                </a:schemeClr>
              </a:gs>
            </a:gsLst>
            <a:lin ang="2700000" scaled="0"/>
          </a:gradFill>
          <a:ln w="76200">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Arial" panose="020B0604020202020204"/>
              <a:ea typeface="微软雅黑" panose="020B0503020204020204" pitchFamily="34" charset="-122"/>
              <a:sym typeface="Arial" panose="020B0604020202020204"/>
            </a:endParaRPr>
          </a:p>
        </p:txBody>
      </p:sp>
      <p:sp>
        <p:nvSpPr>
          <p:cNvPr id="34" name="TextBox 30"/>
          <p:cNvSpPr txBox="1"/>
          <p:nvPr/>
        </p:nvSpPr>
        <p:spPr>
          <a:xfrm>
            <a:off x="1384017" y="2862527"/>
            <a:ext cx="2436372" cy="1323439"/>
          </a:xfrm>
          <a:prstGeom prst="rect">
            <a:avLst/>
          </a:prstGeom>
          <a:noFill/>
        </p:spPr>
        <p:txBody>
          <a:bodyPr wrap="square" rtlCol="0">
            <a:spAutoFit/>
          </a:bodyPr>
          <a:lstStyle/>
          <a:p>
            <a:pPr algn="ctr" defTabSz="228600"/>
            <a:r>
              <a:rPr lang="en-US" altLang="zh-CN" sz="8000" b="1" dirty="0">
                <a:solidFill>
                  <a:srgbClr val="FCA02B"/>
                </a:solidFill>
                <a:effectLst>
                  <a:outerShdw blurRad="25400" dist="25400" dir="2700000" algn="tl">
                    <a:srgbClr val="000000">
                      <a:alpha val="25000"/>
                    </a:srgbClr>
                  </a:outerShdw>
                </a:effectLst>
                <a:latin typeface="Arial" panose="020B0604020202020204"/>
                <a:ea typeface="微软雅黑" panose="020B0503020204020204" pitchFamily="34" charset="-122"/>
                <a:cs typeface="Aparajita" panose="020B0604020202020204" pitchFamily="34" charset="0"/>
                <a:sym typeface="Arial" panose="020B0604020202020204"/>
              </a:rPr>
              <a:t>04</a:t>
            </a:r>
            <a:endParaRPr lang="zh-CN" altLang="en-US" sz="8000" b="1" dirty="0">
              <a:solidFill>
                <a:srgbClr val="FCA02B"/>
              </a:solidFill>
              <a:effectLst>
                <a:outerShdw blurRad="25400" dist="25400" dir="2700000" algn="tl">
                  <a:srgbClr val="000000">
                    <a:alpha val="25000"/>
                  </a:srgbClr>
                </a:outerShdw>
              </a:effectLst>
              <a:latin typeface="Arial" panose="020B0604020202020204"/>
              <a:ea typeface="微软雅黑" panose="020B0503020204020204" pitchFamily="34" charset="-122"/>
              <a:cs typeface="Aparajita" panose="020B0604020202020204" pitchFamily="34" charset="0"/>
              <a:sym typeface="Arial" panose="020B0604020202020204"/>
            </a:endParaRPr>
          </a:p>
        </p:txBody>
      </p:sp>
      <p:sp>
        <p:nvSpPr>
          <p:cNvPr id="35" name="文本框 34"/>
          <p:cNvSpPr txBox="1"/>
          <p:nvPr/>
        </p:nvSpPr>
        <p:spPr>
          <a:xfrm>
            <a:off x="3655414" y="2647083"/>
            <a:ext cx="7517321" cy="923330"/>
          </a:xfrm>
          <a:prstGeom prst="rect">
            <a:avLst/>
          </a:prstGeom>
          <a:noFill/>
          <a:scene3d>
            <a:camera prst="orthographicFront"/>
            <a:lightRig rig="threePt" dir="t"/>
          </a:scene3d>
        </p:spPr>
        <p:txBody>
          <a:bodyPr wrap="square" rtlCol="0">
            <a:spAutoFit/>
          </a:bodyPr>
          <a:lstStyle/>
          <a:p>
            <a:pPr algn="ctr"/>
            <a:r>
              <a:rPr lang="zh-CN" altLang="en-US" sz="5400" dirty="0">
                <a:latin typeface="+mj-ea"/>
                <a:sym typeface="+mn-ea"/>
              </a:rPr>
              <a:t>课题研究的过程及成果</a:t>
            </a:r>
            <a:endParaRPr lang="en-US" altLang="zh-CN" sz="5400" b="1" dirty="0">
              <a:solidFill>
                <a:schemeClr val="tx1">
                  <a:lumMod val="75000"/>
                  <a:lumOff val="25000"/>
                </a:schemeClr>
              </a:solidFill>
              <a:latin typeface="Arial" panose="020B0604020202020204"/>
              <a:ea typeface="微软雅黑" panose="020B0503020204020204" pitchFamily="34" charset="-122"/>
              <a:cs typeface="Arial" panose="020B0604020202020204" pitchFamily="34" charset="0"/>
            </a:endParaRPr>
          </a:p>
        </p:txBody>
      </p:sp>
      <p:sp>
        <p:nvSpPr>
          <p:cNvPr id="50" name="圆角矩形 49"/>
          <p:cNvSpPr/>
          <p:nvPr/>
        </p:nvSpPr>
        <p:spPr>
          <a:xfrm rot="2700000">
            <a:off x="11310211" y="3106633"/>
            <a:ext cx="663786" cy="663786"/>
          </a:xfrm>
          <a:prstGeom prst="roundRect">
            <a:avLst>
              <a:gd name="adj" fmla="val 50000"/>
            </a:avLst>
          </a:prstGeom>
          <a:solidFill>
            <a:srgbClr val="2BBCC2"/>
          </a:solidFill>
          <a:ln w="76200">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Arial" panose="020B0604020202020204"/>
              <a:ea typeface="微软雅黑" panose="020B0503020204020204" pitchFamily="34" charset="-122"/>
              <a:sym typeface="Arial" panose="020B0604020202020204"/>
            </a:endParaRPr>
          </a:p>
        </p:txBody>
      </p:sp>
      <p:sp>
        <p:nvSpPr>
          <p:cNvPr id="51" name="圆角矩形 50"/>
          <p:cNvSpPr/>
          <p:nvPr/>
        </p:nvSpPr>
        <p:spPr>
          <a:xfrm rot="2700000">
            <a:off x="10958712" y="3217294"/>
            <a:ext cx="442468" cy="442468"/>
          </a:xfrm>
          <a:prstGeom prst="roundRect">
            <a:avLst>
              <a:gd name="adj" fmla="val 50000"/>
            </a:avLst>
          </a:prstGeom>
          <a:gradFill>
            <a:gsLst>
              <a:gs pos="0">
                <a:schemeClr val="bg1"/>
              </a:gs>
              <a:gs pos="100000">
                <a:schemeClr val="bg1">
                  <a:lumMod val="95000"/>
                </a:schemeClr>
              </a:gs>
              <a:gs pos="100000">
                <a:schemeClr val="bg1">
                  <a:lumMod val="75000"/>
                </a:schemeClr>
              </a:gs>
            </a:gsLst>
            <a:lin ang="2700000" scaled="0"/>
          </a:gradFill>
          <a:ln w="76200">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Arial" panose="020B0604020202020204"/>
              <a:ea typeface="微软雅黑" panose="020B0503020204020204" pitchFamily="34" charset="-122"/>
              <a:sym typeface="Arial" panose="020B0604020202020204"/>
            </a:endParaRPr>
          </a:p>
        </p:txBody>
      </p:sp>
    </p:spTree>
    <p:extLst>
      <p:ext uri="{BB962C8B-B14F-4D97-AF65-F5344CB8AC3E}">
        <p14:creationId xmlns:p14="http://schemas.microsoft.com/office/powerpoint/2010/main" val="2624914865"/>
      </p:ext>
    </p:extLst>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0-#ppt_w/2"/>
                                          </p:val>
                                        </p:tav>
                                        <p:tav tm="100000">
                                          <p:val>
                                            <p:strVal val="#ppt_x"/>
                                          </p:val>
                                        </p:tav>
                                      </p:tavLst>
                                    </p:anim>
                                    <p:anim calcmode="lin" valueType="num">
                                      <p:cBhvr additive="base">
                                        <p:cTn id="12" dur="500" fill="hold"/>
                                        <p:tgtEl>
                                          <p:spTgt spid="41"/>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250"/>
                                  </p:stCondLst>
                                  <p:childTnLst>
                                    <p:set>
                                      <p:cBhvr>
                                        <p:cTn id="14" dur="1" fill="hold">
                                          <p:stCondLst>
                                            <p:cond delay="0"/>
                                          </p:stCondLst>
                                        </p:cTn>
                                        <p:tgtEl>
                                          <p:spTgt spid="50"/>
                                        </p:tgtEl>
                                        <p:attrNameLst>
                                          <p:attrName>style.visibility</p:attrName>
                                        </p:attrNameLst>
                                      </p:cBhvr>
                                      <p:to>
                                        <p:strVal val="visible"/>
                                      </p:to>
                                    </p:set>
                                    <p:anim calcmode="lin" valueType="num">
                                      <p:cBhvr additive="base">
                                        <p:cTn id="15" dur="500" fill="hold"/>
                                        <p:tgtEl>
                                          <p:spTgt spid="50"/>
                                        </p:tgtEl>
                                        <p:attrNameLst>
                                          <p:attrName>ppt_x</p:attrName>
                                        </p:attrNameLst>
                                      </p:cBhvr>
                                      <p:tavLst>
                                        <p:tav tm="0">
                                          <p:val>
                                            <p:strVal val="1+#ppt_w/2"/>
                                          </p:val>
                                        </p:tav>
                                        <p:tav tm="100000">
                                          <p:val>
                                            <p:strVal val="#ppt_x"/>
                                          </p:val>
                                        </p:tav>
                                      </p:tavLst>
                                    </p:anim>
                                    <p:anim calcmode="lin" valueType="num">
                                      <p:cBhvr additive="base">
                                        <p:cTn id="16" dur="500" fill="hold"/>
                                        <p:tgtEl>
                                          <p:spTgt spid="50"/>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500" fill="hold"/>
                                        <p:tgtEl>
                                          <p:spTgt spid="51"/>
                                        </p:tgtEl>
                                        <p:attrNameLst>
                                          <p:attrName>ppt_x</p:attrName>
                                        </p:attrNameLst>
                                      </p:cBhvr>
                                      <p:tavLst>
                                        <p:tav tm="0">
                                          <p:val>
                                            <p:strVal val="1+#ppt_w/2"/>
                                          </p:val>
                                        </p:tav>
                                        <p:tav tm="100000">
                                          <p:val>
                                            <p:strVal val="#ppt_x"/>
                                          </p:val>
                                        </p:tav>
                                      </p:tavLst>
                                    </p:anim>
                                    <p:anim calcmode="lin" valueType="num">
                                      <p:cBhvr additive="base">
                                        <p:cTn id="20" dur="500" fill="hold"/>
                                        <p:tgtEl>
                                          <p:spTgt spid="51"/>
                                        </p:tgtEl>
                                        <p:attrNameLst>
                                          <p:attrName>ppt_y</p:attrName>
                                        </p:attrNameLst>
                                      </p:cBhvr>
                                      <p:tavLst>
                                        <p:tav tm="0">
                                          <p:val>
                                            <p:strVal val="#ppt_y"/>
                                          </p:val>
                                        </p:tav>
                                        <p:tav tm="100000">
                                          <p:val>
                                            <p:strVal val="#ppt_y"/>
                                          </p:val>
                                        </p:tav>
                                      </p:tavLst>
                                    </p:anim>
                                  </p:childTnLst>
                                </p:cTn>
                              </p:par>
                              <p:par>
                                <p:cTn id="21" presetID="53" presetClass="entr" presetSubtype="16" fill="hold" grpId="0" nodeType="withEffect">
                                  <p:stCondLst>
                                    <p:cond delay="250"/>
                                  </p:stCondLst>
                                  <p:childTnLst>
                                    <p:set>
                                      <p:cBhvr>
                                        <p:cTn id="22" dur="1" fill="hold">
                                          <p:stCondLst>
                                            <p:cond delay="0"/>
                                          </p:stCondLst>
                                        </p:cTn>
                                        <p:tgtEl>
                                          <p:spTgt spid="34"/>
                                        </p:tgtEl>
                                        <p:attrNameLst>
                                          <p:attrName>style.visibility</p:attrName>
                                        </p:attrNameLst>
                                      </p:cBhvr>
                                      <p:to>
                                        <p:strVal val="visible"/>
                                      </p:to>
                                    </p:set>
                                    <p:anim calcmode="lin" valueType="num">
                                      <p:cBhvr>
                                        <p:cTn id="23" dur="500" fill="hold"/>
                                        <p:tgtEl>
                                          <p:spTgt spid="34"/>
                                        </p:tgtEl>
                                        <p:attrNameLst>
                                          <p:attrName>ppt_w</p:attrName>
                                        </p:attrNameLst>
                                      </p:cBhvr>
                                      <p:tavLst>
                                        <p:tav tm="0">
                                          <p:val>
                                            <p:fltVal val="0"/>
                                          </p:val>
                                        </p:tav>
                                        <p:tav tm="100000">
                                          <p:val>
                                            <p:strVal val="#ppt_w"/>
                                          </p:val>
                                        </p:tav>
                                      </p:tavLst>
                                    </p:anim>
                                    <p:anim calcmode="lin" valueType="num">
                                      <p:cBhvr>
                                        <p:cTn id="24" dur="500" fill="hold"/>
                                        <p:tgtEl>
                                          <p:spTgt spid="34"/>
                                        </p:tgtEl>
                                        <p:attrNameLst>
                                          <p:attrName>ppt_h</p:attrName>
                                        </p:attrNameLst>
                                      </p:cBhvr>
                                      <p:tavLst>
                                        <p:tav tm="0">
                                          <p:val>
                                            <p:fltVal val="0"/>
                                          </p:val>
                                        </p:tav>
                                        <p:tav tm="100000">
                                          <p:val>
                                            <p:strVal val="#ppt_h"/>
                                          </p:val>
                                        </p:tav>
                                      </p:tavLst>
                                    </p:anim>
                                    <p:animEffect transition="in" filter="fade">
                                      <p:cBhvr>
                                        <p:cTn id="25" dur="500"/>
                                        <p:tgtEl>
                                          <p:spTgt spid="34"/>
                                        </p:tgtEl>
                                      </p:cBhvr>
                                    </p:animEffect>
                                  </p:childTnLst>
                                </p:cTn>
                              </p:par>
                              <p:par>
                                <p:cTn id="26" presetID="41" presetClass="entr" presetSubtype="0" fill="hold" grpId="0" nodeType="withEffect">
                                  <p:stCondLst>
                                    <p:cond delay="500"/>
                                  </p:stCondLst>
                                  <p:iterate type="lt">
                                    <p:tmPct val="10000"/>
                                  </p:iterate>
                                  <p:childTnLst>
                                    <p:set>
                                      <p:cBhvr>
                                        <p:cTn id="27" dur="1" fill="hold">
                                          <p:stCondLst>
                                            <p:cond delay="0"/>
                                          </p:stCondLst>
                                        </p:cTn>
                                        <p:tgtEl>
                                          <p:spTgt spid="35"/>
                                        </p:tgtEl>
                                        <p:attrNameLst>
                                          <p:attrName>style.visibility</p:attrName>
                                        </p:attrNameLst>
                                      </p:cBhvr>
                                      <p:to>
                                        <p:strVal val="visible"/>
                                      </p:to>
                                    </p:set>
                                    <p:anim calcmode="lin" valueType="num">
                                      <p:cBhvr>
                                        <p:cTn id="28" dur="750" fill="hold"/>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29" dur="750" fill="hold"/>
                                        <p:tgtEl>
                                          <p:spTgt spid="35"/>
                                        </p:tgtEl>
                                        <p:attrNameLst>
                                          <p:attrName>ppt_y</p:attrName>
                                        </p:attrNameLst>
                                      </p:cBhvr>
                                      <p:tavLst>
                                        <p:tav tm="0">
                                          <p:val>
                                            <p:strVal val="#ppt_y"/>
                                          </p:val>
                                        </p:tav>
                                        <p:tav tm="100000">
                                          <p:val>
                                            <p:strVal val="#ppt_y"/>
                                          </p:val>
                                        </p:tav>
                                      </p:tavLst>
                                    </p:anim>
                                    <p:anim calcmode="lin" valueType="num">
                                      <p:cBhvr>
                                        <p:cTn id="30" dur="750" fill="hold"/>
                                        <p:tgtEl>
                                          <p:spTgt spid="35"/>
                                        </p:tgtEl>
                                        <p:attrNameLst>
                                          <p:attrName>ppt_h</p:attrName>
                                        </p:attrNameLst>
                                      </p:cBhvr>
                                      <p:tavLst>
                                        <p:tav tm="0">
                                          <p:val>
                                            <p:strVal val="#ppt_h/10"/>
                                          </p:val>
                                        </p:tav>
                                        <p:tav tm="50000">
                                          <p:val>
                                            <p:strVal val="#ppt_h+.01"/>
                                          </p:val>
                                        </p:tav>
                                        <p:tav tm="100000">
                                          <p:val>
                                            <p:strVal val="#ppt_h"/>
                                          </p:val>
                                        </p:tav>
                                      </p:tavLst>
                                    </p:anim>
                                    <p:anim calcmode="lin" valueType="num">
                                      <p:cBhvr>
                                        <p:cTn id="31" dur="750" fill="hold"/>
                                        <p:tgtEl>
                                          <p:spTgt spid="35"/>
                                        </p:tgtEl>
                                        <p:attrNameLst>
                                          <p:attrName>ppt_w</p:attrName>
                                        </p:attrNameLst>
                                      </p:cBhvr>
                                      <p:tavLst>
                                        <p:tav tm="0">
                                          <p:val>
                                            <p:strVal val="#ppt_w/10"/>
                                          </p:val>
                                        </p:tav>
                                        <p:tav tm="50000">
                                          <p:val>
                                            <p:strVal val="#ppt_w+.01"/>
                                          </p:val>
                                        </p:tav>
                                        <p:tav tm="100000">
                                          <p:val>
                                            <p:strVal val="#ppt_w"/>
                                          </p:val>
                                        </p:tav>
                                      </p:tavLst>
                                    </p:anim>
                                    <p:animEffect transition="in" filter="fade">
                                      <p:cBhvr>
                                        <p:cTn id="32" dur="750" tmFilter="0,0; .5, 1; 1, 1"/>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1" grpId="0" animBg="1"/>
      <p:bldP spid="34" grpId="0"/>
      <p:bldP spid="35" grpId="0"/>
      <p:bldP spid="50" grpId="0" animBg="1"/>
      <p:bldP spid="5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853" y="1231900"/>
            <a:ext cx="5710677" cy="782638"/>
          </a:xfrm>
        </p:spPr>
        <p:txBody>
          <a:bodyPr>
            <a:normAutofit/>
          </a:bodyPr>
          <a:lstStyle/>
          <a:p>
            <a:r>
              <a:rPr lang="zh-CN" altLang="en-US" dirty="0">
                <a:latin typeface="+mj-ea"/>
                <a:sym typeface="+mn-ea"/>
              </a:rPr>
              <a:t>研究</a:t>
            </a:r>
            <a:r>
              <a:rPr dirty="0" err="1">
                <a:latin typeface="+mj-ea"/>
                <a:sym typeface="+mn-ea"/>
              </a:rPr>
              <a:t>的过程</a:t>
            </a:r>
            <a:endParaRPr lang="en-US" altLang="zh-CN" dirty="0"/>
          </a:p>
        </p:txBody>
      </p:sp>
      <p:pic>
        <p:nvPicPr>
          <p:cNvPr id="14" name="Picture Placeholder 13" descr="Boat on sunset sea"/>
          <p:cNvPicPr>
            <a:picLocks noGrp="1" noChangeAspect="1"/>
          </p:cNvPicPr>
          <p:nvPr>
            <p:ph type="pic" sz="quarter" idx="18"/>
          </p:nvPr>
        </p:nvPicPr>
        <p:blipFill rotWithShape="1">
          <a:blip r:embed="rId2"/>
          <a:srcRect l="18" t="19053" r="-18" b="-174"/>
          <a:stretch>
            <a:fillRect/>
          </a:stretch>
        </p:blipFill>
        <p:spPr>
          <a:xfrm>
            <a:off x="8081010" y="1483360"/>
            <a:ext cx="4111625" cy="3438525"/>
          </a:xfrm>
        </p:spPr>
      </p:pic>
      <p:sp>
        <p:nvSpPr>
          <p:cNvPr id="10" name="文本框 9"/>
          <p:cNvSpPr txBox="1"/>
          <p:nvPr/>
        </p:nvSpPr>
        <p:spPr>
          <a:xfrm>
            <a:off x="815853" y="2376488"/>
            <a:ext cx="6593205" cy="3412729"/>
          </a:xfrm>
          <a:prstGeom prst="rect">
            <a:avLst/>
          </a:prstGeom>
          <a:noFill/>
        </p:spPr>
        <p:txBody>
          <a:bodyPr wrap="square">
            <a:spAutoFit/>
          </a:bodyPr>
          <a:lstStyle/>
          <a:p>
            <a:pPr indent="0" algn="just">
              <a:lnSpc>
                <a:spcPct val="130000"/>
              </a:lnSpc>
              <a:buFont typeface="Arial" panose="020B0604020202020204" pitchFamily="34" charset="0"/>
              <a:buNone/>
            </a:pPr>
            <a:r>
              <a:rPr lang="zh-CN" altLang="en-US" sz="2400" b="1" dirty="0">
                <a:latin typeface="+mn-ea"/>
                <a:sym typeface="Arial" panose="020B0604020202020204" pitchFamily="34" charset="0"/>
              </a:rPr>
              <a:t>1</a:t>
            </a:r>
            <a:r>
              <a:rPr lang="en-US" altLang="zh-CN" sz="2400" b="1" dirty="0">
                <a:latin typeface="+mn-ea"/>
                <a:sym typeface="Arial" panose="020B0604020202020204" pitchFamily="34" charset="0"/>
              </a:rPr>
              <a:t>.</a:t>
            </a:r>
            <a:r>
              <a:rPr lang="zh-CN" altLang="en-US" sz="2400" b="1" dirty="0">
                <a:latin typeface="+mn-ea"/>
                <a:sym typeface="Arial" panose="020B0604020202020204" pitchFamily="34" charset="0"/>
              </a:rPr>
              <a:t>第一阶段：课题筹备阶段（2021年8月至2022年</a:t>
            </a:r>
            <a:r>
              <a:rPr lang="en-US" altLang="zh-CN" sz="2400" b="1" dirty="0">
                <a:latin typeface="+mn-ea"/>
                <a:sym typeface="Arial" panose="020B0604020202020204" pitchFamily="34" charset="0"/>
              </a:rPr>
              <a:t>4</a:t>
            </a:r>
            <a:r>
              <a:rPr lang="zh-CN" altLang="en-US" sz="2400" b="1" dirty="0">
                <a:latin typeface="+mn-ea"/>
                <a:sym typeface="Arial" panose="020B0604020202020204" pitchFamily="34" charset="0"/>
              </a:rPr>
              <a:t>月）</a:t>
            </a:r>
          </a:p>
          <a:p>
            <a:pPr indent="0" algn="just">
              <a:lnSpc>
                <a:spcPct val="130000"/>
              </a:lnSpc>
              <a:buFont typeface="Arial" panose="020B0604020202020204" pitchFamily="34" charset="0"/>
              <a:buNone/>
            </a:pPr>
            <a:r>
              <a:rPr lang="zh-CN" altLang="en-US" sz="2400" b="1" dirty="0">
                <a:latin typeface="+mn-ea"/>
                <a:sym typeface="Arial" panose="020B0604020202020204" pitchFamily="34" charset="0"/>
              </a:rPr>
              <a:t>  （1）资料考证，结合现实需要，成立研究团队，规划研究方向，确立课题名称。</a:t>
            </a:r>
          </a:p>
          <a:p>
            <a:pPr indent="0" algn="just">
              <a:lnSpc>
                <a:spcPct val="130000"/>
              </a:lnSpc>
              <a:buFont typeface="Arial" panose="020B0604020202020204" pitchFamily="34" charset="0"/>
              <a:buNone/>
            </a:pPr>
            <a:r>
              <a:rPr lang="zh-CN" altLang="en-US" sz="2400" b="1" dirty="0">
                <a:latin typeface="+mn-ea"/>
                <a:sym typeface="Arial" panose="020B0604020202020204" pitchFamily="34" charset="0"/>
              </a:rPr>
              <a:t>  （</a:t>
            </a:r>
            <a:r>
              <a:rPr lang="en-US" altLang="zh-CN" sz="2400" b="1" dirty="0">
                <a:latin typeface="+mn-ea"/>
                <a:sym typeface="Arial" panose="020B0604020202020204" pitchFamily="34" charset="0"/>
              </a:rPr>
              <a:t>2</a:t>
            </a:r>
            <a:r>
              <a:rPr lang="zh-CN" altLang="en-US" sz="2400" b="1" dirty="0">
                <a:latin typeface="+mn-ea"/>
                <a:sym typeface="Arial" panose="020B0604020202020204" pitchFamily="34" charset="0"/>
              </a:rPr>
              <a:t>）方案的论证与研讨。</a:t>
            </a:r>
          </a:p>
          <a:p>
            <a:pPr indent="0" algn="just">
              <a:lnSpc>
                <a:spcPct val="130000"/>
              </a:lnSpc>
              <a:buFont typeface="Arial" panose="020B0604020202020204" pitchFamily="34" charset="0"/>
              <a:buNone/>
            </a:pPr>
            <a:r>
              <a:rPr lang="zh-CN" altLang="en-US" sz="2400" b="1" dirty="0">
                <a:latin typeface="+mn-ea"/>
                <a:sym typeface="Arial" panose="020B0604020202020204" pitchFamily="34" charset="0"/>
              </a:rPr>
              <a:t>  （</a:t>
            </a:r>
            <a:r>
              <a:rPr lang="en-US" altLang="zh-CN" sz="2400" b="1" dirty="0">
                <a:latin typeface="+mn-ea"/>
                <a:sym typeface="Arial" panose="020B0604020202020204" pitchFamily="34" charset="0"/>
              </a:rPr>
              <a:t>3</a:t>
            </a:r>
            <a:r>
              <a:rPr lang="zh-CN" altLang="en-US" sz="2400" b="1" dirty="0">
                <a:latin typeface="+mn-ea"/>
                <a:sym typeface="Arial" panose="020B0604020202020204" pitchFamily="34" charset="0"/>
              </a:rPr>
              <a:t>）撰写开题报告，组织召开开题会，宣传动员会，启动研究。</a:t>
            </a:r>
          </a:p>
        </p:txBody>
      </p:sp>
      <p:pic>
        <p:nvPicPr>
          <p:cNvPr id="3" name="图片 2" descr="视动课堂工作室"/>
          <p:cNvPicPr>
            <a:picLocks noChangeAspect="1"/>
          </p:cNvPicPr>
          <p:nvPr/>
        </p:nvPicPr>
        <p:blipFill>
          <a:blip r:embed="rId3"/>
          <a:stretch>
            <a:fillRect/>
          </a:stretch>
        </p:blipFill>
        <p:spPr>
          <a:xfrm>
            <a:off x="130175" y="120650"/>
            <a:ext cx="3837305" cy="749300"/>
          </a:xfrm>
          <a:prstGeom prst="rect">
            <a:avLst/>
          </a:prstGeom>
        </p:spPr>
      </p:pic>
      <p:pic>
        <p:nvPicPr>
          <p:cNvPr id="6" name="图片 5"/>
          <p:cNvPicPr>
            <a:picLocks noChangeAspect="1"/>
          </p:cNvPicPr>
          <p:nvPr/>
        </p:nvPicPr>
        <p:blipFill>
          <a:blip r:embed="rId4"/>
          <a:srcRect l="3316" t="24343" r="4964" b="11196"/>
          <a:stretch>
            <a:fillRect/>
          </a:stretch>
        </p:blipFill>
        <p:spPr>
          <a:xfrm>
            <a:off x="8020050" y="6211570"/>
            <a:ext cx="3108960" cy="4826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4" name="文本框 1" descr="#clear#"/>
          <p:cNvSpPr txBox="1"/>
          <p:nvPr/>
        </p:nvSpPr>
        <p:spPr>
          <a:xfrm>
            <a:off x="3068389" y="1349975"/>
            <a:ext cx="2725582" cy="523220"/>
          </a:xfrm>
          <a:prstGeom prst="rect">
            <a:avLst/>
          </a:prstGeom>
          <a:noFill/>
        </p:spPr>
        <p:txBody>
          <a:bodyPr wrap="square" rtlCol="0">
            <a:spAutoFit/>
          </a:bodyPr>
          <a:lstStyle/>
          <a:p>
            <a:r>
              <a:rPr lang="zh-CN" altLang="en-US" sz="2800" dirty="0">
                <a:solidFill>
                  <a:prstClr val="black">
                    <a:lumMod val="85000"/>
                    <a:lumOff val="15000"/>
                  </a:prstClr>
                </a:solidFill>
                <a:latin typeface="微软雅黑" panose="020B0503020204020204" pitchFamily="34" charset="-122"/>
                <a:ea typeface="微软雅黑" panose="020B0503020204020204" pitchFamily="34" charset="-122"/>
              </a:rPr>
              <a:t>课题申报阶段</a:t>
            </a:r>
          </a:p>
        </p:txBody>
      </p:sp>
      <p:cxnSp>
        <p:nvCxnSpPr>
          <p:cNvPr id="3145740" name="直接连接符 2"/>
          <p:cNvCxnSpPr/>
          <p:nvPr/>
        </p:nvCxnSpPr>
        <p:spPr>
          <a:xfrm>
            <a:off x="3068389" y="1863654"/>
            <a:ext cx="2276695" cy="9541"/>
          </a:xfrm>
          <a:prstGeom prst="line">
            <a:avLst/>
          </a:prstGeom>
          <a:ln w="3175">
            <a:solidFill>
              <a:srgbClr val="826247"/>
            </a:solidFill>
          </a:ln>
        </p:spPr>
        <p:style>
          <a:lnRef idx="1">
            <a:schemeClr val="accent1"/>
          </a:lnRef>
          <a:fillRef idx="0">
            <a:schemeClr val="accent1"/>
          </a:fillRef>
          <a:effectRef idx="0">
            <a:schemeClr val="accent1"/>
          </a:effectRef>
          <a:fontRef idx="minor">
            <a:schemeClr val="tx1"/>
          </a:fontRef>
        </p:style>
      </p:cxnSp>
      <p:sp>
        <p:nvSpPr>
          <p:cNvPr id="1048657" name="矩形 7"/>
          <p:cNvSpPr/>
          <p:nvPr/>
        </p:nvSpPr>
        <p:spPr>
          <a:xfrm>
            <a:off x="1023616" y="2429575"/>
            <a:ext cx="5500862" cy="3289657"/>
          </a:xfrm>
          <a:prstGeom prst="rect">
            <a:avLst/>
          </a:prstGeom>
          <a:solidFill>
            <a:srgbClr val="1C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25">
              <a:solidFill>
                <a:prstClr val="white"/>
              </a:solidFill>
            </a:endParaRPr>
          </a:p>
        </p:txBody>
      </p:sp>
      <p:sp>
        <p:nvSpPr>
          <p:cNvPr id="1048658" name="矩形 8" descr="#clear#"/>
          <p:cNvSpPr/>
          <p:nvPr/>
        </p:nvSpPr>
        <p:spPr>
          <a:xfrm>
            <a:off x="1081304" y="2617939"/>
            <a:ext cx="5409422" cy="3102388"/>
          </a:xfrm>
          <a:prstGeom prst="rect">
            <a:avLst/>
          </a:prstGeom>
          <a:noFill/>
        </p:spPr>
        <p:txBody>
          <a:bodyPr wrap="square" lIns="0" tIns="0" rIns="0" bIns="0" rtlCol="0" anchor="t" anchorCtr="0">
            <a:spAutoFit/>
          </a:bodyPr>
          <a:lstStyle/>
          <a:p>
            <a:pPr defTabSz="1216660">
              <a:lnSpc>
                <a:spcPct val="120000"/>
              </a:lnSpc>
              <a:spcBef>
                <a:spcPct val="20000"/>
              </a:spcBef>
            </a:pPr>
            <a:r>
              <a:rPr lang="en-US" altLang="zh-CN" sz="2400" dirty="0">
                <a:solidFill>
                  <a:prstClr val="white"/>
                </a:solidFill>
                <a:latin typeface="微软雅黑" panose="020B0503020204020204" pitchFamily="34" charset="-122"/>
                <a:ea typeface="微软雅黑" panose="020B0503020204020204" pitchFamily="34" charset="-122"/>
                <a:sym typeface="Arial" panose="020B0604020202020204" pitchFamily="34" charset="0"/>
              </a:rPr>
              <a:t>2021</a:t>
            </a:r>
            <a:r>
              <a:rPr lang="zh-CN" altLang="en-US" sz="2400" dirty="0">
                <a:solidFill>
                  <a:prstClr val="white"/>
                </a:solidFill>
                <a:latin typeface="微软雅黑" panose="020B0503020204020204" pitchFamily="34" charset="-122"/>
                <a:ea typeface="微软雅黑" panose="020B0503020204020204" pitchFamily="34" charset="-122"/>
                <a:sym typeface="Arial" panose="020B0604020202020204" pitchFamily="34" charset="0"/>
              </a:rPr>
              <a:t>年</a:t>
            </a:r>
            <a:r>
              <a:rPr lang="en-US" altLang="zh-CN" sz="2400" dirty="0">
                <a:solidFill>
                  <a:prstClr val="white"/>
                </a:solidFill>
                <a:latin typeface="微软雅黑" panose="020B0503020204020204" pitchFamily="34" charset="-122"/>
                <a:ea typeface="微软雅黑" panose="020B0503020204020204" pitchFamily="34" charset="-122"/>
                <a:sym typeface="Arial" panose="020B0604020202020204" pitchFamily="34" charset="0"/>
              </a:rPr>
              <a:t>10</a:t>
            </a:r>
            <a:r>
              <a:rPr lang="zh-CN" altLang="en-US" sz="2400" dirty="0">
                <a:solidFill>
                  <a:prstClr val="white"/>
                </a:solidFill>
                <a:latin typeface="微软雅黑" panose="020B0503020204020204" pitchFamily="34" charset="-122"/>
                <a:ea typeface="微软雅黑" panose="020B0503020204020204" pitchFamily="34" charset="-122"/>
                <a:sym typeface="Arial" panose="020B0604020202020204" pitchFamily="34" charset="0"/>
              </a:rPr>
              <a:t>月，课题</a:t>
            </a:r>
            <a:r>
              <a:rPr lang="en-US" altLang="zh-CN" sz="2400" dirty="0">
                <a:solidFill>
                  <a:prstClr val="white"/>
                </a:solidFill>
                <a:latin typeface="微软雅黑" panose="020B0503020204020204" pitchFamily="34" charset="-122"/>
                <a:ea typeface="微软雅黑" panose="020B0503020204020204" pitchFamily="34" charset="-122"/>
                <a:sym typeface="Arial" panose="020B0604020202020204" pitchFamily="34" charset="0"/>
              </a:rPr>
              <a:t>——</a:t>
            </a:r>
            <a:r>
              <a:rPr lang="en-US" altLang="zh-CN" sz="2400" dirty="0" err="1">
                <a:solidFill>
                  <a:prstClr val="white"/>
                </a:solidFill>
                <a:latin typeface="微软雅黑" panose="020B0503020204020204" pitchFamily="34" charset="-122"/>
                <a:ea typeface="微软雅黑" panose="020B0503020204020204" pitchFamily="34" charset="-122"/>
                <a:sym typeface="Arial" panose="020B0604020202020204" pitchFamily="34" charset="0"/>
              </a:rPr>
              <a:t>思维导图在小学数学单元教学中的实践研究</a:t>
            </a:r>
            <a:r>
              <a:rPr lang="zh-CN" altLang="en-US" sz="2400" dirty="0">
                <a:solidFill>
                  <a:prstClr val="white"/>
                </a:solidFill>
                <a:latin typeface="微软雅黑" panose="020B0503020204020204" pitchFamily="34" charset="-122"/>
                <a:ea typeface="微软雅黑" panose="020B0503020204020204" pitchFamily="34" charset="-122"/>
                <a:sym typeface="Arial" panose="020B0604020202020204" pitchFamily="34" charset="0"/>
              </a:rPr>
              <a:t>，在经过查阅相关资料和内容，</a:t>
            </a:r>
            <a:r>
              <a:rPr lang="en-US" altLang="zh-CN" sz="2400" dirty="0">
                <a:solidFill>
                  <a:prstClr val="white"/>
                </a:solidFill>
                <a:latin typeface="微软雅黑" panose="020B0503020204020204" pitchFamily="34" charset="-122"/>
                <a:ea typeface="微软雅黑" panose="020B0503020204020204" pitchFamily="34" charset="-122"/>
                <a:sym typeface="Arial" panose="020B0604020202020204" pitchFamily="34" charset="0"/>
              </a:rPr>
              <a:t>2022</a:t>
            </a:r>
            <a:r>
              <a:rPr lang="zh-CN" altLang="en-US" sz="2400" dirty="0">
                <a:solidFill>
                  <a:prstClr val="white"/>
                </a:solidFill>
                <a:latin typeface="微软雅黑" panose="020B0503020204020204" pitchFamily="34" charset="-122"/>
                <a:ea typeface="微软雅黑" panose="020B0503020204020204" pitchFamily="34" charset="-122"/>
                <a:sym typeface="Arial" panose="020B0604020202020204" pitchFamily="34" charset="0"/>
              </a:rPr>
              <a:t>年</a:t>
            </a:r>
            <a:r>
              <a:rPr lang="en-US" altLang="zh-CN" sz="2400" dirty="0">
                <a:solidFill>
                  <a:prstClr val="white"/>
                </a:solidFill>
                <a:latin typeface="微软雅黑" panose="020B0503020204020204" pitchFamily="34" charset="-122"/>
                <a:ea typeface="微软雅黑" panose="020B0503020204020204" pitchFamily="34" charset="-122"/>
                <a:sym typeface="Arial" panose="020B0604020202020204" pitchFamily="34" charset="0"/>
              </a:rPr>
              <a:t>3</a:t>
            </a:r>
            <a:r>
              <a:rPr lang="zh-CN" altLang="en-US" sz="2400" dirty="0">
                <a:solidFill>
                  <a:prstClr val="white"/>
                </a:solidFill>
                <a:latin typeface="微软雅黑" panose="020B0503020204020204" pitchFamily="34" charset="-122"/>
                <a:ea typeface="微软雅黑" panose="020B0503020204020204" pitchFamily="34" charset="-122"/>
                <a:sym typeface="Arial" panose="020B0604020202020204" pitchFamily="34" charset="0"/>
              </a:rPr>
              <a:t>月，泸县教研〔2022〕10号文件，泸县教育和体育局教研室发布了关于开展县级“三名”工作室专项课题开题论证暨集中培训活动的通知</a:t>
            </a:r>
          </a:p>
        </p:txBody>
      </p:sp>
      <p:cxnSp>
        <p:nvCxnSpPr>
          <p:cNvPr id="3145741" name="直接连接符 15"/>
          <p:cNvCxnSpPr/>
          <p:nvPr/>
        </p:nvCxnSpPr>
        <p:spPr>
          <a:xfrm flipH="1">
            <a:off x="1023616" y="2429576"/>
            <a:ext cx="538" cy="3289657"/>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图片 1">
            <a:hlinkClick r:id="rId2" action="ppaction://hlinkfile"/>
          </p:cNvPr>
          <p:cNvPicPr>
            <a:picLocks noChangeAspect="1"/>
          </p:cNvPicPr>
          <p:nvPr/>
        </p:nvPicPr>
        <p:blipFill>
          <a:blip r:embed="rId3"/>
          <a:stretch>
            <a:fillRect/>
          </a:stretch>
        </p:blipFill>
        <p:spPr>
          <a:xfrm>
            <a:off x="7012305" y="1485900"/>
            <a:ext cx="3553460" cy="3886835"/>
          </a:xfrm>
          <a:prstGeom prst="rect">
            <a:avLst/>
          </a:prstGeom>
        </p:spPr>
      </p:pic>
      <p:pic>
        <p:nvPicPr>
          <p:cNvPr id="3" name="图片 2"/>
          <p:cNvPicPr>
            <a:picLocks noChangeAspect="1"/>
          </p:cNvPicPr>
          <p:nvPr/>
        </p:nvPicPr>
        <p:blipFill>
          <a:blip r:embed="rId4"/>
          <a:stretch>
            <a:fillRect/>
          </a:stretch>
        </p:blipFill>
        <p:spPr>
          <a:xfrm>
            <a:off x="6955155" y="5372735"/>
            <a:ext cx="3632200" cy="381635"/>
          </a:xfrm>
          <a:prstGeom prst="rect">
            <a:avLst/>
          </a:prstGeom>
        </p:spPr>
      </p:pic>
      <p:pic>
        <p:nvPicPr>
          <p:cNvPr id="7" name="图片 6" descr="视动课堂工作室"/>
          <p:cNvPicPr>
            <a:picLocks noChangeAspect="1"/>
          </p:cNvPicPr>
          <p:nvPr/>
        </p:nvPicPr>
        <p:blipFill>
          <a:blip r:embed="rId5"/>
          <a:stretch>
            <a:fillRect/>
          </a:stretch>
        </p:blipFill>
        <p:spPr>
          <a:xfrm>
            <a:off x="227330" y="224790"/>
            <a:ext cx="3042920" cy="59436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398646" y="315227"/>
            <a:ext cx="11394708" cy="6227546"/>
            <a:chOff x="474846" y="456398"/>
            <a:chExt cx="11394708" cy="6097605"/>
          </a:xfrm>
        </p:grpSpPr>
        <p:sp>
          <p:nvSpPr>
            <p:cNvPr id="7" name="矩形 6"/>
            <p:cNvSpPr/>
            <p:nvPr/>
          </p:nvSpPr>
          <p:spPr>
            <a:xfrm>
              <a:off x="474846" y="456398"/>
              <a:ext cx="11394708" cy="6097605"/>
            </a:xfrm>
            <a:prstGeom prst="rect">
              <a:avLst/>
            </a:prstGeom>
            <a:solidFill>
              <a:schemeClr val="bg1"/>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474846" y="456398"/>
              <a:ext cx="11394708" cy="609760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2" name="组合 21"/>
          <p:cNvGrpSpPr/>
          <p:nvPr/>
        </p:nvGrpSpPr>
        <p:grpSpPr>
          <a:xfrm>
            <a:off x="280052" y="2503060"/>
            <a:ext cx="659096" cy="1851880"/>
            <a:chOff x="210818" y="915267"/>
            <a:chExt cx="1280162" cy="3596905"/>
          </a:xfrm>
        </p:grpSpPr>
        <p:sp>
          <p:nvSpPr>
            <p:cNvPr id="23" name="矩形 22"/>
            <p:cNvSpPr/>
            <p:nvPr/>
          </p:nvSpPr>
          <p:spPr>
            <a:xfrm rot="16200000">
              <a:off x="-729042" y="2069258"/>
              <a:ext cx="3159884" cy="128016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4" name="直角三角形 23"/>
            <p:cNvSpPr/>
            <p:nvPr/>
          </p:nvSpPr>
          <p:spPr>
            <a:xfrm rot="16200000">
              <a:off x="208229" y="917856"/>
              <a:ext cx="222892" cy="217713"/>
            </a:xfrm>
            <a:prstGeom prst="rtTriangle">
              <a:avLst/>
            </a:prstGeom>
            <a:gradFill>
              <a:gsLst>
                <a:gs pos="100000">
                  <a:schemeClr val="tx1">
                    <a:lumMod val="95000"/>
                    <a:lumOff val="5000"/>
                  </a:schemeClr>
                </a:gs>
                <a:gs pos="0">
                  <a:schemeClr val="tx1">
                    <a:lumMod val="50000"/>
                    <a:lumOff val="5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25" name="直角三角形 24"/>
            <p:cNvSpPr/>
            <p:nvPr/>
          </p:nvSpPr>
          <p:spPr>
            <a:xfrm rot="16200000" flipH="1">
              <a:off x="208230" y="4291869"/>
              <a:ext cx="222892" cy="217713"/>
            </a:xfrm>
            <a:prstGeom prst="rtTriangle">
              <a:avLst/>
            </a:prstGeom>
            <a:gradFill>
              <a:gsLst>
                <a:gs pos="100000">
                  <a:schemeClr val="tx1">
                    <a:lumMod val="95000"/>
                    <a:lumOff val="5000"/>
                  </a:schemeClr>
                </a:gs>
                <a:gs pos="0">
                  <a:schemeClr val="tx1">
                    <a:lumMod val="50000"/>
                    <a:lumOff val="5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27" name="组合 26"/>
          <p:cNvGrpSpPr/>
          <p:nvPr/>
        </p:nvGrpSpPr>
        <p:grpSpPr>
          <a:xfrm flipH="1">
            <a:off x="11252852" y="2503060"/>
            <a:ext cx="659096" cy="1851880"/>
            <a:chOff x="210818" y="915267"/>
            <a:chExt cx="1280162" cy="3596905"/>
          </a:xfrm>
        </p:grpSpPr>
        <p:sp>
          <p:nvSpPr>
            <p:cNvPr id="29" name="矩形 28"/>
            <p:cNvSpPr/>
            <p:nvPr/>
          </p:nvSpPr>
          <p:spPr>
            <a:xfrm rot="16200000">
              <a:off x="-729042" y="2069258"/>
              <a:ext cx="3159884" cy="128016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1" name="直角三角形 30"/>
            <p:cNvSpPr/>
            <p:nvPr/>
          </p:nvSpPr>
          <p:spPr>
            <a:xfrm rot="16200000">
              <a:off x="208229" y="917856"/>
              <a:ext cx="222892" cy="217713"/>
            </a:xfrm>
            <a:prstGeom prst="rtTriangle">
              <a:avLst/>
            </a:prstGeom>
            <a:gradFill>
              <a:gsLst>
                <a:gs pos="100000">
                  <a:schemeClr val="tx1">
                    <a:lumMod val="95000"/>
                    <a:lumOff val="5000"/>
                  </a:schemeClr>
                </a:gs>
                <a:gs pos="0">
                  <a:schemeClr val="tx1">
                    <a:lumMod val="50000"/>
                    <a:lumOff val="5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33" name="直角三角形 32"/>
            <p:cNvSpPr/>
            <p:nvPr/>
          </p:nvSpPr>
          <p:spPr>
            <a:xfrm rot="16200000" flipH="1">
              <a:off x="208230" y="4291869"/>
              <a:ext cx="222892" cy="217713"/>
            </a:xfrm>
            <a:prstGeom prst="rtTriangle">
              <a:avLst/>
            </a:prstGeom>
            <a:gradFill>
              <a:gsLst>
                <a:gs pos="100000">
                  <a:schemeClr val="tx1">
                    <a:lumMod val="95000"/>
                    <a:lumOff val="5000"/>
                  </a:schemeClr>
                </a:gs>
                <a:gs pos="0">
                  <a:schemeClr val="tx1">
                    <a:lumMod val="50000"/>
                    <a:lumOff val="5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pic>
        <p:nvPicPr>
          <p:cNvPr id="17" name="图片 16" descr="视动课堂工作室"/>
          <p:cNvPicPr>
            <a:picLocks noChangeAspect="1"/>
          </p:cNvPicPr>
          <p:nvPr/>
        </p:nvPicPr>
        <p:blipFill>
          <a:blip r:embed="rId3"/>
          <a:stretch>
            <a:fillRect/>
          </a:stretch>
        </p:blipFill>
        <p:spPr>
          <a:xfrm>
            <a:off x="630555" y="512445"/>
            <a:ext cx="3042920" cy="594360"/>
          </a:xfrm>
          <a:prstGeom prst="rect">
            <a:avLst/>
          </a:prstGeom>
        </p:spPr>
      </p:pic>
      <p:pic>
        <p:nvPicPr>
          <p:cNvPr id="14" name="图片 13"/>
          <p:cNvPicPr>
            <a:picLocks noChangeAspect="1"/>
          </p:cNvPicPr>
          <p:nvPr/>
        </p:nvPicPr>
        <p:blipFill>
          <a:blip r:embed="rId4"/>
          <a:srcRect l="3316" t="24343" r="4964" b="11196"/>
          <a:stretch>
            <a:fillRect/>
          </a:stretch>
        </p:blipFill>
        <p:spPr>
          <a:xfrm>
            <a:off x="8718550" y="5901055"/>
            <a:ext cx="2828925" cy="439420"/>
          </a:xfrm>
          <a:prstGeom prst="rect">
            <a:avLst/>
          </a:prstGeom>
        </p:spPr>
      </p:pic>
      <p:cxnSp>
        <p:nvCxnSpPr>
          <p:cNvPr id="8" name="直接连接符 7"/>
          <p:cNvCxnSpPr/>
          <p:nvPr/>
        </p:nvCxnSpPr>
        <p:spPr>
          <a:xfrm>
            <a:off x="4441491" y="954138"/>
            <a:ext cx="4468528" cy="0"/>
          </a:xfrm>
          <a:prstGeom prst="line">
            <a:avLst/>
          </a:prstGeom>
          <a:ln w="190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5873115" y="693426"/>
            <a:ext cx="1605280" cy="521970"/>
          </a:xfrm>
          <a:prstGeom prst="rect">
            <a:avLst/>
          </a:prstGeom>
          <a:solidFill>
            <a:schemeClr val="bg1"/>
          </a:solidFill>
        </p:spPr>
        <p:txBody>
          <a:bodyPr wrap="none" rtlCol="0">
            <a:spAutoFit/>
          </a:bodyPr>
          <a:lstStyle/>
          <a:p>
            <a:pPr algn="ctr"/>
            <a:r>
              <a:rPr lang="zh-CN" altLang="en-US" sz="2800" dirty="0">
                <a:solidFill>
                  <a:schemeClr val="bg2">
                    <a:lumMod val="2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开题准备</a:t>
            </a:r>
          </a:p>
        </p:txBody>
      </p:sp>
      <p:pic>
        <p:nvPicPr>
          <p:cNvPr id="2" name="图片 1"/>
          <p:cNvPicPr>
            <a:picLocks noChangeAspect="1"/>
          </p:cNvPicPr>
          <p:nvPr/>
        </p:nvPicPr>
        <p:blipFill>
          <a:blip r:embed="rId5"/>
          <a:stretch>
            <a:fillRect/>
          </a:stretch>
        </p:blipFill>
        <p:spPr>
          <a:xfrm>
            <a:off x="2733040" y="1177290"/>
            <a:ext cx="7127240" cy="4723765"/>
          </a:xfrm>
          <a:prstGeom prst="rect">
            <a:avLst/>
          </a:prstGeom>
          <a:ln w="57150">
            <a:solidFill>
              <a:srgbClr val="7030A0"/>
            </a:solidFill>
            <a:prstDash val="lgDashDot"/>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9" name="矩形 10"/>
          <p:cNvSpPr/>
          <p:nvPr/>
        </p:nvSpPr>
        <p:spPr>
          <a:xfrm>
            <a:off x="379390" y="1425704"/>
            <a:ext cx="5415919" cy="4381140"/>
          </a:xfrm>
          <a:prstGeom prst="rect">
            <a:avLst/>
          </a:prstGeom>
          <a:solidFill>
            <a:srgbClr val="41A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25">
              <a:solidFill>
                <a:prstClr val="white"/>
              </a:solidFill>
            </a:endParaRPr>
          </a:p>
        </p:txBody>
      </p:sp>
      <p:sp>
        <p:nvSpPr>
          <p:cNvPr id="1048660" name="矩形 11" descr="#clear#"/>
          <p:cNvSpPr/>
          <p:nvPr/>
        </p:nvSpPr>
        <p:spPr>
          <a:xfrm>
            <a:off x="560683" y="1586848"/>
            <a:ext cx="5173619" cy="3951210"/>
          </a:xfrm>
          <a:prstGeom prst="rect">
            <a:avLst/>
          </a:prstGeom>
          <a:noFill/>
        </p:spPr>
        <p:txBody>
          <a:bodyPr wrap="square" lIns="0" tIns="0" rIns="0" bIns="0" rtlCol="0" anchor="t" anchorCtr="0">
            <a:spAutoFit/>
          </a:bodyPr>
          <a:lstStyle/>
          <a:p>
            <a:pPr defTabSz="1216660">
              <a:lnSpc>
                <a:spcPct val="120000"/>
              </a:lnSpc>
              <a:spcBef>
                <a:spcPct val="20000"/>
              </a:spcBef>
            </a:pPr>
            <a:r>
              <a:rPr lang="en-US" altLang="zh-CN" sz="2400" dirty="0">
                <a:solidFill>
                  <a:prstClr val="white"/>
                </a:solidFill>
                <a:latin typeface="微软雅黑" panose="020B0503020204020204" pitchFamily="34" charset="-122"/>
                <a:ea typeface="微软雅黑" panose="020B0503020204020204" pitchFamily="34" charset="-122"/>
                <a:sym typeface="Arial" panose="020B0604020202020204" pitchFamily="34" charset="0"/>
              </a:rPr>
              <a:t>2022</a:t>
            </a:r>
            <a:r>
              <a:rPr lang="zh-CN" altLang="en-US" sz="2400" dirty="0">
                <a:solidFill>
                  <a:prstClr val="white"/>
                </a:solidFill>
                <a:latin typeface="微软雅黑" panose="020B0503020204020204" pitchFamily="34" charset="-122"/>
                <a:ea typeface="微软雅黑" panose="020B0503020204020204" pitchFamily="34" charset="-122"/>
                <a:sym typeface="Arial" panose="020B0604020202020204" pitchFamily="34" charset="0"/>
              </a:rPr>
              <a:t>年</a:t>
            </a:r>
            <a:r>
              <a:rPr lang="en-US" altLang="zh-CN" sz="2400" dirty="0">
                <a:solidFill>
                  <a:prstClr val="white"/>
                </a:solidFill>
                <a:latin typeface="微软雅黑" panose="020B0503020204020204" pitchFamily="34" charset="-122"/>
                <a:ea typeface="微软雅黑" panose="020B0503020204020204" pitchFamily="34" charset="-122"/>
                <a:sym typeface="Arial" panose="020B0604020202020204" pitchFamily="34" charset="0"/>
              </a:rPr>
              <a:t>4</a:t>
            </a:r>
            <a:r>
              <a:rPr lang="zh-CN" altLang="en-US" sz="2400" dirty="0">
                <a:solidFill>
                  <a:prstClr val="white"/>
                </a:solidFill>
                <a:latin typeface="微软雅黑" panose="020B0503020204020204" pitchFamily="34" charset="-122"/>
                <a:ea typeface="微软雅黑" panose="020B0503020204020204" pitchFamily="34" charset="-122"/>
                <a:sym typeface="Arial" panose="020B0604020202020204" pitchFamily="34" charset="0"/>
              </a:rPr>
              <a:t>月</a:t>
            </a:r>
            <a:r>
              <a:rPr lang="en-US" altLang="zh-CN" sz="2400" dirty="0">
                <a:solidFill>
                  <a:prstClr val="white"/>
                </a:solidFill>
                <a:latin typeface="微软雅黑" panose="020B0503020204020204" pitchFamily="34" charset="-122"/>
                <a:ea typeface="微软雅黑" panose="020B0503020204020204" pitchFamily="34" charset="-122"/>
                <a:sym typeface="Arial" panose="020B0604020202020204" pitchFamily="34" charset="0"/>
              </a:rPr>
              <a:t>12</a:t>
            </a:r>
            <a:r>
              <a:rPr lang="zh-CN" altLang="en-US" sz="2400" dirty="0">
                <a:solidFill>
                  <a:prstClr val="white"/>
                </a:solidFill>
                <a:latin typeface="微软雅黑" panose="020B0503020204020204" pitchFamily="34" charset="-122"/>
                <a:ea typeface="微软雅黑" panose="020B0503020204020204" pitchFamily="34" charset="-122"/>
                <a:sym typeface="Arial" panose="020B0604020202020204" pitchFamily="34" charset="0"/>
              </a:rPr>
              <a:t>日，课题开题论证会泸县实验学校举行，泸县教育和体育局教研室小学语文研修员、正高级教师叶康卉，泸县教育和体育局研室初中、高中、中职英语研修员、高级教师张明星，泸县教育和体育局教研室中学化学研修员、“三名”工作室项目负责人、高级教师梁家元作为专家组成员到会指导。</a:t>
            </a:r>
          </a:p>
        </p:txBody>
      </p:sp>
      <p:pic>
        <p:nvPicPr>
          <p:cNvPr id="2" name="图片 1" descr="Cache_32798d6e1005773a"/>
          <p:cNvPicPr>
            <a:picLocks noChangeAspect="1"/>
          </p:cNvPicPr>
          <p:nvPr/>
        </p:nvPicPr>
        <p:blipFill>
          <a:blip r:embed="rId2"/>
          <a:stretch>
            <a:fillRect/>
          </a:stretch>
        </p:blipFill>
        <p:spPr>
          <a:xfrm>
            <a:off x="6231479" y="1319942"/>
            <a:ext cx="5623975" cy="4218116"/>
          </a:xfrm>
          <a:prstGeom prst="rect">
            <a:avLst/>
          </a:prstGeom>
        </p:spPr>
      </p:pic>
      <p:pic>
        <p:nvPicPr>
          <p:cNvPr id="7" name="图片 6" descr="视动课堂工作室"/>
          <p:cNvPicPr>
            <a:picLocks noChangeAspect="1"/>
          </p:cNvPicPr>
          <p:nvPr/>
        </p:nvPicPr>
        <p:blipFill>
          <a:blip r:embed="rId3"/>
          <a:stretch>
            <a:fillRect/>
          </a:stretch>
        </p:blipFill>
        <p:spPr>
          <a:xfrm>
            <a:off x="227330" y="224790"/>
            <a:ext cx="3042920" cy="59436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9" name="矩形 10"/>
          <p:cNvSpPr/>
          <p:nvPr/>
        </p:nvSpPr>
        <p:spPr>
          <a:xfrm>
            <a:off x="785495" y="1555750"/>
            <a:ext cx="9352280" cy="1296670"/>
          </a:xfrm>
          <a:prstGeom prst="rect">
            <a:avLst/>
          </a:prstGeom>
          <a:solidFill>
            <a:srgbClr val="41A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25">
              <a:solidFill>
                <a:prstClr val="white"/>
              </a:solidFill>
            </a:endParaRPr>
          </a:p>
        </p:txBody>
      </p:sp>
      <p:sp>
        <p:nvSpPr>
          <p:cNvPr id="1048660" name="矩形 11" descr="#clear#"/>
          <p:cNvSpPr/>
          <p:nvPr/>
        </p:nvSpPr>
        <p:spPr>
          <a:xfrm>
            <a:off x="852805" y="1707746"/>
            <a:ext cx="8499475" cy="1439689"/>
          </a:xfrm>
          <a:prstGeom prst="rect">
            <a:avLst/>
          </a:prstGeom>
          <a:noFill/>
        </p:spPr>
        <p:txBody>
          <a:bodyPr wrap="square" lIns="0" tIns="0" rIns="0" bIns="0" rtlCol="0" anchor="t" anchorCtr="0">
            <a:spAutoFit/>
          </a:bodyPr>
          <a:lstStyle/>
          <a:p>
            <a:pPr defTabSz="1216660">
              <a:lnSpc>
                <a:spcPct val="120000"/>
              </a:lnSpc>
              <a:spcBef>
                <a:spcPct val="20000"/>
              </a:spcBef>
            </a:pPr>
            <a:r>
              <a:rPr lang="en-US" altLang="zh-CN" sz="1355" dirty="0">
                <a:solidFill>
                  <a:prstClr val="white"/>
                </a:solidFill>
                <a:latin typeface="微软雅黑" panose="020B0503020204020204" pitchFamily="34" charset="-122"/>
                <a:ea typeface="微软雅黑" panose="020B0503020204020204" pitchFamily="34" charset="-122"/>
                <a:sym typeface="Arial" panose="020B0604020202020204" pitchFamily="34" charset="0"/>
              </a:rPr>
              <a:t> </a:t>
            </a:r>
            <a:r>
              <a:rPr lang="en-US" altLang="zh-CN" sz="2030" dirty="0">
                <a:solidFill>
                  <a:prstClr val="white"/>
                </a:solidFill>
                <a:latin typeface="微软雅黑" panose="020B0503020204020204" pitchFamily="34" charset="-122"/>
                <a:ea typeface="微软雅黑" panose="020B0503020204020204" pitchFamily="34" charset="-122"/>
                <a:sym typeface="Arial" panose="020B0604020202020204" pitchFamily="34" charset="0"/>
              </a:rPr>
              <a:t>   </a:t>
            </a:r>
            <a:r>
              <a:rPr lang="zh-CN" altLang="en-US" sz="2800" dirty="0">
                <a:solidFill>
                  <a:prstClr val="white"/>
                </a:solidFill>
                <a:latin typeface="微软雅黑" panose="020B0503020204020204" pitchFamily="34" charset="-122"/>
                <a:ea typeface="微软雅黑" panose="020B0503020204020204" pitchFamily="34" charset="-122"/>
                <a:sym typeface="Arial" panose="020B0604020202020204" pitchFamily="34" charset="0"/>
              </a:rPr>
              <a:t>课题论证会上，刘纯杰老师作了课题的前期工作汇报</a:t>
            </a:r>
            <a:r>
              <a:rPr lang="en-US" altLang="zh-CN" sz="2800" dirty="0">
                <a:solidFill>
                  <a:prstClr val="white"/>
                </a:solidFill>
                <a:latin typeface="微软雅黑" panose="020B0503020204020204" pitchFamily="34" charset="-122"/>
                <a:ea typeface="微软雅黑" panose="020B0503020204020204" pitchFamily="34" charset="-122"/>
                <a:sym typeface="Arial" panose="020B0604020202020204" pitchFamily="34" charset="0"/>
              </a:rPr>
              <a:t> </a:t>
            </a:r>
            <a:r>
              <a:rPr lang="zh-CN" altLang="en-US" sz="2800" dirty="0">
                <a:solidFill>
                  <a:prstClr val="white"/>
                </a:solidFill>
                <a:latin typeface="微软雅黑" panose="020B0503020204020204" pitchFamily="34" charset="-122"/>
                <a:ea typeface="微软雅黑" panose="020B0503020204020204" pitchFamily="34" charset="-122"/>
                <a:sym typeface="Arial" panose="020B0604020202020204" pitchFamily="34" charset="0"/>
              </a:rPr>
              <a:t>，王兰老师作课题的开题报告</a:t>
            </a:r>
          </a:p>
          <a:p>
            <a:pPr defTabSz="1216660">
              <a:lnSpc>
                <a:spcPct val="120000"/>
              </a:lnSpc>
              <a:spcBef>
                <a:spcPct val="20000"/>
              </a:spcBef>
            </a:pPr>
            <a:endParaRPr lang="zh-CN" altLang="en-US" sz="2030" dirty="0">
              <a:solidFill>
                <a:prstClr val="white"/>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101" name="图片 100"/>
          <p:cNvPicPr/>
          <p:nvPr/>
        </p:nvPicPr>
        <p:blipFill>
          <a:blip r:embed="rId2"/>
          <a:stretch>
            <a:fillRect/>
          </a:stretch>
        </p:blipFill>
        <p:spPr>
          <a:xfrm>
            <a:off x="711200" y="2931795"/>
            <a:ext cx="4607560" cy="3041650"/>
          </a:xfrm>
          <a:prstGeom prst="rect">
            <a:avLst/>
          </a:prstGeom>
          <a:noFill/>
          <a:ln w="9525">
            <a:noFill/>
          </a:ln>
        </p:spPr>
      </p:pic>
      <p:pic>
        <p:nvPicPr>
          <p:cNvPr id="102" name="图片 101"/>
          <p:cNvPicPr/>
          <p:nvPr/>
        </p:nvPicPr>
        <p:blipFill>
          <a:blip r:embed="rId3"/>
          <a:stretch>
            <a:fillRect/>
          </a:stretch>
        </p:blipFill>
        <p:spPr>
          <a:xfrm>
            <a:off x="5529580" y="2931795"/>
            <a:ext cx="4608195" cy="3041650"/>
          </a:xfrm>
          <a:prstGeom prst="rect">
            <a:avLst/>
          </a:prstGeom>
          <a:noFill/>
          <a:ln w="9525">
            <a:noFill/>
          </a:ln>
        </p:spPr>
      </p:pic>
      <p:pic>
        <p:nvPicPr>
          <p:cNvPr id="3" name="图片 2" descr="视动课堂工作室"/>
          <p:cNvPicPr>
            <a:picLocks noChangeAspect="1"/>
          </p:cNvPicPr>
          <p:nvPr/>
        </p:nvPicPr>
        <p:blipFill>
          <a:blip r:embed="rId4"/>
          <a:stretch>
            <a:fillRect/>
          </a:stretch>
        </p:blipFill>
        <p:spPr>
          <a:xfrm>
            <a:off x="92075" y="92075"/>
            <a:ext cx="3837305" cy="7493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图片 102"/>
          <p:cNvPicPr/>
          <p:nvPr/>
        </p:nvPicPr>
        <p:blipFill>
          <a:blip r:embed="rId2"/>
          <a:stretch>
            <a:fillRect/>
          </a:stretch>
        </p:blipFill>
        <p:spPr>
          <a:xfrm>
            <a:off x="5925699" y="1119188"/>
            <a:ext cx="5596557" cy="3921353"/>
          </a:xfrm>
          <a:prstGeom prst="rect">
            <a:avLst/>
          </a:prstGeom>
          <a:noFill/>
          <a:ln w="9525">
            <a:noFill/>
          </a:ln>
        </p:spPr>
      </p:pic>
      <p:sp>
        <p:nvSpPr>
          <p:cNvPr id="1048659" name="矩形 10"/>
          <p:cNvSpPr/>
          <p:nvPr/>
        </p:nvSpPr>
        <p:spPr>
          <a:xfrm>
            <a:off x="156071" y="1119188"/>
            <a:ext cx="5415919" cy="5115357"/>
          </a:xfrm>
          <a:prstGeom prst="rect">
            <a:avLst/>
          </a:prstGeom>
          <a:solidFill>
            <a:srgbClr val="41A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25">
              <a:solidFill>
                <a:prstClr val="white"/>
              </a:solidFill>
            </a:endParaRPr>
          </a:p>
        </p:txBody>
      </p:sp>
      <p:sp>
        <p:nvSpPr>
          <p:cNvPr id="1048660" name="矩形 11" descr="#clear#"/>
          <p:cNvSpPr/>
          <p:nvPr/>
        </p:nvSpPr>
        <p:spPr>
          <a:xfrm>
            <a:off x="227330" y="1255798"/>
            <a:ext cx="5357937" cy="4875181"/>
          </a:xfrm>
          <a:prstGeom prst="rect">
            <a:avLst/>
          </a:prstGeom>
          <a:noFill/>
        </p:spPr>
        <p:txBody>
          <a:bodyPr wrap="square" lIns="0" tIns="0" rIns="0" bIns="0" rtlCol="0" anchor="t" anchorCtr="0">
            <a:spAutoFit/>
          </a:bodyPr>
          <a:lstStyle/>
          <a:p>
            <a:pPr defTabSz="1216660">
              <a:lnSpc>
                <a:spcPct val="120000"/>
              </a:lnSpc>
              <a:spcBef>
                <a:spcPct val="20000"/>
              </a:spcBef>
            </a:pPr>
            <a:r>
              <a:rPr lang="zh-CN" altLang="en-US" sz="2400" dirty="0">
                <a:solidFill>
                  <a:prstClr val="white"/>
                </a:solidFill>
                <a:latin typeface="微软雅黑" panose="020B0503020204020204" pitchFamily="34" charset="-122"/>
                <a:ea typeface="微软雅黑" panose="020B0503020204020204" pitchFamily="34" charset="-122"/>
                <a:sym typeface="Arial" panose="020B0604020202020204" pitchFamily="34" charset="0"/>
              </a:rPr>
              <a:t>论证会上，专家们分别对两个课题开题报告予以肯定并指导点拨，指出部分开题报告中存在的问题，并提出改进方向，对开题报告作出了细致、全面的指导。通过此次开题报告会议，课题组成员进一步明晰了课题研究的思路、明确了课题研究的重点和方向，对研究目标和内容也有了清晰明确的界定。通过与专家领导的交流，加强了科研促教的意识，为实现教师专业化发展和教育教学迈向新的台阶打下了良好的基础。</a:t>
            </a:r>
          </a:p>
        </p:txBody>
      </p:sp>
      <p:pic>
        <p:nvPicPr>
          <p:cNvPr id="7" name="图片 6" descr="视动课堂工作室"/>
          <p:cNvPicPr>
            <a:picLocks noChangeAspect="1"/>
          </p:cNvPicPr>
          <p:nvPr/>
        </p:nvPicPr>
        <p:blipFill>
          <a:blip r:embed="rId3"/>
          <a:stretch>
            <a:fillRect/>
          </a:stretch>
        </p:blipFill>
        <p:spPr>
          <a:xfrm>
            <a:off x="227330" y="224790"/>
            <a:ext cx="3042920" cy="59436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398646" y="315227"/>
            <a:ext cx="11394708" cy="6227546"/>
            <a:chOff x="474846" y="456398"/>
            <a:chExt cx="11394708" cy="6097605"/>
          </a:xfrm>
        </p:grpSpPr>
        <p:sp>
          <p:nvSpPr>
            <p:cNvPr id="7" name="矩形 6"/>
            <p:cNvSpPr/>
            <p:nvPr/>
          </p:nvSpPr>
          <p:spPr>
            <a:xfrm>
              <a:off x="474846" y="456398"/>
              <a:ext cx="11394708" cy="6097605"/>
            </a:xfrm>
            <a:prstGeom prst="rect">
              <a:avLst/>
            </a:prstGeom>
            <a:solidFill>
              <a:schemeClr val="bg1"/>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474846" y="456398"/>
              <a:ext cx="11394708" cy="609760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2" name="组合 21"/>
          <p:cNvGrpSpPr/>
          <p:nvPr/>
        </p:nvGrpSpPr>
        <p:grpSpPr>
          <a:xfrm>
            <a:off x="280052" y="2503060"/>
            <a:ext cx="659096" cy="1851880"/>
            <a:chOff x="210818" y="915267"/>
            <a:chExt cx="1280162" cy="3596905"/>
          </a:xfrm>
        </p:grpSpPr>
        <p:sp>
          <p:nvSpPr>
            <p:cNvPr id="23" name="矩形 22"/>
            <p:cNvSpPr/>
            <p:nvPr/>
          </p:nvSpPr>
          <p:spPr>
            <a:xfrm rot="16200000">
              <a:off x="-729042" y="2069258"/>
              <a:ext cx="3159884" cy="128016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4" name="直角三角形 23"/>
            <p:cNvSpPr/>
            <p:nvPr/>
          </p:nvSpPr>
          <p:spPr>
            <a:xfrm rot="16200000">
              <a:off x="208229" y="917856"/>
              <a:ext cx="222892" cy="217713"/>
            </a:xfrm>
            <a:prstGeom prst="rtTriangle">
              <a:avLst/>
            </a:prstGeom>
            <a:gradFill>
              <a:gsLst>
                <a:gs pos="100000">
                  <a:schemeClr val="tx1">
                    <a:lumMod val="95000"/>
                    <a:lumOff val="5000"/>
                  </a:schemeClr>
                </a:gs>
                <a:gs pos="0">
                  <a:schemeClr val="tx1">
                    <a:lumMod val="50000"/>
                    <a:lumOff val="5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25" name="直角三角形 24"/>
            <p:cNvSpPr/>
            <p:nvPr/>
          </p:nvSpPr>
          <p:spPr>
            <a:xfrm rot="16200000" flipH="1">
              <a:off x="208230" y="4291869"/>
              <a:ext cx="222892" cy="217713"/>
            </a:xfrm>
            <a:prstGeom prst="rtTriangle">
              <a:avLst/>
            </a:prstGeom>
            <a:gradFill>
              <a:gsLst>
                <a:gs pos="100000">
                  <a:schemeClr val="tx1">
                    <a:lumMod val="95000"/>
                    <a:lumOff val="5000"/>
                  </a:schemeClr>
                </a:gs>
                <a:gs pos="0">
                  <a:schemeClr val="tx1">
                    <a:lumMod val="50000"/>
                    <a:lumOff val="5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27" name="组合 26"/>
          <p:cNvGrpSpPr/>
          <p:nvPr/>
        </p:nvGrpSpPr>
        <p:grpSpPr>
          <a:xfrm flipH="1">
            <a:off x="11252852" y="2503060"/>
            <a:ext cx="659096" cy="1851880"/>
            <a:chOff x="210818" y="915267"/>
            <a:chExt cx="1280162" cy="3596905"/>
          </a:xfrm>
        </p:grpSpPr>
        <p:sp>
          <p:nvSpPr>
            <p:cNvPr id="29" name="矩形 28"/>
            <p:cNvSpPr/>
            <p:nvPr/>
          </p:nvSpPr>
          <p:spPr>
            <a:xfrm rot="16200000">
              <a:off x="-729042" y="2069258"/>
              <a:ext cx="3159884" cy="128016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1" name="直角三角形 30"/>
            <p:cNvSpPr/>
            <p:nvPr/>
          </p:nvSpPr>
          <p:spPr>
            <a:xfrm rot="16200000">
              <a:off x="208229" y="917856"/>
              <a:ext cx="222892" cy="217713"/>
            </a:xfrm>
            <a:prstGeom prst="rtTriangle">
              <a:avLst/>
            </a:prstGeom>
            <a:gradFill>
              <a:gsLst>
                <a:gs pos="100000">
                  <a:schemeClr val="tx1">
                    <a:lumMod val="95000"/>
                    <a:lumOff val="5000"/>
                  </a:schemeClr>
                </a:gs>
                <a:gs pos="0">
                  <a:schemeClr val="tx1">
                    <a:lumMod val="50000"/>
                    <a:lumOff val="5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33" name="直角三角形 32"/>
            <p:cNvSpPr/>
            <p:nvPr/>
          </p:nvSpPr>
          <p:spPr>
            <a:xfrm rot="16200000" flipH="1">
              <a:off x="208230" y="4291869"/>
              <a:ext cx="222892" cy="217713"/>
            </a:xfrm>
            <a:prstGeom prst="rtTriangle">
              <a:avLst/>
            </a:prstGeom>
            <a:gradFill>
              <a:gsLst>
                <a:gs pos="100000">
                  <a:schemeClr val="tx1">
                    <a:lumMod val="95000"/>
                    <a:lumOff val="5000"/>
                  </a:schemeClr>
                </a:gs>
                <a:gs pos="0">
                  <a:schemeClr val="tx1">
                    <a:lumMod val="50000"/>
                    <a:lumOff val="5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pic>
        <p:nvPicPr>
          <p:cNvPr id="17" name="图片 16" descr="视动课堂工作室"/>
          <p:cNvPicPr>
            <a:picLocks noChangeAspect="1"/>
          </p:cNvPicPr>
          <p:nvPr/>
        </p:nvPicPr>
        <p:blipFill>
          <a:blip r:embed="rId3"/>
          <a:stretch>
            <a:fillRect/>
          </a:stretch>
        </p:blipFill>
        <p:spPr>
          <a:xfrm>
            <a:off x="630555" y="512445"/>
            <a:ext cx="3042920" cy="594360"/>
          </a:xfrm>
          <a:prstGeom prst="rect">
            <a:avLst/>
          </a:prstGeom>
        </p:spPr>
      </p:pic>
      <p:pic>
        <p:nvPicPr>
          <p:cNvPr id="14" name="图片 13"/>
          <p:cNvPicPr>
            <a:picLocks noChangeAspect="1"/>
          </p:cNvPicPr>
          <p:nvPr/>
        </p:nvPicPr>
        <p:blipFill>
          <a:blip r:embed="rId4"/>
          <a:srcRect l="3316" t="24343" r="4964" b="11196"/>
          <a:stretch>
            <a:fillRect/>
          </a:stretch>
        </p:blipFill>
        <p:spPr>
          <a:xfrm>
            <a:off x="8718550" y="5901055"/>
            <a:ext cx="2828925" cy="439420"/>
          </a:xfrm>
          <a:prstGeom prst="rect">
            <a:avLst/>
          </a:prstGeom>
        </p:spPr>
      </p:pic>
      <p:pic>
        <p:nvPicPr>
          <p:cNvPr id="2" name="图片 1"/>
          <p:cNvPicPr>
            <a:picLocks noChangeAspect="1"/>
          </p:cNvPicPr>
          <p:nvPr/>
        </p:nvPicPr>
        <p:blipFill>
          <a:blip r:embed="rId5"/>
          <a:stretch>
            <a:fillRect/>
          </a:stretch>
        </p:blipFill>
        <p:spPr>
          <a:xfrm>
            <a:off x="4932680" y="2695575"/>
            <a:ext cx="6118225" cy="3205480"/>
          </a:xfrm>
          <a:prstGeom prst="rect">
            <a:avLst/>
          </a:prstGeom>
          <a:ln w="38100">
            <a:solidFill>
              <a:srgbClr val="00B0F0"/>
            </a:solidFill>
          </a:ln>
        </p:spPr>
      </p:pic>
      <p:pic>
        <p:nvPicPr>
          <p:cNvPr id="3" name="图片 2"/>
          <p:cNvPicPr>
            <a:picLocks noChangeAspect="1"/>
          </p:cNvPicPr>
          <p:nvPr/>
        </p:nvPicPr>
        <p:blipFill>
          <a:blip r:embed="rId6"/>
          <a:stretch>
            <a:fillRect/>
          </a:stretch>
        </p:blipFill>
        <p:spPr>
          <a:xfrm>
            <a:off x="1047115" y="1203960"/>
            <a:ext cx="3684270" cy="4884420"/>
          </a:xfrm>
          <a:prstGeom prst="rect">
            <a:avLst/>
          </a:prstGeom>
          <a:ln w="57150">
            <a:solidFill>
              <a:srgbClr val="00B0F0"/>
            </a:solidFill>
          </a:ln>
        </p:spPr>
      </p:pic>
      <p:cxnSp>
        <p:nvCxnSpPr>
          <p:cNvPr id="8" name="直接连接符 7"/>
          <p:cNvCxnSpPr/>
          <p:nvPr/>
        </p:nvCxnSpPr>
        <p:spPr>
          <a:xfrm>
            <a:off x="4832016" y="809358"/>
            <a:ext cx="4468528" cy="0"/>
          </a:xfrm>
          <a:prstGeom prst="line">
            <a:avLst/>
          </a:prstGeom>
          <a:ln w="190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6263640" y="584841"/>
            <a:ext cx="1605280" cy="521970"/>
          </a:xfrm>
          <a:prstGeom prst="rect">
            <a:avLst/>
          </a:prstGeom>
          <a:solidFill>
            <a:schemeClr val="bg1"/>
          </a:solidFill>
        </p:spPr>
        <p:txBody>
          <a:bodyPr wrap="none" rtlCol="0">
            <a:spAutoFit/>
          </a:bodyPr>
          <a:lstStyle/>
          <a:p>
            <a:pPr algn="ctr"/>
            <a:r>
              <a:rPr lang="zh-CN" altLang="en-US" sz="2800" dirty="0">
                <a:solidFill>
                  <a:schemeClr val="bg2">
                    <a:lumMod val="2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确定立项</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853" y="1231900"/>
            <a:ext cx="6035323" cy="782638"/>
          </a:xfrm>
        </p:spPr>
        <p:txBody>
          <a:bodyPr>
            <a:normAutofit/>
          </a:bodyPr>
          <a:lstStyle/>
          <a:p>
            <a:r>
              <a:rPr lang="zh-CN" altLang="en-US" dirty="0">
                <a:latin typeface="+mj-ea"/>
                <a:sym typeface="+mn-ea"/>
              </a:rPr>
              <a:t>课题研究的过程</a:t>
            </a:r>
            <a:endParaRPr lang="en-US" altLang="zh-CN" dirty="0"/>
          </a:p>
        </p:txBody>
      </p:sp>
      <p:pic>
        <p:nvPicPr>
          <p:cNvPr id="14" name="Picture Placeholder 13" descr="Boat on sunset sea"/>
          <p:cNvPicPr>
            <a:picLocks noGrp="1" noChangeAspect="1"/>
          </p:cNvPicPr>
          <p:nvPr>
            <p:ph type="pic" sz="quarter" idx="18"/>
          </p:nvPr>
        </p:nvPicPr>
        <p:blipFill rotWithShape="1">
          <a:blip r:embed="rId2"/>
          <a:srcRect l="18" t="19053" r="-18" b="-174"/>
          <a:stretch>
            <a:fillRect/>
          </a:stretch>
        </p:blipFill>
        <p:spPr>
          <a:xfrm>
            <a:off x="9240520" y="295275"/>
            <a:ext cx="3688715" cy="3438525"/>
          </a:xfrm>
        </p:spPr>
      </p:pic>
      <p:sp>
        <p:nvSpPr>
          <p:cNvPr id="10" name="文本框 9"/>
          <p:cNvSpPr txBox="1"/>
          <p:nvPr/>
        </p:nvSpPr>
        <p:spPr>
          <a:xfrm>
            <a:off x="815975" y="2404110"/>
            <a:ext cx="8424545" cy="4092575"/>
          </a:xfrm>
          <a:prstGeom prst="rect">
            <a:avLst/>
          </a:prstGeom>
          <a:noFill/>
        </p:spPr>
        <p:txBody>
          <a:bodyPr wrap="square">
            <a:spAutoFit/>
          </a:bodyPr>
          <a:lstStyle/>
          <a:p>
            <a:pPr indent="0" algn="just">
              <a:lnSpc>
                <a:spcPct val="130000"/>
              </a:lnSpc>
              <a:buFont typeface="Arial" panose="020B0604020202020204" pitchFamily="34" charset="0"/>
              <a:buNone/>
            </a:pPr>
            <a:r>
              <a:rPr lang="zh-CN" altLang="en-US" sz="2000" b="1" dirty="0">
                <a:latin typeface="+mn-ea"/>
                <a:sym typeface="Arial" panose="020B0604020202020204" pitchFamily="34" charset="0"/>
              </a:rPr>
              <a:t>2</a:t>
            </a:r>
            <a:r>
              <a:rPr lang="en-US" altLang="zh-CN" sz="2000" b="1" dirty="0">
                <a:latin typeface="+mn-ea"/>
                <a:sym typeface="Arial" panose="020B0604020202020204" pitchFamily="34" charset="0"/>
              </a:rPr>
              <a:t>.</a:t>
            </a:r>
            <a:r>
              <a:rPr lang="zh-CN" altLang="en-US" sz="2000" b="1" dirty="0">
                <a:latin typeface="+mn-ea"/>
                <a:sym typeface="Arial" panose="020B0604020202020204" pitchFamily="34" charset="0"/>
              </a:rPr>
              <a:t>第二阶段：课题的研究阶段（时间为2022年</a:t>
            </a:r>
            <a:r>
              <a:rPr lang="en-US" altLang="zh-CN" sz="2000" b="1" dirty="0">
                <a:latin typeface="+mn-ea"/>
                <a:sym typeface="Arial" panose="020B0604020202020204" pitchFamily="34" charset="0"/>
              </a:rPr>
              <a:t>4</a:t>
            </a:r>
            <a:r>
              <a:rPr lang="zh-CN" altLang="en-US" sz="2000" b="1" dirty="0">
                <a:latin typeface="+mn-ea"/>
                <a:sym typeface="Arial" panose="020B0604020202020204" pitchFamily="34" charset="0"/>
              </a:rPr>
              <a:t>月至202</a:t>
            </a:r>
            <a:r>
              <a:rPr lang="en-US" altLang="zh-CN" sz="2000" b="1" dirty="0">
                <a:latin typeface="+mn-ea"/>
                <a:sym typeface="Arial" panose="020B0604020202020204" pitchFamily="34" charset="0"/>
              </a:rPr>
              <a:t>3</a:t>
            </a:r>
            <a:r>
              <a:rPr lang="zh-CN" altLang="en-US" sz="2000" b="1" dirty="0">
                <a:latin typeface="+mn-ea"/>
                <a:sym typeface="Arial" panose="020B0604020202020204" pitchFamily="34" charset="0"/>
              </a:rPr>
              <a:t>年</a:t>
            </a:r>
            <a:r>
              <a:rPr lang="en-US" altLang="zh-CN" sz="2000" b="1" dirty="0">
                <a:latin typeface="+mn-ea"/>
                <a:sym typeface="Arial" panose="020B0604020202020204" pitchFamily="34" charset="0"/>
              </a:rPr>
              <a:t>12</a:t>
            </a:r>
            <a:r>
              <a:rPr lang="zh-CN" altLang="en-US" sz="2000" b="1" dirty="0">
                <a:latin typeface="+mn-ea"/>
                <a:sym typeface="Arial" panose="020B0604020202020204" pitchFamily="34" charset="0"/>
              </a:rPr>
              <a:t>月）</a:t>
            </a:r>
          </a:p>
          <a:p>
            <a:pPr indent="0" algn="just">
              <a:lnSpc>
                <a:spcPct val="130000"/>
              </a:lnSpc>
              <a:buFont typeface="Arial" panose="020B0604020202020204" pitchFamily="34" charset="0"/>
              <a:buNone/>
            </a:pPr>
            <a:r>
              <a:rPr lang="zh-CN" altLang="en-US" sz="2000" b="1" dirty="0">
                <a:latin typeface="+mn-ea"/>
                <a:sym typeface="Arial" panose="020B0604020202020204" pitchFamily="34" charset="0"/>
              </a:rPr>
              <a:t>（1）确立实验年级、班级，根据研究内容，在实验年级学生中开展单元复习思维导图绘制，初步汇编出学校《高年级单元复习思维导图汇编》。</a:t>
            </a:r>
          </a:p>
          <a:p>
            <a:pPr indent="0" algn="just">
              <a:lnSpc>
                <a:spcPct val="130000"/>
              </a:lnSpc>
              <a:buFont typeface="Arial" panose="020B0604020202020204" pitchFamily="34" charset="0"/>
              <a:buNone/>
            </a:pPr>
            <a:r>
              <a:rPr lang="zh-CN" altLang="en-US" sz="2000" b="1" dirty="0">
                <a:latin typeface="+mn-ea"/>
                <a:sym typeface="Arial" panose="020B0604020202020204" pitchFamily="34" charset="0"/>
              </a:rPr>
              <a:t>（2）开展实验年级数与代数，图形与几何，统计与概率三大板块复习时分板块进行思维导图的绘制，提高复习时的可操作性，实用性和有效杨性。</a:t>
            </a:r>
          </a:p>
          <a:p>
            <a:pPr indent="0" algn="just">
              <a:lnSpc>
                <a:spcPct val="130000"/>
              </a:lnSpc>
              <a:buFont typeface="Arial" panose="020B0604020202020204" pitchFamily="34" charset="0"/>
              <a:buNone/>
            </a:pPr>
            <a:r>
              <a:rPr lang="zh-CN" altLang="en-US" sz="2000" b="1" dirty="0">
                <a:latin typeface="+mn-ea"/>
                <a:sym typeface="Arial" panose="020B0604020202020204" pitchFamily="34" charset="0"/>
              </a:rPr>
              <a:t>（3）形成思维导图在小学数学单元教学中的实践研究论文，参加各级各类论文评比。</a:t>
            </a:r>
          </a:p>
          <a:p>
            <a:pPr indent="0" algn="just">
              <a:lnSpc>
                <a:spcPct val="130000"/>
              </a:lnSpc>
              <a:buFont typeface="Arial" panose="020B0604020202020204" pitchFamily="34" charset="0"/>
              <a:buNone/>
            </a:pPr>
            <a:r>
              <a:rPr lang="zh-CN" altLang="en-US" sz="2000" b="1" dirty="0">
                <a:latin typeface="+mn-ea"/>
                <a:sym typeface="Arial" panose="020B0604020202020204" pitchFamily="34" charset="0"/>
              </a:rPr>
              <a:t>（4）收集整理典型案例，进一步完善学校《高年级单元复习思维导图汇编》。</a:t>
            </a:r>
          </a:p>
          <a:p>
            <a:pPr indent="0" algn="just">
              <a:lnSpc>
                <a:spcPct val="130000"/>
              </a:lnSpc>
              <a:buFont typeface="Arial" panose="020B0604020202020204" pitchFamily="34" charset="0"/>
              <a:buNone/>
            </a:pPr>
            <a:r>
              <a:rPr lang="zh-CN" altLang="en-US" sz="2000" b="1" dirty="0">
                <a:latin typeface="+mn-ea"/>
                <a:sym typeface="Arial" panose="020B0604020202020204" pitchFamily="34" charset="0"/>
              </a:rPr>
              <a:t>（5）使用《高年级单元复习思维导图汇编》，继续指导实验年级使用。</a:t>
            </a:r>
          </a:p>
        </p:txBody>
      </p:sp>
      <p:pic>
        <p:nvPicPr>
          <p:cNvPr id="3" name="图片 2" descr="视动课堂工作室"/>
          <p:cNvPicPr>
            <a:picLocks noChangeAspect="1"/>
          </p:cNvPicPr>
          <p:nvPr/>
        </p:nvPicPr>
        <p:blipFill>
          <a:blip r:embed="rId3"/>
          <a:stretch>
            <a:fillRect/>
          </a:stretch>
        </p:blipFill>
        <p:spPr>
          <a:xfrm>
            <a:off x="130175" y="120650"/>
            <a:ext cx="3837305" cy="7493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椭圆 35"/>
          <p:cNvSpPr/>
          <p:nvPr/>
        </p:nvSpPr>
        <p:spPr>
          <a:xfrm>
            <a:off x="1209668" y="1571399"/>
            <a:ext cx="3833218" cy="3833218"/>
          </a:xfrm>
          <a:prstGeom prst="ellipse">
            <a:avLst/>
          </a:prstGeom>
          <a:solidFill>
            <a:srgbClr val="F2F2F2"/>
          </a:solidFill>
          <a:ln w="38100">
            <a:noFill/>
          </a:ln>
          <a:effectLst>
            <a:outerShdw blurRad="254000" dist="1143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a:ea typeface="微软雅黑" panose="020B0503020204020204" pitchFamily="34" charset="-122"/>
              <a:sym typeface="Arial" panose="020B0604020202020204"/>
            </a:endParaRPr>
          </a:p>
        </p:txBody>
      </p:sp>
      <p:sp>
        <p:nvSpPr>
          <p:cNvPr id="37" name="椭圆 36"/>
          <p:cNvSpPr/>
          <p:nvPr/>
        </p:nvSpPr>
        <p:spPr>
          <a:xfrm>
            <a:off x="1106422" y="4573019"/>
            <a:ext cx="1289093" cy="1289090"/>
          </a:xfrm>
          <a:prstGeom prst="ellipse">
            <a:avLst/>
          </a:prstGeom>
          <a:solidFill>
            <a:srgbClr val="1B6E86"/>
          </a:solidFill>
          <a:ln>
            <a:noFill/>
          </a:ln>
          <a:effectLst>
            <a:outerShdw blurRad="254000" dist="1143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solidFill>
                <a:srgbClr val="0973DD"/>
              </a:solidFill>
              <a:latin typeface="Arial" panose="020B0604020202020204"/>
              <a:ea typeface="微软雅黑" panose="020B0503020204020204" pitchFamily="34" charset="-122"/>
              <a:sym typeface="Arial" panose="020B0604020202020204"/>
            </a:endParaRPr>
          </a:p>
        </p:txBody>
      </p:sp>
      <p:sp>
        <p:nvSpPr>
          <p:cNvPr id="38" name="椭圆 37"/>
          <p:cNvSpPr/>
          <p:nvPr/>
        </p:nvSpPr>
        <p:spPr>
          <a:xfrm>
            <a:off x="4233882" y="1873441"/>
            <a:ext cx="732181" cy="732180"/>
          </a:xfrm>
          <a:prstGeom prst="ellipse">
            <a:avLst/>
          </a:prstGeom>
          <a:solidFill>
            <a:srgbClr val="2BBCC2"/>
          </a:solidFill>
          <a:ln>
            <a:noFill/>
          </a:ln>
          <a:effectLst>
            <a:outerShdw blurRad="254000" dist="1143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solidFill>
                <a:srgbClr val="0973DD"/>
              </a:solidFill>
              <a:latin typeface="Arial" panose="020B0604020202020204"/>
              <a:ea typeface="微软雅黑" panose="020B0503020204020204" pitchFamily="34" charset="-122"/>
              <a:sym typeface="Arial" panose="020B0604020202020204"/>
            </a:endParaRPr>
          </a:p>
        </p:txBody>
      </p:sp>
      <p:sp>
        <p:nvSpPr>
          <p:cNvPr id="60" name="椭圆 59"/>
          <p:cNvSpPr/>
          <p:nvPr/>
        </p:nvSpPr>
        <p:spPr>
          <a:xfrm>
            <a:off x="4651715" y="4930041"/>
            <a:ext cx="494417" cy="494416"/>
          </a:xfrm>
          <a:prstGeom prst="ellipse">
            <a:avLst/>
          </a:prstGeom>
          <a:solidFill>
            <a:srgbClr val="FCA02B"/>
          </a:solidFill>
          <a:ln>
            <a:noFill/>
          </a:ln>
          <a:effectLst>
            <a:outerShdw blurRad="254000" dist="1143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solidFill>
                <a:srgbClr val="0973DD"/>
              </a:solidFill>
              <a:latin typeface="Arial" panose="020B0604020202020204"/>
              <a:ea typeface="微软雅黑" panose="020B0503020204020204" pitchFamily="34" charset="-122"/>
              <a:sym typeface="Arial" panose="020B0604020202020204"/>
            </a:endParaRPr>
          </a:p>
        </p:txBody>
      </p:sp>
      <p:sp>
        <p:nvSpPr>
          <p:cNvPr id="61" name="椭圆 60"/>
          <p:cNvSpPr/>
          <p:nvPr/>
        </p:nvSpPr>
        <p:spPr>
          <a:xfrm>
            <a:off x="4244645" y="5498074"/>
            <a:ext cx="313906" cy="313906"/>
          </a:xfrm>
          <a:prstGeom prst="ellipse">
            <a:avLst/>
          </a:prstGeom>
          <a:gradFill>
            <a:gsLst>
              <a:gs pos="0">
                <a:schemeClr val="bg1"/>
              </a:gs>
              <a:gs pos="100000">
                <a:schemeClr val="bg1">
                  <a:lumMod val="95000"/>
                </a:schemeClr>
              </a:gs>
              <a:gs pos="100000">
                <a:schemeClr val="bg1">
                  <a:lumMod val="75000"/>
                </a:schemeClr>
              </a:gs>
            </a:gsLst>
            <a:lin ang="2700000" scaled="0"/>
          </a:gradFill>
          <a:ln>
            <a:noFill/>
          </a:ln>
          <a:effectLst>
            <a:outerShdw blurRad="254000" dist="1143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solidFill>
                <a:srgbClr val="0973DD"/>
              </a:solidFill>
              <a:latin typeface="Arial" panose="020B0604020202020204"/>
              <a:ea typeface="微软雅黑" panose="020B0503020204020204" pitchFamily="34" charset="-122"/>
              <a:sym typeface="Arial" panose="020B0604020202020204"/>
            </a:endParaRPr>
          </a:p>
        </p:txBody>
      </p:sp>
      <p:sp>
        <p:nvSpPr>
          <p:cNvPr id="62" name="椭圆 61"/>
          <p:cNvSpPr/>
          <p:nvPr/>
        </p:nvSpPr>
        <p:spPr>
          <a:xfrm>
            <a:off x="3843015" y="913892"/>
            <a:ext cx="373557" cy="373555"/>
          </a:xfrm>
          <a:prstGeom prst="ellipse">
            <a:avLst/>
          </a:prstGeom>
          <a:solidFill>
            <a:srgbClr val="894335"/>
          </a:solidFill>
          <a:ln>
            <a:noFill/>
          </a:ln>
          <a:effectLst>
            <a:outerShdw blurRad="254000" dist="1143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solidFill>
                <a:srgbClr val="0973DD"/>
              </a:solidFill>
              <a:latin typeface="Arial" panose="020B0604020202020204"/>
              <a:ea typeface="微软雅黑" panose="020B0503020204020204" pitchFamily="34" charset="-122"/>
              <a:sym typeface="Arial" panose="020B0604020202020204"/>
            </a:endParaRPr>
          </a:p>
        </p:txBody>
      </p:sp>
      <p:grpSp>
        <p:nvGrpSpPr>
          <p:cNvPr id="10" name="组合 9"/>
          <p:cNvGrpSpPr/>
          <p:nvPr/>
        </p:nvGrpSpPr>
        <p:grpSpPr>
          <a:xfrm>
            <a:off x="6095999" y="650264"/>
            <a:ext cx="5768343" cy="905617"/>
            <a:chOff x="7050285" y="1803187"/>
            <a:chExt cx="4459278" cy="776814"/>
          </a:xfrm>
        </p:grpSpPr>
        <p:grpSp>
          <p:nvGrpSpPr>
            <p:cNvPr id="7" name="组合 6"/>
            <p:cNvGrpSpPr/>
            <p:nvPr/>
          </p:nvGrpSpPr>
          <p:grpSpPr>
            <a:xfrm>
              <a:off x="7050285" y="1803187"/>
              <a:ext cx="776814" cy="776814"/>
              <a:chOff x="7050285" y="1803187"/>
              <a:chExt cx="776814" cy="776814"/>
            </a:xfrm>
          </p:grpSpPr>
          <p:sp>
            <p:nvSpPr>
              <p:cNvPr id="64" name="椭圆 63"/>
              <p:cNvSpPr/>
              <p:nvPr/>
            </p:nvSpPr>
            <p:spPr>
              <a:xfrm>
                <a:off x="7050285" y="1803187"/>
                <a:ext cx="776814" cy="776814"/>
              </a:xfrm>
              <a:prstGeom prst="ellipse">
                <a:avLst/>
              </a:prstGeom>
              <a:gradFill>
                <a:gsLst>
                  <a:gs pos="100000">
                    <a:srgbClr val="F2F2F2"/>
                  </a:gs>
                  <a:gs pos="3000">
                    <a:schemeClr val="bg1"/>
                  </a:gs>
                </a:gsLst>
                <a:lin ang="2700000" scaled="0"/>
              </a:gra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solidFill>
                    <a:srgbClr val="029BAB"/>
                  </a:solidFill>
                  <a:latin typeface="Arial" panose="020B0604020202020204"/>
                  <a:ea typeface="微软雅黑" panose="020B0503020204020204" pitchFamily="34" charset="-122"/>
                  <a:sym typeface="Arial" panose="020B0604020202020204"/>
                </a:endParaRPr>
              </a:p>
            </p:txBody>
          </p:sp>
          <p:sp>
            <p:nvSpPr>
              <p:cNvPr id="66" name="TextBox 35"/>
              <p:cNvSpPr txBox="1"/>
              <p:nvPr/>
            </p:nvSpPr>
            <p:spPr>
              <a:xfrm>
                <a:off x="7060630" y="1968567"/>
                <a:ext cx="755205" cy="490954"/>
              </a:xfrm>
              <a:prstGeom prst="rect">
                <a:avLst/>
              </a:prstGeom>
              <a:noFill/>
            </p:spPr>
            <p:txBody>
              <a:bodyPr wrap="square" rtlCol="0">
                <a:spAutoFit/>
              </a:bodyPr>
              <a:lstStyle/>
              <a:p>
                <a:pPr algn="ctr"/>
                <a:r>
                  <a:rPr lang="en-US" altLang="zh-CN" sz="2800" dirty="0">
                    <a:solidFill>
                      <a:srgbClr val="1B6E86"/>
                    </a:solidFill>
                    <a:latin typeface="Arial" panose="020B0604020202020204"/>
                    <a:ea typeface="微软雅黑" panose="020B0503020204020204" pitchFamily="34" charset="-122"/>
                    <a:sym typeface="Arial" panose="020B0604020202020204"/>
                  </a:rPr>
                  <a:t>01</a:t>
                </a:r>
                <a:endParaRPr lang="zh-CN" altLang="en-US" sz="2800" dirty="0">
                  <a:solidFill>
                    <a:srgbClr val="1B6E86"/>
                  </a:solidFill>
                  <a:latin typeface="Arial" panose="020B0604020202020204"/>
                  <a:ea typeface="微软雅黑" panose="020B0503020204020204" pitchFamily="34" charset="-122"/>
                  <a:sym typeface="Arial" panose="020B0604020202020204"/>
                </a:endParaRPr>
              </a:p>
            </p:txBody>
          </p:sp>
        </p:grpSp>
        <p:sp>
          <p:nvSpPr>
            <p:cNvPr id="65" name="矩形 64"/>
            <p:cNvSpPr/>
            <p:nvPr/>
          </p:nvSpPr>
          <p:spPr>
            <a:xfrm>
              <a:off x="8057542" y="1947687"/>
              <a:ext cx="3452021" cy="448777"/>
            </a:xfrm>
            <a:prstGeom prst="rect">
              <a:avLst/>
            </a:prstGeom>
          </p:spPr>
          <p:txBody>
            <a:bodyPr wrap="square" lIns="91407" tIns="45704" rIns="91407" bIns="45704">
              <a:spAutoFit/>
            </a:bodyPr>
            <a:lstStyle/>
            <a:p>
              <a:pPr>
                <a:spcBef>
                  <a:spcPct val="0"/>
                </a:spcBef>
                <a:buFont typeface="Arial" panose="020B0604020202020204" pitchFamily="34" charset="0"/>
                <a:buNone/>
              </a:pPr>
              <a:r>
                <a:rPr lang="zh-CN" altLang="en-US" sz="2800" b="1" dirty="0">
                  <a:solidFill>
                    <a:schemeClr val="tx1">
                      <a:lumMod val="75000"/>
                      <a:lumOff val="25000"/>
                    </a:schemeClr>
                  </a:solidFill>
                  <a:latin typeface="Arial" panose="020B0604020202020204"/>
                  <a:ea typeface="微软雅黑" panose="020B0503020204020204" pitchFamily="34" charset="-122"/>
                  <a:cs typeface="Arial" panose="020B0604020202020204" pitchFamily="34" charset="0"/>
                </a:rPr>
                <a:t>课题研究的背景</a:t>
              </a:r>
              <a:endParaRPr lang="zh-CN" altLang="en-US" sz="2800" b="1" dirty="0">
                <a:solidFill>
                  <a:schemeClr val="tx1">
                    <a:lumMod val="75000"/>
                    <a:lumOff val="25000"/>
                  </a:schemeClr>
                </a:solidFill>
                <a:latin typeface="Arial" panose="020B0604020202020204"/>
                <a:ea typeface="微软雅黑" panose="020B0503020204020204" pitchFamily="34" charset="-122"/>
                <a:cs typeface="Arial" panose="020B0604020202020204" pitchFamily="34" charset="0"/>
                <a:sym typeface="Arial" panose="020B0604020202020204"/>
              </a:endParaRPr>
            </a:p>
          </p:txBody>
        </p:sp>
      </p:grpSp>
      <p:grpSp>
        <p:nvGrpSpPr>
          <p:cNvPr id="5" name="组合 4"/>
          <p:cNvGrpSpPr/>
          <p:nvPr/>
        </p:nvGrpSpPr>
        <p:grpSpPr>
          <a:xfrm>
            <a:off x="1521304" y="2640376"/>
            <a:ext cx="3209946" cy="1614591"/>
            <a:chOff x="1914998" y="787498"/>
            <a:chExt cx="2569380" cy="1614591"/>
          </a:xfrm>
        </p:grpSpPr>
        <p:sp>
          <p:nvSpPr>
            <p:cNvPr id="8" name="文本框 7"/>
            <p:cNvSpPr txBox="1"/>
            <p:nvPr/>
          </p:nvSpPr>
          <p:spPr>
            <a:xfrm>
              <a:off x="1914998" y="1694203"/>
              <a:ext cx="2569380" cy="707886"/>
            </a:xfrm>
            <a:prstGeom prst="rect">
              <a:avLst/>
            </a:prstGeom>
            <a:noFill/>
            <a:effectLst>
              <a:outerShdw blurRad="50800" dist="38100" dir="2700000" algn="tl" rotWithShape="0">
                <a:prstClr val="black">
                  <a:alpha val="30000"/>
                </a:prstClr>
              </a:outerShdw>
            </a:effectLst>
          </p:spPr>
          <p:txBody>
            <a:bodyPr wrap="square" rtlCol="0">
              <a:spAutoFit/>
            </a:bodyPr>
            <a:lstStyle/>
            <a:p>
              <a:pPr algn="ctr"/>
              <a:r>
                <a:rPr lang="en-US" altLang="zh-CN" sz="4000" b="1" dirty="0">
                  <a:solidFill>
                    <a:schemeClr val="tx1">
                      <a:lumMod val="85000"/>
                      <a:lumOff val="15000"/>
                    </a:schemeClr>
                  </a:solidFill>
                  <a:latin typeface="Arial" panose="020B0604020202020204"/>
                  <a:ea typeface="微软雅黑" panose="020B0503020204020204" pitchFamily="34" charset="-122"/>
                  <a:sym typeface="Arial" panose="020B0604020202020204"/>
                </a:rPr>
                <a:t>CONTENTS</a:t>
              </a:r>
              <a:endParaRPr lang="zh-CN" altLang="en-US" sz="4000" b="1" dirty="0">
                <a:solidFill>
                  <a:schemeClr val="tx1">
                    <a:lumMod val="85000"/>
                    <a:lumOff val="15000"/>
                  </a:schemeClr>
                </a:solidFill>
                <a:latin typeface="Arial" panose="020B0604020202020204"/>
                <a:ea typeface="微软雅黑" panose="020B0503020204020204" pitchFamily="34" charset="-122"/>
                <a:sym typeface="Arial" panose="020B0604020202020204"/>
              </a:endParaRPr>
            </a:p>
          </p:txBody>
        </p:sp>
        <p:sp>
          <p:nvSpPr>
            <p:cNvPr id="40" name="文本框 39"/>
            <p:cNvSpPr txBox="1"/>
            <p:nvPr/>
          </p:nvSpPr>
          <p:spPr>
            <a:xfrm>
              <a:off x="2391968" y="787498"/>
              <a:ext cx="1615439" cy="923330"/>
            </a:xfrm>
            <a:prstGeom prst="rect">
              <a:avLst/>
            </a:prstGeom>
            <a:noFill/>
            <a:effectLst>
              <a:outerShdw blurRad="50800" dist="38100" dir="2700000" algn="tl" rotWithShape="0">
                <a:prstClr val="black">
                  <a:alpha val="30000"/>
                </a:prstClr>
              </a:outerShdw>
            </a:effectLst>
          </p:spPr>
          <p:txBody>
            <a:bodyPr wrap="square" rtlCol="0">
              <a:spAutoFit/>
            </a:bodyPr>
            <a:lstStyle/>
            <a:p>
              <a:pPr algn="ctr"/>
              <a:r>
                <a:rPr lang="zh-CN" altLang="en-US" sz="5400" dirty="0">
                  <a:solidFill>
                    <a:schemeClr val="tx1">
                      <a:lumMod val="85000"/>
                      <a:lumOff val="15000"/>
                    </a:schemeClr>
                  </a:solidFill>
                  <a:latin typeface="汉真广标" pitchFamily="49" charset="-122"/>
                  <a:ea typeface="汉真广标" pitchFamily="49" charset="-122"/>
                  <a:sym typeface="Arial" panose="020B0604020202020204"/>
                </a:rPr>
                <a:t>目录</a:t>
              </a:r>
            </a:p>
          </p:txBody>
        </p:sp>
      </p:grpSp>
      <p:sp>
        <p:nvSpPr>
          <p:cNvPr id="47" name="椭圆 46"/>
          <p:cNvSpPr/>
          <p:nvPr/>
        </p:nvSpPr>
        <p:spPr>
          <a:xfrm>
            <a:off x="1750968" y="1419311"/>
            <a:ext cx="594000" cy="594000"/>
          </a:xfrm>
          <a:prstGeom prst="ellipse">
            <a:avLst/>
          </a:prstGeom>
          <a:gradFill>
            <a:gsLst>
              <a:gs pos="0">
                <a:schemeClr val="bg1"/>
              </a:gs>
              <a:gs pos="100000">
                <a:schemeClr val="bg1">
                  <a:lumMod val="95000"/>
                </a:schemeClr>
              </a:gs>
              <a:gs pos="100000">
                <a:schemeClr val="bg1">
                  <a:lumMod val="75000"/>
                </a:schemeClr>
              </a:gs>
            </a:gsLst>
            <a:lin ang="2700000" scaled="0"/>
          </a:gradFill>
          <a:ln>
            <a:noFill/>
          </a:ln>
          <a:effectLst>
            <a:outerShdw blurRad="254000" dist="1143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solidFill>
                <a:srgbClr val="0973DD"/>
              </a:solidFill>
              <a:latin typeface="Arial" panose="020B0604020202020204"/>
              <a:ea typeface="微软雅黑" panose="020B0503020204020204" pitchFamily="34" charset="-122"/>
              <a:sym typeface="Arial" panose="020B0604020202020204"/>
            </a:endParaRPr>
          </a:p>
        </p:txBody>
      </p:sp>
      <p:grpSp>
        <p:nvGrpSpPr>
          <p:cNvPr id="48" name="组合 47"/>
          <p:cNvGrpSpPr/>
          <p:nvPr/>
        </p:nvGrpSpPr>
        <p:grpSpPr>
          <a:xfrm>
            <a:off x="5584187" y="1880259"/>
            <a:ext cx="6280152" cy="902740"/>
            <a:chOff x="6593880" y="1803187"/>
            <a:chExt cx="5600300" cy="776814"/>
          </a:xfrm>
        </p:grpSpPr>
        <p:grpSp>
          <p:nvGrpSpPr>
            <p:cNvPr id="49" name="组合 48"/>
            <p:cNvGrpSpPr/>
            <p:nvPr/>
          </p:nvGrpSpPr>
          <p:grpSpPr>
            <a:xfrm>
              <a:off x="7050285" y="1803187"/>
              <a:ext cx="776814" cy="776814"/>
              <a:chOff x="7050285" y="1803187"/>
              <a:chExt cx="776814" cy="776814"/>
            </a:xfrm>
          </p:grpSpPr>
          <p:sp>
            <p:nvSpPr>
              <p:cNvPr id="53" name="椭圆 52"/>
              <p:cNvSpPr/>
              <p:nvPr/>
            </p:nvSpPr>
            <p:spPr>
              <a:xfrm>
                <a:off x="7050285" y="1803187"/>
                <a:ext cx="776814" cy="776814"/>
              </a:xfrm>
              <a:prstGeom prst="ellipse">
                <a:avLst/>
              </a:prstGeom>
              <a:gradFill>
                <a:gsLst>
                  <a:gs pos="100000">
                    <a:srgbClr val="F2F2F2"/>
                  </a:gs>
                  <a:gs pos="3000">
                    <a:schemeClr val="bg1"/>
                  </a:gs>
                </a:gsLst>
                <a:lin ang="2700000" scaled="0"/>
              </a:gra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solidFill>
                    <a:srgbClr val="029BAB"/>
                  </a:solidFill>
                  <a:latin typeface="Arial" panose="020B0604020202020204"/>
                  <a:ea typeface="微软雅黑" panose="020B0503020204020204" pitchFamily="34" charset="-122"/>
                  <a:sym typeface="Arial" panose="020B0604020202020204"/>
                </a:endParaRPr>
              </a:p>
            </p:txBody>
          </p:sp>
          <p:sp>
            <p:nvSpPr>
              <p:cNvPr id="54" name="TextBox 35"/>
              <p:cNvSpPr txBox="1"/>
              <p:nvPr/>
            </p:nvSpPr>
            <p:spPr>
              <a:xfrm>
                <a:off x="7060631" y="1968567"/>
                <a:ext cx="747023" cy="523220"/>
              </a:xfrm>
              <a:prstGeom prst="rect">
                <a:avLst/>
              </a:prstGeom>
              <a:noFill/>
            </p:spPr>
            <p:txBody>
              <a:bodyPr wrap="square" rtlCol="0">
                <a:spAutoFit/>
              </a:bodyPr>
              <a:lstStyle/>
              <a:p>
                <a:pPr algn="ctr"/>
                <a:r>
                  <a:rPr lang="en-US" altLang="zh-CN" sz="2800" dirty="0">
                    <a:solidFill>
                      <a:srgbClr val="2BBCC2"/>
                    </a:solidFill>
                    <a:latin typeface="Arial" panose="020B0604020202020204"/>
                    <a:ea typeface="微软雅黑" panose="020B0503020204020204" pitchFamily="34" charset="-122"/>
                    <a:sym typeface="Arial" panose="020B0604020202020204"/>
                  </a:rPr>
                  <a:t>02</a:t>
                </a:r>
                <a:endParaRPr lang="zh-CN" altLang="en-US" sz="2800" dirty="0">
                  <a:solidFill>
                    <a:srgbClr val="2BBCC2"/>
                  </a:solidFill>
                  <a:latin typeface="Arial" panose="020B0604020202020204"/>
                  <a:ea typeface="微软雅黑" panose="020B0503020204020204" pitchFamily="34" charset="-122"/>
                  <a:sym typeface="Arial" panose="020B0604020202020204"/>
                </a:endParaRPr>
              </a:p>
            </p:txBody>
          </p:sp>
        </p:grpSp>
        <p:sp>
          <p:nvSpPr>
            <p:cNvPr id="51" name="矩形 50"/>
            <p:cNvSpPr/>
            <p:nvPr/>
          </p:nvSpPr>
          <p:spPr>
            <a:xfrm>
              <a:off x="6593880" y="1906082"/>
              <a:ext cx="5600300" cy="450207"/>
            </a:xfrm>
            <a:prstGeom prst="rect">
              <a:avLst/>
            </a:prstGeom>
          </p:spPr>
          <p:txBody>
            <a:bodyPr wrap="square" lIns="91407" tIns="45704" rIns="91407" bIns="45704">
              <a:spAutoFit/>
            </a:bodyPr>
            <a:lstStyle/>
            <a:p>
              <a:pPr algn="ctr"/>
              <a:r>
                <a:rPr lang="zh-CN" altLang="zh-CN" sz="2800" b="1" dirty="0">
                  <a:solidFill>
                    <a:schemeClr val="tx1">
                      <a:lumMod val="75000"/>
                      <a:lumOff val="25000"/>
                    </a:schemeClr>
                  </a:solidFill>
                  <a:latin typeface="Arial" panose="020B0604020202020204"/>
                  <a:ea typeface="微软雅黑" panose="020B0503020204020204" pitchFamily="34" charset="-122"/>
                  <a:cs typeface="Arial" panose="020B0604020202020204" pitchFamily="34" charset="0"/>
                </a:rPr>
                <a:t>课题研究</a:t>
              </a:r>
              <a:r>
                <a:rPr lang="zh-CN" altLang="en-US" sz="2800" b="1" dirty="0">
                  <a:solidFill>
                    <a:schemeClr val="tx1">
                      <a:lumMod val="75000"/>
                      <a:lumOff val="25000"/>
                    </a:schemeClr>
                  </a:solidFill>
                  <a:latin typeface="Arial" panose="020B0604020202020204"/>
                  <a:ea typeface="微软雅黑" panose="020B0503020204020204" pitchFamily="34" charset="-122"/>
                  <a:cs typeface="Arial" panose="020B0604020202020204" pitchFamily="34" charset="0"/>
                </a:rPr>
                <a:t>的</a:t>
              </a:r>
              <a:r>
                <a:rPr lang="zh-CN" altLang="zh-CN" sz="2800" b="1" dirty="0">
                  <a:solidFill>
                    <a:schemeClr val="tx1">
                      <a:lumMod val="75000"/>
                      <a:lumOff val="25000"/>
                    </a:schemeClr>
                  </a:solidFill>
                  <a:latin typeface="Arial" panose="020B0604020202020204"/>
                  <a:ea typeface="微软雅黑" panose="020B0503020204020204" pitchFamily="34" charset="-122"/>
                  <a:cs typeface="Arial" panose="020B0604020202020204" pitchFamily="34" charset="0"/>
                </a:rPr>
                <a:t>意义</a:t>
              </a:r>
              <a:endParaRPr lang="en-US" altLang="zh-CN" sz="2800" b="1" dirty="0">
                <a:solidFill>
                  <a:schemeClr val="tx1">
                    <a:lumMod val="75000"/>
                    <a:lumOff val="25000"/>
                  </a:schemeClr>
                </a:solidFill>
                <a:latin typeface="Arial" panose="020B0604020202020204"/>
                <a:ea typeface="微软雅黑" panose="020B0503020204020204" pitchFamily="34" charset="-122"/>
                <a:cs typeface="Arial" panose="020B0604020202020204" pitchFamily="34" charset="0"/>
              </a:endParaRPr>
            </a:p>
          </p:txBody>
        </p:sp>
      </p:grpSp>
      <p:grpSp>
        <p:nvGrpSpPr>
          <p:cNvPr id="55" name="组合 54"/>
          <p:cNvGrpSpPr/>
          <p:nvPr/>
        </p:nvGrpSpPr>
        <p:grpSpPr>
          <a:xfrm>
            <a:off x="6107600" y="2945225"/>
            <a:ext cx="4641103" cy="865791"/>
            <a:chOff x="7050285" y="1803187"/>
            <a:chExt cx="4027115" cy="776814"/>
          </a:xfrm>
        </p:grpSpPr>
        <p:grpSp>
          <p:nvGrpSpPr>
            <p:cNvPr id="56" name="组合 55"/>
            <p:cNvGrpSpPr/>
            <p:nvPr/>
          </p:nvGrpSpPr>
          <p:grpSpPr>
            <a:xfrm>
              <a:off x="7050285" y="1803187"/>
              <a:ext cx="776814" cy="776814"/>
              <a:chOff x="7050285" y="1803187"/>
              <a:chExt cx="776814" cy="776814"/>
            </a:xfrm>
          </p:grpSpPr>
          <p:sp>
            <p:nvSpPr>
              <p:cNvPr id="63" name="椭圆 62"/>
              <p:cNvSpPr/>
              <p:nvPr/>
            </p:nvSpPr>
            <p:spPr>
              <a:xfrm>
                <a:off x="7050285" y="1803187"/>
                <a:ext cx="776814" cy="776814"/>
              </a:xfrm>
              <a:prstGeom prst="ellipse">
                <a:avLst/>
              </a:prstGeom>
              <a:gradFill>
                <a:gsLst>
                  <a:gs pos="100000">
                    <a:srgbClr val="F2F2F2"/>
                  </a:gs>
                  <a:gs pos="3000">
                    <a:schemeClr val="bg1"/>
                  </a:gs>
                </a:gsLst>
                <a:lin ang="2700000" scaled="0"/>
              </a:gra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solidFill>
                    <a:srgbClr val="029BAB"/>
                  </a:solidFill>
                  <a:latin typeface="Arial" panose="020B0604020202020204"/>
                  <a:ea typeface="微软雅黑" panose="020B0503020204020204" pitchFamily="34" charset="-122"/>
                  <a:sym typeface="Arial" panose="020B0604020202020204"/>
                </a:endParaRPr>
              </a:p>
            </p:txBody>
          </p:sp>
          <p:sp>
            <p:nvSpPr>
              <p:cNvPr id="94" name="TextBox 35"/>
              <p:cNvSpPr txBox="1"/>
              <p:nvPr/>
            </p:nvSpPr>
            <p:spPr>
              <a:xfrm>
                <a:off x="7060631" y="1968567"/>
                <a:ext cx="747023" cy="523220"/>
              </a:xfrm>
              <a:prstGeom prst="rect">
                <a:avLst/>
              </a:prstGeom>
              <a:noFill/>
            </p:spPr>
            <p:txBody>
              <a:bodyPr wrap="square" rtlCol="0">
                <a:spAutoFit/>
              </a:bodyPr>
              <a:lstStyle/>
              <a:p>
                <a:pPr algn="ctr"/>
                <a:r>
                  <a:rPr lang="en-US" altLang="zh-CN" sz="2800" dirty="0">
                    <a:solidFill>
                      <a:srgbClr val="FCA02B"/>
                    </a:solidFill>
                    <a:latin typeface="Arial" panose="020B0604020202020204"/>
                    <a:ea typeface="微软雅黑" panose="020B0503020204020204" pitchFamily="34" charset="-122"/>
                    <a:sym typeface="Arial" panose="020B0604020202020204"/>
                  </a:rPr>
                  <a:t>03</a:t>
                </a:r>
                <a:endParaRPr lang="zh-CN" altLang="en-US" sz="2800" dirty="0">
                  <a:solidFill>
                    <a:srgbClr val="FCA02B"/>
                  </a:solidFill>
                  <a:latin typeface="Arial" panose="020B0604020202020204"/>
                  <a:ea typeface="微软雅黑" panose="020B0503020204020204" pitchFamily="34" charset="-122"/>
                  <a:sym typeface="Arial" panose="020B0604020202020204"/>
                </a:endParaRPr>
              </a:p>
            </p:txBody>
          </p:sp>
        </p:grpSp>
        <p:sp>
          <p:nvSpPr>
            <p:cNvPr id="58" name="矩形 57"/>
            <p:cNvSpPr/>
            <p:nvPr/>
          </p:nvSpPr>
          <p:spPr>
            <a:xfrm>
              <a:off x="7641905" y="1944719"/>
              <a:ext cx="3435495" cy="469420"/>
            </a:xfrm>
            <a:prstGeom prst="rect">
              <a:avLst/>
            </a:prstGeom>
          </p:spPr>
          <p:txBody>
            <a:bodyPr wrap="square" lIns="91407" tIns="45704" rIns="91407" bIns="45704">
              <a:spAutoFit/>
            </a:bodyPr>
            <a:lstStyle/>
            <a:p>
              <a:pPr algn="ctr"/>
              <a:r>
                <a:rPr lang="zh-CN" altLang="zh-CN" sz="2800" b="1" dirty="0">
                  <a:solidFill>
                    <a:schemeClr val="tx1">
                      <a:lumMod val="75000"/>
                      <a:lumOff val="25000"/>
                    </a:schemeClr>
                  </a:solidFill>
                  <a:latin typeface="Arial" panose="020B0604020202020204"/>
                  <a:ea typeface="微软雅黑" panose="020B0503020204020204" pitchFamily="34" charset="-122"/>
                  <a:cs typeface="Arial" panose="020B0604020202020204" pitchFamily="34" charset="0"/>
                </a:rPr>
                <a:t>研究目标和内容</a:t>
              </a:r>
              <a:endParaRPr lang="en-US" altLang="zh-CN" sz="2800" b="1" dirty="0">
                <a:solidFill>
                  <a:schemeClr val="tx1">
                    <a:lumMod val="75000"/>
                    <a:lumOff val="25000"/>
                  </a:schemeClr>
                </a:solidFill>
                <a:latin typeface="Arial" panose="020B0604020202020204"/>
                <a:ea typeface="微软雅黑" panose="020B0503020204020204" pitchFamily="34" charset="-122"/>
                <a:cs typeface="Arial" panose="020B0604020202020204" pitchFamily="34" charset="0"/>
              </a:endParaRPr>
            </a:p>
          </p:txBody>
        </p:sp>
      </p:grpSp>
      <p:grpSp>
        <p:nvGrpSpPr>
          <p:cNvPr id="95" name="组合 94"/>
          <p:cNvGrpSpPr/>
          <p:nvPr/>
        </p:nvGrpSpPr>
        <p:grpSpPr>
          <a:xfrm>
            <a:off x="6095999" y="4012994"/>
            <a:ext cx="5209311" cy="1201162"/>
            <a:chOff x="7050285" y="1803187"/>
            <a:chExt cx="4640098" cy="842309"/>
          </a:xfrm>
        </p:grpSpPr>
        <p:grpSp>
          <p:nvGrpSpPr>
            <p:cNvPr id="96" name="组合 95"/>
            <p:cNvGrpSpPr/>
            <p:nvPr/>
          </p:nvGrpSpPr>
          <p:grpSpPr>
            <a:xfrm>
              <a:off x="7050285" y="1803187"/>
              <a:ext cx="776814" cy="776814"/>
              <a:chOff x="7050285" y="1803187"/>
              <a:chExt cx="776814" cy="776814"/>
            </a:xfrm>
          </p:grpSpPr>
          <p:sp>
            <p:nvSpPr>
              <p:cNvPr id="100" name="椭圆 99"/>
              <p:cNvSpPr/>
              <p:nvPr/>
            </p:nvSpPr>
            <p:spPr>
              <a:xfrm>
                <a:off x="7050285" y="1803187"/>
                <a:ext cx="776814" cy="776814"/>
              </a:xfrm>
              <a:prstGeom prst="ellipse">
                <a:avLst/>
              </a:prstGeom>
              <a:gradFill>
                <a:gsLst>
                  <a:gs pos="100000">
                    <a:srgbClr val="F2F2F2"/>
                  </a:gs>
                  <a:gs pos="3000">
                    <a:schemeClr val="bg1"/>
                  </a:gs>
                </a:gsLst>
                <a:lin ang="2700000" scaled="0"/>
              </a:gra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solidFill>
                    <a:srgbClr val="029BAB"/>
                  </a:solidFill>
                  <a:latin typeface="Arial" panose="020B0604020202020204"/>
                  <a:ea typeface="微软雅黑" panose="020B0503020204020204" pitchFamily="34" charset="-122"/>
                  <a:sym typeface="Arial" panose="020B0604020202020204"/>
                </a:endParaRPr>
              </a:p>
            </p:txBody>
          </p:sp>
          <p:sp>
            <p:nvSpPr>
              <p:cNvPr id="101" name="TextBox 35"/>
              <p:cNvSpPr txBox="1"/>
              <p:nvPr/>
            </p:nvSpPr>
            <p:spPr>
              <a:xfrm>
                <a:off x="7060631" y="1968567"/>
                <a:ext cx="747023" cy="523220"/>
              </a:xfrm>
              <a:prstGeom prst="rect">
                <a:avLst/>
              </a:prstGeom>
              <a:noFill/>
            </p:spPr>
            <p:txBody>
              <a:bodyPr wrap="square" rtlCol="0">
                <a:spAutoFit/>
              </a:bodyPr>
              <a:lstStyle/>
              <a:p>
                <a:pPr algn="ctr"/>
                <a:r>
                  <a:rPr lang="en-US" altLang="zh-CN" sz="2800" dirty="0">
                    <a:solidFill>
                      <a:srgbClr val="894335"/>
                    </a:solidFill>
                    <a:latin typeface="Arial" panose="020B0604020202020204"/>
                    <a:ea typeface="微软雅黑" panose="020B0503020204020204" pitchFamily="34" charset="-122"/>
                    <a:sym typeface="Arial" panose="020B0604020202020204"/>
                  </a:rPr>
                  <a:t>04</a:t>
                </a:r>
                <a:endParaRPr lang="zh-CN" altLang="en-US" sz="2800" dirty="0">
                  <a:solidFill>
                    <a:srgbClr val="894335"/>
                  </a:solidFill>
                  <a:latin typeface="Arial" panose="020B0604020202020204"/>
                  <a:ea typeface="微软雅黑" panose="020B0503020204020204" pitchFamily="34" charset="-122"/>
                  <a:sym typeface="Arial" panose="020B0604020202020204"/>
                </a:endParaRPr>
              </a:p>
            </p:txBody>
          </p:sp>
        </p:grpSp>
        <p:sp>
          <p:nvSpPr>
            <p:cNvPr id="98" name="矩形 97"/>
            <p:cNvSpPr/>
            <p:nvPr/>
          </p:nvSpPr>
          <p:spPr>
            <a:xfrm>
              <a:off x="7858046" y="1976456"/>
              <a:ext cx="3832337" cy="669040"/>
            </a:xfrm>
            <a:prstGeom prst="rect">
              <a:avLst/>
            </a:prstGeom>
          </p:spPr>
          <p:txBody>
            <a:bodyPr wrap="square" lIns="91407" tIns="45704" rIns="91407" bIns="45704">
              <a:spAutoFit/>
            </a:bodyPr>
            <a:lstStyle/>
            <a:p>
              <a:pPr algn="ctr"/>
              <a:r>
                <a:rPr lang="zh-CN" altLang="en-US" sz="2800" b="1" dirty="0">
                  <a:solidFill>
                    <a:schemeClr val="tx1">
                      <a:lumMod val="75000"/>
                      <a:lumOff val="25000"/>
                    </a:schemeClr>
                  </a:solidFill>
                  <a:latin typeface="Arial" panose="020B0604020202020204"/>
                  <a:ea typeface="微软雅黑" panose="020B0503020204020204" pitchFamily="34" charset="-122"/>
                  <a:cs typeface="Arial" panose="020B0604020202020204" pitchFamily="34" charset="0"/>
                  <a:sym typeface="+mn-ea"/>
                </a:rPr>
                <a:t>课题研究的过程和成果</a:t>
              </a:r>
              <a:endParaRPr lang="en-US" altLang="zh-CN" sz="2800" b="1" dirty="0">
                <a:solidFill>
                  <a:schemeClr val="tx1">
                    <a:lumMod val="75000"/>
                    <a:lumOff val="25000"/>
                  </a:schemeClr>
                </a:solidFill>
                <a:latin typeface="Arial" panose="020B0604020202020204"/>
                <a:ea typeface="微软雅黑" panose="020B0503020204020204" pitchFamily="34" charset="-122"/>
                <a:cs typeface="Arial" panose="020B0604020202020204" pitchFamily="34" charset="0"/>
              </a:endParaRPr>
            </a:p>
            <a:p>
              <a:pPr algn="ctr"/>
              <a:endParaRPr lang="en-US" altLang="zh-CN" sz="2800" b="1" dirty="0">
                <a:solidFill>
                  <a:schemeClr val="tx1">
                    <a:lumMod val="75000"/>
                    <a:lumOff val="25000"/>
                  </a:schemeClr>
                </a:solidFill>
                <a:latin typeface="Arial" panose="020B0604020202020204"/>
                <a:ea typeface="微软雅黑" panose="020B0503020204020204" pitchFamily="34" charset="-122"/>
                <a:cs typeface="Arial" panose="020B0604020202020204" pitchFamily="34" charset="0"/>
              </a:endParaRPr>
            </a:p>
          </p:txBody>
        </p:sp>
      </p:grpSp>
      <p:cxnSp>
        <p:nvCxnSpPr>
          <p:cNvPr id="4" name="直接连接符 3"/>
          <p:cNvCxnSpPr/>
          <p:nvPr/>
        </p:nvCxnSpPr>
        <p:spPr>
          <a:xfrm>
            <a:off x="6600308" y="2516207"/>
            <a:ext cx="4705004"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2" name="直接连接符 101"/>
          <p:cNvCxnSpPr/>
          <p:nvPr/>
        </p:nvCxnSpPr>
        <p:spPr>
          <a:xfrm>
            <a:off x="6600308" y="3635970"/>
            <a:ext cx="4705004"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3" name="直接连接符 102"/>
          <p:cNvCxnSpPr/>
          <p:nvPr/>
        </p:nvCxnSpPr>
        <p:spPr>
          <a:xfrm>
            <a:off x="6600308" y="4805610"/>
            <a:ext cx="4705004"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4" name="直接连接符 103"/>
          <p:cNvCxnSpPr/>
          <p:nvPr/>
        </p:nvCxnSpPr>
        <p:spPr>
          <a:xfrm>
            <a:off x="6600308" y="5936142"/>
            <a:ext cx="4705004"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44" name="TextBox 4"/>
          <p:cNvSpPr txBox="1"/>
          <p:nvPr/>
        </p:nvSpPr>
        <p:spPr>
          <a:xfrm>
            <a:off x="0" y="0"/>
            <a:ext cx="453650" cy="123111"/>
          </a:xfrm>
          <a:prstGeom prst="rect">
            <a:avLst/>
          </a:prstGeom>
          <a:noFill/>
        </p:spPr>
        <p:txBody>
          <a:bodyPr wrap="square" rtlCol="0">
            <a:spAutoFit/>
          </a:bodyPr>
          <a:lstStyle/>
          <a:p>
            <a:pPr>
              <a:lnSpc>
                <a:spcPct val="200000"/>
              </a:lnSpc>
            </a:pPr>
            <a:r>
              <a:rPr lang="zh-CN" altLang="en-US" sz="100" dirty="0">
                <a:solidFill>
                  <a:schemeClr val="tx1">
                    <a:alpha val="0"/>
                  </a:schemeClr>
                </a:solidFill>
                <a:latin typeface="微软雅黑" panose="020B0503020204020204" pitchFamily="34" charset="-122"/>
                <a:ea typeface="微软雅黑" panose="020B0503020204020204" pitchFamily="34" charset="-122"/>
              </a:rPr>
              <a:t>行业</a:t>
            </a:r>
            <a:r>
              <a:rPr lang="en-US" altLang="zh-CN" sz="100" dirty="0">
                <a:solidFill>
                  <a:schemeClr val="tx1">
                    <a:alpha val="0"/>
                  </a:schemeClr>
                </a:solidFill>
                <a:latin typeface="微软雅黑" panose="020B0503020204020204" pitchFamily="34" charset="-122"/>
                <a:ea typeface="微软雅黑" panose="020B0503020204020204" pitchFamily="34" charset="-122"/>
              </a:rPr>
              <a:t>PPT</a:t>
            </a:r>
            <a:r>
              <a:rPr lang="zh-CN" altLang="en-US" sz="100" dirty="0">
                <a:solidFill>
                  <a:schemeClr val="tx1">
                    <a:alpha val="0"/>
                  </a:schemeClr>
                </a:solidFill>
                <a:latin typeface="微软雅黑" panose="020B0503020204020204" pitchFamily="34" charset="-122"/>
                <a:ea typeface="微软雅黑" panose="020B0503020204020204" pitchFamily="34" charset="-122"/>
              </a:rPr>
              <a:t>模板</a:t>
            </a:r>
            <a:r>
              <a:rPr lang="en-US" altLang="zh-CN" sz="100" dirty="0">
                <a:solidFill>
                  <a:schemeClr val="tx1">
                    <a:alpha val="0"/>
                  </a:schemeClr>
                </a:solidFill>
                <a:latin typeface="微软雅黑" panose="020B0503020204020204" pitchFamily="34" charset="-122"/>
                <a:ea typeface="微软雅黑" panose="020B0503020204020204" pitchFamily="34" charset="-122"/>
              </a:rPr>
              <a:t>http://www.1ppt.com/hangye/</a:t>
            </a:r>
          </a:p>
        </p:txBody>
      </p:sp>
      <p:pic>
        <p:nvPicPr>
          <p:cNvPr id="45" name="图片 44" descr="视动课堂工作室"/>
          <p:cNvPicPr>
            <a:picLocks noChangeAspect="1"/>
          </p:cNvPicPr>
          <p:nvPr/>
        </p:nvPicPr>
        <p:blipFill>
          <a:blip r:embed="rId3"/>
          <a:stretch>
            <a:fillRect/>
          </a:stretch>
        </p:blipFill>
        <p:spPr>
          <a:xfrm>
            <a:off x="0" y="0"/>
            <a:ext cx="3837305" cy="749300"/>
          </a:xfrm>
          <a:prstGeom prst="rect">
            <a:avLst/>
          </a:prstGeom>
        </p:spPr>
      </p:pic>
      <p:grpSp>
        <p:nvGrpSpPr>
          <p:cNvPr id="46" name="组合 45"/>
          <p:cNvGrpSpPr/>
          <p:nvPr/>
        </p:nvGrpSpPr>
        <p:grpSpPr>
          <a:xfrm>
            <a:off x="6095999" y="5356195"/>
            <a:ext cx="5209311" cy="953165"/>
            <a:chOff x="7050285" y="1803187"/>
            <a:chExt cx="4526020" cy="776814"/>
          </a:xfrm>
        </p:grpSpPr>
        <p:grpSp>
          <p:nvGrpSpPr>
            <p:cNvPr id="68" name="组合 67"/>
            <p:cNvGrpSpPr/>
            <p:nvPr/>
          </p:nvGrpSpPr>
          <p:grpSpPr>
            <a:xfrm>
              <a:off x="7050285" y="1803187"/>
              <a:ext cx="776814" cy="776814"/>
              <a:chOff x="7050285" y="1803187"/>
              <a:chExt cx="776814" cy="776814"/>
            </a:xfrm>
          </p:grpSpPr>
          <p:sp>
            <p:nvSpPr>
              <p:cNvPr id="72" name="椭圆 71"/>
              <p:cNvSpPr/>
              <p:nvPr/>
            </p:nvSpPr>
            <p:spPr>
              <a:xfrm>
                <a:off x="7050285" y="1803187"/>
                <a:ext cx="776814" cy="776814"/>
              </a:xfrm>
              <a:prstGeom prst="ellipse">
                <a:avLst/>
              </a:prstGeom>
              <a:gradFill>
                <a:gsLst>
                  <a:gs pos="100000">
                    <a:srgbClr val="F2F2F2"/>
                  </a:gs>
                  <a:gs pos="3000">
                    <a:schemeClr val="bg1"/>
                  </a:gs>
                </a:gsLst>
                <a:lin ang="2700000" scaled="0"/>
              </a:gra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solidFill>
                    <a:srgbClr val="029BAB"/>
                  </a:solidFill>
                  <a:latin typeface="Arial" panose="020B0604020202020204"/>
                  <a:ea typeface="微软雅黑" panose="020B0503020204020204" pitchFamily="34" charset="-122"/>
                  <a:sym typeface="Arial" panose="020B0604020202020204"/>
                </a:endParaRPr>
              </a:p>
            </p:txBody>
          </p:sp>
          <p:sp>
            <p:nvSpPr>
              <p:cNvPr id="73" name="TextBox 35"/>
              <p:cNvSpPr txBox="1"/>
              <p:nvPr/>
            </p:nvSpPr>
            <p:spPr>
              <a:xfrm>
                <a:off x="7060631" y="1968567"/>
                <a:ext cx="747023" cy="426416"/>
              </a:xfrm>
              <a:prstGeom prst="rect">
                <a:avLst/>
              </a:prstGeom>
              <a:noFill/>
            </p:spPr>
            <p:txBody>
              <a:bodyPr wrap="square" rtlCol="0">
                <a:spAutoFit/>
              </a:bodyPr>
              <a:lstStyle/>
              <a:p>
                <a:pPr algn="ctr"/>
                <a:r>
                  <a:rPr lang="en-US" altLang="zh-CN" sz="2800" dirty="0">
                    <a:solidFill>
                      <a:srgbClr val="00B050"/>
                    </a:solidFill>
                    <a:latin typeface="Arial" panose="020B0604020202020204"/>
                    <a:ea typeface="微软雅黑" panose="020B0503020204020204" pitchFamily="34" charset="-122"/>
                    <a:sym typeface="Arial" panose="020B0604020202020204"/>
                  </a:rPr>
                  <a:t>05</a:t>
                </a:r>
                <a:endParaRPr lang="zh-CN" altLang="en-US" sz="2800" dirty="0">
                  <a:solidFill>
                    <a:srgbClr val="00B050"/>
                  </a:solidFill>
                  <a:latin typeface="Arial" panose="020B0604020202020204"/>
                  <a:ea typeface="微软雅黑" panose="020B0503020204020204" pitchFamily="34" charset="-122"/>
                  <a:sym typeface="Arial" panose="020B0604020202020204"/>
                </a:endParaRPr>
              </a:p>
            </p:txBody>
          </p:sp>
        </p:grpSp>
        <p:sp>
          <p:nvSpPr>
            <p:cNvPr id="70" name="矩形 69"/>
            <p:cNvSpPr/>
            <p:nvPr/>
          </p:nvSpPr>
          <p:spPr>
            <a:xfrm>
              <a:off x="8254911" y="1968567"/>
              <a:ext cx="3321394" cy="426390"/>
            </a:xfrm>
            <a:prstGeom prst="rect">
              <a:avLst/>
            </a:prstGeom>
          </p:spPr>
          <p:txBody>
            <a:bodyPr wrap="square" lIns="91407" tIns="45704" rIns="91407" bIns="45704">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800" b="1" dirty="0">
                  <a:solidFill>
                    <a:schemeClr val="tx1">
                      <a:lumMod val="75000"/>
                      <a:lumOff val="25000"/>
                    </a:schemeClr>
                  </a:solidFill>
                  <a:latin typeface="Arial" panose="020B0604020202020204"/>
                  <a:ea typeface="微软雅黑" panose="020B0503020204020204" pitchFamily="34" charset="-122"/>
                  <a:cs typeface="Arial" panose="020B0604020202020204" pitchFamily="34" charset="0"/>
                </a:rPr>
                <a:t>下一步研究计划</a:t>
              </a:r>
            </a:p>
          </p:txBody>
        </p:sp>
      </p:grpSp>
    </p:spTree>
    <p:extLst>
      <p:ext uri="{BB962C8B-B14F-4D97-AF65-F5344CB8AC3E}">
        <p14:creationId xmlns:p14="http://schemas.microsoft.com/office/powerpoint/2010/main" val="4112037929"/>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par>
                                <p:cTn id="10" presetID="53" presetClass="entr" presetSubtype="16" fill="hold" grpId="0" nodeType="withEffect">
                                  <p:stCondLst>
                                    <p:cond delay="50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fill="hold"/>
                                        <p:tgtEl>
                                          <p:spTgt spid="37"/>
                                        </p:tgtEl>
                                        <p:attrNameLst>
                                          <p:attrName>ppt_w</p:attrName>
                                        </p:attrNameLst>
                                      </p:cBhvr>
                                      <p:tavLst>
                                        <p:tav tm="0">
                                          <p:val>
                                            <p:fltVal val="0"/>
                                          </p:val>
                                        </p:tav>
                                        <p:tav tm="100000">
                                          <p:val>
                                            <p:strVal val="#ppt_w"/>
                                          </p:val>
                                        </p:tav>
                                      </p:tavLst>
                                    </p:anim>
                                    <p:anim calcmode="lin" valueType="num">
                                      <p:cBhvr>
                                        <p:cTn id="13" dur="500" fill="hold"/>
                                        <p:tgtEl>
                                          <p:spTgt spid="37"/>
                                        </p:tgtEl>
                                        <p:attrNameLst>
                                          <p:attrName>ppt_h</p:attrName>
                                        </p:attrNameLst>
                                      </p:cBhvr>
                                      <p:tavLst>
                                        <p:tav tm="0">
                                          <p:val>
                                            <p:fltVal val="0"/>
                                          </p:val>
                                        </p:tav>
                                        <p:tav tm="100000">
                                          <p:val>
                                            <p:strVal val="#ppt_h"/>
                                          </p:val>
                                        </p:tav>
                                      </p:tavLst>
                                    </p:anim>
                                    <p:animEffect transition="in" filter="fade">
                                      <p:cBhvr>
                                        <p:cTn id="14" dur="500"/>
                                        <p:tgtEl>
                                          <p:spTgt spid="37"/>
                                        </p:tgtEl>
                                      </p:cBhvr>
                                    </p:animEffect>
                                  </p:childTnLst>
                                </p:cTn>
                              </p:par>
                              <p:par>
                                <p:cTn id="15" presetID="53" presetClass="entr" presetSubtype="16" fill="hold" grpId="0" nodeType="withEffect">
                                  <p:stCondLst>
                                    <p:cond delay="500"/>
                                  </p:stCondLst>
                                  <p:childTnLst>
                                    <p:set>
                                      <p:cBhvr>
                                        <p:cTn id="16" dur="1" fill="hold">
                                          <p:stCondLst>
                                            <p:cond delay="0"/>
                                          </p:stCondLst>
                                        </p:cTn>
                                        <p:tgtEl>
                                          <p:spTgt spid="38"/>
                                        </p:tgtEl>
                                        <p:attrNameLst>
                                          <p:attrName>style.visibility</p:attrName>
                                        </p:attrNameLst>
                                      </p:cBhvr>
                                      <p:to>
                                        <p:strVal val="visible"/>
                                      </p:to>
                                    </p:set>
                                    <p:anim calcmode="lin" valueType="num">
                                      <p:cBhvr>
                                        <p:cTn id="17" dur="500" fill="hold"/>
                                        <p:tgtEl>
                                          <p:spTgt spid="38"/>
                                        </p:tgtEl>
                                        <p:attrNameLst>
                                          <p:attrName>ppt_w</p:attrName>
                                        </p:attrNameLst>
                                      </p:cBhvr>
                                      <p:tavLst>
                                        <p:tav tm="0">
                                          <p:val>
                                            <p:fltVal val="0"/>
                                          </p:val>
                                        </p:tav>
                                        <p:tav tm="100000">
                                          <p:val>
                                            <p:strVal val="#ppt_w"/>
                                          </p:val>
                                        </p:tav>
                                      </p:tavLst>
                                    </p:anim>
                                    <p:anim calcmode="lin" valueType="num">
                                      <p:cBhvr>
                                        <p:cTn id="18" dur="500" fill="hold"/>
                                        <p:tgtEl>
                                          <p:spTgt spid="38"/>
                                        </p:tgtEl>
                                        <p:attrNameLst>
                                          <p:attrName>ppt_h</p:attrName>
                                        </p:attrNameLst>
                                      </p:cBhvr>
                                      <p:tavLst>
                                        <p:tav tm="0">
                                          <p:val>
                                            <p:fltVal val="0"/>
                                          </p:val>
                                        </p:tav>
                                        <p:tav tm="100000">
                                          <p:val>
                                            <p:strVal val="#ppt_h"/>
                                          </p:val>
                                        </p:tav>
                                      </p:tavLst>
                                    </p:anim>
                                    <p:animEffect transition="in" filter="fade">
                                      <p:cBhvr>
                                        <p:cTn id="19" dur="500"/>
                                        <p:tgtEl>
                                          <p:spTgt spid="38"/>
                                        </p:tgtEl>
                                      </p:cBhvr>
                                    </p:animEffect>
                                  </p:childTnLst>
                                </p:cTn>
                              </p:par>
                              <p:par>
                                <p:cTn id="20" presetID="53" presetClass="entr" presetSubtype="16" fill="hold" grpId="0" nodeType="withEffect">
                                  <p:stCondLst>
                                    <p:cond delay="500"/>
                                  </p:stCondLst>
                                  <p:childTnLst>
                                    <p:set>
                                      <p:cBhvr>
                                        <p:cTn id="21" dur="1" fill="hold">
                                          <p:stCondLst>
                                            <p:cond delay="0"/>
                                          </p:stCondLst>
                                        </p:cTn>
                                        <p:tgtEl>
                                          <p:spTgt spid="60"/>
                                        </p:tgtEl>
                                        <p:attrNameLst>
                                          <p:attrName>style.visibility</p:attrName>
                                        </p:attrNameLst>
                                      </p:cBhvr>
                                      <p:to>
                                        <p:strVal val="visible"/>
                                      </p:to>
                                    </p:set>
                                    <p:anim calcmode="lin" valueType="num">
                                      <p:cBhvr>
                                        <p:cTn id="22" dur="500" fill="hold"/>
                                        <p:tgtEl>
                                          <p:spTgt spid="60"/>
                                        </p:tgtEl>
                                        <p:attrNameLst>
                                          <p:attrName>ppt_w</p:attrName>
                                        </p:attrNameLst>
                                      </p:cBhvr>
                                      <p:tavLst>
                                        <p:tav tm="0">
                                          <p:val>
                                            <p:fltVal val="0"/>
                                          </p:val>
                                        </p:tav>
                                        <p:tav tm="100000">
                                          <p:val>
                                            <p:strVal val="#ppt_w"/>
                                          </p:val>
                                        </p:tav>
                                      </p:tavLst>
                                    </p:anim>
                                    <p:anim calcmode="lin" valueType="num">
                                      <p:cBhvr>
                                        <p:cTn id="23" dur="500" fill="hold"/>
                                        <p:tgtEl>
                                          <p:spTgt spid="60"/>
                                        </p:tgtEl>
                                        <p:attrNameLst>
                                          <p:attrName>ppt_h</p:attrName>
                                        </p:attrNameLst>
                                      </p:cBhvr>
                                      <p:tavLst>
                                        <p:tav tm="0">
                                          <p:val>
                                            <p:fltVal val="0"/>
                                          </p:val>
                                        </p:tav>
                                        <p:tav tm="100000">
                                          <p:val>
                                            <p:strVal val="#ppt_h"/>
                                          </p:val>
                                        </p:tav>
                                      </p:tavLst>
                                    </p:anim>
                                    <p:animEffect transition="in" filter="fade">
                                      <p:cBhvr>
                                        <p:cTn id="24" dur="500"/>
                                        <p:tgtEl>
                                          <p:spTgt spid="60"/>
                                        </p:tgtEl>
                                      </p:cBhvr>
                                    </p:animEffect>
                                  </p:childTnLst>
                                </p:cTn>
                              </p:par>
                              <p:par>
                                <p:cTn id="25" presetID="53" presetClass="entr" presetSubtype="16" fill="hold" grpId="0" nodeType="withEffect">
                                  <p:stCondLst>
                                    <p:cond delay="500"/>
                                  </p:stCondLst>
                                  <p:childTnLst>
                                    <p:set>
                                      <p:cBhvr>
                                        <p:cTn id="26" dur="1" fill="hold">
                                          <p:stCondLst>
                                            <p:cond delay="0"/>
                                          </p:stCondLst>
                                        </p:cTn>
                                        <p:tgtEl>
                                          <p:spTgt spid="61"/>
                                        </p:tgtEl>
                                        <p:attrNameLst>
                                          <p:attrName>style.visibility</p:attrName>
                                        </p:attrNameLst>
                                      </p:cBhvr>
                                      <p:to>
                                        <p:strVal val="visible"/>
                                      </p:to>
                                    </p:set>
                                    <p:anim calcmode="lin" valueType="num">
                                      <p:cBhvr>
                                        <p:cTn id="27" dur="500" fill="hold"/>
                                        <p:tgtEl>
                                          <p:spTgt spid="61"/>
                                        </p:tgtEl>
                                        <p:attrNameLst>
                                          <p:attrName>ppt_w</p:attrName>
                                        </p:attrNameLst>
                                      </p:cBhvr>
                                      <p:tavLst>
                                        <p:tav tm="0">
                                          <p:val>
                                            <p:fltVal val="0"/>
                                          </p:val>
                                        </p:tav>
                                        <p:tav tm="100000">
                                          <p:val>
                                            <p:strVal val="#ppt_w"/>
                                          </p:val>
                                        </p:tav>
                                      </p:tavLst>
                                    </p:anim>
                                    <p:anim calcmode="lin" valueType="num">
                                      <p:cBhvr>
                                        <p:cTn id="28" dur="500" fill="hold"/>
                                        <p:tgtEl>
                                          <p:spTgt spid="61"/>
                                        </p:tgtEl>
                                        <p:attrNameLst>
                                          <p:attrName>ppt_h</p:attrName>
                                        </p:attrNameLst>
                                      </p:cBhvr>
                                      <p:tavLst>
                                        <p:tav tm="0">
                                          <p:val>
                                            <p:fltVal val="0"/>
                                          </p:val>
                                        </p:tav>
                                        <p:tav tm="100000">
                                          <p:val>
                                            <p:strVal val="#ppt_h"/>
                                          </p:val>
                                        </p:tav>
                                      </p:tavLst>
                                    </p:anim>
                                    <p:animEffect transition="in" filter="fade">
                                      <p:cBhvr>
                                        <p:cTn id="29" dur="500"/>
                                        <p:tgtEl>
                                          <p:spTgt spid="61"/>
                                        </p:tgtEl>
                                      </p:cBhvr>
                                    </p:animEffect>
                                  </p:childTnLst>
                                </p:cTn>
                              </p:par>
                              <p:par>
                                <p:cTn id="30" presetID="53" presetClass="entr" presetSubtype="16" fill="hold" grpId="0" nodeType="withEffect">
                                  <p:stCondLst>
                                    <p:cond delay="500"/>
                                  </p:stCondLst>
                                  <p:childTnLst>
                                    <p:set>
                                      <p:cBhvr>
                                        <p:cTn id="31" dur="1" fill="hold">
                                          <p:stCondLst>
                                            <p:cond delay="0"/>
                                          </p:stCondLst>
                                        </p:cTn>
                                        <p:tgtEl>
                                          <p:spTgt spid="62"/>
                                        </p:tgtEl>
                                        <p:attrNameLst>
                                          <p:attrName>style.visibility</p:attrName>
                                        </p:attrNameLst>
                                      </p:cBhvr>
                                      <p:to>
                                        <p:strVal val="visible"/>
                                      </p:to>
                                    </p:set>
                                    <p:anim calcmode="lin" valueType="num">
                                      <p:cBhvr>
                                        <p:cTn id="32" dur="500" fill="hold"/>
                                        <p:tgtEl>
                                          <p:spTgt spid="62"/>
                                        </p:tgtEl>
                                        <p:attrNameLst>
                                          <p:attrName>ppt_w</p:attrName>
                                        </p:attrNameLst>
                                      </p:cBhvr>
                                      <p:tavLst>
                                        <p:tav tm="0">
                                          <p:val>
                                            <p:fltVal val="0"/>
                                          </p:val>
                                        </p:tav>
                                        <p:tav tm="100000">
                                          <p:val>
                                            <p:strVal val="#ppt_w"/>
                                          </p:val>
                                        </p:tav>
                                      </p:tavLst>
                                    </p:anim>
                                    <p:anim calcmode="lin" valueType="num">
                                      <p:cBhvr>
                                        <p:cTn id="33" dur="500" fill="hold"/>
                                        <p:tgtEl>
                                          <p:spTgt spid="62"/>
                                        </p:tgtEl>
                                        <p:attrNameLst>
                                          <p:attrName>ppt_h</p:attrName>
                                        </p:attrNameLst>
                                      </p:cBhvr>
                                      <p:tavLst>
                                        <p:tav tm="0">
                                          <p:val>
                                            <p:fltVal val="0"/>
                                          </p:val>
                                        </p:tav>
                                        <p:tav tm="100000">
                                          <p:val>
                                            <p:strVal val="#ppt_h"/>
                                          </p:val>
                                        </p:tav>
                                      </p:tavLst>
                                    </p:anim>
                                    <p:animEffect transition="in" filter="fade">
                                      <p:cBhvr>
                                        <p:cTn id="34" dur="500"/>
                                        <p:tgtEl>
                                          <p:spTgt spid="62"/>
                                        </p:tgtEl>
                                      </p:cBhvr>
                                    </p:animEffect>
                                  </p:childTnLst>
                                </p:cTn>
                              </p:par>
                              <p:par>
                                <p:cTn id="35" presetID="53" presetClass="entr" presetSubtype="16" fill="hold" nodeType="withEffect">
                                  <p:stCondLst>
                                    <p:cond delay="50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fill="hold"/>
                                        <p:tgtEl>
                                          <p:spTgt spid="5"/>
                                        </p:tgtEl>
                                        <p:attrNameLst>
                                          <p:attrName>ppt_w</p:attrName>
                                        </p:attrNameLst>
                                      </p:cBhvr>
                                      <p:tavLst>
                                        <p:tav tm="0">
                                          <p:val>
                                            <p:fltVal val="0"/>
                                          </p:val>
                                        </p:tav>
                                        <p:tav tm="100000">
                                          <p:val>
                                            <p:strVal val="#ppt_w"/>
                                          </p:val>
                                        </p:tav>
                                      </p:tavLst>
                                    </p:anim>
                                    <p:anim calcmode="lin" valueType="num">
                                      <p:cBhvr>
                                        <p:cTn id="38" dur="500" fill="hold"/>
                                        <p:tgtEl>
                                          <p:spTgt spid="5"/>
                                        </p:tgtEl>
                                        <p:attrNameLst>
                                          <p:attrName>ppt_h</p:attrName>
                                        </p:attrNameLst>
                                      </p:cBhvr>
                                      <p:tavLst>
                                        <p:tav tm="0">
                                          <p:val>
                                            <p:fltVal val="0"/>
                                          </p:val>
                                        </p:tav>
                                        <p:tav tm="100000">
                                          <p:val>
                                            <p:strVal val="#ppt_h"/>
                                          </p:val>
                                        </p:tav>
                                      </p:tavLst>
                                    </p:anim>
                                    <p:animEffect transition="in" filter="fade">
                                      <p:cBhvr>
                                        <p:cTn id="39" dur="500"/>
                                        <p:tgtEl>
                                          <p:spTgt spid="5"/>
                                        </p:tgtEl>
                                      </p:cBhvr>
                                    </p:animEffect>
                                  </p:childTnLst>
                                </p:cTn>
                              </p:par>
                              <p:par>
                                <p:cTn id="40" presetID="53" presetClass="entr" presetSubtype="16" fill="hold" grpId="0" nodeType="withEffect">
                                  <p:stCondLst>
                                    <p:cond delay="500"/>
                                  </p:stCondLst>
                                  <p:childTnLst>
                                    <p:set>
                                      <p:cBhvr>
                                        <p:cTn id="41" dur="1" fill="hold">
                                          <p:stCondLst>
                                            <p:cond delay="0"/>
                                          </p:stCondLst>
                                        </p:cTn>
                                        <p:tgtEl>
                                          <p:spTgt spid="47"/>
                                        </p:tgtEl>
                                        <p:attrNameLst>
                                          <p:attrName>style.visibility</p:attrName>
                                        </p:attrNameLst>
                                      </p:cBhvr>
                                      <p:to>
                                        <p:strVal val="visible"/>
                                      </p:to>
                                    </p:set>
                                    <p:anim calcmode="lin" valueType="num">
                                      <p:cBhvr>
                                        <p:cTn id="42" dur="500" fill="hold"/>
                                        <p:tgtEl>
                                          <p:spTgt spid="47"/>
                                        </p:tgtEl>
                                        <p:attrNameLst>
                                          <p:attrName>ppt_w</p:attrName>
                                        </p:attrNameLst>
                                      </p:cBhvr>
                                      <p:tavLst>
                                        <p:tav tm="0">
                                          <p:val>
                                            <p:fltVal val="0"/>
                                          </p:val>
                                        </p:tav>
                                        <p:tav tm="100000">
                                          <p:val>
                                            <p:strVal val="#ppt_w"/>
                                          </p:val>
                                        </p:tav>
                                      </p:tavLst>
                                    </p:anim>
                                    <p:anim calcmode="lin" valueType="num">
                                      <p:cBhvr>
                                        <p:cTn id="43" dur="500" fill="hold"/>
                                        <p:tgtEl>
                                          <p:spTgt spid="47"/>
                                        </p:tgtEl>
                                        <p:attrNameLst>
                                          <p:attrName>ppt_h</p:attrName>
                                        </p:attrNameLst>
                                      </p:cBhvr>
                                      <p:tavLst>
                                        <p:tav tm="0">
                                          <p:val>
                                            <p:fltVal val="0"/>
                                          </p:val>
                                        </p:tav>
                                        <p:tav tm="100000">
                                          <p:val>
                                            <p:strVal val="#ppt_h"/>
                                          </p:val>
                                        </p:tav>
                                      </p:tavLst>
                                    </p:anim>
                                    <p:animEffect transition="in" filter="fade">
                                      <p:cBhvr>
                                        <p:cTn id="44" dur="500"/>
                                        <p:tgtEl>
                                          <p:spTgt spid="47"/>
                                        </p:tgtEl>
                                      </p:cBhvr>
                                    </p:animEffect>
                                  </p:childTnLst>
                                </p:cTn>
                              </p:par>
                            </p:childTnLst>
                          </p:cTn>
                        </p:par>
                        <p:par>
                          <p:cTn id="45" fill="hold">
                            <p:stCondLst>
                              <p:cond delay="500"/>
                            </p:stCondLst>
                            <p:childTnLst>
                              <p:par>
                                <p:cTn id="46" presetID="2" presetClass="entr" presetSubtype="2" fill="hold" nodeType="after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additive="base">
                                        <p:cTn id="48" dur="500" fill="hold"/>
                                        <p:tgtEl>
                                          <p:spTgt spid="10"/>
                                        </p:tgtEl>
                                        <p:attrNameLst>
                                          <p:attrName>ppt_x</p:attrName>
                                        </p:attrNameLst>
                                      </p:cBhvr>
                                      <p:tavLst>
                                        <p:tav tm="0">
                                          <p:val>
                                            <p:strVal val="1+#ppt_w/2"/>
                                          </p:val>
                                        </p:tav>
                                        <p:tav tm="100000">
                                          <p:val>
                                            <p:strVal val="#ppt_x"/>
                                          </p:val>
                                        </p:tav>
                                      </p:tavLst>
                                    </p:anim>
                                    <p:anim calcmode="lin" valueType="num">
                                      <p:cBhvr additive="base">
                                        <p:cTn id="49" dur="500" fill="hold"/>
                                        <p:tgtEl>
                                          <p:spTgt spid="10"/>
                                        </p:tgtEl>
                                        <p:attrNameLst>
                                          <p:attrName>ppt_y</p:attrName>
                                        </p:attrNameLst>
                                      </p:cBhvr>
                                      <p:tavLst>
                                        <p:tav tm="0">
                                          <p:val>
                                            <p:strVal val="#ppt_y"/>
                                          </p:val>
                                        </p:tav>
                                        <p:tav tm="100000">
                                          <p:val>
                                            <p:strVal val="#ppt_y"/>
                                          </p:val>
                                        </p:tav>
                                      </p:tavLst>
                                    </p:anim>
                                  </p:childTnLst>
                                </p:cTn>
                              </p:par>
                            </p:childTnLst>
                          </p:cTn>
                        </p:par>
                        <p:par>
                          <p:cTn id="50" fill="hold">
                            <p:stCondLst>
                              <p:cond delay="1000"/>
                            </p:stCondLst>
                            <p:childTnLst>
                              <p:par>
                                <p:cTn id="51" presetID="2" presetClass="entr" presetSubtype="2" fill="hold" nodeType="afterEffect">
                                  <p:stCondLst>
                                    <p:cond delay="0"/>
                                  </p:stCondLst>
                                  <p:childTnLst>
                                    <p:set>
                                      <p:cBhvr>
                                        <p:cTn id="52" dur="1" fill="hold">
                                          <p:stCondLst>
                                            <p:cond delay="0"/>
                                          </p:stCondLst>
                                        </p:cTn>
                                        <p:tgtEl>
                                          <p:spTgt spid="48"/>
                                        </p:tgtEl>
                                        <p:attrNameLst>
                                          <p:attrName>style.visibility</p:attrName>
                                        </p:attrNameLst>
                                      </p:cBhvr>
                                      <p:to>
                                        <p:strVal val="visible"/>
                                      </p:to>
                                    </p:set>
                                    <p:anim calcmode="lin" valueType="num">
                                      <p:cBhvr additive="base">
                                        <p:cTn id="53" dur="500" fill="hold"/>
                                        <p:tgtEl>
                                          <p:spTgt spid="48"/>
                                        </p:tgtEl>
                                        <p:attrNameLst>
                                          <p:attrName>ppt_x</p:attrName>
                                        </p:attrNameLst>
                                      </p:cBhvr>
                                      <p:tavLst>
                                        <p:tav tm="0">
                                          <p:val>
                                            <p:strVal val="1+#ppt_w/2"/>
                                          </p:val>
                                        </p:tav>
                                        <p:tav tm="100000">
                                          <p:val>
                                            <p:strVal val="#ppt_x"/>
                                          </p:val>
                                        </p:tav>
                                      </p:tavLst>
                                    </p:anim>
                                    <p:anim calcmode="lin" valueType="num">
                                      <p:cBhvr additive="base">
                                        <p:cTn id="54" dur="500" fill="hold"/>
                                        <p:tgtEl>
                                          <p:spTgt spid="48"/>
                                        </p:tgtEl>
                                        <p:attrNameLst>
                                          <p:attrName>ppt_y</p:attrName>
                                        </p:attrNameLst>
                                      </p:cBhvr>
                                      <p:tavLst>
                                        <p:tav tm="0">
                                          <p:val>
                                            <p:strVal val="#ppt_y"/>
                                          </p:val>
                                        </p:tav>
                                        <p:tav tm="100000">
                                          <p:val>
                                            <p:strVal val="#ppt_y"/>
                                          </p:val>
                                        </p:tav>
                                      </p:tavLst>
                                    </p:anim>
                                  </p:childTnLst>
                                </p:cTn>
                              </p:par>
                            </p:childTnLst>
                          </p:cTn>
                        </p:par>
                        <p:par>
                          <p:cTn id="55" fill="hold">
                            <p:stCondLst>
                              <p:cond delay="1500"/>
                            </p:stCondLst>
                            <p:childTnLst>
                              <p:par>
                                <p:cTn id="56" presetID="2" presetClass="entr" presetSubtype="2" fill="hold" nodeType="afterEffect">
                                  <p:stCondLst>
                                    <p:cond delay="0"/>
                                  </p:stCondLst>
                                  <p:childTnLst>
                                    <p:set>
                                      <p:cBhvr>
                                        <p:cTn id="57" dur="1" fill="hold">
                                          <p:stCondLst>
                                            <p:cond delay="0"/>
                                          </p:stCondLst>
                                        </p:cTn>
                                        <p:tgtEl>
                                          <p:spTgt spid="55"/>
                                        </p:tgtEl>
                                        <p:attrNameLst>
                                          <p:attrName>style.visibility</p:attrName>
                                        </p:attrNameLst>
                                      </p:cBhvr>
                                      <p:to>
                                        <p:strVal val="visible"/>
                                      </p:to>
                                    </p:set>
                                    <p:anim calcmode="lin" valueType="num">
                                      <p:cBhvr additive="base">
                                        <p:cTn id="58" dur="500" fill="hold"/>
                                        <p:tgtEl>
                                          <p:spTgt spid="55"/>
                                        </p:tgtEl>
                                        <p:attrNameLst>
                                          <p:attrName>ppt_x</p:attrName>
                                        </p:attrNameLst>
                                      </p:cBhvr>
                                      <p:tavLst>
                                        <p:tav tm="0">
                                          <p:val>
                                            <p:strVal val="1+#ppt_w/2"/>
                                          </p:val>
                                        </p:tav>
                                        <p:tav tm="100000">
                                          <p:val>
                                            <p:strVal val="#ppt_x"/>
                                          </p:val>
                                        </p:tav>
                                      </p:tavLst>
                                    </p:anim>
                                    <p:anim calcmode="lin" valueType="num">
                                      <p:cBhvr additive="base">
                                        <p:cTn id="59" dur="500" fill="hold"/>
                                        <p:tgtEl>
                                          <p:spTgt spid="55"/>
                                        </p:tgtEl>
                                        <p:attrNameLst>
                                          <p:attrName>ppt_y</p:attrName>
                                        </p:attrNameLst>
                                      </p:cBhvr>
                                      <p:tavLst>
                                        <p:tav tm="0">
                                          <p:val>
                                            <p:strVal val="#ppt_y"/>
                                          </p:val>
                                        </p:tav>
                                        <p:tav tm="100000">
                                          <p:val>
                                            <p:strVal val="#ppt_y"/>
                                          </p:val>
                                        </p:tav>
                                      </p:tavLst>
                                    </p:anim>
                                  </p:childTnLst>
                                </p:cTn>
                              </p:par>
                            </p:childTnLst>
                          </p:cTn>
                        </p:par>
                        <p:par>
                          <p:cTn id="60" fill="hold">
                            <p:stCondLst>
                              <p:cond delay="2000"/>
                            </p:stCondLst>
                            <p:childTnLst>
                              <p:par>
                                <p:cTn id="61" presetID="2" presetClass="entr" presetSubtype="2" fill="hold" nodeType="afterEffect">
                                  <p:stCondLst>
                                    <p:cond delay="0"/>
                                  </p:stCondLst>
                                  <p:childTnLst>
                                    <p:set>
                                      <p:cBhvr>
                                        <p:cTn id="62" dur="1" fill="hold">
                                          <p:stCondLst>
                                            <p:cond delay="0"/>
                                          </p:stCondLst>
                                        </p:cTn>
                                        <p:tgtEl>
                                          <p:spTgt spid="95"/>
                                        </p:tgtEl>
                                        <p:attrNameLst>
                                          <p:attrName>style.visibility</p:attrName>
                                        </p:attrNameLst>
                                      </p:cBhvr>
                                      <p:to>
                                        <p:strVal val="visible"/>
                                      </p:to>
                                    </p:set>
                                    <p:anim calcmode="lin" valueType="num">
                                      <p:cBhvr additive="base">
                                        <p:cTn id="63" dur="500" fill="hold"/>
                                        <p:tgtEl>
                                          <p:spTgt spid="95"/>
                                        </p:tgtEl>
                                        <p:attrNameLst>
                                          <p:attrName>ppt_x</p:attrName>
                                        </p:attrNameLst>
                                      </p:cBhvr>
                                      <p:tavLst>
                                        <p:tav tm="0">
                                          <p:val>
                                            <p:strVal val="1+#ppt_w/2"/>
                                          </p:val>
                                        </p:tav>
                                        <p:tav tm="100000">
                                          <p:val>
                                            <p:strVal val="#ppt_x"/>
                                          </p:val>
                                        </p:tav>
                                      </p:tavLst>
                                    </p:anim>
                                    <p:anim calcmode="lin" valueType="num">
                                      <p:cBhvr additive="base">
                                        <p:cTn id="64" dur="500" fill="hold"/>
                                        <p:tgtEl>
                                          <p:spTgt spid="95"/>
                                        </p:tgtEl>
                                        <p:attrNameLst>
                                          <p:attrName>ppt_y</p:attrName>
                                        </p:attrNameLst>
                                      </p:cBhvr>
                                      <p:tavLst>
                                        <p:tav tm="0">
                                          <p:val>
                                            <p:strVal val="#ppt_y"/>
                                          </p:val>
                                        </p:tav>
                                        <p:tav tm="100000">
                                          <p:val>
                                            <p:strVal val="#ppt_y"/>
                                          </p:val>
                                        </p:tav>
                                      </p:tavLst>
                                    </p:anim>
                                  </p:childTnLst>
                                </p:cTn>
                              </p:par>
                              <p:par>
                                <p:cTn id="65" presetID="16" presetClass="entr" presetSubtype="21" fill="hold" nodeType="with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barn(inVertical)">
                                      <p:cBhvr>
                                        <p:cTn id="67" dur="500"/>
                                        <p:tgtEl>
                                          <p:spTgt spid="4"/>
                                        </p:tgtEl>
                                      </p:cBhvr>
                                    </p:animEffect>
                                  </p:childTnLst>
                                </p:cTn>
                              </p:par>
                              <p:par>
                                <p:cTn id="68" presetID="16" presetClass="entr" presetSubtype="21" fill="hold" nodeType="withEffect">
                                  <p:stCondLst>
                                    <p:cond delay="0"/>
                                  </p:stCondLst>
                                  <p:childTnLst>
                                    <p:set>
                                      <p:cBhvr>
                                        <p:cTn id="69" dur="1" fill="hold">
                                          <p:stCondLst>
                                            <p:cond delay="0"/>
                                          </p:stCondLst>
                                        </p:cTn>
                                        <p:tgtEl>
                                          <p:spTgt spid="102"/>
                                        </p:tgtEl>
                                        <p:attrNameLst>
                                          <p:attrName>style.visibility</p:attrName>
                                        </p:attrNameLst>
                                      </p:cBhvr>
                                      <p:to>
                                        <p:strVal val="visible"/>
                                      </p:to>
                                    </p:set>
                                    <p:animEffect transition="in" filter="barn(inVertical)">
                                      <p:cBhvr>
                                        <p:cTn id="70" dur="500"/>
                                        <p:tgtEl>
                                          <p:spTgt spid="102"/>
                                        </p:tgtEl>
                                      </p:cBhvr>
                                    </p:animEffect>
                                  </p:childTnLst>
                                </p:cTn>
                              </p:par>
                              <p:par>
                                <p:cTn id="71" presetID="16" presetClass="entr" presetSubtype="21" fill="hold" nodeType="withEffect">
                                  <p:stCondLst>
                                    <p:cond delay="0"/>
                                  </p:stCondLst>
                                  <p:childTnLst>
                                    <p:set>
                                      <p:cBhvr>
                                        <p:cTn id="72" dur="1" fill="hold">
                                          <p:stCondLst>
                                            <p:cond delay="0"/>
                                          </p:stCondLst>
                                        </p:cTn>
                                        <p:tgtEl>
                                          <p:spTgt spid="103"/>
                                        </p:tgtEl>
                                        <p:attrNameLst>
                                          <p:attrName>style.visibility</p:attrName>
                                        </p:attrNameLst>
                                      </p:cBhvr>
                                      <p:to>
                                        <p:strVal val="visible"/>
                                      </p:to>
                                    </p:set>
                                    <p:animEffect transition="in" filter="barn(inVertical)">
                                      <p:cBhvr>
                                        <p:cTn id="73" dur="500"/>
                                        <p:tgtEl>
                                          <p:spTgt spid="103"/>
                                        </p:tgtEl>
                                      </p:cBhvr>
                                    </p:animEffect>
                                  </p:childTnLst>
                                </p:cTn>
                              </p:par>
                              <p:par>
                                <p:cTn id="74" presetID="16" presetClass="entr" presetSubtype="21" fill="hold" nodeType="withEffect">
                                  <p:stCondLst>
                                    <p:cond delay="0"/>
                                  </p:stCondLst>
                                  <p:childTnLst>
                                    <p:set>
                                      <p:cBhvr>
                                        <p:cTn id="75" dur="1" fill="hold">
                                          <p:stCondLst>
                                            <p:cond delay="0"/>
                                          </p:stCondLst>
                                        </p:cTn>
                                        <p:tgtEl>
                                          <p:spTgt spid="104"/>
                                        </p:tgtEl>
                                        <p:attrNameLst>
                                          <p:attrName>style.visibility</p:attrName>
                                        </p:attrNameLst>
                                      </p:cBhvr>
                                      <p:to>
                                        <p:strVal val="visible"/>
                                      </p:to>
                                    </p:set>
                                    <p:animEffect transition="in" filter="barn(inVertical)">
                                      <p:cBhvr>
                                        <p:cTn id="76" dur="500"/>
                                        <p:tgtEl>
                                          <p:spTgt spid="104"/>
                                        </p:tgtEl>
                                      </p:cBhvr>
                                    </p:animEffect>
                                  </p:childTnLst>
                                </p:cTn>
                              </p:par>
                            </p:childTnLst>
                          </p:cTn>
                        </p:par>
                        <p:par>
                          <p:cTn id="77" fill="hold">
                            <p:stCondLst>
                              <p:cond delay="2500"/>
                            </p:stCondLst>
                            <p:childTnLst>
                              <p:par>
                                <p:cTn id="78" presetID="2" presetClass="entr" presetSubtype="2" fill="hold" nodeType="afterEffect">
                                  <p:stCondLst>
                                    <p:cond delay="0"/>
                                  </p:stCondLst>
                                  <p:childTnLst>
                                    <p:set>
                                      <p:cBhvr>
                                        <p:cTn id="79" dur="1" fill="hold">
                                          <p:stCondLst>
                                            <p:cond delay="0"/>
                                          </p:stCondLst>
                                        </p:cTn>
                                        <p:tgtEl>
                                          <p:spTgt spid="46"/>
                                        </p:tgtEl>
                                        <p:attrNameLst>
                                          <p:attrName>style.visibility</p:attrName>
                                        </p:attrNameLst>
                                      </p:cBhvr>
                                      <p:to>
                                        <p:strVal val="visible"/>
                                      </p:to>
                                    </p:set>
                                    <p:anim calcmode="lin" valueType="num">
                                      <p:cBhvr additive="base">
                                        <p:cTn id="80" dur="500" fill="hold"/>
                                        <p:tgtEl>
                                          <p:spTgt spid="46"/>
                                        </p:tgtEl>
                                        <p:attrNameLst>
                                          <p:attrName>ppt_x</p:attrName>
                                        </p:attrNameLst>
                                      </p:cBhvr>
                                      <p:tavLst>
                                        <p:tav tm="0">
                                          <p:val>
                                            <p:strVal val="1+#ppt_w/2"/>
                                          </p:val>
                                        </p:tav>
                                        <p:tav tm="100000">
                                          <p:val>
                                            <p:strVal val="#ppt_x"/>
                                          </p:val>
                                        </p:tav>
                                      </p:tavLst>
                                    </p:anim>
                                    <p:anim calcmode="lin" valueType="num">
                                      <p:cBhvr additive="base">
                                        <p:cTn id="81" dur="500" fill="hold"/>
                                        <p:tgtEl>
                                          <p:spTgt spid="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60" grpId="0" animBg="1"/>
      <p:bldP spid="61" grpId="0" animBg="1"/>
      <p:bldP spid="62" grpId="0" animBg="1"/>
      <p:bldP spid="4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cs"/>
            </a:endParaRPr>
          </a:p>
        </p:txBody>
      </p:sp>
      <p:grpSp>
        <p:nvGrpSpPr>
          <p:cNvPr id="11" name="组合 10"/>
          <p:cNvGrpSpPr/>
          <p:nvPr/>
        </p:nvGrpSpPr>
        <p:grpSpPr>
          <a:xfrm>
            <a:off x="392296" y="315862"/>
            <a:ext cx="11394708" cy="6227546"/>
            <a:chOff x="474846" y="456398"/>
            <a:chExt cx="11394708" cy="6097605"/>
          </a:xfrm>
        </p:grpSpPr>
        <p:sp>
          <p:nvSpPr>
            <p:cNvPr id="7" name="矩形 6"/>
            <p:cNvSpPr/>
            <p:nvPr/>
          </p:nvSpPr>
          <p:spPr>
            <a:xfrm>
              <a:off x="474846" y="456398"/>
              <a:ext cx="11394708" cy="6097605"/>
            </a:xfrm>
            <a:prstGeom prst="rect">
              <a:avLst/>
            </a:prstGeom>
            <a:solidFill>
              <a:schemeClr val="bg1"/>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cs"/>
              </a:endParaRPr>
            </a:p>
          </p:txBody>
        </p:sp>
        <p:sp>
          <p:nvSpPr>
            <p:cNvPr id="10" name="矩形 9"/>
            <p:cNvSpPr/>
            <p:nvPr/>
          </p:nvSpPr>
          <p:spPr>
            <a:xfrm>
              <a:off x="474846" y="456398"/>
              <a:ext cx="11394708" cy="609760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cs"/>
              </a:endParaRPr>
            </a:p>
          </p:txBody>
        </p:sp>
      </p:grpSp>
      <p:grpSp>
        <p:nvGrpSpPr>
          <p:cNvPr id="22" name="组合 21"/>
          <p:cNvGrpSpPr/>
          <p:nvPr/>
        </p:nvGrpSpPr>
        <p:grpSpPr>
          <a:xfrm>
            <a:off x="280052" y="2503060"/>
            <a:ext cx="659096" cy="1851880"/>
            <a:chOff x="210818" y="915267"/>
            <a:chExt cx="1280162" cy="3596905"/>
          </a:xfrm>
        </p:grpSpPr>
        <p:sp>
          <p:nvSpPr>
            <p:cNvPr id="23" name="矩形 22"/>
            <p:cNvSpPr/>
            <p:nvPr/>
          </p:nvSpPr>
          <p:spPr>
            <a:xfrm rot="16200000">
              <a:off x="-729042" y="2069258"/>
              <a:ext cx="3159884" cy="128016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cs"/>
              </a:endParaRPr>
            </a:p>
          </p:txBody>
        </p:sp>
        <p:sp>
          <p:nvSpPr>
            <p:cNvPr id="24" name="直角三角形 23"/>
            <p:cNvSpPr/>
            <p:nvPr/>
          </p:nvSpPr>
          <p:spPr>
            <a:xfrm rot="16200000">
              <a:off x="208229" y="917856"/>
              <a:ext cx="222892" cy="217713"/>
            </a:xfrm>
            <a:prstGeom prst="rtTriangle">
              <a:avLst/>
            </a:prstGeom>
            <a:gradFill>
              <a:gsLst>
                <a:gs pos="100000">
                  <a:schemeClr val="tx1">
                    <a:lumMod val="95000"/>
                    <a:lumOff val="5000"/>
                  </a:schemeClr>
                </a:gs>
                <a:gs pos="0">
                  <a:schemeClr val="tx1">
                    <a:lumMod val="50000"/>
                    <a:lumOff val="5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Light" panose="020B0502040204020203" charset="-122"/>
                <a:cs typeface="+mn-cs"/>
              </a:endParaRPr>
            </a:p>
          </p:txBody>
        </p:sp>
        <p:sp>
          <p:nvSpPr>
            <p:cNvPr id="25" name="直角三角形 24"/>
            <p:cNvSpPr/>
            <p:nvPr/>
          </p:nvSpPr>
          <p:spPr>
            <a:xfrm rot="16200000" flipH="1">
              <a:off x="208230" y="4291869"/>
              <a:ext cx="222892" cy="217713"/>
            </a:xfrm>
            <a:prstGeom prst="rtTriangle">
              <a:avLst/>
            </a:prstGeom>
            <a:gradFill>
              <a:gsLst>
                <a:gs pos="100000">
                  <a:schemeClr val="tx1">
                    <a:lumMod val="95000"/>
                    <a:lumOff val="5000"/>
                  </a:schemeClr>
                </a:gs>
                <a:gs pos="0">
                  <a:schemeClr val="tx1">
                    <a:lumMod val="50000"/>
                    <a:lumOff val="5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cs"/>
              </a:endParaRPr>
            </a:p>
          </p:txBody>
        </p:sp>
      </p:grpSp>
      <p:grpSp>
        <p:nvGrpSpPr>
          <p:cNvPr id="27" name="组合 26"/>
          <p:cNvGrpSpPr/>
          <p:nvPr/>
        </p:nvGrpSpPr>
        <p:grpSpPr>
          <a:xfrm flipH="1">
            <a:off x="11252852" y="2503060"/>
            <a:ext cx="659096" cy="1851880"/>
            <a:chOff x="210818" y="915267"/>
            <a:chExt cx="1280162" cy="3596905"/>
          </a:xfrm>
        </p:grpSpPr>
        <p:sp>
          <p:nvSpPr>
            <p:cNvPr id="29" name="矩形 28"/>
            <p:cNvSpPr/>
            <p:nvPr/>
          </p:nvSpPr>
          <p:spPr>
            <a:xfrm rot="16200000">
              <a:off x="-729042" y="2069258"/>
              <a:ext cx="3159884" cy="128016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cs"/>
              </a:endParaRPr>
            </a:p>
          </p:txBody>
        </p:sp>
        <p:sp>
          <p:nvSpPr>
            <p:cNvPr id="31" name="直角三角形 30"/>
            <p:cNvSpPr/>
            <p:nvPr/>
          </p:nvSpPr>
          <p:spPr>
            <a:xfrm rot="16200000">
              <a:off x="208229" y="917856"/>
              <a:ext cx="222892" cy="217713"/>
            </a:xfrm>
            <a:prstGeom prst="rtTriangle">
              <a:avLst/>
            </a:prstGeom>
            <a:gradFill>
              <a:gsLst>
                <a:gs pos="100000">
                  <a:schemeClr val="tx1">
                    <a:lumMod val="95000"/>
                    <a:lumOff val="5000"/>
                  </a:schemeClr>
                </a:gs>
                <a:gs pos="0">
                  <a:schemeClr val="tx1">
                    <a:lumMod val="50000"/>
                    <a:lumOff val="5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Light" panose="020B0502040204020203" charset="-122"/>
                <a:cs typeface="+mn-cs"/>
              </a:endParaRPr>
            </a:p>
          </p:txBody>
        </p:sp>
        <p:sp>
          <p:nvSpPr>
            <p:cNvPr id="33" name="直角三角形 32"/>
            <p:cNvSpPr/>
            <p:nvPr/>
          </p:nvSpPr>
          <p:spPr>
            <a:xfrm rot="16200000" flipH="1">
              <a:off x="208230" y="4291869"/>
              <a:ext cx="222892" cy="217713"/>
            </a:xfrm>
            <a:prstGeom prst="rtTriangle">
              <a:avLst/>
            </a:prstGeom>
            <a:gradFill>
              <a:gsLst>
                <a:gs pos="100000">
                  <a:schemeClr val="tx1">
                    <a:lumMod val="95000"/>
                    <a:lumOff val="5000"/>
                  </a:schemeClr>
                </a:gs>
                <a:gs pos="0">
                  <a:schemeClr val="tx1">
                    <a:lumMod val="50000"/>
                    <a:lumOff val="5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cs"/>
              </a:endParaRPr>
            </a:p>
          </p:txBody>
        </p:sp>
      </p:grpSp>
      <p:pic>
        <p:nvPicPr>
          <p:cNvPr id="17" name="图片 16" descr="视动课堂工作室"/>
          <p:cNvPicPr>
            <a:picLocks noChangeAspect="1"/>
          </p:cNvPicPr>
          <p:nvPr/>
        </p:nvPicPr>
        <p:blipFill>
          <a:blip r:embed="rId3"/>
          <a:stretch>
            <a:fillRect/>
          </a:stretch>
        </p:blipFill>
        <p:spPr>
          <a:xfrm>
            <a:off x="630555" y="512445"/>
            <a:ext cx="3042920" cy="594360"/>
          </a:xfrm>
          <a:prstGeom prst="rect">
            <a:avLst/>
          </a:prstGeom>
        </p:spPr>
      </p:pic>
      <p:pic>
        <p:nvPicPr>
          <p:cNvPr id="14" name="图片 13"/>
          <p:cNvPicPr>
            <a:picLocks noChangeAspect="1"/>
          </p:cNvPicPr>
          <p:nvPr/>
        </p:nvPicPr>
        <p:blipFill>
          <a:blip r:embed="rId4"/>
          <a:srcRect l="3316" t="24343" r="4964" b="11196"/>
          <a:stretch>
            <a:fillRect/>
          </a:stretch>
        </p:blipFill>
        <p:spPr>
          <a:xfrm>
            <a:off x="8718550" y="5901055"/>
            <a:ext cx="2828925" cy="439420"/>
          </a:xfrm>
          <a:prstGeom prst="rect">
            <a:avLst/>
          </a:prstGeom>
        </p:spPr>
      </p:pic>
      <p:pic>
        <p:nvPicPr>
          <p:cNvPr id="2" name="图片 1"/>
          <p:cNvPicPr>
            <a:picLocks noChangeAspect="1"/>
          </p:cNvPicPr>
          <p:nvPr/>
        </p:nvPicPr>
        <p:blipFill>
          <a:blip r:embed="rId5"/>
          <a:stretch>
            <a:fillRect/>
          </a:stretch>
        </p:blipFill>
        <p:spPr>
          <a:xfrm>
            <a:off x="935990" y="1211580"/>
            <a:ext cx="4795520" cy="3638550"/>
          </a:xfrm>
          <a:prstGeom prst="rect">
            <a:avLst/>
          </a:prstGeom>
        </p:spPr>
      </p:pic>
      <p:pic>
        <p:nvPicPr>
          <p:cNvPr id="3" name="图片 2"/>
          <p:cNvPicPr>
            <a:picLocks noChangeAspect="1"/>
          </p:cNvPicPr>
          <p:nvPr/>
        </p:nvPicPr>
        <p:blipFill>
          <a:blip r:embed="rId6"/>
          <a:stretch>
            <a:fillRect/>
          </a:stretch>
        </p:blipFill>
        <p:spPr>
          <a:xfrm>
            <a:off x="5803265" y="1899285"/>
            <a:ext cx="5335905" cy="4001770"/>
          </a:xfrm>
          <a:prstGeom prst="rect">
            <a:avLst/>
          </a:prstGeom>
        </p:spPr>
      </p:pic>
      <p:cxnSp>
        <p:nvCxnSpPr>
          <p:cNvPr id="4" name="直接连接符 3"/>
          <p:cNvCxnSpPr/>
          <p:nvPr/>
        </p:nvCxnSpPr>
        <p:spPr>
          <a:xfrm>
            <a:off x="4527851" y="907148"/>
            <a:ext cx="4468528" cy="0"/>
          </a:xfrm>
          <a:prstGeom prst="line">
            <a:avLst/>
          </a:prstGeom>
          <a:ln w="190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45" name="图片 45" descr="C:/Users/86158/AppData/Local/Temp/picturecompress_20210617230204/output_1.jpgoutput_1"/>
          <p:cNvPicPr>
            <a:picLocks noChangeAspect="1"/>
          </p:cNvPicPr>
          <p:nvPr/>
        </p:nvPicPr>
        <p:blipFill>
          <a:blip r:embed="rId7"/>
          <a:srcRect b="7700"/>
          <a:stretch>
            <a:fillRect/>
          </a:stretch>
        </p:blipFill>
        <p:spPr>
          <a:xfrm>
            <a:off x="2684780" y="1315085"/>
            <a:ext cx="6033770" cy="3875405"/>
          </a:xfrm>
          <a:prstGeom prst="rect">
            <a:avLst/>
          </a:prstGeom>
          <a:ln w="57150">
            <a:solidFill>
              <a:schemeClr val="accent2"/>
            </a:solidFill>
          </a:ln>
        </p:spPr>
      </p:pic>
      <p:pic>
        <p:nvPicPr>
          <p:cNvPr id="5" name="图片 1" descr="C:\Users\侯哥\Documents\Tencent Files\529598235\Image\Group2\JS\EJ\JSEJS7$AU@X`V%0}4`)_(NP.jpg"/>
          <p:cNvPicPr>
            <a:picLocks noChangeAspect="1" noChangeArrowheads="1"/>
          </p:cNvPicPr>
          <p:nvPr/>
        </p:nvPicPr>
        <p:blipFill>
          <a:blip r:embed="rId8"/>
          <a:srcRect/>
          <a:stretch>
            <a:fillRect/>
          </a:stretch>
        </p:blipFill>
        <p:spPr>
          <a:xfrm>
            <a:off x="4842510" y="1194435"/>
            <a:ext cx="6410325" cy="4116705"/>
          </a:xfrm>
          <a:prstGeom prst="rect">
            <a:avLst/>
          </a:prstGeom>
          <a:noFill/>
          <a:ln w="38100">
            <a:solidFill>
              <a:srgbClr val="C00000"/>
            </a:solidFill>
            <a:prstDash val="dash"/>
            <a:miter lim="800000"/>
            <a:headEnd/>
            <a:tailEnd/>
          </a:ln>
        </p:spPr>
      </p:pic>
      <p:pic>
        <p:nvPicPr>
          <p:cNvPr id="9" name="图片 8"/>
          <p:cNvPicPr>
            <a:picLocks noChangeAspect="1"/>
          </p:cNvPicPr>
          <p:nvPr/>
        </p:nvPicPr>
        <p:blipFill>
          <a:blip r:embed="rId9"/>
          <a:stretch>
            <a:fillRect/>
          </a:stretch>
        </p:blipFill>
        <p:spPr>
          <a:xfrm>
            <a:off x="3797300" y="1211580"/>
            <a:ext cx="5397500" cy="5388610"/>
          </a:xfrm>
          <a:prstGeom prst="rect">
            <a:avLst/>
          </a:prstGeom>
          <a:ln w="38100">
            <a:solidFill>
              <a:srgbClr val="FFC000"/>
            </a:solid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3000" fill="hold">
                                          <p:stCondLst>
                                            <p:cond delay="0"/>
                                          </p:stCondLst>
                                        </p:cTn>
                                        <p:tgtEl>
                                          <p:spTgt spid="2"/>
                                        </p:tgtEl>
                                        <p:attrNameLst>
                                          <p:attrName>style.visibility</p:attrName>
                                        </p:attrNameLst>
                                      </p:cBhvr>
                                      <p:to>
                                        <p:strVal val="visible"/>
                                      </p:to>
                                    </p:set>
                                    <p:animEffect transition="in" filter="box(in)">
                                      <p:cBhvr>
                                        <p:cTn id="7" dur="3000"/>
                                        <p:tgtEl>
                                          <p:spTgt spid="2"/>
                                        </p:tgtEl>
                                      </p:cBhvr>
                                    </p:animEffect>
                                  </p:childTnLst>
                                </p:cTn>
                              </p:par>
                            </p:childTnLst>
                          </p:cTn>
                        </p:par>
                        <p:par>
                          <p:cTn id="8" fill="hold">
                            <p:stCondLst>
                              <p:cond delay="3000"/>
                            </p:stCondLst>
                            <p:childTnLst>
                              <p:par>
                                <p:cTn id="9" presetID="3" presetClass="entr" presetSubtype="10" fill="hold" nodeType="afterEffect">
                                  <p:stCondLst>
                                    <p:cond delay="0"/>
                                  </p:stCondLst>
                                  <p:childTnLst>
                                    <p:set>
                                      <p:cBhvr>
                                        <p:cTn id="10" dur="2000" fill="hold">
                                          <p:stCondLst>
                                            <p:cond delay="0"/>
                                          </p:stCondLst>
                                        </p:cTn>
                                        <p:tgtEl>
                                          <p:spTgt spid="3"/>
                                        </p:tgtEl>
                                        <p:attrNameLst>
                                          <p:attrName>style.visibility</p:attrName>
                                        </p:attrNameLst>
                                      </p:cBhvr>
                                      <p:to>
                                        <p:strVal val="visible"/>
                                      </p:to>
                                    </p:set>
                                    <p:animEffect transition="in" filter="blinds(horizontal)">
                                      <p:cBhvr>
                                        <p:cTn id="11" dur="2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barn(inVertical)">
                                      <p:cBhvr>
                                        <p:cTn id="16" dur="500"/>
                                        <p:tgtEl>
                                          <p:spTgt spid="45"/>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diamond(in)">
                                      <p:cBhvr>
                                        <p:cTn id="21" dur="2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2000" fill="hold">
                                          <p:stCondLst>
                                            <p:cond delay="0"/>
                                          </p:stCondLst>
                                        </p:cTn>
                                        <p:tgtEl>
                                          <p:spTgt spid="9"/>
                                        </p:tgtEl>
                                        <p:attrNameLst>
                                          <p:attrName>style.visibility</p:attrName>
                                        </p:attrNameLst>
                                      </p:cBhvr>
                                      <p:to>
                                        <p:strVal val="visible"/>
                                      </p:to>
                                    </p:set>
                                    <p:animEffect transition="in" filter="barn(inVertical)">
                                      <p:cBhvr>
                                        <p:cTn id="2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398646" y="315227"/>
            <a:ext cx="11394708" cy="6227546"/>
            <a:chOff x="474846" y="456398"/>
            <a:chExt cx="11394708" cy="6097605"/>
          </a:xfrm>
        </p:grpSpPr>
        <p:sp>
          <p:nvSpPr>
            <p:cNvPr id="7" name="矩形 6"/>
            <p:cNvSpPr/>
            <p:nvPr/>
          </p:nvSpPr>
          <p:spPr>
            <a:xfrm>
              <a:off x="474846" y="456398"/>
              <a:ext cx="11394708" cy="6097605"/>
            </a:xfrm>
            <a:prstGeom prst="rect">
              <a:avLst/>
            </a:prstGeom>
            <a:solidFill>
              <a:schemeClr val="bg1"/>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474846" y="456398"/>
              <a:ext cx="11394708" cy="609760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7">
            <a:hlinkClick r:id="rId5" action="ppaction://hlinkfile"/>
          </p:cNvPr>
          <p:cNvSpPr/>
          <p:nvPr/>
        </p:nvSpPr>
        <p:spPr>
          <a:xfrm>
            <a:off x="630856" y="507466"/>
            <a:ext cx="10930289" cy="5832908"/>
          </a:xfrm>
          <a:prstGeom prst="rect">
            <a:avLst/>
          </a:prstGeom>
          <a:solidFill>
            <a:schemeClr val="bg1"/>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6" descr="视动课堂工作室"/>
          <p:cNvPicPr>
            <a:picLocks noChangeAspect="1"/>
          </p:cNvPicPr>
          <p:nvPr/>
        </p:nvPicPr>
        <p:blipFill>
          <a:blip r:embed="rId6"/>
          <a:stretch>
            <a:fillRect/>
          </a:stretch>
        </p:blipFill>
        <p:spPr>
          <a:xfrm>
            <a:off x="630555" y="512445"/>
            <a:ext cx="3042920" cy="594360"/>
          </a:xfrm>
          <a:prstGeom prst="rect">
            <a:avLst/>
          </a:prstGeom>
        </p:spPr>
      </p:pic>
      <p:pic>
        <p:nvPicPr>
          <p:cNvPr id="14" name="图片 13"/>
          <p:cNvPicPr>
            <a:picLocks noChangeAspect="1"/>
          </p:cNvPicPr>
          <p:nvPr/>
        </p:nvPicPr>
        <p:blipFill>
          <a:blip r:embed="rId7"/>
          <a:srcRect l="3316" t="24343" r="4964" b="11196"/>
          <a:stretch>
            <a:fillRect/>
          </a:stretch>
        </p:blipFill>
        <p:spPr>
          <a:xfrm>
            <a:off x="8718550" y="5901055"/>
            <a:ext cx="2828925" cy="439420"/>
          </a:xfrm>
          <a:prstGeom prst="rect">
            <a:avLst/>
          </a:prstGeom>
        </p:spPr>
      </p:pic>
      <p:cxnSp>
        <p:nvCxnSpPr>
          <p:cNvPr id="9" name="直接连接符 8"/>
          <p:cNvCxnSpPr/>
          <p:nvPr/>
        </p:nvCxnSpPr>
        <p:spPr>
          <a:xfrm>
            <a:off x="3862371" y="983983"/>
            <a:ext cx="4468528" cy="0"/>
          </a:xfrm>
          <a:prstGeom prst="line">
            <a:avLst/>
          </a:prstGeom>
          <a:ln w="190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nvGrpSpPr>
          <p:cNvPr id="30" name="组合 29"/>
          <p:cNvGrpSpPr/>
          <p:nvPr/>
        </p:nvGrpSpPr>
        <p:grpSpPr>
          <a:xfrm>
            <a:off x="1216660" y="1202690"/>
            <a:ext cx="4585970" cy="5109845"/>
            <a:chOff x="1916" y="1894"/>
            <a:chExt cx="7222" cy="8047"/>
          </a:xfrm>
        </p:grpSpPr>
        <p:pic>
          <p:nvPicPr>
            <p:cNvPr id="12" name="图片 1"/>
            <p:cNvPicPr>
              <a:picLocks noChangeAspect="1"/>
            </p:cNvPicPr>
            <p:nvPr>
              <p:custDataLst>
                <p:tags r:id="rId2"/>
              </p:custDataLst>
            </p:nvPr>
          </p:nvPicPr>
          <p:blipFill>
            <a:blip r:embed="rId8"/>
            <a:stretch>
              <a:fillRect/>
            </a:stretch>
          </p:blipFill>
          <p:spPr>
            <a:xfrm>
              <a:off x="2247" y="1894"/>
              <a:ext cx="5920" cy="4480"/>
            </a:xfrm>
            <a:prstGeom prst="ellipse">
              <a:avLst/>
            </a:prstGeom>
            <a:noFill/>
            <a:ln w="57150">
              <a:solidFill>
                <a:srgbClr val="FFC000"/>
              </a:solidFill>
              <a:prstDash val="lgDash"/>
            </a:ln>
          </p:spPr>
        </p:pic>
        <p:grpSp>
          <p:nvGrpSpPr>
            <p:cNvPr id="18" name="组合 17"/>
            <p:cNvGrpSpPr/>
            <p:nvPr/>
          </p:nvGrpSpPr>
          <p:grpSpPr>
            <a:xfrm>
              <a:off x="1916" y="6399"/>
              <a:ext cx="7222" cy="3542"/>
              <a:chOff x="1916" y="6399"/>
              <a:chExt cx="7222" cy="3542"/>
            </a:xfrm>
          </p:grpSpPr>
          <p:grpSp>
            <p:nvGrpSpPr>
              <p:cNvPr id="16" name="组合 15"/>
              <p:cNvGrpSpPr/>
              <p:nvPr/>
            </p:nvGrpSpPr>
            <p:grpSpPr>
              <a:xfrm>
                <a:off x="2018" y="6399"/>
                <a:ext cx="7038" cy="3542"/>
                <a:chOff x="2018" y="6399"/>
                <a:chExt cx="7038" cy="3542"/>
              </a:xfrm>
            </p:grpSpPr>
            <p:sp>
              <p:nvSpPr>
                <p:cNvPr id="72" name="矩形 71"/>
                <p:cNvSpPr/>
                <p:nvPr/>
              </p:nvSpPr>
              <p:spPr>
                <a:xfrm flipH="1">
                  <a:off x="2018" y="6399"/>
                  <a:ext cx="7038" cy="3542"/>
                </a:xfrm>
                <a:prstGeom prst="rect">
                  <a:avLst/>
                </a:prstGeom>
                <a:solidFill>
                  <a:srgbClr val="002060"/>
                </a:solidFill>
                <a:ln>
                  <a:gradFill>
                    <a:gsLst>
                      <a:gs pos="0">
                        <a:srgbClr val="012D86"/>
                      </a:gs>
                      <a:gs pos="100000">
                        <a:srgbClr val="0E2557"/>
                      </a:gs>
                    </a:gsLs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Medium" panose="020B0600000000000000" pitchFamily="34" charset="-122"/>
                    <a:ea typeface="思源黑体 CN Medium" panose="020B0600000000000000" pitchFamily="34" charset="-122"/>
                  </a:endParaRPr>
                </a:p>
              </p:txBody>
            </p:sp>
            <p:sp>
              <p:nvSpPr>
                <p:cNvPr id="2" name="矩形 1"/>
                <p:cNvSpPr/>
                <p:nvPr/>
              </p:nvSpPr>
              <p:spPr>
                <a:xfrm flipH="1">
                  <a:off x="2202" y="6525"/>
                  <a:ext cx="6652" cy="3257"/>
                </a:xfrm>
                <a:prstGeom prst="rect">
                  <a:avLst/>
                </a:prstGeom>
                <a:solidFill>
                  <a:srgbClr val="F3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Medium" panose="020B0600000000000000" pitchFamily="34" charset="-122"/>
                    <a:ea typeface="思源黑体 CN Medium" panose="020B0600000000000000" pitchFamily="34" charset="-122"/>
                  </a:endParaRPr>
                </a:p>
              </p:txBody>
            </p:sp>
          </p:grpSp>
          <p:sp>
            <p:nvSpPr>
              <p:cNvPr id="64" name="文本框 63"/>
              <p:cNvSpPr txBox="1"/>
              <p:nvPr/>
            </p:nvSpPr>
            <p:spPr>
              <a:xfrm>
                <a:off x="1916" y="7209"/>
                <a:ext cx="7223" cy="1888"/>
              </a:xfrm>
              <a:prstGeom prst="rect">
                <a:avLst/>
              </a:prstGeom>
              <a:noFill/>
            </p:spPr>
            <p:txBody>
              <a:bodyPr wrap="square" rtlCol="0">
                <a:spAutoFit/>
              </a:bodyPr>
              <a:lstStyle/>
              <a:p>
                <a:pPr algn="ctr"/>
                <a:r>
                  <a:rPr lang="zh-CN" sz="2400" b="1">
                    <a:solidFill>
                      <a:srgbClr val="002060"/>
                    </a:solidFill>
                    <a:latin typeface="微软雅黑" panose="020B0503020204020204" pitchFamily="34" charset="-122"/>
                    <a:ea typeface="微软雅黑" panose="020B0503020204020204" pitchFamily="34" charset="-122"/>
                    <a:cs typeface="+mn-ea"/>
                  </a:rPr>
                  <a:t>工作室第</a:t>
                </a:r>
                <a:r>
                  <a:rPr lang="en-US" altLang="zh-CN" sz="2400" b="1">
                    <a:solidFill>
                      <a:srgbClr val="002060"/>
                    </a:solidFill>
                    <a:latin typeface="微软雅黑" panose="020B0503020204020204" pitchFamily="34" charset="-122"/>
                    <a:ea typeface="微软雅黑" panose="020B0503020204020204" pitchFamily="34" charset="-122"/>
                    <a:cs typeface="+mn-ea"/>
                  </a:rPr>
                  <a:t>5</a:t>
                </a:r>
                <a:r>
                  <a:rPr lang="zh-CN" altLang="en-US" sz="2400" b="1">
                    <a:solidFill>
                      <a:srgbClr val="002060"/>
                    </a:solidFill>
                    <a:latin typeface="微软雅黑" panose="020B0503020204020204" pitchFamily="34" charset="-122"/>
                    <a:ea typeface="微软雅黑" panose="020B0503020204020204" pitchFamily="34" charset="-122"/>
                    <a:cs typeface="+mn-ea"/>
                  </a:rPr>
                  <a:t>次集中研修活动</a:t>
                </a:r>
              </a:p>
              <a:p>
                <a:pPr algn="ctr"/>
                <a:r>
                  <a:rPr lang="zh-CN" altLang="en-US" sz="2400" b="1">
                    <a:solidFill>
                      <a:srgbClr val="002060"/>
                    </a:solidFill>
                    <a:latin typeface="微软雅黑" panose="020B0503020204020204" pitchFamily="34" charset="-122"/>
                    <a:ea typeface="微软雅黑" panose="020B0503020204020204" pitchFamily="34" charset="-122"/>
                    <a:cs typeface="+mn-ea"/>
                  </a:rPr>
                  <a:t>学习了</a:t>
                </a:r>
                <a:r>
                  <a:rPr lang="zh-CN" sz="2400" b="1">
                    <a:solidFill>
                      <a:srgbClr val="002060"/>
                    </a:solidFill>
                    <a:latin typeface="微软雅黑" panose="020B0503020204020204" pitchFamily="34" charset="-122"/>
                    <a:ea typeface="微软雅黑" panose="020B0503020204020204" pitchFamily="34" charset="-122"/>
                    <a:cs typeface="+mn-ea"/>
                  </a:rPr>
                  <a:t>梁家元老师的讲座</a:t>
                </a:r>
              </a:p>
              <a:p>
                <a:pPr algn="ctr"/>
                <a:r>
                  <a:rPr lang="zh-CN" sz="2400" b="1">
                    <a:solidFill>
                      <a:srgbClr val="002060"/>
                    </a:solidFill>
                    <a:latin typeface="微软雅黑" panose="020B0503020204020204" pitchFamily="34" charset="-122"/>
                    <a:ea typeface="微软雅黑" panose="020B0503020204020204" pitchFamily="34" charset="-122"/>
                    <a:cs typeface="+mn-ea"/>
                  </a:rPr>
                  <a:t>《思维可视化支持下的深度学习》</a:t>
                </a:r>
              </a:p>
            </p:txBody>
          </p:sp>
        </p:grpSp>
      </p:grpSp>
      <p:grpSp>
        <p:nvGrpSpPr>
          <p:cNvPr id="32" name="组合 31"/>
          <p:cNvGrpSpPr/>
          <p:nvPr/>
        </p:nvGrpSpPr>
        <p:grpSpPr>
          <a:xfrm>
            <a:off x="6534150" y="1102995"/>
            <a:ext cx="4469130" cy="4902200"/>
            <a:chOff x="10290" y="1737"/>
            <a:chExt cx="7038" cy="7720"/>
          </a:xfrm>
        </p:grpSpPr>
        <p:pic>
          <p:nvPicPr>
            <p:cNvPr id="13" name="图片 20"/>
            <p:cNvPicPr>
              <a:picLocks noChangeAspect="1"/>
            </p:cNvPicPr>
            <p:nvPr>
              <p:custDataLst>
                <p:tags r:id="rId1"/>
              </p:custDataLst>
            </p:nvPr>
          </p:nvPicPr>
          <p:blipFill>
            <a:blip r:embed="rId9"/>
            <a:stretch>
              <a:fillRect/>
            </a:stretch>
          </p:blipFill>
          <p:spPr>
            <a:xfrm>
              <a:off x="11037" y="1737"/>
              <a:ext cx="5813" cy="4032"/>
            </a:xfrm>
            <a:prstGeom prst="ellipse">
              <a:avLst/>
            </a:prstGeom>
            <a:noFill/>
            <a:ln w="57150">
              <a:solidFill>
                <a:srgbClr val="FFC000"/>
              </a:solidFill>
              <a:prstDash val="lgDash"/>
            </a:ln>
          </p:spPr>
        </p:pic>
        <p:grpSp>
          <p:nvGrpSpPr>
            <p:cNvPr id="19" name="组合 18"/>
            <p:cNvGrpSpPr/>
            <p:nvPr/>
          </p:nvGrpSpPr>
          <p:grpSpPr>
            <a:xfrm>
              <a:off x="10290" y="5915"/>
              <a:ext cx="7038" cy="3542"/>
              <a:chOff x="2018" y="6399"/>
              <a:chExt cx="7038" cy="3542"/>
            </a:xfrm>
          </p:grpSpPr>
          <p:grpSp>
            <p:nvGrpSpPr>
              <p:cNvPr id="20" name="组合 19"/>
              <p:cNvGrpSpPr/>
              <p:nvPr/>
            </p:nvGrpSpPr>
            <p:grpSpPr>
              <a:xfrm>
                <a:off x="2018" y="6399"/>
                <a:ext cx="7038" cy="3542"/>
                <a:chOff x="2018" y="6399"/>
                <a:chExt cx="7038" cy="3542"/>
              </a:xfrm>
            </p:grpSpPr>
            <p:sp>
              <p:nvSpPr>
                <p:cNvPr id="21" name="矩形 20"/>
                <p:cNvSpPr/>
                <p:nvPr/>
              </p:nvSpPr>
              <p:spPr>
                <a:xfrm flipH="1">
                  <a:off x="2018" y="6399"/>
                  <a:ext cx="7038" cy="3542"/>
                </a:xfrm>
                <a:prstGeom prst="rect">
                  <a:avLst/>
                </a:prstGeom>
                <a:solidFill>
                  <a:srgbClr val="002060"/>
                </a:solidFill>
                <a:ln>
                  <a:gradFill>
                    <a:gsLst>
                      <a:gs pos="0">
                        <a:srgbClr val="012D86"/>
                      </a:gs>
                      <a:gs pos="100000">
                        <a:srgbClr val="0E2557"/>
                      </a:gs>
                    </a:gsLs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Medium" panose="020B0600000000000000" pitchFamily="34" charset="-122"/>
                    <a:ea typeface="思源黑体 CN Medium" panose="020B0600000000000000" pitchFamily="34" charset="-122"/>
                  </a:endParaRPr>
                </a:p>
              </p:txBody>
            </p:sp>
            <p:sp>
              <p:nvSpPr>
                <p:cNvPr id="26" name="矩形 25"/>
                <p:cNvSpPr/>
                <p:nvPr/>
              </p:nvSpPr>
              <p:spPr>
                <a:xfrm flipH="1">
                  <a:off x="2202" y="6525"/>
                  <a:ext cx="6652" cy="3257"/>
                </a:xfrm>
                <a:prstGeom prst="rect">
                  <a:avLst/>
                </a:prstGeom>
                <a:solidFill>
                  <a:srgbClr val="F3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Medium" panose="020B0600000000000000" pitchFamily="34" charset="-122"/>
                    <a:ea typeface="思源黑体 CN Medium" panose="020B0600000000000000" pitchFamily="34" charset="-122"/>
                  </a:endParaRPr>
                </a:p>
              </p:txBody>
            </p:sp>
          </p:grpSp>
          <p:sp>
            <p:nvSpPr>
              <p:cNvPr id="28" name="文本框 27"/>
              <p:cNvSpPr txBox="1"/>
              <p:nvPr/>
            </p:nvSpPr>
            <p:spPr>
              <a:xfrm>
                <a:off x="2202" y="7209"/>
                <a:ext cx="6651" cy="1888"/>
              </a:xfrm>
              <a:prstGeom prst="rect">
                <a:avLst/>
              </a:prstGeom>
              <a:noFill/>
            </p:spPr>
            <p:txBody>
              <a:bodyPr wrap="square" rtlCol="0">
                <a:spAutoFit/>
              </a:bodyPr>
              <a:lstStyle/>
              <a:p>
                <a:pPr algn="ctr"/>
                <a:r>
                  <a:rPr lang="zh-CN" sz="2400" b="1">
                    <a:solidFill>
                      <a:srgbClr val="002060"/>
                    </a:solidFill>
                    <a:latin typeface="微软雅黑" panose="020B0503020204020204" pitchFamily="34" charset="-122"/>
                    <a:ea typeface="微软雅黑" panose="020B0503020204020204" pitchFamily="34" charset="-122"/>
                    <a:cs typeface="+mn-ea"/>
                  </a:rPr>
                  <a:t>工作室成员向梁家元老师学习下载思维导图软件以及怎样制作思维导图</a:t>
                </a:r>
              </a:p>
            </p:txBody>
          </p:sp>
        </p:gr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2000" fill="hold">
                                          <p:stCondLst>
                                            <p:cond delay="0"/>
                                          </p:stCondLst>
                                        </p:cTn>
                                        <p:tgtEl>
                                          <p:spTgt spid="30"/>
                                        </p:tgtEl>
                                        <p:attrNameLst>
                                          <p:attrName>style.visibility</p:attrName>
                                        </p:attrNameLst>
                                      </p:cBhvr>
                                      <p:to>
                                        <p:strVal val="visible"/>
                                      </p:to>
                                    </p:set>
                                    <p:animEffect transition="in" filter="wipe(up)">
                                      <p:cBhvr>
                                        <p:cTn id="7" dur="20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2000" fill="hold">
                                          <p:stCondLst>
                                            <p:cond delay="0"/>
                                          </p:stCondLst>
                                        </p:cTn>
                                        <p:tgtEl>
                                          <p:spTgt spid="32"/>
                                        </p:tgtEl>
                                        <p:attrNameLst>
                                          <p:attrName>style.visibility</p:attrName>
                                        </p:attrNameLst>
                                      </p:cBhvr>
                                      <p:to>
                                        <p:strVal val="visible"/>
                                      </p:to>
                                    </p:set>
                                    <p:animEffect transition="in" filter="wipe(up)">
                                      <p:cBhvr>
                                        <p:cTn id="12"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cs"/>
            </a:endParaRPr>
          </a:p>
        </p:txBody>
      </p:sp>
      <p:grpSp>
        <p:nvGrpSpPr>
          <p:cNvPr id="11" name="组合 10"/>
          <p:cNvGrpSpPr/>
          <p:nvPr/>
        </p:nvGrpSpPr>
        <p:grpSpPr>
          <a:xfrm>
            <a:off x="128337" y="117910"/>
            <a:ext cx="11935326" cy="6622181"/>
            <a:chOff x="474846" y="456398"/>
            <a:chExt cx="11394708" cy="6097605"/>
          </a:xfrm>
        </p:grpSpPr>
        <p:sp>
          <p:nvSpPr>
            <p:cNvPr id="9" name="矩形 8"/>
            <p:cNvSpPr/>
            <p:nvPr/>
          </p:nvSpPr>
          <p:spPr>
            <a:xfrm>
              <a:off x="474846" y="456398"/>
              <a:ext cx="11394708" cy="6097605"/>
            </a:xfrm>
            <a:prstGeom prst="rect">
              <a:avLst/>
            </a:prstGeom>
            <a:solidFill>
              <a:schemeClr val="bg1"/>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cs"/>
              </a:endParaRPr>
            </a:p>
          </p:txBody>
        </p:sp>
        <p:sp>
          <p:nvSpPr>
            <p:cNvPr id="10" name="矩形 9"/>
            <p:cNvSpPr/>
            <p:nvPr/>
          </p:nvSpPr>
          <p:spPr>
            <a:xfrm>
              <a:off x="474846" y="456398"/>
              <a:ext cx="11394708" cy="609760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cs"/>
              </a:endParaRPr>
            </a:p>
          </p:txBody>
        </p:sp>
      </p:grpSp>
      <p:sp>
        <p:nvSpPr>
          <p:cNvPr id="13" name="矩形 12"/>
          <p:cNvSpPr/>
          <p:nvPr/>
        </p:nvSpPr>
        <p:spPr>
          <a:xfrm>
            <a:off x="227197" y="224991"/>
            <a:ext cx="11737607" cy="6408018"/>
          </a:xfrm>
          <a:prstGeom prst="rect">
            <a:avLst/>
          </a:prstGeom>
          <a:solidFill>
            <a:schemeClr val="bg1"/>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cs"/>
            </a:endParaRPr>
          </a:p>
        </p:txBody>
      </p:sp>
      <p:cxnSp>
        <p:nvCxnSpPr>
          <p:cNvPr id="14" name="直接连接符 13"/>
          <p:cNvCxnSpPr/>
          <p:nvPr/>
        </p:nvCxnSpPr>
        <p:spPr>
          <a:xfrm>
            <a:off x="3861736" y="827773"/>
            <a:ext cx="4468528" cy="0"/>
          </a:xfrm>
          <a:prstGeom prst="line">
            <a:avLst/>
          </a:prstGeom>
          <a:ln w="190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4937760" y="563886"/>
            <a:ext cx="2316480" cy="521970"/>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rgbClr val="F0F0F0">
                    <a:lumMod val="25000"/>
                  </a:srgbClr>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rPr>
              <a:t>确定研究方向</a:t>
            </a:r>
          </a:p>
        </p:txBody>
      </p:sp>
      <p:pic>
        <p:nvPicPr>
          <p:cNvPr id="7" name="图片 6" descr="视动课堂工作室"/>
          <p:cNvPicPr>
            <a:picLocks noChangeAspect="1"/>
          </p:cNvPicPr>
          <p:nvPr/>
        </p:nvPicPr>
        <p:blipFill>
          <a:blip r:embed="rId3"/>
          <a:stretch>
            <a:fillRect/>
          </a:stretch>
        </p:blipFill>
        <p:spPr>
          <a:xfrm>
            <a:off x="227330" y="224790"/>
            <a:ext cx="3042920" cy="594360"/>
          </a:xfrm>
          <a:prstGeom prst="rect">
            <a:avLst/>
          </a:prstGeom>
        </p:spPr>
      </p:pic>
      <p:pic>
        <p:nvPicPr>
          <p:cNvPr id="12" name="图片 11"/>
          <p:cNvPicPr>
            <a:picLocks noChangeAspect="1"/>
          </p:cNvPicPr>
          <p:nvPr/>
        </p:nvPicPr>
        <p:blipFill>
          <a:blip r:embed="rId4"/>
          <a:srcRect l="3316" t="24343" r="4964" b="11196"/>
          <a:stretch>
            <a:fillRect/>
          </a:stretch>
        </p:blipFill>
        <p:spPr>
          <a:xfrm>
            <a:off x="8978900" y="6193790"/>
            <a:ext cx="2828925" cy="439420"/>
          </a:xfrm>
          <a:prstGeom prst="rect">
            <a:avLst/>
          </a:prstGeom>
        </p:spPr>
      </p:pic>
      <p:sp>
        <p:nvSpPr>
          <p:cNvPr id="27" name="矩形 26"/>
          <p:cNvSpPr/>
          <p:nvPr/>
        </p:nvSpPr>
        <p:spPr>
          <a:xfrm>
            <a:off x="250257" y="4064535"/>
            <a:ext cx="11691486" cy="188806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Light" panose="020B0502040204020203" charset="-122"/>
              <a:cs typeface="+mn-cs"/>
            </a:endParaRPr>
          </a:p>
        </p:txBody>
      </p:sp>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a:stretch>
            <a:fillRect/>
          </a:stretch>
        </p:blipFill>
        <p:spPr>
          <a:xfrm>
            <a:off x="386080" y="563886"/>
            <a:ext cx="11422380" cy="7176128"/>
          </a:xfrm>
          <a:prstGeom prst="rect">
            <a:avLst/>
          </a:prstGeom>
        </p:spPr>
      </p:pic>
      <p:pic>
        <p:nvPicPr>
          <p:cNvPr id="32" name="图片 31" descr="C:\Users\mac\Desktop\图片1.png图片1"/>
          <p:cNvPicPr>
            <a:picLocks noChangeAspect="1"/>
          </p:cNvPicPr>
          <p:nvPr/>
        </p:nvPicPr>
        <p:blipFill rotWithShape="1">
          <a:blip r:embed="rId6"/>
          <a:srcRect/>
          <a:stretch>
            <a:fillRect/>
          </a:stretch>
        </p:blipFill>
        <p:spPr>
          <a:xfrm>
            <a:off x="2135505" y="1306830"/>
            <a:ext cx="7833995" cy="46666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398646" y="315227"/>
            <a:ext cx="11394708" cy="6227546"/>
            <a:chOff x="474846" y="456398"/>
            <a:chExt cx="11394708" cy="6097605"/>
          </a:xfrm>
        </p:grpSpPr>
        <p:sp>
          <p:nvSpPr>
            <p:cNvPr id="7" name="矩形 6"/>
            <p:cNvSpPr/>
            <p:nvPr/>
          </p:nvSpPr>
          <p:spPr>
            <a:xfrm>
              <a:off x="474846" y="456398"/>
              <a:ext cx="11394708" cy="6097605"/>
            </a:xfrm>
            <a:prstGeom prst="rect">
              <a:avLst/>
            </a:prstGeom>
            <a:solidFill>
              <a:schemeClr val="bg1"/>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474846" y="456398"/>
              <a:ext cx="11394708" cy="609760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7">
            <a:hlinkClick r:id="rId3" action="ppaction://hlinkfile"/>
          </p:cNvPr>
          <p:cNvSpPr/>
          <p:nvPr/>
        </p:nvSpPr>
        <p:spPr>
          <a:xfrm>
            <a:off x="630856" y="507466"/>
            <a:ext cx="10930289" cy="5832908"/>
          </a:xfrm>
          <a:prstGeom prst="rect">
            <a:avLst/>
          </a:prstGeom>
          <a:solidFill>
            <a:schemeClr val="bg1"/>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 name="组合 21"/>
          <p:cNvGrpSpPr/>
          <p:nvPr/>
        </p:nvGrpSpPr>
        <p:grpSpPr>
          <a:xfrm>
            <a:off x="280052" y="2503060"/>
            <a:ext cx="659096" cy="1851880"/>
            <a:chOff x="210818" y="915267"/>
            <a:chExt cx="1280162" cy="3596905"/>
          </a:xfrm>
        </p:grpSpPr>
        <p:sp>
          <p:nvSpPr>
            <p:cNvPr id="23" name="矩形 22"/>
            <p:cNvSpPr/>
            <p:nvPr/>
          </p:nvSpPr>
          <p:spPr>
            <a:xfrm rot="16200000">
              <a:off x="-729042" y="2069258"/>
              <a:ext cx="3159884" cy="128016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4" name="直角三角形 23"/>
            <p:cNvSpPr/>
            <p:nvPr/>
          </p:nvSpPr>
          <p:spPr>
            <a:xfrm rot="16200000">
              <a:off x="208229" y="917856"/>
              <a:ext cx="222892" cy="217713"/>
            </a:xfrm>
            <a:prstGeom prst="rtTriangle">
              <a:avLst/>
            </a:prstGeom>
            <a:gradFill>
              <a:gsLst>
                <a:gs pos="100000">
                  <a:schemeClr val="tx1">
                    <a:lumMod val="95000"/>
                    <a:lumOff val="5000"/>
                  </a:schemeClr>
                </a:gs>
                <a:gs pos="0">
                  <a:schemeClr val="tx1">
                    <a:lumMod val="50000"/>
                    <a:lumOff val="5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25" name="直角三角形 24"/>
            <p:cNvSpPr/>
            <p:nvPr/>
          </p:nvSpPr>
          <p:spPr>
            <a:xfrm rot="16200000" flipH="1">
              <a:off x="208230" y="4291869"/>
              <a:ext cx="222892" cy="217713"/>
            </a:xfrm>
            <a:prstGeom prst="rtTriangle">
              <a:avLst/>
            </a:prstGeom>
            <a:gradFill>
              <a:gsLst>
                <a:gs pos="100000">
                  <a:schemeClr val="tx1">
                    <a:lumMod val="95000"/>
                    <a:lumOff val="5000"/>
                  </a:schemeClr>
                </a:gs>
                <a:gs pos="0">
                  <a:schemeClr val="tx1">
                    <a:lumMod val="50000"/>
                    <a:lumOff val="5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27" name="组合 26"/>
          <p:cNvGrpSpPr/>
          <p:nvPr/>
        </p:nvGrpSpPr>
        <p:grpSpPr>
          <a:xfrm flipH="1">
            <a:off x="11252852" y="2503060"/>
            <a:ext cx="659096" cy="1851880"/>
            <a:chOff x="210818" y="915267"/>
            <a:chExt cx="1280162" cy="3596905"/>
          </a:xfrm>
        </p:grpSpPr>
        <p:sp>
          <p:nvSpPr>
            <p:cNvPr id="29" name="矩形 28"/>
            <p:cNvSpPr/>
            <p:nvPr/>
          </p:nvSpPr>
          <p:spPr>
            <a:xfrm rot="16200000">
              <a:off x="-729042" y="2069258"/>
              <a:ext cx="3159884" cy="128016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1" name="直角三角形 30"/>
            <p:cNvSpPr/>
            <p:nvPr/>
          </p:nvSpPr>
          <p:spPr>
            <a:xfrm rot="16200000">
              <a:off x="208229" y="917856"/>
              <a:ext cx="222892" cy="217713"/>
            </a:xfrm>
            <a:prstGeom prst="rtTriangle">
              <a:avLst/>
            </a:prstGeom>
            <a:gradFill>
              <a:gsLst>
                <a:gs pos="100000">
                  <a:schemeClr val="tx1">
                    <a:lumMod val="95000"/>
                    <a:lumOff val="5000"/>
                  </a:schemeClr>
                </a:gs>
                <a:gs pos="0">
                  <a:schemeClr val="tx1">
                    <a:lumMod val="50000"/>
                    <a:lumOff val="5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33" name="直角三角形 32"/>
            <p:cNvSpPr/>
            <p:nvPr/>
          </p:nvSpPr>
          <p:spPr>
            <a:xfrm rot="16200000" flipH="1">
              <a:off x="208230" y="4291869"/>
              <a:ext cx="222892" cy="217713"/>
            </a:xfrm>
            <a:prstGeom prst="rtTriangle">
              <a:avLst/>
            </a:prstGeom>
            <a:gradFill>
              <a:gsLst>
                <a:gs pos="100000">
                  <a:schemeClr val="tx1">
                    <a:lumMod val="95000"/>
                    <a:lumOff val="5000"/>
                  </a:schemeClr>
                </a:gs>
                <a:gs pos="0">
                  <a:schemeClr val="tx1">
                    <a:lumMod val="50000"/>
                    <a:lumOff val="5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pic>
        <p:nvPicPr>
          <p:cNvPr id="17" name="图片 16" descr="视动课堂工作室"/>
          <p:cNvPicPr>
            <a:picLocks noChangeAspect="1"/>
          </p:cNvPicPr>
          <p:nvPr/>
        </p:nvPicPr>
        <p:blipFill>
          <a:blip r:embed="rId4"/>
          <a:stretch>
            <a:fillRect/>
          </a:stretch>
        </p:blipFill>
        <p:spPr>
          <a:xfrm>
            <a:off x="630555" y="512445"/>
            <a:ext cx="3042920" cy="594360"/>
          </a:xfrm>
          <a:prstGeom prst="rect">
            <a:avLst/>
          </a:prstGeom>
        </p:spPr>
      </p:pic>
      <p:pic>
        <p:nvPicPr>
          <p:cNvPr id="14" name="图片 13"/>
          <p:cNvPicPr>
            <a:picLocks noChangeAspect="1"/>
          </p:cNvPicPr>
          <p:nvPr/>
        </p:nvPicPr>
        <p:blipFill>
          <a:blip r:embed="rId5"/>
          <a:srcRect l="3316" t="24343" r="4964" b="11196"/>
          <a:stretch>
            <a:fillRect/>
          </a:stretch>
        </p:blipFill>
        <p:spPr>
          <a:xfrm>
            <a:off x="8718550" y="5901055"/>
            <a:ext cx="2828925" cy="439420"/>
          </a:xfrm>
          <a:prstGeom prst="rect">
            <a:avLst/>
          </a:prstGeom>
        </p:spPr>
      </p:pic>
      <p:pic>
        <p:nvPicPr>
          <p:cNvPr id="3" name="图片 10" descr="C:\Users\侯哥\AppData\Roaming\Tencent\Users\529598235\QQ\WinTemp\RichOle\ZIJ`)SSTPC@H%`RKR`)4AM3.png"/>
          <p:cNvPicPr>
            <a:picLocks noChangeAspect="1" noChangeArrowheads="1"/>
          </p:cNvPicPr>
          <p:nvPr/>
        </p:nvPicPr>
        <p:blipFill>
          <a:blip r:embed="rId6"/>
          <a:srcRect/>
          <a:stretch>
            <a:fillRect/>
          </a:stretch>
        </p:blipFill>
        <p:spPr>
          <a:xfrm>
            <a:off x="2065020" y="1344295"/>
            <a:ext cx="7363460" cy="4484370"/>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cxnSp>
        <p:nvCxnSpPr>
          <p:cNvPr id="9" name="直接连接符 8"/>
          <p:cNvCxnSpPr/>
          <p:nvPr/>
        </p:nvCxnSpPr>
        <p:spPr>
          <a:xfrm>
            <a:off x="3862371" y="983983"/>
            <a:ext cx="4468528" cy="0"/>
          </a:xfrm>
          <a:prstGeom prst="line">
            <a:avLst/>
          </a:prstGeom>
          <a:ln w="190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6004269" y="584841"/>
            <a:ext cx="184731" cy="523220"/>
          </a:xfrm>
          <a:prstGeom prst="rect">
            <a:avLst/>
          </a:prstGeom>
          <a:solidFill>
            <a:schemeClr val="bg1"/>
          </a:solidFill>
        </p:spPr>
        <p:txBody>
          <a:bodyPr wrap="none" rtlCol="0">
            <a:spAutoFit/>
          </a:bodyPr>
          <a:lstStyle/>
          <a:p>
            <a:pPr algn="ctr"/>
            <a:endParaRPr lang="zh-CN" altLang="en-US" sz="2800" dirty="0">
              <a:solidFill>
                <a:schemeClr val="bg2">
                  <a:lumMod val="2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sp>
        <p:nvSpPr>
          <p:cNvPr id="12" name="iconfont-11253-5330402">
            <a:hlinkClick r:id="rId3" action="ppaction://hlinkfile"/>
          </p:cNvPr>
          <p:cNvSpPr>
            <a:spLocks noChangeAspect="1"/>
          </p:cNvSpPr>
          <p:nvPr/>
        </p:nvSpPr>
        <p:spPr bwMode="auto">
          <a:xfrm>
            <a:off x="9580835" y="4017473"/>
            <a:ext cx="609685" cy="558951"/>
          </a:xfrm>
          <a:custGeom>
            <a:avLst/>
            <a:gdLst>
              <a:gd name="T0" fmla="*/ 9978 w 10065"/>
              <a:gd name="T1" fmla="*/ 2876 h 9225"/>
              <a:gd name="T2" fmla="*/ 7865 w 10065"/>
              <a:gd name="T3" fmla="*/ 8963 h 9225"/>
              <a:gd name="T4" fmla="*/ 1589 w 10065"/>
              <a:gd name="T5" fmla="*/ 9225 h 9225"/>
              <a:gd name="T6" fmla="*/ 100 w 10065"/>
              <a:gd name="T7" fmla="*/ 8113 h 9225"/>
              <a:gd name="T8" fmla="*/ 105 w 10065"/>
              <a:gd name="T9" fmla="*/ 7190 h 9225"/>
              <a:gd name="T10" fmla="*/ 111 w 10065"/>
              <a:gd name="T11" fmla="*/ 6838 h 9225"/>
              <a:gd name="T12" fmla="*/ 141 w 10065"/>
              <a:gd name="T13" fmla="*/ 6595 h 9225"/>
              <a:gd name="T14" fmla="*/ 339 w 10065"/>
              <a:gd name="T15" fmla="*/ 6312 h 9225"/>
              <a:gd name="T16" fmla="*/ 789 w 10065"/>
              <a:gd name="T17" fmla="*/ 5212 h 9225"/>
              <a:gd name="T18" fmla="*/ 789 w 10065"/>
              <a:gd name="T19" fmla="*/ 4865 h 9225"/>
              <a:gd name="T20" fmla="*/ 994 w 10065"/>
              <a:gd name="T21" fmla="*/ 4560 h 9225"/>
              <a:gd name="T22" fmla="*/ 1396 w 10065"/>
              <a:gd name="T23" fmla="*/ 3467 h 9225"/>
              <a:gd name="T24" fmla="*/ 1384 w 10065"/>
              <a:gd name="T25" fmla="*/ 3107 h 9225"/>
              <a:gd name="T26" fmla="*/ 1649 w 10065"/>
              <a:gd name="T27" fmla="*/ 2788 h 9225"/>
              <a:gd name="T28" fmla="*/ 2069 w 10065"/>
              <a:gd name="T29" fmla="*/ 1701 h 9225"/>
              <a:gd name="T30" fmla="*/ 2039 w 10065"/>
              <a:gd name="T31" fmla="*/ 1390 h 9225"/>
              <a:gd name="T32" fmla="*/ 2201 w 10065"/>
              <a:gd name="T33" fmla="*/ 1143 h 9225"/>
              <a:gd name="T34" fmla="*/ 2403 w 10065"/>
              <a:gd name="T35" fmla="*/ 833 h 9225"/>
              <a:gd name="T36" fmla="*/ 2589 w 10065"/>
              <a:gd name="T37" fmla="*/ 407 h 9225"/>
              <a:gd name="T38" fmla="*/ 2865 w 10065"/>
              <a:gd name="T39" fmla="*/ 73 h 9225"/>
              <a:gd name="T40" fmla="*/ 3366 w 10065"/>
              <a:gd name="T41" fmla="*/ 36 h 9225"/>
              <a:gd name="T42" fmla="*/ 3666 w 10065"/>
              <a:gd name="T43" fmla="*/ 0 h 9225"/>
              <a:gd name="T44" fmla="*/ 8922 w 10065"/>
              <a:gd name="T45" fmla="*/ 336 h 9225"/>
              <a:gd name="T46" fmla="*/ 7384 w 10065"/>
              <a:gd name="T47" fmla="*/ 6558 h 9225"/>
              <a:gd name="T48" fmla="*/ 6183 w 10065"/>
              <a:gd name="T49" fmla="*/ 7688 h 9225"/>
              <a:gd name="T50" fmla="*/ 734 w 10065"/>
              <a:gd name="T51" fmla="*/ 7778 h 9225"/>
              <a:gd name="T52" fmla="*/ 1593 w 10065"/>
              <a:gd name="T53" fmla="*/ 8456 h 9225"/>
              <a:gd name="T54" fmla="*/ 7473 w 10065"/>
              <a:gd name="T55" fmla="*/ 8362 h 9225"/>
              <a:gd name="T56" fmla="*/ 9484 w 10065"/>
              <a:gd name="T57" fmla="*/ 2186 h 9225"/>
              <a:gd name="T58" fmla="*/ 9869 w 10065"/>
              <a:gd name="T59" fmla="*/ 2102 h 9225"/>
              <a:gd name="T60" fmla="*/ 2994 w 10065"/>
              <a:gd name="T61" fmla="*/ 3787 h 9225"/>
              <a:gd name="T62" fmla="*/ 6765 w 10065"/>
              <a:gd name="T63" fmla="*/ 3843 h 9225"/>
              <a:gd name="T64" fmla="*/ 7017 w 10065"/>
              <a:gd name="T65" fmla="*/ 3652 h 9225"/>
              <a:gd name="T66" fmla="*/ 7130 w 10065"/>
              <a:gd name="T67" fmla="*/ 3133 h 9225"/>
              <a:gd name="T68" fmla="*/ 3359 w 10065"/>
              <a:gd name="T69" fmla="*/ 3077 h 9225"/>
              <a:gd name="T70" fmla="*/ 3108 w 10065"/>
              <a:gd name="T71" fmla="*/ 3268 h 9225"/>
              <a:gd name="T72" fmla="*/ 3479 w 10065"/>
              <a:gd name="T73" fmla="*/ 2113 h 9225"/>
              <a:gd name="T74" fmla="*/ 3612 w 10065"/>
              <a:gd name="T75" fmla="*/ 2305 h 9225"/>
              <a:gd name="T76" fmla="*/ 7415 w 10065"/>
              <a:gd name="T77" fmla="*/ 2248 h 9225"/>
              <a:gd name="T78" fmla="*/ 7640 w 10065"/>
              <a:gd name="T79" fmla="*/ 1730 h 9225"/>
              <a:gd name="T80" fmla="*/ 7508 w 10065"/>
              <a:gd name="T81" fmla="*/ 1538 h 9225"/>
              <a:gd name="T82" fmla="*/ 3705 w 10065"/>
              <a:gd name="T83" fmla="*/ 1595 h 9225"/>
              <a:gd name="T84" fmla="*/ 3479 w 10065"/>
              <a:gd name="T85" fmla="*/ 2113 h 9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065" h="9225">
                <a:moveTo>
                  <a:pt x="9869" y="2102"/>
                </a:moveTo>
                <a:cubicBezTo>
                  <a:pt x="10029" y="2331"/>
                  <a:pt x="10065" y="2588"/>
                  <a:pt x="9978" y="2876"/>
                </a:cubicBezTo>
                <a:lnTo>
                  <a:pt x="8325" y="8318"/>
                </a:lnTo>
                <a:cubicBezTo>
                  <a:pt x="8249" y="8575"/>
                  <a:pt x="8095" y="8790"/>
                  <a:pt x="7865" y="8963"/>
                </a:cubicBezTo>
                <a:cubicBezTo>
                  <a:pt x="7637" y="9137"/>
                  <a:pt x="7392" y="9225"/>
                  <a:pt x="7130" y="9225"/>
                </a:cubicBezTo>
                <a:lnTo>
                  <a:pt x="1589" y="9225"/>
                </a:lnTo>
                <a:cubicBezTo>
                  <a:pt x="1280" y="9225"/>
                  <a:pt x="984" y="9117"/>
                  <a:pt x="698" y="8903"/>
                </a:cubicBezTo>
                <a:cubicBezTo>
                  <a:pt x="411" y="8688"/>
                  <a:pt x="213" y="8426"/>
                  <a:pt x="100" y="8113"/>
                </a:cubicBezTo>
                <a:cubicBezTo>
                  <a:pt x="4" y="7846"/>
                  <a:pt x="0" y="7591"/>
                  <a:pt x="88" y="7351"/>
                </a:cubicBezTo>
                <a:cubicBezTo>
                  <a:pt x="88" y="7335"/>
                  <a:pt x="94" y="7281"/>
                  <a:pt x="105" y="7190"/>
                </a:cubicBezTo>
                <a:cubicBezTo>
                  <a:pt x="118" y="7097"/>
                  <a:pt x="125" y="7024"/>
                  <a:pt x="129" y="6967"/>
                </a:cubicBezTo>
                <a:cubicBezTo>
                  <a:pt x="133" y="6936"/>
                  <a:pt x="126" y="6892"/>
                  <a:pt x="111" y="6838"/>
                </a:cubicBezTo>
                <a:cubicBezTo>
                  <a:pt x="95" y="6785"/>
                  <a:pt x="90" y="6745"/>
                  <a:pt x="94" y="6721"/>
                </a:cubicBezTo>
                <a:cubicBezTo>
                  <a:pt x="101" y="6677"/>
                  <a:pt x="118" y="6635"/>
                  <a:pt x="141" y="6595"/>
                </a:cubicBezTo>
                <a:cubicBezTo>
                  <a:pt x="165" y="6555"/>
                  <a:pt x="198" y="6507"/>
                  <a:pt x="240" y="6453"/>
                </a:cubicBezTo>
                <a:cubicBezTo>
                  <a:pt x="282" y="6400"/>
                  <a:pt x="315" y="6352"/>
                  <a:pt x="339" y="6312"/>
                </a:cubicBezTo>
                <a:cubicBezTo>
                  <a:pt x="432" y="6161"/>
                  <a:pt x="521" y="5977"/>
                  <a:pt x="609" y="5762"/>
                </a:cubicBezTo>
                <a:cubicBezTo>
                  <a:pt x="697" y="5547"/>
                  <a:pt x="757" y="5365"/>
                  <a:pt x="789" y="5212"/>
                </a:cubicBezTo>
                <a:cubicBezTo>
                  <a:pt x="802" y="5172"/>
                  <a:pt x="802" y="5112"/>
                  <a:pt x="791" y="5032"/>
                </a:cubicBezTo>
                <a:cubicBezTo>
                  <a:pt x="781" y="4952"/>
                  <a:pt x="780" y="4896"/>
                  <a:pt x="789" y="4865"/>
                </a:cubicBezTo>
                <a:cubicBezTo>
                  <a:pt x="802" y="4821"/>
                  <a:pt x="834" y="4765"/>
                  <a:pt x="891" y="4697"/>
                </a:cubicBezTo>
                <a:cubicBezTo>
                  <a:pt x="947" y="4628"/>
                  <a:pt x="981" y="4583"/>
                  <a:pt x="994" y="4560"/>
                </a:cubicBezTo>
                <a:cubicBezTo>
                  <a:pt x="1079" y="4416"/>
                  <a:pt x="1161" y="4231"/>
                  <a:pt x="1246" y="4007"/>
                </a:cubicBezTo>
                <a:cubicBezTo>
                  <a:pt x="1331" y="3783"/>
                  <a:pt x="1380" y="3603"/>
                  <a:pt x="1396" y="3467"/>
                </a:cubicBezTo>
                <a:cubicBezTo>
                  <a:pt x="1400" y="3431"/>
                  <a:pt x="1395" y="3367"/>
                  <a:pt x="1381" y="3275"/>
                </a:cubicBezTo>
                <a:cubicBezTo>
                  <a:pt x="1368" y="3182"/>
                  <a:pt x="1369" y="3127"/>
                  <a:pt x="1384" y="3107"/>
                </a:cubicBezTo>
                <a:cubicBezTo>
                  <a:pt x="1400" y="3056"/>
                  <a:pt x="1445" y="2993"/>
                  <a:pt x="1516" y="2923"/>
                </a:cubicBezTo>
                <a:cubicBezTo>
                  <a:pt x="1589" y="2853"/>
                  <a:pt x="1633" y="2808"/>
                  <a:pt x="1649" y="2788"/>
                </a:cubicBezTo>
                <a:cubicBezTo>
                  <a:pt x="1725" y="2685"/>
                  <a:pt x="1810" y="2516"/>
                  <a:pt x="1904" y="2281"/>
                </a:cubicBezTo>
                <a:cubicBezTo>
                  <a:pt x="1998" y="2047"/>
                  <a:pt x="2053" y="1853"/>
                  <a:pt x="2069" y="1701"/>
                </a:cubicBezTo>
                <a:cubicBezTo>
                  <a:pt x="2073" y="1670"/>
                  <a:pt x="2066" y="1617"/>
                  <a:pt x="2051" y="1548"/>
                </a:cubicBezTo>
                <a:cubicBezTo>
                  <a:pt x="2035" y="1478"/>
                  <a:pt x="2031" y="1426"/>
                  <a:pt x="2039" y="1390"/>
                </a:cubicBezTo>
                <a:cubicBezTo>
                  <a:pt x="2046" y="1358"/>
                  <a:pt x="2065" y="1321"/>
                  <a:pt x="2093" y="1281"/>
                </a:cubicBezTo>
                <a:cubicBezTo>
                  <a:pt x="2120" y="1241"/>
                  <a:pt x="2158" y="1195"/>
                  <a:pt x="2201" y="1143"/>
                </a:cubicBezTo>
                <a:cubicBezTo>
                  <a:pt x="2245" y="1092"/>
                  <a:pt x="2280" y="1050"/>
                  <a:pt x="2304" y="1017"/>
                </a:cubicBezTo>
                <a:cubicBezTo>
                  <a:pt x="2335" y="970"/>
                  <a:pt x="2369" y="908"/>
                  <a:pt x="2403" y="833"/>
                </a:cubicBezTo>
                <a:cubicBezTo>
                  <a:pt x="2436" y="758"/>
                  <a:pt x="2468" y="690"/>
                  <a:pt x="2493" y="623"/>
                </a:cubicBezTo>
                <a:cubicBezTo>
                  <a:pt x="2519" y="557"/>
                  <a:pt x="2550" y="486"/>
                  <a:pt x="2589" y="407"/>
                </a:cubicBezTo>
                <a:cubicBezTo>
                  <a:pt x="2626" y="328"/>
                  <a:pt x="2666" y="266"/>
                  <a:pt x="2706" y="215"/>
                </a:cubicBezTo>
                <a:cubicBezTo>
                  <a:pt x="2746" y="165"/>
                  <a:pt x="2800" y="117"/>
                  <a:pt x="2865" y="73"/>
                </a:cubicBezTo>
                <a:cubicBezTo>
                  <a:pt x="2930" y="30"/>
                  <a:pt x="3003" y="6"/>
                  <a:pt x="3081" y="3"/>
                </a:cubicBezTo>
                <a:cubicBezTo>
                  <a:pt x="3160" y="1"/>
                  <a:pt x="3254" y="12"/>
                  <a:pt x="3366" y="36"/>
                </a:cubicBezTo>
                <a:lnTo>
                  <a:pt x="3360" y="53"/>
                </a:lnTo>
                <a:cubicBezTo>
                  <a:pt x="3511" y="17"/>
                  <a:pt x="3614" y="0"/>
                  <a:pt x="3666" y="0"/>
                </a:cubicBezTo>
                <a:lnTo>
                  <a:pt x="8237" y="0"/>
                </a:lnTo>
                <a:cubicBezTo>
                  <a:pt x="8533" y="0"/>
                  <a:pt x="8760" y="112"/>
                  <a:pt x="8922" y="336"/>
                </a:cubicBezTo>
                <a:cubicBezTo>
                  <a:pt x="9081" y="561"/>
                  <a:pt x="9118" y="821"/>
                  <a:pt x="9030" y="1116"/>
                </a:cubicBezTo>
                <a:lnTo>
                  <a:pt x="7384" y="6558"/>
                </a:lnTo>
                <a:cubicBezTo>
                  <a:pt x="7240" y="7035"/>
                  <a:pt x="7098" y="7341"/>
                  <a:pt x="6954" y="7481"/>
                </a:cubicBezTo>
                <a:cubicBezTo>
                  <a:pt x="6812" y="7618"/>
                  <a:pt x="6555" y="7688"/>
                  <a:pt x="6183" y="7688"/>
                </a:cubicBezTo>
                <a:lnTo>
                  <a:pt x="963" y="7688"/>
                </a:lnTo>
                <a:cubicBezTo>
                  <a:pt x="854" y="7688"/>
                  <a:pt x="778" y="7718"/>
                  <a:pt x="734" y="7778"/>
                </a:cubicBezTo>
                <a:cubicBezTo>
                  <a:pt x="690" y="7843"/>
                  <a:pt x="689" y="7928"/>
                  <a:pt x="728" y="8036"/>
                </a:cubicBezTo>
                <a:cubicBezTo>
                  <a:pt x="824" y="8316"/>
                  <a:pt x="1111" y="8456"/>
                  <a:pt x="1593" y="8456"/>
                </a:cubicBezTo>
                <a:lnTo>
                  <a:pt x="7137" y="8456"/>
                </a:lnTo>
                <a:cubicBezTo>
                  <a:pt x="7253" y="8456"/>
                  <a:pt x="7365" y="8425"/>
                  <a:pt x="7473" y="8362"/>
                </a:cubicBezTo>
                <a:cubicBezTo>
                  <a:pt x="7582" y="8300"/>
                  <a:pt x="7650" y="8217"/>
                  <a:pt x="7683" y="8113"/>
                </a:cubicBezTo>
                <a:lnTo>
                  <a:pt x="9484" y="2186"/>
                </a:lnTo>
                <a:cubicBezTo>
                  <a:pt x="9512" y="2097"/>
                  <a:pt x="9522" y="1983"/>
                  <a:pt x="9514" y="1843"/>
                </a:cubicBezTo>
                <a:cubicBezTo>
                  <a:pt x="9667" y="1905"/>
                  <a:pt x="9785" y="1990"/>
                  <a:pt x="9869" y="2102"/>
                </a:cubicBezTo>
                <a:close/>
                <a:moveTo>
                  <a:pt x="2982" y="3652"/>
                </a:moveTo>
                <a:cubicBezTo>
                  <a:pt x="2965" y="3703"/>
                  <a:pt x="2969" y="3750"/>
                  <a:pt x="2994" y="3787"/>
                </a:cubicBezTo>
                <a:cubicBezTo>
                  <a:pt x="3018" y="3825"/>
                  <a:pt x="3059" y="3843"/>
                  <a:pt x="3114" y="3843"/>
                </a:cubicBezTo>
                <a:lnTo>
                  <a:pt x="6765" y="3843"/>
                </a:lnTo>
                <a:cubicBezTo>
                  <a:pt x="6817" y="3843"/>
                  <a:pt x="6869" y="3825"/>
                  <a:pt x="6918" y="3787"/>
                </a:cubicBezTo>
                <a:cubicBezTo>
                  <a:pt x="6968" y="3750"/>
                  <a:pt x="7002" y="3703"/>
                  <a:pt x="7017" y="3652"/>
                </a:cubicBezTo>
                <a:lnTo>
                  <a:pt x="7143" y="3268"/>
                </a:lnTo>
                <a:cubicBezTo>
                  <a:pt x="7159" y="3217"/>
                  <a:pt x="7155" y="3171"/>
                  <a:pt x="7130" y="3133"/>
                </a:cubicBezTo>
                <a:cubicBezTo>
                  <a:pt x="7107" y="3096"/>
                  <a:pt x="7065" y="3077"/>
                  <a:pt x="7010" y="3077"/>
                </a:cubicBezTo>
                <a:lnTo>
                  <a:pt x="3359" y="3077"/>
                </a:lnTo>
                <a:cubicBezTo>
                  <a:pt x="3308" y="3077"/>
                  <a:pt x="3255" y="3096"/>
                  <a:pt x="3207" y="3133"/>
                </a:cubicBezTo>
                <a:cubicBezTo>
                  <a:pt x="3157" y="3171"/>
                  <a:pt x="3123" y="3217"/>
                  <a:pt x="3108" y="3268"/>
                </a:cubicBezTo>
                <a:lnTo>
                  <a:pt x="2982" y="3652"/>
                </a:lnTo>
                <a:close/>
                <a:moveTo>
                  <a:pt x="3479" y="2113"/>
                </a:moveTo>
                <a:cubicBezTo>
                  <a:pt x="3463" y="2165"/>
                  <a:pt x="3467" y="2211"/>
                  <a:pt x="3492" y="2248"/>
                </a:cubicBezTo>
                <a:cubicBezTo>
                  <a:pt x="3515" y="2286"/>
                  <a:pt x="3557" y="2305"/>
                  <a:pt x="3612" y="2305"/>
                </a:cubicBezTo>
                <a:lnTo>
                  <a:pt x="7263" y="2305"/>
                </a:lnTo>
                <a:cubicBezTo>
                  <a:pt x="7314" y="2305"/>
                  <a:pt x="7367" y="2286"/>
                  <a:pt x="7415" y="2248"/>
                </a:cubicBezTo>
                <a:cubicBezTo>
                  <a:pt x="7465" y="2211"/>
                  <a:pt x="7499" y="2165"/>
                  <a:pt x="7514" y="2113"/>
                </a:cubicBezTo>
                <a:lnTo>
                  <a:pt x="7640" y="1730"/>
                </a:lnTo>
                <a:cubicBezTo>
                  <a:pt x="7657" y="1678"/>
                  <a:pt x="7653" y="1632"/>
                  <a:pt x="7628" y="1595"/>
                </a:cubicBezTo>
                <a:cubicBezTo>
                  <a:pt x="7604" y="1557"/>
                  <a:pt x="7563" y="1538"/>
                  <a:pt x="7508" y="1538"/>
                </a:cubicBezTo>
                <a:lnTo>
                  <a:pt x="3858" y="1538"/>
                </a:lnTo>
                <a:cubicBezTo>
                  <a:pt x="3807" y="1538"/>
                  <a:pt x="3754" y="1557"/>
                  <a:pt x="3705" y="1595"/>
                </a:cubicBezTo>
                <a:cubicBezTo>
                  <a:pt x="3655" y="1632"/>
                  <a:pt x="3622" y="1678"/>
                  <a:pt x="3607" y="1730"/>
                </a:cubicBezTo>
                <a:lnTo>
                  <a:pt x="3479" y="2113"/>
                </a:lnTo>
                <a:close/>
              </a:path>
            </a:pathLst>
          </a:custGeom>
          <a:solidFill>
            <a:srgbClr val="F39800"/>
          </a:solidFill>
          <a:ln>
            <a:noFill/>
          </a:ln>
        </p:spPr>
      </p:sp>
      <p:pic>
        <p:nvPicPr>
          <p:cNvPr id="2" name="图片 1" descr="32313536323836333b32313536323834383bd4b1b9a4bca4c0f8">
            <a:hlinkClick r:id="rId7" action="ppaction://hlinkfile"/>
          </p:cNvPr>
          <p:cNvPicPr>
            <a:picLocks noChangeAspect="1"/>
          </p:cNvPicPr>
          <p:nvPr/>
        </p:nvPicPr>
        <p:blipFill>
          <a:blip r:embed="rId8"/>
          <a:stretch>
            <a:fillRect/>
          </a:stretch>
        </p:blipFill>
        <p:spPr>
          <a:xfrm>
            <a:off x="9504680" y="5066665"/>
            <a:ext cx="762000" cy="762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398646" y="315227"/>
            <a:ext cx="11394708" cy="6227546"/>
            <a:chOff x="474846" y="456398"/>
            <a:chExt cx="11394708" cy="6097605"/>
          </a:xfrm>
        </p:grpSpPr>
        <p:sp>
          <p:nvSpPr>
            <p:cNvPr id="7" name="矩形 6"/>
            <p:cNvSpPr/>
            <p:nvPr/>
          </p:nvSpPr>
          <p:spPr>
            <a:xfrm>
              <a:off x="474846" y="456398"/>
              <a:ext cx="11394708" cy="6097605"/>
            </a:xfrm>
            <a:prstGeom prst="rect">
              <a:avLst/>
            </a:prstGeom>
            <a:solidFill>
              <a:schemeClr val="bg1"/>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474846" y="456398"/>
              <a:ext cx="11394708" cy="609760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2" name="组合 21"/>
          <p:cNvGrpSpPr/>
          <p:nvPr/>
        </p:nvGrpSpPr>
        <p:grpSpPr>
          <a:xfrm>
            <a:off x="280052" y="2503060"/>
            <a:ext cx="659096" cy="1851880"/>
            <a:chOff x="210818" y="915267"/>
            <a:chExt cx="1280162" cy="3596905"/>
          </a:xfrm>
        </p:grpSpPr>
        <p:sp>
          <p:nvSpPr>
            <p:cNvPr id="23" name="矩形 22"/>
            <p:cNvSpPr/>
            <p:nvPr/>
          </p:nvSpPr>
          <p:spPr>
            <a:xfrm rot="16200000">
              <a:off x="-729042" y="2069258"/>
              <a:ext cx="3159884" cy="128016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4" name="直角三角形 23"/>
            <p:cNvSpPr/>
            <p:nvPr/>
          </p:nvSpPr>
          <p:spPr>
            <a:xfrm rot="16200000">
              <a:off x="208229" y="917856"/>
              <a:ext cx="222892" cy="217713"/>
            </a:xfrm>
            <a:prstGeom prst="rtTriangle">
              <a:avLst/>
            </a:prstGeom>
            <a:gradFill>
              <a:gsLst>
                <a:gs pos="100000">
                  <a:schemeClr val="tx1">
                    <a:lumMod val="95000"/>
                    <a:lumOff val="5000"/>
                  </a:schemeClr>
                </a:gs>
                <a:gs pos="0">
                  <a:schemeClr val="tx1">
                    <a:lumMod val="50000"/>
                    <a:lumOff val="5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25" name="直角三角形 24"/>
            <p:cNvSpPr/>
            <p:nvPr/>
          </p:nvSpPr>
          <p:spPr>
            <a:xfrm rot="16200000" flipH="1">
              <a:off x="208230" y="4291869"/>
              <a:ext cx="222892" cy="217713"/>
            </a:xfrm>
            <a:prstGeom prst="rtTriangle">
              <a:avLst/>
            </a:prstGeom>
            <a:gradFill>
              <a:gsLst>
                <a:gs pos="100000">
                  <a:schemeClr val="tx1">
                    <a:lumMod val="95000"/>
                    <a:lumOff val="5000"/>
                  </a:schemeClr>
                </a:gs>
                <a:gs pos="0">
                  <a:schemeClr val="tx1">
                    <a:lumMod val="50000"/>
                    <a:lumOff val="5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27" name="组合 26"/>
          <p:cNvGrpSpPr/>
          <p:nvPr/>
        </p:nvGrpSpPr>
        <p:grpSpPr>
          <a:xfrm flipH="1">
            <a:off x="11252852" y="2503060"/>
            <a:ext cx="659096" cy="1851880"/>
            <a:chOff x="210818" y="915267"/>
            <a:chExt cx="1280162" cy="3596905"/>
          </a:xfrm>
        </p:grpSpPr>
        <p:sp>
          <p:nvSpPr>
            <p:cNvPr id="29" name="矩形 28"/>
            <p:cNvSpPr/>
            <p:nvPr/>
          </p:nvSpPr>
          <p:spPr>
            <a:xfrm rot="16200000">
              <a:off x="-729042" y="2069258"/>
              <a:ext cx="3159884" cy="128016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1" name="直角三角形 30"/>
            <p:cNvSpPr/>
            <p:nvPr/>
          </p:nvSpPr>
          <p:spPr>
            <a:xfrm rot="16200000">
              <a:off x="208229" y="917856"/>
              <a:ext cx="222892" cy="217713"/>
            </a:xfrm>
            <a:prstGeom prst="rtTriangle">
              <a:avLst/>
            </a:prstGeom>
            <a:gradFill>
              <a:gsLst>
                <a:gs pos="100000">
                  <a:schemeClr val="tx1">
                    <a:lumMod val="95000"/>
                    <a:lumOff val="5000"/>
                  </a:schemeClr>
                </a:gs>
                <a:gs pos="0">
                  <a:schemeClr val="tx1">
                    <a:lumMod val="50000"/>
                    <a:lumOff val="5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33" name="直角三角形 32"/>
            <p:cNvSpPr/>
            <p:nvPr/>
          </p:nvSpPr>
          <p:spPr>
            <a:xfrm rot="16200000" flipH="1">
              <a:off x="208230" y="4291869"/>
              <a:ext cx="222892" cy="217713"/>
            </a:xfrm>
            <a:prstGeom prst="rtTriangle">
              <a:avLst/>
            </a:prstGeom>
            <a:gradFill>
              <a:gsLst>
                <a:gs pos="100000">
                  <a:schemeClr val="tx1">
                    <a:lumMod val="95000"/>
                    <a:lumOff val="5000"/>
                  </a:schemeClr>
                </a:gs>
                <a:gs pos="0">
                  <a:schemeClr val="tx1">
                    <a:lumMod val="50000"/>
                    <a:lumOff val="5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pic>
        <p:nvPicPr>
          <p:cNvPr id="17" name="图片 16" descr="视动课堂工作室"/>
          <p:cNvPicPr>
            <a:picLocks noChangeAspect="1"/>
          </p:cNvPicPr>
          <p:nvPr/>
        </p:nvPicPr>
        <p:blipFill>
          <a:blip r:embed="rId3"/>
          <a:stretch>
            <a:fillRect/>
          </a:stretch>
        </p:blipFill>
        <p:spPr>
          <a:xfrm>
            <a:off x="630555" y="512445"/>
            <a:ext cx="3042920" cy="594360"/>
          </a:xfrm>
          <a:prstGeom prst="rect">
            <a:avLst/>
          </a:prstGeom>
        </p:spPr>
      </p:pic>
      <p:pic>
        <p:nvPicPr>
          <p:cNvPr id="2" name="图片 1"/>
          <p:cNvPicPr>
            <a:picLocks noChangeAspect="1"/>
          </p:cNvPicPr>
          <p:nvPr/>
        </p:nvPicPr>
        <p:blipFill>
          <a:blip r:embed="rId4"/>
          <a:stretch>
            <a:fillRect/>
          </a:stretch>
        </p:blipFill>
        <p:spPr>
          <a:xfrm>
            <a:off x="1176655" y="1038225"/>
            <a:ext cx="3897630" cy="5535930"/>
          </a:xfrm>
          <a:prstGeom prst="rect">
            <a:avLst/>
          </a:prstGeom>
        </p:spPr>
      </p:pic>
      <p:pic>
        <p:nvPicPr>
          <p:cNvPr id="3" name="图片 2"/>
          <p:cNvPicPr>
            <a:picLocks noChangeAspect="1"/>
          </p:cNvPicPr>
          <p:nvPr/>
        </p:nvPicPr>
        <p:blipFill>
          <a:blip r:embed="rId5"/>
          <a:stretch>
            <a:fillRect/>
          </a:stretch>
        </p:blipFill>
        <p:spPr>
          <a:xfrm>
            <a:off x="6614795" y="1038225"/>
            <a:ext cx="3853815" cy="5486400"/>
          </a:xfrm>
          <a:prstGeom prst="rect">
            <a:avLst/>
          </a:prstGeom>
        </p:spPr>
      </p:pic>
      <p:sp>
        <p:nvSpPr>
          <p:cNvPr id="4" name="圆角矩形标注 3"/>
          <p:cNvSpPr/>
          <p:nvPr/>
        </p:nvSpPr>
        <p:spPr>
          <a:xfrm>
            <a:off x="5311775" y="2085340"/>
            <a:ext cx="5479415" cy="2340610"/>
          </a:xfrm>
          <a:prstGeom prst="wedgeRoundRectCallout">
            <a:avLst>
              <a:gd name="adj1" fmla="val -64810"/>
              <a:gd name="adj2" fmla="val -35621"/>
              <a:gd name="adj3" fmla="val 16667"/>
            </a:avLst>
          </a:prstGeom>
          <a:solidFill>
            <a:srgbClr val="FFC000"/>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hlinkClick r:id="rId6" action="ppaction://hlinkfile"/>
          </p:cNvPr>
          <p:cNvSpPr txBox="1"/>
          <p:nvPr/>
        </p:nvSpPr>
        <p:spPr>
          <a:xfrm>
            <a:off x="5675630" y="2298700"/>
            <a:ext cx="4792980" cy="1938020"/>
          </a:xfrm>
          <a:prstGeom prst="rect">
            <a:avLst/>
          </a:prstGeom>
          <a:noFill/>
        </p:spPr>
        <p:txBody>
          <a:bodyPr wrap="square" rtlCol="0">
            <a:spAutoFit/>
          </a:bodyPr>
          <a:lstStyle/>
          <a:p>
            <a:r>
              <a:rPr lang="zh-CN" altLang="en-US" sz="4000" b="1"/>
              <a:t>孩子们在老师的指导下，每一课内容和复习都绘制了思维导图</a:t>
            </a:r>
          </a:p>
        </p:txBody>
      </p:sp>
      <p:pic>
        <p:nvPicPr>
          <p:cNvPr id="9" name="图片 8" descr="32313536323836333b32313536323834383bd4b1b9a4bca4c0f8">
            <a:hlinkClick r:id="rId6" action="ppaction://hlinkfile"/>
          </p:cNvPr>
          <p:cNvPicPr>
            <a:picLocks noChangeAspect="1"/>
          </p:cNvPicPr>
          <p:nvPr/>
        </p:nvPicPr>
        <p:blipFill>
          <a:blip r:embed="rId7"/>
          <a:stretch>
            <a:fillRect/>
          </a:stretch>
        </p:blipFill>
        <p:spPr>
          <a:xfrm>
            <a:off x="10105390" y="1384300"/>
            <a:ext cx="914400" cy="914400"/>
          </a:xfrm>
          <a:prstGeom prst="rect">
            <a:avLst/>
          </a:prstGeom>
        </p:spPr>
      </p:pic>
      <p:cxnSp>
        <p:nvCxnSpPr>
          <p:cNvPr id="8" name="直接连接符 7"/>
          <p:cNvCxnSpPr/>
          <p:nvPr/>
        </p:nvCxnSpPr>
        <p:spPr>
          <a:xfrm>
            <a:off x="3862371" y="824598"/>
            <a:ext cx="4468528" cy="0"/>
          </a:xfrm>
          <a:prstGeom prst="line">
            <a:avLst/>
          </a:prstGeom>
          <a:ln w="190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par>
                          <p:cTn id="8" fill="hold">
                            <p:stCondLst>
                              <p:cond delay="500"/>
                            </p:stCondLst>
                            <p:childTnLst>
                              <p:par>
                                <p:cTn id="9" presetID="4"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ox(in)">
                                      <p:cBhvr>
                                        <p:cTn id="11" dur="2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linds(horizontal)">
                                      <p:cBhvr>
                                        <p:cTn id="16" dur="500"/>
                                        <p:tgtEl>
                                          <p:spTgt spid="4"/>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linds(horizontal)">
                                      <p:cBhvr>
                                        <p:cTn id="19" dur="500"/>
                                        <p:tgtEl>
                                          <p:spTgt spid="5"/>
                                        </p:tgtEl>
                                      </p:cBhvr>
                                    </p:animEffect>
                                  </p:childTnLst>
                                </p:cTn>
                              </p:par>
                              <p:par>
                                <p:cTn id="20" presetID="3" presetClass="entr" presetSubtype="1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853" y="1231900"/>
            <a:ext cx="6035323" cy="782638"/>
          </a:xfrm>
        </p:spPr>
        <p:txBody>
          <a:bodyPr>
            <a:normAutofit/>
          </a:bodyPr>
          <a:lstStyle/>
          <a:p>
            <a:r>
              <a:rPr lang="zh-CN" altLang="en-US" dirty="0">
                <a:latin typeface="+mj-ea"/>
                <a:sym typeface="+mn-ea"/>
              </a:rPr>
              <a:t>课题研究的过程</a:t>
            </a:r>
            <a:endParaRPr lang="en-US" altLang="zh-CN" dirty="0"/>
          </a:p>
        </p:txBody>
      </p:sp>
      <p:pic>
        <p:nvPicPr>
          <p:cNvPr id="14" name="Picture Placeholder 13" descr="Boat on sunset sea"/>
          <p:cNvPicPr>
            <a:picLocks noGrp="1" noChangeAspect="1"/>
          </p:cNvPicPr>
          <p:nvPr>
            <p:ph type="pic" sz="quarter" idx="18"/>
          </p:nvPr>
        </p:nvPicPr>
        <p:blipFill rotWithShape="1">
          <a:blip r:embed="rId2"/>
          <a:srcRect l="18" t="19053" r="-18" b="-174"/>
          <a:stretch>
            <a:fillRect/>
          </a:stretch>
        </p:blipFill>
        <p:spPr>
          <a:xfrm>
            <a:off x="9240520" y="295275"/>
            <a:ext cx="3688715" cy="3438525"/>
          </a:xfrm>
        </p:spPr>
      </p:pic>
      <p:sp>
        <p:nvSpPr>
          <p:cNvPr id="10" name="文本框 9"/>
          <p:cNvSpPr txBox="1"/>
          <p:nvPr/>
        </p:nvSpPr>
        <p:spPr>
          <a:xfrm>
            <a:off x="815975" y="2404110"/>
            <a:ext cx="7253605" cy="3892861"/>
          </a:xfrm>
          <a:prstGeom prst="rect">
            <a:avLst/>
          </a:prstGeom>
          <a:noFill/>
        </p:spPr>
        <p:txBody>
          <a:bodyPr wrap="square">
            <a:spAutoFit/>
          </a:bodyPr>
          <a:lstStyle/>
          <a:p>
            <a:pPr indent="0" algn="just">
              <a:lnSpc>
                <a:spcPct val="130000"/>
              </a:lnSpc>
              <a:buFont typeface="Arial" panose="020B0604020202020204" pitchFamily="34" charset="0"/>
              <a:buNone/>
            </a:pPr>
            <a:r>
              <a:rPr lang="en-US" altLang="zh-CN" sz="2400" b="1" dirty="0">
                <a:latin typeface="+mn-ea"/>
                <a:sym typeface="Arial" panose="020B0604020202020204" pitchFamily="34" charset="0"/>
              </a:rPr>
              <a:t>3</a:t>
            </a:r>
            <a:r>
              <a:rPr lang="zh-CN" altLang="en-US" sz="2400" b="1" dirty="0">
                <a:latin typeface="+mn-ea"/>
                <a:sym typeface="Arial" panose="020B0604020202020204" pitchFamily="34" charset="0"/>
              </a:rPr>
              <a:t>、第三阶段：课题成果提炼结题阶段（</a:t>
            </a:r>
            <a:r>
              <a:rPr lang="en-US" altLang="zh-CN" sz="2400" b="1" dirty="0">
                <a:latin typeface="+mn-ea"/>
                <a:sym typeface="Arial" panose="020B0604020202020204" pitchFamily="34" charset="0"/>
              </a:rPr>
              <a:t>2023</a:t>
            </a:r>
            <a:r>
              <a:rPr lang="zh-CN" altLang="en-US" sz="2400" b="1" dirty="0">
                <a:latin typeface="+mn-ea"/>
                <a:sym typeface="Arial" panose="020B0604020202020204" pitchFamily="34" charset="0"/>
              </a:rPr>
              <a:t>年</a:t>
            </a:r>
            <a:r>
              <a:rPr lang="en-US" altLang="zh-CN" sz="2400" b="1" dirty="0">
                <a:latin typeface="+mn-ea"/>
                <a:sym typeface="Arial" panose="020B0604020202020204" pitchFamily="34" charset="0"/>
              </a:rPr>
              <a:t>10</a:t>
            </a:r>
            <a:r>
              <a:rPr lang="zh-CN" altLang="en-US" sz="2400" b="1" dirty="0">
                <a:latin typeface="+mn-ea"/>
                <a:sym typeface="Arial" panose="020B0604020202020204" pitchFamily="34" charset="0"/>
              </a:rPr>
              <a:t>月至</a:t>
            </a:r>
            <a:r>
              <a:rPr lang="en-US" altLang="zh-CN" sz="2400" b="1" dirty="0">
                <a:latin typeface="+mn-ea"/>
                <a:sym typeface="Arial" panose="020B0604020202020204" pitchFamily="34" charset="0"/>
              </a:rPr>
              <a:t>2023</a:t>
            </a:r>
            <a:r>
              <a:rPr lang="zh-CN" altLang="en-US" sz="2400" b="1" dirty="0">
                <a:latin typeface="+mn-ea"/>
                <a:sym typeface="Arial" panose="020B0604020202020204" pitchFamily="34" charset="0"/>
              </a:rPr>
              <a:t>年</a:t>
            </a:r>
            <a:r>
              <a:rPr lang="en-US" altLang="zh-CN" sz="2400" b="1" dirty="0">
                <a:latin typeface="+mn-ea"/>
                <a:sym typeface="Arial" panose="020B0604020202020204" pitchFamily="34" charset="0"/>
              </a:rPr>
              <a:t>11</a:t>
            </a:r>
            <a:r>
              <a:rPr lang="zh-CN" altLang="en-US" sz="2400" b="1" dirty="0">
                <a:latin typeface="+mn-ea"/>
                <a:sym typeface="Arial" panose="020B0604020202020204" pitchFamily="34" charset="0"/>
              </a:rPr>
              <a:t>月）</a:t>
            </a:r>
          </a:p>
          <a:p>
            <a:pPr indent="0" algn="just">
              <a:lnSpc>
                <a:spcPct val="130000"/>
              </a:lnSpc>
              <a:buFont typeface="Arial" panose="020B0604020202020204" pitchFamily="34" charset="0"/>
              <a:buNone/>
            </a:pPr>
            <a:r>
              <a:rPr lang="zh-CN" altLang="en-US" sz="2400" b="1" dirty="0">
                <a:latin typeface="+mn-ea"/>
                <a:sym typeface="Arial" panose="020B0604020202020204" pitchFamily="34" charset="0"/>
              </a:rPr>
              <a:t>（</a:t>
            </a:r>
            <a:r>
              <a:rPr lang="en-US" altLang="zh-CN" sz="2400" b="1" dirty="0">
                <a:latin typeface="+mn-ea"/>
                <a:sym typeface="Arial" panose="020B0604020202020204" pitchFamily="34" charset="0"/>
              </a:rPr>
              <a:t>1</a:t>
            </a:r>
            <a:r>
              <a:rPr lang="zh-CN" altLang="en-US" sz="2400" b="1" dirty="0">
                <a:latin typeface="+mn-ea"/>
                <a:sym typeface="Arial" panose="020B0604020202020204" pitchFamily="34" charset="0"/>
              </a:rPr>
              <a:t>）举行结题论证工作会。</a:t>
            </a:r>
          </a:p>
          <a:p>
            <a:pPr indent="0" algn="just">
              <a:lnSpc>
                <a:spcPct val="130000"/>
              </a:lnSpc>
              <a:buFont typeface="Arial" panose="020B0604020202020204" pitchFamily="34" charset="0"/>
              <a:buNone/>
            </a:pPr>
            <a:r>
              <a:rPr lang="zh-CN" altLang="en-US" sz="2400" b="1" dirty="0">
                <a:latin typeface="+mn-ea"/>
                <a:sym typeface="Arial" panose="020B0604020202020204" pitchFamily="34" charset="0"/>
              </a:rPr>
              <a:t>（</a:t>
            </a:r>
            <a:r>
              <a:rPr lang="en-US" altLang="zh-CN" sz="2400" b="1" dirty="0">
                <a:latin typeface="+mn-ea"/>
                <a:sym typeface="Arial" panose="020B0604020202020204" pitchFamily="34" charset="0"/>
              </a:rPr>
              <a:t>2</a:t>
            </a:r>
            <a:r>
              <a:rPr lang="zh-CN" altLang="en-US" sz="2400" b="1" dirty="0">
                <a:latin typeface="+mn-ea"/>
                <a:sym typeface="Arial" panose="020B0604020202020204" pitchFamily="34" charset="0"/>
              </a:rPr>
              <a:t>）总结归纳出高年级思维导图绘制的方法和有效性。</a:t>
            </a:r>
          </a:p>
          <a:p>
            <a:pPr indent="0" algn="just">
              <a:lnSpc>
                <a:spcPct val="130000"/>
              </a:lnSpc>
              <a:buFont typeface="Arial" panose="020B0604020202020204" pitchFamily="34" charset="0"/>
              <a:buNone/>
            </a:pPr>
            <a:r>
              <a:rPr lang="en-US" altLang="zh-CN" sz="2400" b="1" dirty="0">
                <a:latin typeface="+mn-ea"/>
                <a:sym typeface="Arial" panose="020B0604020202020204" pitchFamily="34" charset="0"/>
              </a:rPr>
              <a:t>   (3) </a:t>
            </a:r>
            <a:r>
              <a:rPr lang="zh-CN" altLang="en-US" sz="2400" b="1" dirty="0">
                <a:latin typeface="+mn-ea"/>
                <a:sym typeface="Arial" panose="020B0604020202020204" pitchFamily="34" charset="0"/>
              </a:rPr>
              <a:t>对课题研究进行总结、修正，探索提炼出高年级单元复习思维导图实施研究成果，形成一整套系统汇编，在一定范围内推广，申请结题验收。</a:t>
            </a:r>
          </a:p>
        </p:txBody>
      </p:sp>
      <p:pic>
        <p:nvPicPr>
          <p:cNvPr id="3" name="图片 2" descr="视动课堂工作室"/>
          <p:cNvPicPr>
            <a:picLocks noChangeAspect="1"/>
          </p:cNvPicPr>
          <p:nvPr/>
        </p:nvPicPr>
        <p:blipFill>
          <a:blip r:embed="rId3"/>
          <a:stretch>
            <a:fillRect/>
          </a:stretch>
        </p:blipFill>
        <p:spPr>
          <a:xfrm>
            <a:off x="130175" y="120650"/>
            <a:ext cx="3837305" cy="749300"/>
          </a:xfrm>
          <a:prstGeom prst="rect">
            <a:avLst/>
          </a:prstGeom>
        </p:spPr>
      </p:pic>
    </p:spTree>
    <p:extLst>
      <p:ext uri="{BB962C8B-B14F-4D97-AF65-F5344CB8AC3E}">
        <p14:creationId xmlns:p14="http://schemas.microsoft.com/office/powerpoint/2010/main" val="8635874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视动课堂工作室">
            <a:extLst>
              <a:ext uri="{FF2B5EF4-FFF2-40B4-BE49-F238E27FC236}">
                <a16:creationId xmlns:a16="http://schemas.microsoft.com/office/drawing/2014/main" id="{8964CBB2-D24A-414F-B4E1-ACC614328B95}"/>
              </a:ext>
            </a:extLst>
          </p:cNvPr>
          <p:cNvPicPr>
            <a:picLocks noChangeAspect="1"/>
          </p:cNvPicPr>
          <p:nvPr/>
        </p:nvPicPr>
        <p:blipFill>
          <a:blip r:embed="rId2"/>
          <a:stretch>
            <a:fillRect/>
          </a:stretch>
        </p:blipFill>
        <p:spPr>
          <a:xfrm>
            <a:off x="154940" y="125730"/>
            <a:ext cx="3042920" cy="594360"/>
          </a:xfrm>
          <a:prstGeom prst="rect">
            <a:avLst/>
          </a:prstGeom>
        </p:spPr>
      </p:pic>
      <p:pic>
        <p:nvPicPr>
          <p:cNvPr id="7" name="图片 6">
            <a:extLst>
              <a:ext uri="{FF2B5EF4-FFF2-40B4-BE49-F238E27FC236}">
                <a16:creationId xmlns:a16="http://schemas.microsoft.com/office/drawing/2014/main" id="{74BFC94B-6024-40C5-B9A5-C6584CC00C1E}"/>
              </a:ext>
            </a:extLst>
          </p:cNvPr>
          <p:cNvPicPr>
            <a:picLocks noChangeAspect="1"/>
          </p:cNvPicPr>
          <p:nvPr/>
        </p:nvPicPr>
        <p:blipFill>
          <a:blip r:embed="rId3"/>
          <a:stretch>
            <a:fillRect/>
          </a:stretch>
        </p:blipFill>
        <p:spPr>
          <a:xfrm>
            <a:off x="596878" y="868681"/>
            <a:ext cx="10488234" cy="5539416"/>
          </a:xfrm>
          <a:prstGeom prst="rect">
            <a:avLst/>
          </a:prstGeom>
        </p:spPr>
      </p:pic>
      <p:pic>
        <p:nvPicPr>
          <p:cNvPr id="8" name="图片 7">
            <a:extLst>
              <a:ext uri="{FF2B5EF4-FFF2-40B4-BE49-F238E27FC236}">
                <a16:creationId xmlns:a16="http://schemas.microsoft.com/office/drawing/2014/main" id="{90D11184-0EFE-4C26-8E76-7F4A6AE6FDCB}"/>
              </a:ext>
            </a:extLst>
          </p:cNvPr>
          <p:cNvPicPr>
            <a:picLocks noChangeAspect="1"/>
          </p:cNvPicPr>
          <p:nvPr/>
        </p:nvPicPr>
        <p:blipFill>
          <a:blip r:embed="rId3"/>
          <a:stretch>
            <a:fillRect/>
          </a:stretch>
        </p:blipFill>
        <p:spPr>
          <a:xfrm>
            <a:off x="596878" y="952823"/>
            <a:ext cx="10581662" cy="5588761"/>
          </a:xfrm>
          <a:prstGeom prst="rect">
            <a:avLst/>
          </a:prstGeom>
        </p:spPr>
      </p:pic>
      <p:sp>
        <p:nvSpPr>
          <p:cNvPr id="10" name="文本框 9">
            <a:extLst>
              <a:ext uri="{FF2B5EF4-FFF2-40B4-BE49-F238E27FC236}">
                <a16:creationId xmlns:a16="http://schemas.microsoft.com/office/drawing/2014/main" id="{6C335A01-0B31-41F2-8569-97915014F9B2}"/>
              </a:ext>
            </a:extLst>
          </p:cNvPr>
          <p:cNvSpPr txBox="1"/>
          <p:nvPr/>
        </p:nvSpPr>
        <p:spPr>
          <a:xfrm>
            <a:off x="3611879" y="25869"/>
            <a:ext cx="7818121"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阿里巴巴普惠体"/>
                <a:cs typeface="+mn-cs"/>
                <a:sym typeface="+mn-ea"/>
              </a:rPr>
              <a:t>课题研究成果</a:t>
            </a:r>
            <a:endParaRPr kumimoji="0" lang="en-US" altLang="zh-CN" sz="32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1710821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274569" y="800996"/>
            <a:ext cx="7052311" cy="584775"/>
          </a:xfrm>
          <a:prstGeom prst="rect">
            <a:avLst/>
          </a:prstGeom>
          <a:noFill/>
        </p:spPr>
        <p:txBody>
          <a:bodyPr wrap="square" rtlCol="0">
            <a:spAutoFit/>
            <a:scene3d>
              <a:camera prst="orthographicFront"/>
              <a:lightRig rig="threePt" dir="t"/>
            </a:scene3d>
          </a:bodyPr>
          <a:lstStyle/>
          <a:p>
            <a:pPr algn="l"/>
            <a:r>
              <a:rPr lang="zh-CN" altLang="en-US" sz="3200" b="1" dirty="0">
                <a:gradFill>
                  <a:gsLst>
                    <a:gs pos="0">
                      <a:schemeClr val="accent1"/>
                    </a:gs>
                    <a:gs pos="100000">
                      <a:schemeClr val="accent3"/>
                    </a:gs>
                  </a:gsLst>
                  <a:lin ang="0" scaled="1"/>
                </a:gradFill>
                <a:latin typeface="+mj-ea"/>
                <a:ea typeface="+mj-ea"/>
                <a:cs typeface="+mj-cs"/>
                <a:sym typeface="+mn-ea"/>
              </a:rPr>
              <a:t>课题研究成果</a:t>
            </a:r>
            <a:r>
              <a:rPr lang="en-US" altLang="zh-CN" sz="3200" b="1" dirty="0">
                <a:gradFill>
                  <a:gsLst>
                    <a:gs pos="0">
                      <a:schemeClr val="accent1"/>
                    </a:gs>
                    <a:gs pos="100000">
                      <a:schemeClr val="accent3"/>
                    </a:gs>
                  </a:gsLst>
                  <a:lin ang="0" scaled="1"/>
                </a:gradFill>
                <a:latin typeface="+mj-ea"/>
                <a:ea typeface="+mj-ea"/>
                <a:cs typeface="+mj-cs"/>
                <a:sym typeface="+mn-ea"/>
              </a:rPr>
              <a:t>—</a:t>
            </a:r>
            <a:r>
              <a:rPr lang="zh-CN" altLang="en-US" sz="3200" b="1" dirty="0">
                <a:gradFill>
                  <a:gsLst>
                    <a:gs pos="0">
                      <a:schemeClr val="accent1"/>
                    </a:gs>
                    <a:gs pos="100000">
                      <a:schemeClr val="accent3"/>
                    </a:gs>
                  </a:gsLst>
                  <a:lin ang="0" scaled="1"/>
                </a:gradFill>
                <a:latin typeface="+mj-ea"/>
                <a:ea typeface="+mj-ea"/>
                <a:cs typeface="+mj-cs"/>
                <a:sym typeface="+mn-ea"/>
              </a:rPr>
              <a:t>学生思维导图展示</a:t>
            </a:r>
            <a:endParaRPr lang="zh-CN" altLang="en-US" sz="3200" dirty="0">
              <a:solidFill>
                <a:schemeClr val="accent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mn-ea"/>
            </a:endParaRPr>
          </a:p>
        </p:txBody>
      </p:sp>
      <p:pic>
        <p:nvPicPr>
          <p:cNvPr id="17" name="图片 16" descr="视动课堂工作室"/>
          <p:cNvPicPr>
            <a:picLocks noChangeAspect="1"/>
          </p:cNvPicPr>
          <p:nvPr/>
        </p:nvPicPr>
        <p:blipFill>
          <a:blip r:embed="rId2"/>
          <a:stretch>
            <a:fillRect/>
          </a:stretch>
        </p:blipFill>
        <p:spPr>
          <a:xfrm>
            <a:off x="99695" y="71120"/>
            <a:ext cx="3042920" cy="594360"/>
          </a:xfrm>
          <a:prstGeom prst="rect">
            <a:avLst/>
          </a:prstGeom>
        </p:spPr>
      </p:pic>
      <p:grpSp>
        <p:nvGrpSpPr>
          <p:cNvPr id="8" name="组合 7"/>
          <p:cNvGrpSpPr/>
          <p:nvPr/>
        </p:nvGrpSpPr>
        <p:grpSpPr>
          <a:xfrm>
            <a:off x="473710" y="1875155"/>
            <a:ext cx="2294255" cy="3253740"/>
            <a:chOff x="2544" y="2023"/>
            <a:chExt cx="4850" cy="4922"/>
          </a:xfrm>
        </p:grpSpPr>
        <p:pic>
          <p:nvPicPr>
            <p:cNvPr id="3" name="图片 2" descr="56134d2ba184bc0f_mh1665297658891"/>
            <p:cNvPicPr>
              <a:picLocks noChangeAspect="1"/>
            </p:cNvPicPr>
            <p:nvPr/>
          </p:nvPicPr>
          <p:blipFill>
            <a:blip r:embed="rId3"/>
            <a:stretch>
              <a:fillRect/>
            </a:stretch>
          </p:blipFill>
          <p:spPr>
            <a:xfrm>
              <a:off x="2544" y="2023"/>
              <a:ext cx="4850" cy="4922"/>
            </a:xfrm>
            <a:prstGeom prst="rect">
              <a:avLst/>
            </a:prstGeom>
          </p:spPr>
        </p:pic>
        <p:pic>
          <p:nvPicPr>
            <p:cNvPr id="5" name="图片 4" descr="视动课堂工作室"/>
            <p:cNvPicPr>
              <a:picLocks noChangeAspect="1"/>
            </p:cNvPicPr>
            <p:nvPr/>
          </p:nvPicPr>
          <p:blipFill>
            <a:blip r:embed="rId2"/>
            <a:stretch>
              <a:fillRect/>
            </a:stretch>
          </p:blipFill>
          <p:spPr>
            <a:xfrm>
              <a:off x="2544" y="2228"/>
              <a:ext cx="2207" cy="431"/>
            </a:xfrm>
            <a:prstGeom prst="rect">
              <a:avLst/>
            </a:prstGeom>
          </p:spPr>
        </p:pic>
      </p:grpSp>
      <p:grpSp>
        <p:nvGrpSpPr>
          <p:cNvPr id="9" name="组合 8"/>
          <p:cNvGrpSpPr/>
          <p:nvPr/>
        </p:nvGrpSpPr>
        <p:grpSpPr>
          <a:xfrm>
            <a:off x="3142615" y="1875155"/>
            <a:ext cx="2275205" cy="3253740"/>
            <a:chOff x="2544" y="2023"/>
            <a:chExt cx="4850" cy="4922"/>
          </a:xfrm>
        </p:grpSpPr>
        <p:pic>
          <p:nvPicPr>
            <p:cNvPr id="10" name="图片 9" descr="56134d2ba184bc0f_mh1665297658891"/>
            <p:cNvPicPr>
              <a:picLocks noChangeAspect="1"/>
            </p:cNvPicPr>
            <p:nvPr/>
          </p:nvPicPr>
          <p:blipFill>
            <a:blip r:embed="rId3"/>
            <a:stretch>
              <a:fillRect/>
            </a:stretch>
          </p:blipFill>
          <p:spPr>
            <a:xfrm>
              <a:off x="2544" y="2023"/>
              <a:ext cx="4850" cy="4922"/>
            </a:xfrm>
            <a:prstGeom prst="rect">
              <a:avLst/>
            </a:prstGeom>
          </p:spPr>
        </p:pic>
        <p:pic>
          <p:nvPicPr>
            <p:cNvPr id="11" name="图片 10" descr="视动课堂工作室"/>
            <p:cNvPicPr>
              <a:picLocks noChangeAspect="1"/>
            </p:cNvPicPr>
            <p:nvPr/>
          </p:nvPicPr>
          <p:blipFill>
            <a:blip r:embed="rId2"/>
            <a:stretch>
              <a:fillRect/>
            </a:stretch>
          </p:blipFill>
          <p:spPr>
            <a:xfrm>
              <a:off x="2544" y="2228"/>
              <a:ext cx="2207" cy="431"/>
            </a:xfrm>
            <a:prstGeom prst="rect">
              <a:avLst/>
            </a:prstGeom>
          </p:spPr>
        </p:pic>
      </p:grpSp>
      <p:grpSp>
        <p:nvGrpSpPr>
          <p:cNvPr id="13" name="组合 12"/>
          <p:cNvGrpSpPr/>
          <p:nvPr/>
        </p:nvGrpSpPr>
        <p:grpSpPr>
          <a:xfrm>
            <a:off x="5578475" y="1875155"/>
            <a:ext cx="2275205" cy="3253740"/>
            <a:chOff x="2544" y="2023"/>
            <a:chExt cx="4850" cy="4922"/>
          </a:xfrm>
        </p:grpSpPr>
        <p:pic>
          <p:nvPicPr>
            <p:cNvPr id="14" name="图片 13" descr="56134d2ba184bc0f_mh1665297658891"/>
            <p:cNvPicPr>
              <a:picLocks noChangeAspect="1"/>
            </p:cNvPicPr>
            <p:nvPr/>
          </p:nvPicPr>
          <p:blipFill>
            <a:blip r:embed="rId3"/>
            <a:stretch>
              <a:fillRect/>
            </a:stretch>
          </p:blipFill>
          <p:spPr>
            <a:xfrm>
              <a:off x="2544" y="2023"/>
              <a:ext cx="4850" cy="4922"/>
            </a:xfrm>
            <a:prstGeom prst="rect">
              <a:avLst/>
            </a:prstGeom>
          </p:spPr>
        </p:pic>
        <p:pic>
          <p:nvPicPr>
            <p:cNvPr id="15" name="图片 14" descr="视动课堂工作室"/>
            <p:cNvPicPr>
              <a:picLocks noChangeAspect="1"/>
            </p:cNvPicPr>
            <p:nvPr/>
          </p:nvPicPr>
          <p:blipFill>
            <a:blip r:embed="rId2"/>
            <a:stretch>
              <a:fillRect/>
            </a:stretch>
          </p:blipFill>
          <p:spPr>
            <a:xfrm>
              <a:off x="2544" y="2228"/>
              <a:ext cx="2207" cy="431"/>
            </a:xfrm>
            <a:prstGeom prst="rect">
              <a:avLst/>
            </a:prstGeom>
          </p:spPr>
        </p:pic>
      </p:grpSp>
      <p:grpSp>
        <p:nvGrpSpPr>
          <p:cNvPr id="16" name="组合 15"/>
          <p:cNvGrpSpPr/>
          <p:nvPr/>
        </p:nvGrpSpPr>
        <p:grpSpPr>
          <a:xfrm>
            <a:off x="8014335" y="1875155"/>
            <a:ext cx="2275205" cy="3253740"/>
            <a:chOff x="2544" y="2023"/>
            <a:chExt cx="4850" cy="4922"/>
          </a:xfrm>
        </p:grpSpPr>
        <p:pic>
          <p:nvPicPr>
            <p:cNvPr id="18" name="图片 17" descr="56134d2ba184bc0f_mh1665297658891"/>
            <p:cNvPicPr>
              <a:picLocks noChangeAspect="1"/>
            </p:cNvPicPr>
            <p:nvPr/>
          </p:nvPicPr>
          <p:blipFill>
            <a:blip r:embed="rId3"/>
            <a:stretch>
              <a:fillRect/>
            </a:stretch>
          </p:blipFill>
          <p:spPr>
            <a:xfrm>
              <a:off x="2544" y="2023"/>
              <a:ext cx="4850" cy="4922"/>
            </a:xfrm>
            <a:prstGeom prst="rect">
              <a:avLst/>
            </a:prstGeom>
          </p:spPr>
        </p:pic>
        <p:pic>
          <p:nvPicPr>
            <p:cNvPr id="19" name="图片 18" descr="视动课堂工作室"/>
            <p:cNvPicPr>
              <a:picLocks noChangeAspect="1"/>
            </p:cNvPicPr>
            <p:nvPr/>
          </p:nvPicPr>
          <p:blipFill>
            <a:blip r:embed="rId2"/>
            <a:stretch>
              <a:fillRect/>
            </a:stretch>
          </p:blipFill>
          <p:spPr>
            <a:xfrm>
              <a:off x="2544" y="2228"/>
              <a:ext cx="2207" cy="431"/>
            </a:xfrm>
            <a:prstGeom prst="rect">
              <a:avLst/>
            </a:prstGeom>
          </p:spPr>
        </p:pic>
      </p:grpSp>
      <p:sp>
        <p:nvSpPr>
          <p:cNvPr id="20" name="文本框 19"/>
          <p:cNvSpPr txBox="1"/>
          <p:nvPr/>
        </p:nvSpPr>
        <p:spPr>
          <a:xfrm>
            <a:off x="794385" y="2623185"/>
            <a:ext cx="1886585" cy="645160"/>
          </a:xfrm>
          <a:prstGeom prst="rect">
            <a:avLst/>
          </a:prstGeom>
          <a:noFill/>
        </p:spPr>
        <p:txBody>
          <a:bodyPr wrap="square" rtlCol="0">
            <a:spAutoFit/>
          </a:bodyPr>
          <a:lstStyle/>
          <a:p>
            <a:r>
              <a:rPr lang="en-US" altLang="zh-CN" dirty="0">
                <a:sym typeface="+mn-ea"/>
              </a:rPr>
              <a:t> </a:t>
            </a:r>
            <a:r>
              <a:rPr lang="zh-CN" altLang="en-US" b="1" dirty="0">
                <a:latin typeface="仿宋" panose="02010609060101010101" charset="-122"/>
                <a:ea typeface="仿宋" panose="02010609060101010101" charset="-122"/>
                <a:sym typeface="+mn-ea"/>
              </a:rPr>
              <a:t>思维导图汇编</a:t>
            </a:r>
            <a:endParaRPr lang="zh-CN" altLang="en-US" b="1" dirty="0">
              <a:latin typeface="仿宋" panose="02010609060101010101" charset="-122"/>
              <a:ea typeface="仿宋" panose="02010609060101010101" charset="-122"/>
            </a:endParaRPr>
          </a:p>
          <a:p>
            <a:r>
              <a:rPr lang="zh-CN" altLang="en-US" b="1" dirty="0">
                <a:latin typeface="仿宋" panose="02010609060101010101" charset="-122"/>
                <a:ea typeface="仿宋" panose="02010609060101010101" charset="-122"/>
                <a:sym typeface="+mn-ea"/>
                <a:hlinkClick r:id="rId4" action="ppaction://hlinkfile"/>
              </a:rPr>
              <a:t>（五年级上册）</a:t>
            </a:r>
            <a:endParaRPr lang="zh-CN" altLang="en-US" b="1" dirty="0">
              <a:latin typeface="仿宋" panose="02010609060101010101" charset="-122"/>
              <a:ea typeface="仿宋" panose="02010609060101010101" charset="-122"/>
            </a:endParaRPr>
          </a:p>
        </p:txBody>
      </p:sp>
      <p:sp>
        <p:nvSpPr>
          <p:cNvPr id="21" name="文本框 20"/>
          <p:cNvSpPr txBox="1"/>
          <p:nvPr/>
        </p:nvSpPr>
        <p:spPr>
          <a:xfrm>
            <a:off x="3234055" y="2522220"/>
            <a:ext cx="2042160" cy="645160"/>
          </a:xfrm>
          <a:prstGeom prst="rect">
            <a:avLst/>
          </a:prstGeom>
          <a:noFill/>
        </p:spPr>
        <p:txBody>
          <a:bodyPr wrap="square" rtlCol="0" anchor="t">
            <a:spAutoFit/>
          </a:bodyPr>
          <a:lstStyle/>
          <a:p>
            <a:r>
              <a:rPr lang="en-US" altLang="zh-CN" b="1">
                <a:latin typeface="仿宋" panose="02010609060101010101" charset="-122"/>
                <a:ea typeface="仿宋" panose="02010609060101010101" charset="-122"/>
                <a:sym typeface="+mn-ea"/>
              </a:rPr>
              <a:t> </a:t>
            </a:r>
            <a:r>
              <a:rPr lang="zh-CN" altLang="en-US" b="1">
                <a:latin typeface="仿宋" panose="02010609060101010101" charset="-122"/>
                <a:ea typeface="仿宋" panose="02010609060101010101" charset="-122"/>
                <a:sym typeface="+mn-ea"/>
              </a:rPr>
              <a:t>思维导图汇编</a:t>
            </a:r>
            <a:endParaRPr lang="zh-CN" altLang="en-US" b="1">
              <a:latin typeface="仿宋" panose="02010609060101010101" charset="-122"/>
              <a:ea typeface="仿宋" panose="02010609060101010101" charset="-122"/>
            </a:endParaRPr>
          </a:p>
          <a:p>
            <a:r>
              <a:rPr lang="zh-CN" altLang="en-US" b="1">
                <a:latin typeface="仿宋" panose="02010609060101010101" charset="-122"/>
                <a:ea typeface="仿宋" panose="02010609060101010101" charset="-122"/>
                <a:sym typeface="+mn-ea"/>
                <a:hlinkClick r:id="rId5" action="ppaction://hlinkfile"/>
              </a:rPr>
              <a:t>（五年级下册）</a:t>
            </a:r>
            <a:endParaRPr lang="zh-CN" altLang="en-US"/>
          </a:p>
        </p:txBody>
      </p:sp>
      <p:sp>
        <p:nvSpPr>
          <p:cNvPr id="22" name="文本框 21"/>
          <p:cNvSpPr txBox="1"/>
          <p:nvPr/>
        </p:nvSpPr>
        <p:spPr>
          <a:xfrm>
            <a:off x="5855335" y="2522855"/>
            <a:ext cx="1979295" cy="645160"/>
          </a:xfrm>
          <a:prstGeom prst="rect">
            <a:avLst/>
          </a:prstGeom>
          <a:noFill/>
        </p:spPr>
        <p:txBody>
          <a:bodyPr wrap="square" rtlCol="0">
            <a:spAutoFit/>
          </a:bodyPr>
          <a:lstStyle/>
          <a:p>
            <a:r>
              <a:rPr lang="zh-CN" altLang="en-US" b="1">
                <a:latin typeface="仿宋" panose="02010609060101010101" charset="-122"/>
                <a:ea typeface="仿宋" panose="02010609060101010101" charset="-122"/>
                <a:sym typeface="+mn-ea"/>
              </a:rPr>
              <a:t>思维导图汇编</a:t>
            </a:r>
            <a:endParaRPr lang="zh-CN" altLang="en-US" b="1">
              <a:latin typeface="仿宋" panose="02010609060101010101" charset="-122"/>
              <a:ea typeface="仿宋" panose="02010609060101010101" charset="-122"/>
            </a:endParaRPr>
          </a:p>
          <a:p>
            <a:r>
              <a:rPr lang="zh-CN" altLang="en-US" b="1">
                <a:latin typeface="仿宋" panose="02010609060101010101" charset="-122"/>
                <a:ea typeface="仿宋" panose="02010609060101010101" charset="-122"/>
                <a:sym typeface="+mn-ea"/>
                <a:hlinkClick r:id="rId6" action="ppaction://hlinkfile"/>
              </a:rPr>
              <a:t>（六年级上册）</a:t>
            </a:r>
            <a:endParaRPr lang="zh-CN" altLang="en-US"/>
          </a:p>
        </p:txBody>
      </p:sp>
      <p:sp>
        <p:nvSpPr>
          <p:cNvPr id="23" name="文本框 22"/>
          <p:cNvSpPr txBox="1"/>
          <p:nvPr/>
        </p:nvSpPr>
        <p:spPr>
          <a:xfrm>
            <a:off x="8414385" y="2522855"/>
            <a:ext cx="1706880" cy="645160"/>
          </a:xfrm>
          <a:prstGeom prst="rect">
            <a:avLst/>
          </a:prstGeom>
          <a:noFill/>
        </p:spPr>
        <p:txBody>
          <a:bodyPr wrap="square" rtlCol="0">
            <a:spAutoFit/>
          </a:bodyPr>
          <a:lstStyle/>
          <a:p>
            <a:r>
              <a:rPr lang="zh-CN" altLang="en-US" b="1">
                <a:latin typeface="仿宋" panose="02010609060101010101" charset="-122"/>
                <a:ea typeface="仿宋" panose="02010609060101010101" charset="-122"/>
                <a:sym typeface="+mn-ea"/>
              </a:rPr>
              <a:t>思维导图汇编</a:t>
            </a:r>
            <a:endParaRPr lang="zh-CN" altLang="en-US" b="1">
              <a:latin typeface="仿宋" panose="02010609060101010101" charset="-122"/>
              <a:ea typeface="仿宋" panose="02010609060101010101" charset="-122"/>
            </a:endParaRPr>
          </a:p>
          <a:p>
            <a:r>
              <a:rPr lang="zh-CN" altLang="en-US" b="1">
                <a:latin typeface="仿宋" panose="02010609060101010101" charset="-122"/>
                <a:ea typeface="仿宋" panose="02010609060101010101" charset="-122"/>
                <a:sym typeface="+mn-ea"/>
                <a:hlinkClick r:id="rId7" action="ppaction://hlinkfile"/>
              </a:rPr>
              <a:t>（六年级下册）</a:t>
            </a:r>
            <a:endParaRPr lang="zh-CN" alt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31" name="AutoShape 9"/>
          <p:cNvSpPr/>
          <p:nvPr/>
        </p:nvSpPr>
        <p:spPr bwMode="auto">
          <a:xfrm>
            <a:off x="6712585" y="1417955"/>
            <a:ext cx="2620645" cy="26473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21599" y="5400"/>
                </a:lnTo>
                <a:lnTo>
                  <a:pt x="21599" y="16200"/>
                </a:lnTo>
                <a:lnTo>
                  <a:pt x="10799" y="21599"/>
                </a:lnTo>
                <a:lnTo>
                  <a:pt x="0" y="16199"/>
                </a:lnTo>
                <a:lnTo>
                  <a:pt x="0" y="5400"/>
                </a:lnTo>
                <a:close/>
              </a:path>
            </a:pathLst>
          </a:custGeom>
          <a:blipFill rotWithShape="1">
            <a:blip r:embed="rId2"/>
            <a:stretch>
              <a:fillRect/>
            </a:stretch>
          </a:blipFill>
          <a:ln w="9525" cap="flat" cmpd="sng">
            <a:noFill/>
            <a:prstDash val="solid"/>
            <a:miter lim="0"/>
          </a:ln>
          <a:effectLst/>
        </p:spPr>
        <p:txBody>
          <a:bodyPr lIns="0" tIns="0" rIns="0" bIns="0" anchor="ctr"/>
          <a:lstStyle>
            <a:lvl1pPr defTabSz="584200">
              <a:defRPr sz="5600">
                <a:solidFill>
                  <a:srgbClr val="000000"/>
                </a:solidFill>
                <a:latin typeface="Gill Sans" charset="0"/>
                <a:ea typeface="Gill Sans" charset="0"/>
                <a:cs typeface="Gill Sans" charset="0"/>
                <a:sym typeface="Gill Sans" charset="0"/>
              </a:defRPr>
            </a:lvl1pPr>
            <a:lvl2pPr defTabSz="584200">
              <a:defRPr sz="5600">
                <a:solidFill>
                  <a:srgbClr val="000000"/>
                </a:solidFill>
                <a:latin typeface="Gill Sans" charset="0"/>
                <a:ea typeface="Gill Sans" charset="0"/>
                <a:cs typeface="Gill Sans" charset="0"/>
                <a:sym typeface="Gill Sans" charset="0"/>
              </a:defRPr>
            </a:lvl2pPr>
            <a:lvl3pPr defTabSz="584200">
              <a:defRPr sz="5600">
                <a:solidFill>
                  <a:srgbClr val="000000"/>
                </a:solidFill>
                <a:latin typeface="Gill Sans" charset="0"/>
                <a:ea typeface="Gill Sans" charset="0"/>
                <a:cs typeface="Gill Sans" charset="0"/>
                <a:sym typeface="Gill Sans" charset="0"/>
              </a:defRPr>
            </a:lvl3pPr>
            <a:lvl4pPr defTabSz="584200">
              <a:defRPr sz="5600">
                <a:solidFill>
                  <a:srgbClr val="000000"/>
                </a:solidFill>
                <a:latin typeface="Gill Sans" charset="0"/>
                <a:ea typeface="Gill Sans" charset="0"/>
                <a:cs typeface="Gill Sans" charset="0"/>
                <a:sym typeface="Gill Sans" charset="0"/>
              </a:defRPr>
            </a:lvl4pPr>
            <a:lvl5pPr defTabSz="584200">
              <a:defRPr sz="5600">
                <a:solidFill>
                  <a:srgbClr val="000000"/>
                </a:solidFill>
                <a:latin typeface="Gill Sans" charset="0"/>
                <a:ea typeface="Gill Sans" charset="0"/>
                <a:cs typeface="Gill Sans" charset="0"/>
                <a:sym typeface="Gill Sans" charset="0"/>
              </a:defRPr>
            </a:lvl5pPr>
            <a:lvl6pPr marL="1828800" algn="ctr" defTabSz="584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6pPr>
            <a:lvl7pPr marL="2286000" algn="ctr" defTabSz="584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7pPr>
            <a:lvl8pPr marL="2743200" algn="ctr" defTabSz="584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8pPr>
            <a:lvl9pPr marL="3200400" algn="ctr" defTabSz="584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9pPr>
          </a:lstStyle>
          <a:p>
            <a:pPr algn="ctr"/>
            <a:endParaRPr lang="en-US" sz="3385" ker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8832" name="AutoShape 9"/>
          <p:cNvSpPr/>
          <p:nvPr/>
        </p:nvSpPr>
        <p:spPr bwMode="auto">
          <a:xfrm rot="16440000">
            <a:off x="1680210" y="1211580"/>
            <a:ext cx="2265045" cy="2921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21599" y="5400"/>
                </a:lnTo>
                <a:lnTo>
                  <a:pt x="21599" y="16200"/>
                </a:lnTo>
                <a:lnTo>
                  <a:pt x="10799" y="21599"/>
                </a:lnTo>
                <a:lnTo>
                  <a:pt x="0" y="16199"/>
                </a:lnTo>
                <a:lnTo>
                  <a:pt x="0" y="5400"/>
                </a:lnTo>
                <a:close/>
              </a:path>
            </a:pathLst>
          </a:custGeom>
          <a:blipFill rotWithShape="1">
            <a:blip r:embed="rId3"/>
            <a:stretch>
              <a:fillRect/>
            </a:stretch>
          </a:blipFill>
          <a:ln w="9525" cap="flat" cmpd="sng">
            <a:noFill/>
            <a:prstDash val="solid"/>
            <a:miter lim="0"/>
          </a:ln>
          <a:effectLst/>
        </p:spPr>
        <p:txBody>
          <a:bodyPr lIns="0" tIns="0" rIns="0" bIns="0" anchor="ctr"/>
          <a:lstStyle>
            <a:lvl1pPr defTabSz="584200">
              <a:defRPr sz="5600">
                <a:solidFill>
                  <a:srgbClr val="000000"/>
                </a:solidFill>
                <a:latin typeface="Gill Sans" charset="0"/>
                <a:ea typeface="Gill Sans" charset="0"/>
                <a:cs typeface="Gill Sans" charset="0"/>
                <a:sym typeface="Gill Sans" charset="0"/>
              </a:defRPr>
            </a:lvl1pPr>
            <a:lvl2pPr defTabSz="584200">
              <a:defRPr sz="5600">
                <a:solidFill>
                  <a:srgbClr val="000000"/>
                </a:solidFill>
                <a:latin typeface="Gill Sans" charset="0"/>
                <a:ea typeface="Gill Sans" charset="0"/>
                <a:cs typeface="Gill Sans" charset="0"/>
                <a:sym typeface="Gill Sans" charset="0"/>
              </a:defRPr>
            </a:lvl2pPr>
            <a:lvl3pPr defTabSz="584200">
              <a:defRPr sz="5600">
                <a:solidFill>
                  <a:srgbClr val="000000"/>
                </a:solidFill>
                <a:latin typeface="Gill Sans" charset="0"/>
                <a:ea typeface="Gill Sans" charset="0"/>
                <a:cs typeface="Gill Sans" charset="0"/>
                <a:sym typeface="Gill Sans" charset="0"/>
              </a:defRPr>
            </a:lvl3pPr>
            <a:lvl4pPr defTabSz="584200">
              <a:defRPr sz="5600">
                <a:solidFill>
                  <a:srgbClr val="000000"/>
                </a:solidFill>
                <a:latin typeface="Gill Sans" charset="0"/>
                <a:ea typeface="Gill Sans" charset="0"/>
                <a:cs typeface="Gill Sans" charset="0"/>
                <a:sym typeface="Gill Sans" charset="0"/>
              </a:defRPr>
            </a:lvl4pPr>
            <a:lvl5pPr defTabSz="584200">
              <a:defRPr sz="5600">
                <a:solidFill>
                  <a:srgbClr val="000000"/>
                </a:solidFill>
                <a:latin typeface="Gill Sans" charset="0"/>
                <a:ea typeface="Gill Sans" charset="0"/>
                <a:cs typeface="Gill Sans" charset="0"/>
                <a:sym typeface="Gill Sans" charset="0"/>
              </a:defRPr>
            </a:lvl5pPr>
            <a:lvl6pPr marL="1828800" algn="ctr" defTabSz="584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6pPr>
            <a:lvl7pPr marL="2286000" algn="ctr" defTabSz="584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7pPr>
            <a:lvl8pPr marL="2743200" algn="ctr" defTabSz="584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8pPr>
            <a:lvl9pPr marL="3200400" algn="ctr" defTabSz="584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9pPr>
          </a:lstStyle>
          <a:p>
            <a:pPr algn="ctr"/>
            <a:endParaRPr lang="en-US" sz="3385" ker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8833" name="AutoShape 9"/>
          <p:cNvSpPr/>
          <p:nvPr/>
        </p:nvSpPr>
        <p:spPr bwMode="auto">
          <a:xfrm rot="16440000">
            <a:off x="3023870" y="3297555"/>
            <a:ext cx="2477770" cy="269748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21599" y="5400"/>
                </a:lnTo>
                <a:lnTo>
                  <a:pt x="21599" y="16200"/>
                </a:lnTo>
                <a:lnTo>
                  <a:pt x="10799" y="21599"/>
                </a:lnTo>
                <a:lnTo>
                  <a:pt x="0" y="16199"/>
                </a:lnTo>
                <a:lnTo>
                  <a:pt x="0" y="5400"/>
                </a:lnTo>
                <a:close/>
              </a:path>
            </a:pathLst>
          </a:custGeom>
          <a:blipFill rotWithShape="1">
            <a:blip r:embed="rId4"/>
            <a:stretch>
              <a:fillRect/>
            </a:stretch>
          </a:blipFill>
          <a:ln w="9525" cap="flat" cmpd="sng">
            <a:noFill/>
            <a:prstDash val="solid"/>
            <a:miter lim="0"/>
          </a:ln>
          <a:effectLst/>
        </p:spPr>
        <p:txBody>
          <a:bodyPr lIns="0" tIns="0" rIns="0" bIns="0" anchor="ctr"/>
          <a:lstStyle>
            <a:lvl1pPr defTabSz="584200">
              <a:defRPr sz="5600">
                <a:solidFill>
                  <a:srgbClr val="000000"/>
                </a:solidFill>
                <a:latin typeface="Gill Sans" charset="0"/>
                <a:ea typeface="Gill Sans" charset="0"/>
                <a:cs typeface="Gill Sans" charset="0"/>
                <a:sym typeface="Gill Sans" charset="0"/>
              </a:defRPr>
            </a:lvl1pPr>
            <a:lvl2pPr defTabSz="584200">
              <a:defRPr sz="5600">
                <a:solidFill>
                  <a:srgbClr val="000000"/>
                </a:solidFill>
                <a:latin typeface="Gill Sans" charset="0"/>
                <a:ea typeface="Gill Sans" charset="0"/>
                <a:cs typeface="Gill Sans" charset="0"/>
                <a:sym typeface="Gill Sans" charset="0"/>
              </a:defRPr>
            </a:lvl2pPr>
            <a:lvl3pPr defTabSz="584200">
              <a:defRPr sz="5600">
                <a:solidFill>
                  <a:srgbClr val="000000"/>
                </a:solidFill>
                <a:latin typeface="Gill Sans" charset="0"/>
                <a:ea typeface="Gill Sans" charset="0"/>
                <a:cs typeface="Gill Sans" charset="0"/>
                <a:sym typeface="Gill Sans" charset="0"/>
              </a:defRPr>
            </a:lvl3pPr>
            <a:lvl4pPr defTabSz="584200">
              <a:defRPr sz="5600">
                <a:solidFill>
                  <a:srgbClr val="000000"/>
                </a:solidFill>
                <a:latin typeface="Gill Sans" charset="0"/>
                <a:ea typeface="Gill Sans" charset="0"/>
                <a:cs typeface="Gill Sans" charset="0"/>
                <a:sym typeface="Gill Sans" charset="0"/>
              </a:defRPr>
            </a:lvl4pPr>
            <a:lvl5pPr defTabSz="584200">
              <a:defRPr sz="5600">
                <a:solidFill>
                  <a:srgbClr val="000000"/>
                </a:solidFill>
                <a:latin typeface="Gill Sans" charset="0"/>
                <a:ea typeface="Gill Sans" charset="0"/>
                <a:cs typeface="Gill Sans" charset="0"/>
                <a:sym typeface="Gill Sans" charset="0"/>
              </a:defRPr>
            </a:lvl5pPr>
            <a:lvl6pPr marL="1828800" algn="ctr" defTabSz="584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6pPr>
            <a:lvl7pPr marL="2286000" algn="ctr" defTabSz="584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7pPr>
            <a:lvl8pPr marL="2743200" algn="ctr" defTabSz="584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8pPr>
            <a:lvl9pPr marL="3200400" algn="ctr" defTabSz="584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9pPr>
          </a:lstStyle>
          <a:p>
            <a:pPr algn="ctr"/>
            <a:endParaRPr lang="en-US" sz="3385" ker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8834" name="AutoShape 9"/>
          <p:cNvSpPr/>
          <p:nvPr/>
        </p:nvSpPr>
        <p:spPr bwMode="auto">
          <a:xfrm>
            <a:off x="8010827" y="3466361"/>
            <a:ext cx="2477861" cy="236119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21599" y="5400"/>
                </a:lnTo>
                <a:lnTo>
                  <a:pt x="21599" y="16200"/>
                </a:lnTo>
                <a:lnTo>
                  <a:pt x="10799" y="21599"/>
                </a:lnTo>
                <a:lnTo>
                  <a:pt x="0" y="16199"/>
                </a:lnTo>
                <a:lnTo>
                  <a:pt x="0" y="5400"/>
                </a:lnTo>
                <a:close/>
              </a:path>
            </a:pathLst>
          </a:custGeom>
          <a:blipFill rotWithShape="1">
            <a:blip r:embed="rId5"/>
            <a:stretch>
              <a:fillRect/>
            </a:stretch>
          </a:blipFill>
          <a:ln w="9525" cap="flat" cmpd="sng">
            <a:noFill/>
            <a:prstDash val="solid"/>
            <a:miter lim="0"/>
          </a:ln>
          <a:effectLst/>
        </p:spPr>
        <p:txBody>
          <a:bodyPr lIns="0" tIns="0" rIns="0" bIns="0" anchor="ctr"/>
          <a:lstStyle>
            <a:lvl1pPr defTabSz="584200">
              <a:defRPr sz="5600">
                <a:solidFill>
                  <a:srgbClr val="000000"/>
                </a:solidFill>
                <a:latin typeface="Gill Sans" charset="0"/>
                <a:ea typeface="Gill Sans" charset="0"/>
                <a:cs typeface="Gill Sans" charset="0"/>
                <a:sym typeface="Gill Sans" charset="0"/>
              </a:defRPr>
            </a:lvl1pPr>
            <a:lvl2pPr defTabSz="584200">
              <a:defRPr sz="5600">
                <a:solidFill>
                  <a:srgbClr val="000000"/>
                </a:solidFill>
                <a:latin typeface="Gill Sans" charset="0"/>
                <a:ea typeface="Gill Sans" charset="0"/>
                <a:cs typeface="Gill Sans" charset="0"/>
                <a:sym typeface="Gill Sans" charset="0"/>
              </a:defRPr>
            </a:lvl2pPr>
            <a:lvl3pPr defTabSz="584200">
              <a:defRPr sz="5600">
                <a:solidFill>
                  <a:srgbClr val="000000"/>
                </a:solidFill>
                <a:latin typeface="Gill Sans" charset="0"/>
                <a:ea typeface="Gill Sans" charset="0"/>
                <a:cs typeface="Gill Sans" charset="0"/>
                <a:sym typeface="Gill Sans" charset="0"/>
              </a:defRPr>
            </a:lvl3pPr>
            <a:lvl4pPr defTabSz="584200">
              <a:defRPr sz="5600">
                <a:solidFill>
                  <a:srgbClr val="000000"/>
                </a:solidFill>
                <a:latin typeface="Gill Sans" charset="0"/>
                <a:ea typeface="Gill Sans" charset="0"/>
                <a:cs typeface="Gill Sans" charset="0"/>
                <a:sym typeface="Gill Sans" charset="0"/>
              </a:defRPr>
            </a:lvl4pPr>
            <a:lvl5pPr defTabSz="584200">
              <a:defRPr sz="5600">
                <a:solidFill>
                  <a:srgbClr val="000000"/>
                </a:solidFill>
                <a:latin typeface="Gill Sans" charset="0"/>
                <a:ea typeface="Gill Sans" charset="0"/>
                <a:cs typeface="Gill Sans" charset="0"/>
                <a:sym typeface="Gill Sans" charset="0"/>
              </a:defRPr>
            </a:lvl5pPr>
            <a:lvl6pPr marL="1828800" algn="ctr" defTabSz="584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6pPr>
            <a:lvl7pPr marL="2286000" algn="ctr" defTabSz="584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7pPr>
            <a:lvl8pPr marL="2743200" algn="ctr" defTabSz="584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8pPr>
            <a:lvl9pPr marL="3200400" algn="ctr" defTabSz="584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9pPr>
          </a:lstStyle>
          <a:p>
            <a:pPr algn="ctr"/>
            <a:endParaRPr lang="en-US" sz="3385" ker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8835" name="AutoShape 9"/>
          <p:cNvSpPr/>
          <p:nvPr/>
        </p:nvSpPr>
        <p:spPr bwMode="auto">
          <a:xfrm>
            <a:off x="382243" y="3568242"/>
            <a:ext cx="2477861" cy="236119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21599" y="5400"/>
                </a:lnTo>
                <a:lnTo>
                  <a:pt x="21599" y="16200"/>
                </a:lnTo>
                <a:lnTo>
                  <a:pt x="10799" y="21599"/>
                </a:lnTo>
                <a:lnTo>
                  <a:pt x="0" y="16199"/>
                </a:lnTo>
                <a:lnTo>
                  <a:pt x="0" y="5400"/>
                </a:lnTo>
                <a:close/>
              </a:path>
            </a:pathLst>
          </a:custGeom>
          <a:blipFill rotWithShape="1">
            <a:blip r:embed="rId6"/>
            <a:stretch>
              <a:fillRect/>
            </a:stretch>
          </a:blipFill>
          <a:ln w="25400" cap="flat" cmpd="sng">
            <a:solidFill>
              <a:srgbClr val="000000">
                <a:alpha val="0"/>
              </a:srgbClr>
            </a:solidFill>
            <a:prstDash val="solid"/>
            <a:miter lim="0"/>
          </a:ln>
          <a:effectLst/>
        </p:spPr>
        <p:txBody>
          <a:bodyPr lIns="0" tIns="0" rIns="0" bIns="0" anchor="ctr"/>
          <a:lstStyle>
            <a:lvl1pPr defTabSz="584200">
              <a:defRPr sz="5600">
                <a:solidFill>
                  <a:srgbClr val="000000"/>
                </a:solidFill>
                <a:latin typeface="Gill Sans" charset="0"/>
                <a:ea typeface="Gill Sans" charset="0"/>
                <a:cs typeface="Gill Sans" charset="0"/>
                <a:sym typeface="Gill Sans" charset="0"/>
              </a:defRPr>
            </a:lvl1pPr>
            <a:lvl2pPr defTabSz="584200">
              <a:defRPr sz="5600">
                <a:solidFill>
                  <a:srgbClr val="000000"/>
                </a:solidFill>
                <a:latin typeface="Gill Sans" charset="0"/>
                <a:ea typeface="Gill Sans" charset="0"/>
                <a:cs typeface="Gill Sans" charset="0"/>
                <a:sym typeface="Gill Sans" charset="0"/>
              </a:defRPr>
            </a:lvl2pPr>
            <a:lvl3pPr defTabSz="584200">
              <a:defRPr sz="5600">
                <a:solidFill>
                  <a:srgbClr val="000000"/>
                </a:solidFill>
                <a:latin typeface="Gill Sans" charset="0"/>
                <a:ea typeface="Gill Sans" charset="0"/>
                <a:cs typeface="Gill Sans" charset="0"/>
                <a:sym typeface="Gill Sans" charset="0"/>
              </a:defRPr>
            </a:lvl3pPr>
            <a:lvl4pPr defTabSz="584200">
              <a:defRPr sz="5600">
                <a:solidFill>
                  <a:srgbClr val="000000"/>
                </a:solidFill>
                <a:latin typeface="Gill Sans" charset="0"/>
                <a:ea typeface="Gill Sans" charset="0"/>
                <a:cs typeface="Gill Sans" charset="0"/>
                <a:sym typeface="Gill Sans" charset="0"/>
              </a:defRPr>
            </a:lvl4pPr>
            <a:lvl5pPr defTabSz="584200">
              <a:defRPr sz="5600">
                <a:solidFill>
                  <a:srgbClr val="000000"/>
                </a:solidFill>
                <a:latin typeface="Gill Sans" charset="0"/>
                <a:ea typeface="Gill Sans" charset="0"/>
                <a:cs typeface="Gill Sans" charset="0"/>
                <a:sym typeface="Gill Sans" charset="0"/>
              </a:defRPr>
            </a:lvl5pPr>
            <a:lvl6pPr marL="1828800" algn="ctr" defTabSz="584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6pPr>
            <a:lvl7pPr marL="2286000" algn="ctr" defTabSz="584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7pPr>
            <a:lvl8pPr marL="2743200" algn="ctr" defTabSz="584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8pPr>
            <a:lvl9pPr marL="3200400" algn="ctr" defTabSz="584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9pPr>
          </a:lstStyle>
          <a:p>
            <a:pPr algn="ctr"/>
            <a:endParaRPr lang="en-US" sz="1100" kern="0">
              <a:solidFill>
                <a:prstClr val="white"/>
              </a:solidFill>
              <a:effectLst>
                <a:outerShdw blurRad="38100" dist="38100" dir="2700000" algn="tl">
                  <a:srgbClr val="000000"/>
                </a:outerShdw>
              </a:effectLst>
              <a:latin typeface="Arial" panose="020B0604020202020204" pitchFamily="34" charset="0"/>
              <a:ea typeface="微软雅黑" panose="020B0503020204020204" pitchFamily="34" charset="-122"/>
              <a:sym typeface="Arial" panose="020B0604020202020204" pitchFamily="34" charset="0"/>
            </a:endParaRPr>
          </a:p>
        </p:txBody>
      </p:sp>
      <p:sp>
        <p:nvSpPr>
          <p:cNvPr id="1048836" name="AutoShape 9"/>
          <p:cNvSpPr/>
          <p:nvPr/>
        </p:nvSpPr>
        <p:spPr bwMode="auto">
          <a:xfrm>
            <a:off x="5337965" y="3568242"/>
            <a:ext cx="2477861" cy="236119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21599" y="5400"/>
                </a:lnTo>
                <a:lnTo>
                  <a:pt x="21599" y="16200"/>
                </a:lnTo>
                <a:lnTo>
                  <a:pt x="10799" y="21599"/>
                </a:lnTo>
                <a:lnTo>
                  <a:pt x="0" y="16199"/>
                </a:lnTo>
                <a:lnTo>
                  <a:pt x="0" y="5400"/>
                </a:lnTo>
                <a:close/>
              </a:path>
            </a:pathLst>
          </a:custGeom>
          <a:blipFill rotWithShape="1">
            <a:blip r:embed="rId7"/>
            <a:stretch>
              <a:fillRect/>
            </a:stretch>
          </a:blipFill>
          <a:ln w="25400" cap="flat" cmpd="sng">
            <a:solidFill>
              <a:srgbClr val="000000">
                <a:alpha val="0"/>
              </a:srgbClr>
            </a:solidFill>
            <a:prstDash val="solid"/>
            <a:miter lim="0"/>
          </a:ln>
          <a:effectLst/>
        </p:spPr>
        <p:txBody>
          <a:bodyPr lIns="0" tIns="0" rIns="0" bIns="0" anchor="ctr"/>
          <a:lstStyle>
            <a:lvl1pPr defTabSz="584200">
              <a:defRPr sz="5600">
                <a:solidFill>
                  <a:srgbClr val="000000"/>
                </a:solidFill>
                <a:latin typeface="Gill Sans" charset="0"/>
                <a:ea typeface="Gill Sans" charset="0"/>
                <a:cs typeface="Gill Sans" charset="0"/>
                <a:sym typeface="Gill Sans" charset="0"/>
              </a:defRPr>
            </a:lvl1pPr>
            <a:lvl2pPr defTabSz="584200">
              <a:defRPr sz="5600">
                <a:solidFill>
                  <a:srgbClr val="000000"/>
                </a:solidFill>
                <a:latin typeface="Gill Sans" charset="0"/>
                <a:ea typeface="Gill Sans" charset="0"/>
                <a:cs typeface="Gill Sans" charset="0"/>
                <a:sym typeface="Gill Sans" charset="0"/>
              </a:defRPr>
            </a:lvl2pPr>
            <a:lvl3pPr defTabSz="584200">
              <a:defRPr sz="5600">
                <a:solidFill>
                  <a:srgbClr val="000000"/>
                </a:solidFill>
                <a:latin typeface="Gill Sans" charset="0"/>
                <a:ea typeface="Gill Sans" charset="0"/>
                <a:cs typeface="Gill Sans" charset="0"/>
                <a:sym typeface="Gill Sans" charset="0"/>
              </a:defRPr>
            </a:lvl3pPr>
            <a:lvl4pPr defTabSz="584200">
              <a:defRPr sz="5600">
                <a:solidFill>
                  <a:srgbClr val="000000"/>
                </a:solidFill>
                <a:latin typeface="Gill Sans" charset="0"/>
                <a:ea typeface="Gill Sans" charset="0"/>
                <a:cs typeface="Gill Sans" charset="0"/>
                <a:sym typeface="Gill Sans" charset="0"/>
              </a:defRPr>
            </a:lvl4pPr>
            <a:lvl5pPr defTabSz="584200">
              <a:defRPr sz="5600">
                <a:solidFill>
                  <a:srgbClr val="000000"/>
                </a:solidFill>
                <a:latin typeface="Gill Sans" charset="0"/>
                <a:ea typeface="Gill Sans" charset="0"/>
                <a:cs typeface="Gill Sans" charset="0"/>
                <a:sym typeface="Gill Sans" charset="0"/>
              </a:defRPr>
            </a:lvl5pPr>
            <a:lvl6pPr marL="1828800" algn="ctr" defTabSz="584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6pPr>
            <a:lvl7pPr marL="2286000" algn="ctr" defTabSz="584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7pPr>
            <a:lvl8pPr marL="2743200" algn="ctr" defTabSz="584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8pPr>
            <a:lvl9pPr marL="3200400" algn="ctr" defTabSz="584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9pPr>
          </a:lstStyle>
          <a:p>
            <a:pPr algn="ctr"/>
            <a:endParaRPr lang="en-US" sz="1100" kern="0">
              <a:solidFill>
                <a:prstClr val="white"/>
              </a:solidFill>
              <a:effectLst>
                <a:outerShdw blurRad="38100" dist="38100" dir="2700000" algn="tl">
                  <a:srgbClr val="000000"/>
                </a:outerShdw>
              </a:effectLst>
              <a:latin typeface="Arial" panose="020B0604020202020204" pitchFamily="34" charset="0"/>
              <a:ea typeface="微软雅黑" panose="020B0503020204020204" pitchFamily="34" charset="-122"/>
              <a:sym typeface="Arial" panose="020B0604020202020204" pitchFamily="34" charset="0"/>
            </a:endParaRPr>
          </a:p>
        </p:txBody>
      </p:sp>
      <p:sp>
        <p:nvSpPr>
          <p:cNvPr id="1048837" name="AutoShape 9"/>
          <p:cNvSpPr/>
          <p:nvPr/>
        </p:nvSpPr>
        <p:spPr bwMode="auto">
          <a:xfrm>
            <a:off x="4156075" y="1185545"/>
            <a:ext cx="2679065" cy="281114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21599" y="5400"/>
                </a:lnTo>
                <a:lnTo>
                  <a:pt x="21599" y="16200"/>
                </a:lnTo>
                <a:lnTo>
                  <a:pt x="10799" y="21599"/>
                </a:lnTo>
                <a:lnTo>
                  <a:pt x="0" y="16199"/>
                </a:lnTo>
                <a:lnTo>
                  <a:pt x="0" y="5400"/>
                </a:lnTo>
                <a:close/>
              </a:path>
            </a:pathLst>
          </a:custGeom>
          <a:blipFill rotWithShape="1">
            <a:blip r:embed="rId8"/>
            <a:stretch>
              <a:fillRect/>
            </a:stretch>
          </a:blipFill>
          <a:ln w="25400" cap="flat" cmpd="sng">
            <a:solidFill>
              <a:srgbClr val="000000">
                <a:alpha val="0"/>
              </a:srgbClr>
            </a:solidFill>
            <a:prstDash val="solid"/>
            <a:miter lim="0"/>
          </a:ln>
          <a:effectLst/>
        </p:spPr>
        <p:txBody>
          <a:bodyPr lIns="0" tIns="0" rIns="0" bIns="0" anchor="ctr"/>
          <a:lstStyle>
            <a:lvl1pPr defTabSz="584200">
              <a:defRPr sz="5600">
                <a:solidFill>
                  <a:srgbClr val="000000"/>
                </a:solidFill>
                <a:latin typeface="Gill Sans" charset="0"/>
                <a:ea typeface="Gill Sans" charset="0"/>
                <a:cs typeface="Gill Sans" charset="0"/>
                <a:sym typeface="Gill Sans" charset="0"/>
              </a:defRPr>
            </a:lvl1pPr>
            <a:lvl2pPr defTabSz="584200">
              <a:defRPr sz="5600">
                <a:solidFill>
                  <a:srgbClr val="000000"/>
                </a:solidFill>
                <a:latin typeface="Gill Sans" charset="0"/>
                <a:ea typeface="Gill Sans" charset="0"/>
                <a:cs typeface="Gill Sans" charset="0"/>
                <a:sym typeface="Gill Sans" charset="0"/>
              </a:defRPr>
            </a:lvl2pPr>
            <a:lvl3pPr defTabSz="584200">
              <a:defRPr sz="5600">
                <a:solidFill>
                  <a:srgbClr val="000000"/>
                </a:solidFill>
                <a:latin typeface="Gill Sans" charset="0"/>
                <a:ea typeface="Gill Sans" charset="0"/>
                <a:cs typeface="Gill Sans" charset="0"/>
                <a:sym typeface="Gill Sans" charset="0"/>
              </a:defRPr>
            </a:lvl3pPr>
            <a:lvl4pPr defTabSz="584200">
              <a:defRPr sz="5600">
                <a:solidFill>
                  <a:srgbClr val="000000"/>
                </a:solidFill>
                <a:latin typeface="Gill Sans" charset="0"/>
                <a:ea typeface="Gill Sans" charset="0"/>
                <a:cs typeface="Gill Sans" charset="0"/>
                <a:sym typeface="Gill Sans" charset="0"/>
              </a:defRPr>
            </a:lvl4pPr>
            <a:lvl5pPr defTabSz="584200">
              <a:defRPr sz="5600">
                <a:solidFill>
                  <a:srgbClr val="000000"/>
                </a:solidFill>
                <a:latin typeface="Gill Sans" charset="0"/>
                <a:ea typeface="Gill Sans" charset="0"/>
                <a:cs typeface="Gill Sans" charset="0"/>
                <a:sym typeface="Gill Sans" charset="0"/>
              </a:defRPr>
            </a:lvl5pPr>
            <a:lvl6pPr marL="1828800" algn="ctr" defTabSz="584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6pPr>
            <a:lvl7pPr marL="2286000" algn="ctr" defTabSz="584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7pPr>
            <a:lvl8pPr marL="2743200" algn="ctr" defTabSz="584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8pPr>
            <a:lvl9pPr marL="3200400" algn="ctr" defTabSz="584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9pPr>
          </a:lstStyle>
          <a:p>
            <a:pPr algn="ctr"/>
            <a:endParaRPr lang="en-US" sz="1100" kern="0">
              <a:solidFill>
                <a:prstClr val="white"/>
              </a:solidFill>
              <a:effectLst>
                <a:outerShdw blurRad="38100" dist="38100" dir="2700000" algn="tl">
                  <a:srgbClr val="000000"/>
                </a:outerShdw>
              </a:effectLst>
              <a:latin typeface="Arial" panose="020B0604020202020204" pitchFamily="34" charset="0"/>
              <a:ea typeface="微软雅黑" panose="020B0503020204020204" pitchFamily="34" charset="-122"/>
              <a:sym typeface="Arial" panose="020B0604020202020204" pitchFamily="34" charset="0"/>
            </a:endParaRPr>
          </a:p>
        </p:txBody>
      </p:sp>
      <p:sp>
        <p:nvSpPr>
          <p:cNvPr id="1048838" name="AutoShape 9"/>
          <p:cNvSpPr/>
          <p:nvPr/>
        </p:nvSpPr>
        <p:spPr bwMode="auto">
          <a:xfrm>
            <a:off x="9268995" y="1704336"/>
            <a:ext cx="2477861" cy="236119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21599" y="5400"/>
                </a:lnTo>
                <a:lnTo>
                  <a:pt x="21599" y="16200"/>
                </a:lnTo>
                <a:lnTo>
                  <a:pt x="10799" y="21599"/>
                </a:lnTo>
                <a:lnTo>
                  <a:pt x="0" y="16199"/>
                </a:lnTo>
                <a:lnTo>
                  <a:pt x="0" y="5400"/>
                </a:lnTo>
                <a:close/>
              </a:path>
            </a:pathLst>
          </a:custGeom>
          <a:blipFill rotWithShape="1">
            <a:blip r:embed="rId9"/>
            <a:stretch>
              <a:fillRect/>
            </a:stretch>
          </a:blipFill>
          <a:ln w="25400" cap="flat" cmpd="sng">
            <a:solidFill>
              <a:srgbClr val="000000">
                <a:alpha val="0"/>
              </a:srgbClr>
            </a:solidFill>
            <a:prstDash val="solid"/>
            <a:miter lim="0"/>
          </a:ln>
          <a:effectLst/>
        </p:spPr>
        <p:txBody>
          <a:bodyPr lIns="0" tIns="0" rIns="0" bIns="0" anchor="ctr"/>
          <a:lstStyle>
            <a:lvl1pPr defTabSz="584200">
              <a:defRPr sz="5600">
                <a:solidFill>
                  <a:srgbClr val="000000"/>
                </a:solidFill>
                <a:latin typeface="Gill Sans" charset="0"/>
                <a:ea typeface="Gill Sans" charset="0"/>
                <a:cs typeface="Gill Sans" charset="0"/>
                <a:sym typeface="Gill Sans" charset="0"/>
              </a:defRPr>
            </a:lvl1pPr>
            <a:lvl2pPr defTabSz="584200">
              <a:defRPr sz="5600">
                <a:solidFill>
                  <a:srgbClr val="000000"/>
                </a:solidFill>
                <a:latin typeface="Gill Sans" charset="0"/>
                <a:ea typeface="Gill Sans" charset="0"/>
                <a:cs typeface="Gill Sans" charset="0"/>
                <a:sym typeface="Gill Sans" charset="0"/>
              </a:defRPr>
            </a:lvl2pPr>
            <a:lvl3pPr defTabSz="584200">
              <a:defRPr sz="5600">
                <a:solidFill>
                  <a:srgbClr val="000000"/>
                </a:solidFill>
                <a:latin typeface="Gill Sans" charset="0"/>
                <a:ea typeface="Gill Sans" charset="0"/>
                <a:cs typeface="Gill Sans" charset="0"/>
                <a:sym typeface="Gill Sans" charset="0"/>
              </a:defRPr>
            </a:lvl3pPr>
            <a:lvl4pPr defTabSz="584200">
              <a:defRPr sz="5600">
                <a:solidFill>
                  <a:srgbClr val="000000"/>
                </a:solidFill>
                <a:latin typeface="Gill Sans" charset="0"/>
                <a:ea typeface="Gill Sans" charset="0"/>
                <a:cs typeface="Gill Sans" charset="0"/>
                <a:sym typeface="Gill Sans" charset="0"/>
              </a:defRPr>
            </a:lvl4pPr>
            <a:lvl5pPr defTabSz="584200">
              <a:defRPr sz="5600">
                <a:solidFill>
                  <a:srgbClr val="000000"/>
                </a:solidFill>
                <a:latin typeface="Gill Sans" charset="0"/>
                <a:ea typeface="Gill Sans" charset="0"/>
                <a:cs typeface="Gill Sans" charset="0"/>
                <a:sym typeface="Gill Sans" charset="0"/>
              </a:defRPr>
            </a:lvl5pPr>
            <a:lvl6pPr marL="1828800" algn="ctr" defTabSz="584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6pPr>
            <a:lvl7pPr marL="2286000" algn="ctr" defTabSz="584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7pPr>
            <a:lvl8pPr marL="2743200" algn="ctr" defTabSz="584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8pPr>
            <a:lvl9pPr marL="3200400" algn="ctr" defTabSz="584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9pPr>
          </a:lstStyle>
          <a:p>
            <a:pPr algn="ctr"/>
            <a:endParaRPr lang="en-US" sz="1100" kern="0">
              <a:solidFill>
                <a:prstClr val="white"/>
              </a:solidFill>
              <a:effectLst>
                <a:outerShdw blurRad="38100" dist="38100" dir="2700000" algn="tl">
                  <a:srgbClr val="000000"/>
                </a:outerShdw>
              </a:effectLst>
              <a:latin typeface="Arial" panose="020B0604020202020204" pitchFamily="34" charset="0"/>
              <a:ea typeface="微软雅黑" panose="020B0503020204020204" pitchFamily="34" charset="-122"/>
              <a:sym typeface="Arial" panose="020B0604020202020204" pitchFamily="34" charset="0"/>
            </a:endParaRPr>
          </a:p>
        </p:txBody>
      </p:sp>
      <p:sp>
        <p:nvSpPr>
          <p:cNvPr id="2" name="文本框 1"/>
          <p:cNvSpPr txBox="1"/>
          <p:nvPr/>
        </p:nvSpPr>
        <p:spPr>
          <a:xfrm>
            <a:off x="3747135" y="438150"/>
            <a:ext cx="4476750" cy="706755"/>
          </a:xfrm>
          <a:prstGeom prst="rect">
            <a:avLst/>
          </a:prstGeom>
          <a:noFill/>
        </p:spPr>
        <p:txBody>
          <a:bodyPr wrap="square" rtlCol="0">
            <a:spAutoFit/>
            <a:scene3d>
              <a:camera prst="orthographicFront"/>
              <a:lightRig rig="threePt" dir="t"/>
            </a:scene3d>
          </a:bodyPr>
          <a:lstStyle/>
          <a:p>
            <a:pPr algn="l"/>
            <a:r>
              <a:rPr lang="zh-CN" altLang="en-US" sz="4000" b="1">
                <a:gradFill>
                  <a:gsLst>
                    <a:gs pos="0">
                      <a:schemeClr val="accent1"/>
                    </a:gs>
                    <a:gs pos="100000">
                      <a:schemeClr val="accent3"/>
                    </a:gs>
                  </a:gsLst>
                  <a:lin ang="0" scaled="1"/>
                </a:gradFill>
                <a:latin typeface="+mj-ea"/>
                <a:ea typeface="+mj-ea"/>
                <a:cs typeface="+mj-cs"/>
                <a:sym typeface="+mn-ea"/>
              </a:rPr>
              <a:t>学生思维导图展示</a:t>
            </a:r>
            <a:endParaRPr lang="zh-CN" altLang="en-US" sz="4000" dirty="0">
              <a:solidFill>
                <a:schemeClr val="accent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mn-ea"/>
            </a:endParaRPr>
          </a:p>
        </p:txBody>
      </p:sp>
      <p:pic>
        <p:nvPicPr>
          <p:cNvPr id="17" name="图片 16" descr="视动课堂工作室"/>
          <p:cNvPicPr>
            <a:picLocks noChangeAspect="1"/>
          </p:cNvPicPr>
          <p:nvPr/>
        </p:nvPicPr>
        <p:blipFill>
          <a:blip r:embed="rId10"/>
          <a:stretch>
            <a:fillRect/>
          </a:stretch>
        </p:blipFill>
        <p:spPr>
          <a:xfrm>
            <a:off x="99695" y="71120"/>
            <a:ext cx="3042920" cy="594360"/>
          </a:xfrm>
          <a:prstGeom prst="rect">
            <a:avLst/>
          </a:prstGeom>
        </p:spPr>
      </p:pic>
      <p:pic>
        <p:nvPicPr>
          <p:cNvPr id="4" name="图片 3">
            <a:extLst>
              <a:ext uri="{FF2B5EF4-FFF2-40B4-BE49-F238E27FC236}">
                <a16:creationId xmlns:a16="http://schemas.microsoft.com/office/drawing/2014/main" id="{956C3820-1D8E-4A88-86ED-C699E2C9C7D8}"/>
              </a:ext>
            </a:extLst>
          </p:cNvPr>
          <p:cNvPicPr>
            <a:picLocks noChangeAspect="1"/>
          </p:cNvPicPr>
          <p:nvPr/>
        </p:nvPicPr>
        <p:blipFill>
          <a:blip r:embed="rId11"/>
          <a:stretch>
            <a:fillRect/>
          </a:stretch>
        </p:blipFill>
        <p:spPr>
          <a:xfrm>
            <a:off x="1815047" y="671857"/>
            <a:ext cx="8561905" cy="55142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圆角矩形 45"/>
          <p:cNvSpPr/>
          <p:nvPr/>
        </p:nvSpPr>
        <p:spPr>
          <a:xfrm rot="2700000">
            <a:off x="-822476" y="1749353"/>
            <a:ext cx="3549788" cy="3549788"/>
          </a:xfrm>
          <a:prstGeom prst="roundRect">
            <a:avLst>
              <a:gd name="adj" fmla="val 50000"/>
            </a:avLst>
          </a:prstGeom>
          <a:solidFill>
            <a:srgbClr val="1B6E86"/>
          </a:solidFill>
          <a:ln w="76200">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Arial" panose="020B0604020202020204"/>
              <a:ea typeface="微软雅黑" panose="020B0503020204020204" pitchFamily="34" charset="-122"/>
              <a:sym typeface="Arial" panose="020B0604020202020204"/>
            </a:endParaRPr>
          </a:p>
        </p:txBody>
      </p:sp>
      <p:sp>
        <p:nvSpPr>
          <p:cNvPr id="41" name="圆角矩形 40"/>
          <p:cNvSpPr/>
          <p:nvPr/>
        </p:nvSpPr>
        <p:spPr>
          <a:xfrm rot="2700000">
            <a:off x="1419093" y="2255414"/>
            <a:ext cx="2366220" cy="2366220"/>
          </a:xfrm>
          <a:prstGeom prst="roundRect">
            <a:avLst>
              <a:gd name="adj" fmla="val 50000"/>
            </a:avLst>
          </a:prstGeom>
          <a:gradFill>
            <a:gsLst>
              <a:gs pos="0">
                <a:schemeClr val="bg1"/>
              </a:gs>
              <a:gs pos="100000">
                <a:schemeClr val="bg1">
                  <a:lumMod val="95000"/>
                </a:schemeClr>
              </a:gs>
              <a:gs pos="100000">
                <a:schemeClr val="bg1">
                  <a:lumMod val="75000"/>
                </a:schemeClr>
              </a:gs>
            </a:gsLst>
            <a:lin ang="2700000" scaled="0"/>
          </a:gradFill>
          <a:ln w="76200">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Arial" panose="020B0604020202020204"/>
              <a:ea typeface="微软雅黑" panose="020B0503020204020204" pitchFamily="34" charset="-122"/>
              <a:sym typeface="Arial" panose="020B0604020202020204"/>
            </a:endParaRPr>
          </a:p>
        </p:txBody>
      </p:sp>
      <p:sp>
        <p:nvSpPr>
          <p:cNvPr id="34" name="TextBox 30"/>
          <p:cNvSpPr txBox="1"/>
          <p:nvPr/>
        </p:nvSpPr>
        <p:spPr>
          <a:xfrm>
            <a:off x="1384017" y="2862527"/>
            <a:ext cx="2436372" cy="1323439"/>
          </a:xfrm>
          <a:prstGeom prst="rect">
            <a:avLst/>
          </a:prstGeom>
          <a:noFill/>
        </p:spPr>
        <p:txBody>
          <a:bodyPr wrap="square" rtlCol="0">
            <a:spAutoFit/>
          </a:bodyPr>
          <a:lstStyle/>
          <a:p>
            <a:pPr algn="ctr" defTabSz="228600"/>
            <a:r>
              <a:rPr lang="en-US" altLang="zh-CN" sz="8000" b="1" dirty="0">
                <a:solidFill>
                  <a:srgbClr val="FCA02B"/>
                </a:solidFill>
                <a:effectLst>
                  <a:outerShdw blurRad="25400" dist="25400" dir="2700000" algn="tl">
                    <a:srgbClr val="000000">
                      <a:alpha val="25000"/>
                    </a:srgbClr>
                  </a:outerShdw>
                </a:effectLst>
                <a:latin typeface="Arial" panose="020B0604020202020204"/>
                <a:ea typeface="微软雅黑" panose="020B0503020204020204" pitchFamily="34" charset="-122"/>
                <a:cs typeface="Aparajita" panose="020B0604020202020204" pitchFamily="34" charset="0"/>
                <a:sym typeface="Arial" panose="020B0604020202020204"/>
              </a:rPr>
              <a:t>05</a:t>
            </a:r>
            <a:endParaRPr lang="zh-CN" altLang="en-US" sz="8000" b="1" dirty="0">
              <a:solidFill>
                <a:srgbClr val="FCA02B"/>
              </a:solidFill>
              <a:effectLst>
                <a:outerShdw blurRad="25400" dist="25400" dir="2700000" algn="tl">
                  <a:srgbClr val="000000">
                    <a:alpha val="25000"/>
                  </a:srgbClr>
                </a:outerShdw>
              </a:effectLst>
              <a:latin typeface="Arial" panose="020B0604020202020204"/>
              <a:ea typeface="微软雅黑" panose="020B0503020204020204" pitchFamily="34" charset="-122"/>
              <a:cs typeface="Aparajita" panose="020B0604020202020204" pitchFamily="34" charset="0"/>
              <a:sym typeface="Arial" panose="020B0604020202020204"/>
            </a:endParaRPr>
          </a:p>
        </p:txBody>
      </p:sp>
      <p:sp>
        <p:nvSpPr>
          <p:cNvPr id="35" name="文本框 34"/>
          <p:cNvSpPr txBox="1"/>
          <p:nvPr/>
        </p:nvSpPr>
        <p:spPr>
          <a:xfrm>
            <a:off x="4275374" y="2758545"/>
            <a:ext cx="5020160" cy="923330"/>
          </a:xfrm>
          <a:prstGeom prst="rect">
            <a:avLst/>
          </a:prstGeom>
          <a:noFill/>
          <a:scene3d>
            <a:camera prst="orthographicFront"/>
            <a:lightRig rig="threePt" dir="t"/>
          </a:scene3d>
        </p:spPr>
        <p:txBody>
          <a:bodyPr wrap="square" rtlCol="0">
            <a:spAutoFit/>
          </a:bodyPr>
          <a:lstStyle/>
          <a:p>
            <a:pPr algn="ctr"/>
            <a:r>
              <a:rPr lang="zh-CN" altLang="en-US" sz="5400" dirty="0">
                <a:latin typeface="+mj-ea"/>
                <a:sym typeface="+mn-ea"/>
              </a:rPr>
              <a:t>下一步研究计划</a:t>
            </a:r>
            <a:endParaRPr lang="en-US" altLang="zh-CN" sz="5400" b="1" dirty="0">
              <a:solidFill>
                <a:schemeClr val="tx1">
                  <a:lumMod val="75000"/>
                  <a:lumOff val="25000"/>
                </a:schemeClr>
              </a:solidFill>
              <a:latin typeface="Arial" panose="020B0604020202020204"/>
              <a:ea typeface="微软雅黑" panose="020B0503020204020204" pitchFamily="34" charset="-122"/>
              <a:cs typeface="Arial" panose="020B0604020202020204" pitchFamily="34" charset="0"/>
            </a:endParaRPr>
          </a:p>
        </p:txBody>
      </p:sp>
      <p:cxnSp>
        <p:nvCxnSpPr>
          <p:cNvPr id="37" name="直接连接符 36"/>
          <p:cNvCxnSpPr/>
          <p:nvPr/>
        </p:nvCxnSpPr>
        <p:spPr>
          <a:xfrm>
            <a:off x="9252358" y="3438525"/>
            <a:ext cx="1421798" cy="0"/>
          </a:xfrm>
          <a:prstGeom prst="line">
            <a:avLst/>
          </a:prstGeom>
          <a:ln w="28575">
            <a:solidFill>
              <a:srgbClr val="894335"/>
            </a:solidFill>
          </a:ln>
          <a:effectLst>
            <a:outerShdw blurRad="190500" dist="38100" dir="2700000" algn="tl"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cxnSp>
      <p:sp>
        <p:nvSpPr>
          <p:cNvPr id="50" name="圆角矩形 49"/>
          <p:cNvSpPr/>
          <p:nvPr/>
        </p:nvSpPr>
        <p:spPr>
          <a:xfrm rot="2700000">
            <a:off x="11310211" y="3106633"/>
            <a:ext cx="663786" cy="663786"/>
          </a:xfrm>
          <a:prstGeom prst="roundRect">
            <a:avLst>
              <a:gd name="adj" fmla="val 50000"/>
            </a:avLst>
          </a:prstGeom>
          <a:solidFill>
            <a:srgbClr val="2BBCC2"/>
          </a:solidFill>
          <a:ln w="76200">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Arial" panose="020B0604020202020204"/>
              <a:ea typeface="微软雅黑" panose="020B0503020204020204" pitchFamily="34" charset="-122"/>
              <a:sym typeface="Arial" panose="020B0604020202020204"/>
            </a:endParaRPr>
          </a:p>
        </p:txBody>
      </p:sp>
      <p:sp>
        <p:nvSpPr>
          <p:cNvPr id="51" name="圆角矩形 50"/>
          <p:cNvSpPr/>
          <p:nvPr/>
        </p:nvSpPr>
        <p:spPr>
          <a:xfrm rot="2700000">
            <a:off x="10958712" y="3217294"/>
            <a:ext cx="442468" cy="442468"/>
          </a:xfrm>
          <a:prstGeom prst="roundRect">
            <a:avLst>
              <a:gd name="adj" fmla="val 50000"/>
            </a:avLst>
          </a:prstGeom>
          <a:gradFill>
            <a:gsLst>
              <a:gs pos="0">
                <a:schemeClr val="bg1"/>
              </a:gs>
              <a:gs pos="100000">
                <a:schemeClr val="bg1">
                  <a:lumMod val="95000"/>
                </a:schemeClr>
              </a:gs>
              <a:gs pos="100000">
                <a:schemeClr val="bg1">
                  <a:lumMod val="75000"/>
                </a:schemeClr>
              </a:gs>
            </a:gsLst>
            <a:lin ang="2700000" scaled="0"/>
          </a:gradFill>
          <a:ln w="76200">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Arial" panose="020B0604020202020204"/>
              <a:ea typeface="微软雅黑" panose="020B0503020204020204" pitchFamily="34" charset="-122"/>
              <a:sym typeface="Arial" panose="020B0604020202020204"/>
            </a:endParaRPr>
          </a:p>
        </p:txBody>
      </p:sp>
    </p:spTree>
    <p:extLst>
      <p:ext uri="{BB962C8B-B14F-4D97-AF65-F5344CB8AC3E}">
        <p14:creationId xmlns:p14="http://schemas.microsoft.com/office/powerpoint/2010/main" val="759542580"/>
      </p:ext>
    </p:extLst>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0-#ppt_w/2"/>
                                          </p:val>
                                        </p:tav>
                                        <p:tav tm="100000">
                                          <p:val>
                                            <p:strVal val="#ppt_x"/>
                                          </p:val>
                                        </p:tav>
                                      </p:tavLst>
                                    </p:anim>
                                    <p:anim calcmode="lin" valueType="num">
                                      <p:cBhvr additive="base">
                                        <p:cTn id="12" dur="500" fill="hold"/>
                                        <p:tgtEl>
                                          <p:spTgt spid="41"/>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250"/>
                                  </p:stCondLst>
                                  <p:childTnLst>
                                    <p:set>
                                      <p:cBhvr>
                                        <p:cTn id="14" dur="1" fill="hold">
                                          <p:stCondLst>
                                            <p:cond delay="0"/>
                                          </p:stCondLst>
                                        </p:cTn>
                                        <p:tgtEl>
                                          <p:spTgt spid="50"/>
                                        </p:tgtEl>
                                        <p:attrNameLst>
                                          <p:attrName>style.visibility</p:attrName>
                                        </p:attrNameLst>
                                      </p:cBhvr>
                                      <p:to>
                                        <p:strVal val="visible"/>
                                      </p:to>
                                    </p:set>
                                    <p:anim calcmode="lin" valueType="num">
                                      <p:cBhvr additive="base">
                                        <p:cTn id="15" dur="500" fill="hold"/>
                                        <p:tgtEl>
                                          <p:spTgt spid="50"/>
                                        </p:tgtEl>
                                        <p:attrNameLst>
                                          <p:attrName>ppt_x</p:attrName>
                                        </p:attrNameLst>
                                      </p:cBhvr>
                                      <p:tavLst>
                                        <p:tav tm="0">
                                          <p:val>
                                            <p:strVal val="1+#ppt_w/2"/>
                                          </p:val>
                                        </p:tav>
                                        <p:tav tm="100000">
                                          <p:val>
                                            <p:strVal val="#ppt_x"/>
                                          </p:val>
                                        </p:tav>
                                      </p:tavLst>
                                    </p:anim>
                                    <p:anim calcmode="lin" valueType="num">
                                      <p:cBhvr additive="base">
                                        <p:cTn id="16" dur="500" fill="hold"/>
                                        <p:tgtEl>
                                          <p:spTgt spid="50"/>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500" fill="hold"/>
                                        <p:tgtEl>
                                          <p:spTgt spid="51"/>
                                        </p:tgtEl>
                                        <p:attrNameLst>
                                          <p:attrName>ppt_x</p:attrName>
                                        </p:attrNameLst>
                                      </p:cBhvr>
                                      <p:tavLst>
                                        <p:tav tm="0">
                                          <p:val>
                                            <p:strVal val="1+#ppt_w/2"/>
                                          </p:val>
                                        </p:tav>
                                        <p:tav tm="100000">
                                          <p:val>
                                            <p:strVal val="#ppt_x"/>
                                          </p:val>
                                        </p:tav>
                                      </p:tavLst>
                                    </p:anim>
                                    <p:anim calcmode="lin" valueType="num">
                                      <p:cBhvr additive="base">
                                        <p:cTn id="20" dur="500" fill="hold"/>
                                        <p:tgtEl>
                                          <p:spTgt spid="51"/>
                                        </p:tgtEl>
                                        <p:attrNameLst>
                                          <p:attrName>ppt_y</p:attrName>
                                        </p:attrNameLst>
                                      </p:cBhvr>
                                      <p:tavLst>
                                        <p:tav tm="0">
                                          <p:val>
                                            <p:strVal val="#ppt_y"/>
                                          </p:val>
                                        </p:tav>
                                        <p:tav tm="100000">
                                          <p:val>
                                            <p:strVal val="#ppt_y"/>
                                          </p:val>
                                        </p:tav>
                                      </p:tavLst>
                                    </p:anim>
                                  </p:childTnLst>
                                </p:cTn>
                              </p:par>
                              <p:par>
                                <p:cTn id="21" presetID="2" presetClass="entr" presetSubtype="2" decel="100000"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additive="base">
                                        <p:cTn id="23" dur="750" fill="hold"/>
                                        <p:tgtEl>
                                          <p:spTgt spid="37"/>
                                        </p:tgtEl>
                                        <p:attrNameLst>
                                          <p:attrName>ppt_x</p:attrName>
                                        </p:attrNameLst>
                                      </p:cBhvr>
                                      <p:tavLst>
                                        <p:tav tm="0">
                                          <p:val>
                                            <p:strVal val="1+#ppt_w/2"/>
                                          </p:val>
                                        </p:tav>
                                        <p:tav tm="100000">
                                          <p:val>
                                            <p:strVal val="#ppt_x"/>
                                          </p:val>
                                        </p:tav>
                                      </p:tavLst>
                                    </p:anim>
                                    <p:anim calcmode="lin" valueType="num">
                                      <p:cBhvr additive="base">
                                        <p:cTn id="24" dur="750" fill="hold"/>
                                        <p:tgtEl>
                                          <p:spTgt spid="37"/>
                                        </p:tgtEl>
                                        <p:attrNameLst>
                                          <p:attrName>ppt_y</p:attrName>
                                        </p:attrNameLst>
                                      </p:cBhvr>
                                      <p:tavLst>
                                        <p:tav tm="0">
                                          <p:val>
                                            <p:strVal val="#ppt_y"/>
                                          </p:val>
                                        </p:tav>
                                        <p:tav tm="100000">
                                          <p:val>
                                            <p:strVal val="#ppt_y"/>
                                          </p:val>
                                        </p:tav>
                                      </p:tavLst>
                                    </p:anim>
                                  </p:childTnLst>
                                </p:cTn>
                              </p:par>
                              <p:par>
                                <p:cTn id="25" presetID="53" presetClass="entr" presetSubtype="16" fill="hold" grpId="0" nodeType="withEffect">
                                  <p:stCondLst>
                                    <p:cond delay="250"/>
                                  </p:stCondLst>
                                  <p:childTnLst>
                                    <p:set>
                                      <p:cBhvr>
                                        <p:cTn id="26" dur="1" fill="hold">
                                          <p:stCondLst>
                                            <p:cond delay="0"/>
                                          </p:stCondLst>
                                        </p:cTn>
                                        <p:tgtEl>
                                          <p:spTgt spid="34"/>
                                        </p:tgtEl>
                                        <p:attrNameLst>
                                          <p:attrName>style.visibility</p:attrName>
                                        </p:attrNameLst>
                                      </p:cBhvr>
                                      <p:to>
                                        <p:strVal val="visible"/>
                                      </p:to>
                                    </p:set>
                                    <p:anim calcmode="lin" valueType="num">
                                      <p:cBhvr>
                                        <p:cTn id="27" dur="500" fill="hold"/>
                                        <p:tgtEl>
                                          <p:spTgt spid="34"/>
                                        </p:tgtEl>
                                        <p:attrNameLst>
                                          <p:attrName>ppt_w</p:attrName>
                                        </p:attrNameLst>
                                      </p:cBhvr>
                                      <p:tavLst>
                                        <p:tav tm="0">
                                          <p:val>
                                            <p:fltVal val="0"/>
                                          </p:val>
                                        </p:tav>
                                        <p:tav tm="100000">
                                          <p:val>
                                            <p:strVal val="#ppt_w"/>
                                          </p:val>
                                        </p:tav>
                                      </p:tavLst>
                                    </p:anim>
                                    <p:anim calcmode="lin" valueType="num">
                                      <p:cBhvr>
                                        <p:cTn id="28" dur="500" fill="hold"/>
                                        <p:tgtEl>
                                          <p:spTgt spid="34"/>
                                        </p:tgtEl>
                                        <p:attrNameLst>
                                          <p:attrName>ppt_h</p:attrName>
                                        </p:attrNameLst>
                                      </p:cBhvr>
                                      <p:tavLst>
                                        <p:tav tm="0">
                                          <p:val>
                                            <p:fltVal val="0"/>
                                          </p:val>
                                        </p:tav>
                                        <p:tav tm="100000">
                                          <p:val>
                                            <p:strVal val="#ppt_h"/>
                                          </p:val>
                                        </p:tav>
                                      </p:tavLst>
                                    </p:anim>
                                    <p:animEffect transition="in" filter="fade">
                                      <p:cBhvr>
                                        <p:cTn id="29" dur="500"/>
                                        <p:tgtEl>
                                          <p:spTgt spid="34"/>
                                        </p:tgtEl>
                                      </p:cBhvr>
                                    </p:animEffect>
                                  </p:childTnLst>
                                </p:cTn>
                              </p:par>
                              <p:par>
                                <p:cTn id="30" presetID="41" presetClass="entr" presetSubtype="0" fill="hold" grpId="0" nodeType="withEffect">
                                  <p:stCondLst>
                                    <p:cond delay="500"/>
                                  </p:stCondLst>
                                  <p:iterate type="lt">
                                    <p:tmPct val="10000"/>
                                  </p:iterate>
                                  <p:childTnLst>
                                    <p:set>
                                      <p:cBhvr>
                                        <p:cTn id="31" dur="1" fill="hold">
                                          <p:stCondLst>
                                            <p:cond delay="0"/>
                                          </p:stCondLst>
                                        </p:cTn>
                                        <p:tgtEl>
                                          <p:spTgt spid="35"/>
                                        </p:tgtEl>
                                        <p:attrNameLst>
                                          <p:attrName>style.visibility</p:attrName>
                                        </p:attrNameLst>
                                      </p:cBhvr>
                                      <p:to>
                                        <p:strVal val="visible"/>
                                      </p:to>
                                    </p:set>
                                    <p:anim calcmode="lin" valueType="num">
                                      <p:cBhvr>
                                        <p:cTn id="32" dur="750" fill="hold"/>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33" dur="750" fill="hold"/>
                                        <p:tgtEl>
                                          <p:spTgt spid="35"/>
                                        </p:tgtEl>
                                        <p:attrNameLst>
                                          <p:attrName>ppt_y</p:attrName>
                                        </p:attrNameLst>
                                      </p:cBhvr>
                                      <p:tavLst>
                                        <p:tav tm="0">
                                          <p:val>
                                            <p:strVal val="#ppt_y"/>
                                          </p:val>
                                        </p:tav>
                                        <p:tav tm="100000">
                                          <p:val>
                                            <p:strVal val="#ppt_y"/>
                                          </p:val>
                                        </p:tav>
                                      </p:tavLst>
                                    </p:anim>
                                    <p:anim calcmode="lin" valueType="num">
                                      <p:cBhvr>
                                        <p:cTn id="34" dur="750" fill="hold"/>
                                        <p:tgtEl>
                                          <p:spTgt spid="35"/>
                                        </p:tgtEl>
                                        <p:attrNameLst>
                                          <p:attrName>ppt_h</p:attrName>
                                        </p:attrNameLst>
                                      </p:cBhvr>
                                      <p:tavLst>
                                        <p:tav tm="0">
                                          <p:val>
                                            <p:strVal val="#ppt_h/10"/>
                                          </p:val>
                                        </p:tav>
                                        <p:tav tm="50000">
                                          <p:val>
                                            <p:strVal val="#ppt_h+.01"/>
                                          </p:val>
                                        </p:tav>
                                        <p:tav tm="100000">
                                          <p:val>
                                            <p:strVal val="#ppt_h"/>
                                          </p:val>
                                        </p:tav>
                                      </p:tavLst>
                                    </p:anim>
                                    <p:anim calcmode="lin" valueType="num">
                                      <p:cBhvr>
                                        <p:cTn id="35" dur="750" fill="hold"/>
                                        <p:tgtEl>
                                          <p:spTgt spid="35"/>
                                        </p:tgtEl>
                                        <p:attrNameLst>
                                          <p:attrName>ppt_w</p:attrName>
                                        </p:attrNameLst>
                                      </p:cBhvr>
                                      <p:tavLst>
                                        <p:tav tm="0">
                                          <p:val>
                                            <p:strVal val="#ppt_w/10"/>
                                          </p:val>
                                        </p:tav>
                                        <p:tav tm="50000">
                                          <p:val>
                                            <p:strVal val="#ppt_w+.01"/>
                                          </p:val>
                                        </p:tav>
                                        <p:tav tm="100000">
                                          <p:val>
                                            <p:strVal val="#ppt_w"/>
                                          </p:val>
                                        </p:tav>
                                      </p:tavLst>
                                    </p:anim>
                                    <p:animEffect transition="in" filter="fade">
                                      <p:cBhvr>
                                        <p:cTn id="36" dur="750" tmFilter="0,0; .5, 1; 1, 1"/>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1" grpId="0" animBg="1"/>
      <p:bldP spid="34" grpId="0"/>
      <p:bldP spid="35" grpId="0"/>
      <p:bldP spid="50" grpId="0" animBg="1"/>
      <p:bldP spid="5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圆角矩形 45"/>
          <p:cNvSpPr/>
          <p:nvPr/>
        </p:nvSpPr>
        <p:spPr>
          <a:xfrm rot="2700000">
            <a:off x="-822476" y="1749353"/>
            <a:ext cx="3549788" cy="3549788"/>
          </a:xfrm>
          <a:prstGeom prst="roundRect">
            <a:avLst>
              <a:gd name="adj" fmla="val 50000"/>
            </a:avLst>
          </a:prstGeom>
          <a:solidFill>
            <a:srgbClr val="1B6E86"/>
          </a:solidFill>
          <a:ln w="76200">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Arial" panose="020B0604020202020204"/>
              <a:ea typeface="微软雅黑" panose="020B0503020204020204" pitchFamily="34" charset="-122"/>
              <a:sym typeface="Arial" panose="020B0604020202020204"/>
            </a:endParaRPr>
          </a:p>
        </p:txBody>
      </p:sp>
      <p:sp>
        <p:nvSpPr>
          <p:cNvPr id="41" name="圆角矩形 40"/>
          <p:cNvSpPr/>
          <p:nvPr/>
        </p:nvSpPr>
        <p:spPr>
          <a:xfrm rot="2700000">
            <a:off x="1373373" y="2341137"/>
            <a:ext cx="2366220" cy="2366220"/>
          </a:xfrm>
          <a:prstGeom prst="roundRect">
            <a:avLst>
              <a:gd name="adj" fmla="val 50000"/>
            </a:avLst>
          </a:prstGeom>
          <a:gradFill>
            <a:gsLst>
              <a:gs pos="0">
                <a:schemeClr val="bg1"/>
              </a:gs>
              <a:gs pos="100000">
                <a:schemeClr val="bg1">
                  <a:lumMod val="95000"/>
                </a:schemeClr>
              </a:gs>
              <a:gs pos="100000">
                <a:schemeClr val="bg1">
                  <a:lumMod val="75000"/>
                </a:schemeClr>
              </a:gs>
            </a:gsLst>
            <a:lin ang="2700000" scaled="0"/>
          </a:gradFill>
          <a:ln w="76200">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Arial" panose="020B0604020202020204"/>
              <a:ea typeface="微软雅黑" panose="020B0503020204020204" pitchFamily="34" charset="-122"/>
              <a:sym typeface="Arial" panose="020B0604020202020204"/>
            </a:endParaRPr>
          </a:p>
        </p:txBody>
      </p:sp>
      <p:sp>
        <p:nvSpPr>
          <p:cNvPr id="34" name="TextBox 30"/>
          <p:cNvSpPr txBox="1"/>
          <p:nvPr/>
        </p:nvSpPr>
        <p:spPr>
          <a:xfrm>
            <a:off x="1372785" y="2862801"/>
            <a:ext cx="2436372" cy="1323439"/>
          </a:xfrm>
          <a:prstGeom prst="rect">
            <a:avLst/>
          </a:prstGeom>
          <a:noFill/>
        </p:spPr>
        <p:txBody>
          <a:bodyPr wrap="square" rtlCol="0">
            <a:spAutoFit/>
          </a:bodyPr>
          <a:lstStyle/>
          <a:p>
            <a:pPr algn="ctr" defTabSz="228600"/>
            <a:r>
              <a:rPr lang="en-US" altLang="zh-CN" sz="8000" b="1" dirty="0">
                <a:solidFill>
                  <a:srgbClr val="FCA02B"/>
                </a:solidFill>
                <a:effectLst>
                  <a:outerShdw blurRad="25400" dist="25400" dir="2700000" algn="tl">
                    <a:srgbClr val="000000">
                      <a:alpha val="25000"/>
                    </a:srgbClr>
                  </a:outerShdw>
                </a:effectLst>
                <a:latin typeface="Arial" panose="020B0604020202020204"/>
                <a:ea typeface="微软雅黑" panose="020B0503020204020204" pitchFamily="34" charset="-122"/>
                <a:cs typeface="Aparajita" panose="020B0604020202020204" pitchFamily="34" charset="0"/>
                <a:sym typeface="Arial" panose="020B0604020202020204"/>
              </a:rPr>
              <a:t>01</a:t>
            </a:r>
            <a:endParaRPr lang="zh-CN" altLang="en-US" sz="8000" b="1" dirty="0">
              <a:solidFill>
                <a:srgbClr val="FCA02B"/>
              </a:solidFill>
              <a:effectLst>
                <a:outerShdw blurRad="25400" dist="25400" dir="2700000" algn="tl">
                  <a:srgbClr val="000000">
                    <a:alpha val="25000"/>
                  </a:srgbClr>
                </a:outerShdw>
              </a:effectLst>
              <a:latin typeface="Arial" panose="020B0604020202020204"/>
              <a:ea typeface="微软雅黑" panose="020B0503020204020204" pitchFamily="34" charset="-122"/>
              <a:cs typeface="Aparajita" panose="020B0604020202020204" pitchFamily="34" charset="0"/>
              <a:sym typeface="Arial" panose="020B0604020202020204"/>
            </a:endParaRPr>
          </a:p>
        </p:txBody>
      </p:sp>
      <p:sp>
        <p:nvSpPr>
          <p:cNvPr id="35" name="文本框 34"/>
          <p:cNvSpPr txBox="1"/>
          <p:nvPr/>
        </p:nvSpPr>
        <p:spPr>
          <a:xfrm>
            <a:off x="3768162" y="2758545"/>
            <a:ext cx="6678414" cy="769441"/>
          </a:xfrm>
          <a:prstGeom prst="rect">
            <a:avLst/>
          </a:prstGeom>
          <a:noFill/>
          <a:scene3d>
            <a:camera prst="orthographicFront"/>
            <a:lightRig rig="threePt" dir="t"/>
          </a:scene3d>
        </p:spPr>
        <p:txBody>
          <a:bodyPr wrap="square" rtlCol="0">
            <a:spAutoFit/>
          </a:bodyPr>
          <a:lstStyle/>
          <a:p>
            <a:pPr>
              <a:spcBef>
                <a:spcPct val="0"/>
              </a:spcBef>
              <a:buFont typeface="Arial" panose="020B0604020202020204" pitchFamily="34" charset="0"/>
              <a:buNone/>
            </a:pPr>
            <a:r>
              <a:rPr lang="zh-CN" altLang="en-US" sz="4400" b="1" dirty="0">
                <a:solidFill>
                  <a:schemeClr val="tx1">
                    <a:lumMod val="75000"/>
                    <a:lumOff val="25000"/>
                  </a:schemeClr>
                </a:solidFill>
                <a:latin typeface="Arial" panose="020B0604020202020204"/>
                <a:ea typeface="微软雅黑" panose="020B0503020204020204" pitchFamily="34" charset="-122"/>
                <a:cs typeface="Arial" panose="020B0604020202020204" pitchFamily="34" charset="0"/>
              </a:rPr>
              <a:t>课题研究的背景</a:t>
            </a:r>
            <a:endParaRPr lang="zh-CN" altLang="en-US" sz="5400" b="1" dirty="0">
              <a:solidFill>
                <a:schemeClr val="tx1">
                  <a:lumMod val="85000"/>
                  <a:lumOff val="15000"/>
                </a:schemeClr>
              </a:solidFill>
              <a:effectLst>
                <a:outerShdw blurRad="25400" dist="25400" dir="2700000" algn="tl">
                  <a:srgbClr val="000000">
                    <a:alpha val="25000"/>
                  </a:srgbClr>
                </a:outerShdw>
              </a:effectLst>
              <a:latin typeface="Arial" panose="020B0604020202020204"/>
              <a:ea typeface="微软雅黑" panose="020B0503020204020204" pitchFamily="34" charset="-122"/>
              <a:sym typeface="Arial" panose="020B0604020202020204"/>
            </a:endParaRPr>
          </a:p>
        </p:txBody>
      </p:sp>
      <p:sp>
        <p:nvSpPr>
          <p:cNvPr id="50" name="圆角矩形 49"/>
          <p:cNvSpPr/>
          <p:nvPr/>
        </p:nvSpPr>
        <p:spPr>
          <a:xfrm rot="2700000">
            <a:off x="11310211" y="3106633"/>
            <a:ext cx="663786" cy="663786"/>
          </a:xfrm>
          <a:prstGeom prst="roundRect">
            <a:avLst>
              <a:gd name="adj" fmla="val 50000"/>
            </a:avLst>
          </a:prstGeom>
          <a:solidFill>
            <a:srgbClr val="2BBCC2"/>
          </a:solidFill>
          <a:ln w="76200">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Arial" panose="020B0604020202020204"/>
              <a:ea typeface="微软雅黑" panose="020B0503020204020204" pitchFamily="34" charset="-122"/>
              <a:sym typeface="Arial" panose="020B0604020202020204"/>
            </a:endParaRPr>
          </a:p>
        </p:txBody>
      </p:sp>
      <p:sp>
        <p:nvSpPr>
          <p:cNvPr id="51" name="圆角矩形 50"/>
          <p:cNvSpPr/>
          <p:nvPr/>
        </p:nvSpPr>
        <p:spPr>
          <a:xfrm rot="2700000">
            <a:off x="10958712" y="3217294"/>
            <a:ext cx="442468" cy="442468"/>
          </a:xfrm>
          <a:prstGeom prst="roundRect">
            <a:avLst>
              <a:gd name="adj" fmla="val 50000"/>
            </a:avLst>
          </a:prstGeom>
          <a:gradFill>
            <a:gsLst>
              <a:gs pos="0">
                <a:schemeClr val="bg1"/>
              </a:gs>
              <a:gs pos="100000">
                <a:schemeClr val="bg1">
                  <a:lumMod val="95000"/>
                </a:schemeClr>
              </a:gs>
              <a:gs pos="100000">
                <a:schemeClr val="bg1">
                  <a:lumMod val="75000"/>
                </a:schemeClr>
              </a:gs>
            </a:gsLst>
            <a:lin ang="2700000" scaled="0"/>
          </a:gradFill>
          <a:ln w="76200">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Arial" panose="020B0604020202020204"/>
              <a:ea typeface="微软雅黑" panose="020B0503020204020204" pitchFamily="34" charset="-122"/>
              <a:sym typeface="Arial" panose="020B0604020202020204"/>
            </a:endParaRPr>
          </a:p>
        </p:txBody>
      </p:sp>
      <p:pic>
        <p:nvPicPr>
          <p:cNvPr id="10" name="图片 9" descr="视动课堂工作室"/>
          <p:cNvPicPr>
            <a:picLocks noChangeAspect="1"/>
          </p:cNvPicPr>
          <p:nvPr/>
        </p:nvPicPr>
        <p:blipFill>
          <a:blip r:embed="rId3"/>
          <a:stretch>
            <a:fillRect/>
          </a:stretch>
        </p:blipFill>
        <p:spPr>
          <a:xfrm>
            <a:off x="0" y="0"/>
            <a:ext cx="3837305" cy="749300"/>
          </a:xfrm>
          <a:prstGeom prst="rect">
            <a:avLst/>
          </a:prstGeom>
        </p:spPr>
      </p:pic>
      <p:pic>
        <p:nvPicPr>
          <p:cNvPr id="11" name="图片 10"/>
          <p:cNvPicPr>
            <a:picLocks noChangeAspect="1"/>
          </p:cNvPicPr>
          <p:nvPr/>
        </p:nvPicPr>
        <p:blipFill>
          <a:blip r:embed="rId4"/>
          <a:srcRect l="3316" t="24343" r="4964" b="11196"/>
          <a:stretch>
            <a:fillRect/>
          </a:stretch>
        </p:blipFill>
        <p:spPr>
          <a:xfrm>
            <a:off x="8020050" y="6211570"/>
            <a:ext cx="3108960" cy="482600"/>
          </a:xfrm>
          <a:prstGeom prst="rect">
            <a:avLst/>
          </a:prstGeom>
        </p:spPr>
      </p:pic>
    </p:spTree>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0-#ppt_w/2"/>
                                          </p:val>
                                        </p:tav>
                                        <p:tav tm="100000">
                                          <p:val>
                                            <p:strVal val="#ppt_x"/>
                                          </p:val>
                                        </p:tav>
                                      </p:tavLst>
                                    </p:anim>
                                    <p:anim calcmode="lin" valueType="num">
                                      <p:cBhvr additive="base">
                                        <p:cTn id="12" dur="500" fill="hold"/>
                                        <p:tgtEl>
                                          <p:spTgt spid="41"/>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250"/>
                                  </p:stCondLst>
                                  <p:childTnLst>
                                    <p:set>
                                      <p:cBhvr>
                                        <p:cTn id="14" dur="1" fill="hold">
                                          <p:stCondLst>
                                            <p:cond delay="0"/>
                                          </p:stCondLst>
                                        </p:cTn>
                                        <p:tgtEl>
                                          <p:spTgt spid="50"/>
                                        </p:tgtEl>
                                        <p:attrNameLst>
                                          <p:attrName>style.visibility</p:attrName>
                                        </p:attrNameLst>
                                      </p:cBhvr>
                                      <p:to>
                                        <p:strVal val="visible"/>
                                      </p:to>
                                    </p:set>
                                    <p:anim calcmode="lin" valueType="num">
                                      <p:cBhvr additive="base">
                                        <p:cTn id="15" dur="500" fill="hold"/>
                                        <p:tgtEl>
                                          <p:spTgt spid="50"/>
                                        </p:tgtEl>
                                        <p:attrNameLst>
                                          <p:attrName>ppt_x</p:attrName>
                                        </p:attrNameLst>
                                      </p:cBhvr>
                                      <p:tavLst>
                                        <p:tav tm="0">
                                          <p:val>
                                            <p:strVal val="1+#ppt_w/2"/>
                                          </p:val>
                                        </p:tav>
                                        <p:tav tm="100000">
                                          <p:val>
                                            <p:strVal val="#ppt_x"/>
                                          </p:val>
                                        </p:tav>
                                      </p:tavLst>
                                    </p:anim>
                                    <p:anim calcmode="lin" valueType="num">
                                      <p:cBhvr additive="base">
                                        <p:cTn id="16" dur="500" fill="hold"/>
                                        <p:tgtEl>
                                          <p:spTgt spid="50"/>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500" fill="hold"/>
                                        <p:tgtEl>
                                          <p:spTgt spid="51"/>
                                        </p:tgtEl>
                                        <p:attrNameLst>
                                          <p:attrName>ppt_x</p:attrName>
                                        </p:attrNameLst>
                                      </p:cBhvr>
                                      <p:tavLst>
                                        <p:tav tm="0">
                                          <p:val>
                                            <p:strVal val="1+#ppt_w/2"/>
                                          </p:val>
                                        </p:tav>
                                        <p:tav tm="100000">
                                          <p:val>
                                            <p:strVal val="#ppt_x"/>
                                          </p:val>
                                        </p:tav>
                                      </p:tavLst>
                                    </p:anim>
                                    <p:anim calcmode="lin" valueType="num">
                                      <p:cBhvr additive="base">
                                        <p:cTn id="20" dur="500" fill="hold"/>
                                        <p:tgtEl>
                                          <p:spTgt spid="51"/>
                                        </p:tgtEl>
                                        <p:attrNameLst>
                                          <p:attrName>ppt_y</p:attrName>
                                        </p:attrNameLst>
                                      </p:cBhvr>
                                      <p:tavLst>
                                        <p:tav tm="0">
                                          <p:val>
                                            <p:strVal val="#ppt_y"/>
                                          </p:val>
                                        </p:tav>
                                        <p:tav tm="100000">
                                          <p:val>
                                            <p:strVal val="#ppt_y"/>
                                          </p:val>
                                        </p:tav>
                                      </p:tavLst>
                                    </p:anim>
                                  </p:childTnLst>
                                </p:cTn>
                              </p:par>
                              <p:par>
                                <p:cTn id="21" presetID="53" presetClass="entr" presetSubtype="16" fill="hold" grpId="0" nodeType="withEffect">
                                  <p:stCondLst>
                                    <p:cond delay="250"/>
                                  </p:stCondLst>
                                  <p:childTnLst>
                                    <p:set>
                                      <p:cBhvr>
                                        <p:cTn id="22" dur="1" fill="hold">
                                          <p:stCondLst>
                                            <p:cond delay="0"/>
                                          </p:stCondLst>
                                        </p:cTn>
                                        <p:tgtEl>
                                          <p:spTgt spid="34"/>
                                        </p:tgtEl>
                                        <p:attrNameLst>
                                          <p:attrName>style.visibility</p:attrName>
                                        </p:attrNameLst>
                                      </p:cBhvr>
                                      <p:to>
                                        <p:strVal val="visible"/>
                                      </p:to>
                                    </p:set>
                                    <p:anim calcmode="lin" valueType="num">
                                      <p:cBhvr>
                                        <p:cTn id="23" dur="500" fill="hold"/>
                                        <p:tgtEl>
                                          <p:spTgt spid="34"/>
                                        </p:tgtEl>
                                        <p:attrNameLst>
                                          <p:attrName>ppt_w</p:attrName>
                                        </p:attrNameLst>
                                      </p:cBhvr>
                                      <p:tavLst>
                                        <p:tav tm="0">
                                          <p:val>
                                            <p:fltVal val="0"/>
                                          </p:val>
                                        </p:tav>
                                        <p:tav tm="100000">
                                          <p:val>
                                            <p:strVal val="#ppt_w"/>
                                          </p:val>
                                        </p:tav>
                                      </p:tavLst>
                                    </p:anim>
                                    <p:anim calcmode="lin" valueType="num">
                                      <p:cBhvr>
                                        <p:cTn id="24" dur="500" fill="hold"/>
                                        <p:tgtEl>
                                          <p:spTgt spid="34"/>
                                        </p:tgtEl>
                                        <p:attrNameLst>
                                          <p:attrName>ppt_h</p:attrName>
                                        </p:attrNameLst>
                                      </p:cBhvr>
                                      <p:tavLst>
                                        <p:tav tm="0">
                                          <p:val>
                                            <p:fltVal val="0"/>
                                          </p:val>
                                        </p:tav>
                                        <p:tav tm="100000">
                                          <p:val>
                                            <p:strVal val="#ppt_h"/>
                                          </p:val>
                                        </p:tav>
                                      </p:tavLst>
                                    </p:anim>
                                    <p:animEffect transition="in" filter="fade">
                                      <p:cBhvr>
                                        <p:cTn id="25" dur="500"/>
                                        <p:tgtEl>
                                          <p:spTgt spid="34"/>
                                        </p:tgtEl>
                                      </p:cBhvr>
                                    </p:animEffect>
                                  </p:childTnLst>
                                </p:cTn>
                              </p:par>
                              <p:par>
                                <p:cTn id="26" presetID="41" presetClass="entr" presetSubtype="0" fill="hold" grpId="0" nodeType="withEffect">
                                  <p:stCondLst>
                                    <p:cond delay="500"/>
                                  </p:stCondLst>
                                  <p:iterate type="lt">
                                    <p:tmPct val="10000"/>
                                  </p:iterate>
                                  <p:childTnLst>
                                    <p:set>
                                      <p:cBhvr>
                                        <p:cTn id="27" dur="1" fill="hold">
                                          <p:stCondLst>
                                            <p:cond delay="0"/>
                                          </p:stCondLst>
                                        </p:cTn>
                                        <p:tgtEl>
                                          <p:spTgt spid="35"/>
                                        </p:tgtEl>
                                        <p:attrNameLst>
                                          <p:attrName>style.visibility</p:attrName>
                                        </p:attrNameLst>
                                      </p:cBhvr>
                                      <p:to>
                                        <p:strVal val="visible"/>
                                      </p:to>
                                    </p:set>
                                    <p:anim calcmode="lin" valueType="num">
                                      <p:cBhvr>
                                        <p:cTn id="28" dur="750" fill="hold"/>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29" dur="750" fill="hold"/>
                                        <p:tgtEl>
                                          <p:spTgt spid="35"/>
                                        </p:tgtEl>
                                        <p:attrNameLst>
                                          <p:attrName>ppt_y</p:attrName>
                                        </p:attrNameLst>
                                      </p:cBhvr>
                                      <p:tavLst>
                                        <p:tav tm="0">
                                          <p:val>
                                            <p:strVal val="#ppt_y"/>
                                          </p:val>
                                        </p:tav>
                                        <p:tav tm="100000">
                                          <p:val>
                                            <p:strVal val="#ppt_y"/>
                                          </p:val>
                                        </p:tav>
                                      </p:tavLst>
                                    </p:anim>
                                    <p:anim calcmode="lin" valueType="num">
                                      <p:cBhvr>
                                        <p:cTn id="30" dur="750" fill="hold"/>
                                        <p:tgtEl>
                                          <p:spTgt spid="35"/>
                                        </p:tgtEl>
                                        <p:attrNameLst>
                                          <p:attrName>ppt_h</p:attrName>
                                        </p:attrNameLst>
                                      </p:cBhvr>
                                      <p:tavLst>
                                        <p:tav tm="0">
                                          <p:val>
                                            <p:strVal val="#ppt_h/10"/>
                                          </p:val>
                                        </p:tav>
                                        <p:tav tm="50000">
                                          <p:val>
                                            <p:strVal val="#ppt_h+.01"/>
                                          </p:val>
                                        </p:tav>
                                        <p:tav tm="100000">
                                          <p:val>
                                            <p:strVal val="#ppt_h"/>
                                          </p:val>
                                        </p:tav>
                                      </p:tavLst>
                                    </p:anim>
                                    <p:anim calcmode="lin" valueType="num">
                                      <p:cBhvr>
                                        <p:cTn id="31" dur="750" fill="hold"/>
                                        <p:tgtEl>
                                          <p:spTgt spid="35"/>
                                        </p:tgtEl>
                                        <p:attrNameLst>
                                          <p:attrName>ppt_w</p:attrName>
                                        </p:attrNameLst>
                                      </p:cBhvr>
                                      <p:tavLst>
                                        <p:tav tm="0">
                                          <p:val>
                                            <p:strVal val="#ppt_w/10"/>
                                          </p:val>
                                        </p:tav>
                                        <p:tav tm="50000">
                                          <p:val>
                                            <p:strVal val="#ppt_w+.01"/>
                                          </p:val>
                                        </p:tav>
                                        <p:tav tm="100000">
                                          <p:val>
                                            <p:strVal val="#ppt_w"/>
                                          </p:val>
                                        </p:tav>
                                      </p:tavLst>
                                    </p:anim>
                                    <p:animEffect transition="in" filter="fade">
                                      <p:cBhvr>
                                        <p:cTn id="32" dur="750" tmFilter="0,0; .5, 1; 1, 1"/>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1" grpId="0" animBg="1"/>
      <p:bldP spid="34" grpId="0"/>
      <p:bldP spid="35" grpId="0"/>
      <p:bldP spid="50" grpId="0" animBg="1"/>
      <p:bldP spid="5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398646" y="315227"/>
            <a:ext cx="11394708" cy="6227546"/>
            <a:chOff x="474846" y="456398"/>
            <a:chExt cx="11394708" cy="6097605"/>
          </a:xfrm>
        </p:grpSpPr>
        <p:sp>
          <p:nvSpPr>
            <p:cNvPr id="7" name="矩形 6"/>
            <p:cNvSpPr/>
            <p:nvPr/>
          </p:nvSpPr>
          <p:spPr>
            <a:xfrm>
              <a:off x="474846" y="456398"/>
              <a:ext cx="11394708" cy="6097605"/>
            </a:xfrm>
            <a:prstGeom prst="rect">
              <a:avLst/>
            </a:prstGeom>
            <a:solidFill>
              <a:schemeClr val="bg1"/>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474846" y="456398"/>
              <a:ext cx="11394708" cy="609760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2" name="组合 21"/>
          <p:cNvGrpSpPr/>
          <p:nvPr/>
        </p:nvGrpSpPr>
        <p:grpSpPr>
          <a:xfrm>
            <a:off x="280052" y="2503060"/>
            <a:ext cx="659096" cy="1851880"/>
            <a:chOff x="210818" y="915267"/>
            <a:chExt cx="1280162" cy="3596905"/>
          </a:xfrm>
        </p:grpSpPr>
        <p:sp>
          <p:nvSpPr>
            <p:cNvPr id="23" name="矩形 22"/>
            <p:cNvSpPr/>
            <p:nvPr/>
          </p:nvSpPr>
          <p:spPr>
            <a:xfrm rot="16200000">
              <a:off x="-729042" y="2069258"/>
              <a:ext cx="3159884" cy="128016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4" name="直角三角形 23"/>
            <p:cNvSpPr/>
            <p:nvPr/>
          </p:nvSpPr>
          <p:spPr>
            <a:xfrm rot="16200000">
              <a:off x="208229" y="917856"/>
              <a:ext cx="222892" cy="217713"/>
            </a:xfrm>
            <a:prstGeom prst="rtTriangle">
              <a:avLst/>
            </a:prstGeom>
            <a:gradFill>
              <a:gsLst>
                <a:gs pos="100000">
                  <a:schemeClr val="tx1">
                    <a:lumMod val="95000"/>
                    <a:lumOff val="5000"/>
                  </a:schemeClr>
                </a:gs>
                <a:gs pos="0">
                  <a:schemeClr val="tx1">
                    <a:lumMod val="50000"/>
                    <a:lumOff val="5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25" name="直角三角形 24"/>
            <p:cNvSpPr/>
            <p:nvPr/>
          </p:nvSpPr>
          <p:spPr>
            <a:xfrm rot="16200000" flipH="1">
              <a:off x="208230" y="4291869"/>
              <a:ext cx="222892" cy="217713"/>
            </a:xfrm>
            <a:prstGeom prst="rtTriangle">
              <a:avLst/>
            </a:prstGeom>
            <a:gradFill>
              <a:gsLst>
                <a:gs pos="100000">
                  <a:schemeClr val="tx1">
                    <a:lumMod val="95000"/>
                    <a:lumOff val="5000"/>
                  </a:schemeClr>
                </a:gs>
                <a:gs pos="0">
                  <a:schemeClr val="tx1">
                    <a:lumMod val="50000"/>
                    <a:lumOff val="5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27" name="组合 26"/>
          <p:cNvGrpSpPr/>
          <p:nvPr/>
        </p:nvGrpSpPr>
        <p:grpSpPr>
          <a:xfrm flipH="1">
            <a:off x="11252852" y="2503060"/>
            <a:ext cx="659096" cy="1851880"/>
            <a:chOff x="210818" y="915267"/>
            <a:chExt cx="1280162" cy="3596905"/>
          </a:xfrm>
        </p:grpSpPr>
        <p:sp>
          <p:nvSpPr>
            <p:cNvPr id="29" name="矩形 28"/>
            <p:cNvSpPr/>
            <p:nvPr/>
          </p:nvSpPr>
          <p:spPr>
            <a:xfrm rot="16200000">
              <a:off x="-729042" y="2069258"/>
              <a:ext cx="3159884" cy="128016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1" name="直角三角形 30"/>
            <p:cNvSpPr/>
            <p:nvPr/>
          </p:nvSpPr>
          <p:spPr>
            <a:xfrm rot="16200000">
              <a:off x="208229" y="917856"/>
              <a:ext cx="222892" cy="217713"/>
            </a:xfrm>
            <a:prstGeom prst="rtTriangle">
              <a:avLst/>
            </a:prstGeom>
            <a:gradFill>
              <a:gsLst>
                <a:gs pos="100000">
                  <a:schemeClr val="tx1">
                    <a:lumMod val="95000"/>
                    <a:lumOff val="5000"/>
                  </a:schemeClr>
                </a:gs>
                <a:gs pos="0">
                  <a:schemeClr val="tx1">
                    <a:lumMod val="50000"/>
                    <a:lumOff val="5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33" name="直角三角形 32"/>
            <p:cNvSpPr/>
            <p:nvPr/>
          </p:nvSpPr>
          <p:spPr>
            <a:xfrm rot="16200000" flipH="1">
              <a:off x="208230" y="4291869"/>
              <a:ext cx="222892" cy="217713"/>
            </a:xfrm>
            <a:prstGeom prst="rtTriangle">
              <a:avLst/>
            </a:prstGeom>
            <a:gradFill>
              <a:gsLst>
                <a:gs pos="100000">
                  <a:schemeClr val="tx1">
                    <a:lumMod val="95000"/>
                    <a:lumOff val="5000"/>
                  </a:schemeClr>
                </a:gs>
                <a:gs pos="0">
                  <a:schemeClr val="tx1">
                    <a:lumMod val="50000"/>
                    <a:lumOff val="5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pic>
        <p:nvPicPr>
          <p:cNvPr id="17" name="图片 16" descr="视动课堂工作室"/>
          <p:cNvPicPr>
            <a:picLocks noChangeAspect="1"/>
          </p:cNvPicPr>
          <p:nvPr/>
        </p:nvPicPr>
        <p:blipFill>
          <a:blip r:embed="rId3"/>
          <a:stretch>
            <a:fillRect/>
          </a:stretch>
        </p:blipFill>
        <p:spPr>
          <a:xfrm>
            <a:off x="630555" y="512445"/>
            <a:ext cx="3042920" cy="594360"/>
          </a:xfrm>
          <a:prstGeom prst="rect">
            <a:avLst/>
          </a:prstGeom>
        </p:spPr>
      </p:pic>
      <p:pic>
        <p:nvPicPr>
          <p:cNvPr id="14" name="图片 13"/>
          <p:cNvPicPr>
            <a:picLocks noChangeAspect="1"/>
          </p:cNvPicPr>
          <p:nvPr/>
        </p:nvPicPr>
        <p:blipFill>
          <a:blip r:embed="rId4"/>
          <a:srcRect l="3316" t="24343" r="4964" b="11196"/>
          <a:stretch>
            <a:fillRect/>
          </a:stretch>
        </p:blipFill>
        <p:spPr>
          <a:xfrm>
            <a:off x="8718550" y="5901055"/>
            <a:ext cx="2828925" cy="439420"/>
          </a:xfrm>
          <a:prstGeom prst="rect">
            <a:avLst/>
          </a:prstGeom>
        </p:spPr>
      </p:pic>
      <p:cxnSp>
        <p:nvCxnSpPr>
          <p:cNvPr id="8" name="直接连接符 7"/>
          <p:cNvCxnSpPr/>
          <p:nvPr/>
        </p:nvCxnSpPr>
        <p:spPr>
          <a:xfrm>
            <a:off x="4832016" y="809358"/>
            <a:ext cx="4468528" cy="0"/>
          </a:xfrm>
          <a:prstGeom prst="line">
            <a:avLst/>
          </a:prstGeom>
          <a:ln w="190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6255804" y="584841"/>
            <a:ext cx="1620957" cy="523220"/>
          </a:xfrm>
          <a:prstGeom prst="rect">
            <a:avLst/>
          </a:prstGeom>
          <a:solidFill>
            <a:schemeClr val="bg1"/>
          </a:solidFill>
        </p:spPr>
        <p:txBody>
          <a:bodyPr wrap="none" rtlCol="0">
            <a:spAutoFit/>
          </a:bodyPr>
          <a:lstStyle/>
          <a:p>
            <a:pPr algn="ctr"/>
            <a:r>
              <a:rPr lang="zh-CN" altLang="en-US" sz="2800" dirty="0">
                <a:solidFill>
                  <a:schemeClr val="bg2">
                    <a:lumMod val="2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结题文件</a:t>
            </a:r>
          </a:p>
        </p:txBody>
      </p:sp>
      <p:pic>
        <p:nvPicPr>
          <p:cNvPr id="20" name="图片 19">
            <a:extLst>
              <a:ext uri="{FF2B5EF4-FFF2-40B4-BE49-F238E27FC236}">
                <a16:creationId xmlns:a16="http://schemas.microsoft.com/office/drawing/2014/main" id="{22C6A80D-D5BD-4487-B39F-DE3B757A3C72}"/>
              </a:ext>
            </a:extLst>
          </p:cNvPr>
          <p:cNvPicPr>
            <a:picLocks noChangeAspect="1"/>
          </p:cNvPicPr>
          <p:nvPr/>
        </p:nvPicPr>
        <p:blipFill>
          <a:blip r:embed="rId5"/>
          <a:stretch>
            <a:fillRect/>
          </a:stretch>
        </p:blipFill>
        <p:spPr>
          <a:xfrm>
            <a:off x="949656" y="956945"/>
            <a:ext cx="4279029" cy="5508580"/>
          </a:xfrm>
          <a:prstGeom prst="rect">
            <a:avLst/>
          </a:prstGeom>
        </p:spPr>
      </p:pic>
      <p:pic>
        <p:nvPicPr>
          <p:cNvPr id="21" name="图片 20">
            <a:extLst>
              <a:ext uri="{FF2B5EF4-FFF2-40B4-BE49-F238E27FC236}">
                <a16:creationId xmlns:a16="http://schemas.microsoft.com/office/drawing/2014/main" id="{D12B5E73-7838-4500-8552-84A295A339F4}"/>
              </a:ext>
            </a:extLst>
          </p:cNvPr>
          <p:cNvPicPr>
            <a:picLocks noChangeAspect="1"/>
          </p:cNvPicPr>
          <p:nvPr/>
        </p:nvPicPr>
        <p:blipFill>
          <a:blip r:embed="rId6"/>
          <a:stretch>
            <a:fillRect/>
          </a:stretch>
        </p:blipFill>
        <p:spPr>
          <a:xfrm>
            <a:off x="6380539" y="1124586"/>
            <a:ext cx="4115918" cy="5075171"/>
          </a:xfrm>
          <a:prstGeom prst="rect">
            <a:avLst/>
          </a:prstGeom>
        </p:spPr>
      </p:pic>
    </p:spTree>
    <p:extLst>
      <p:ext uri="{BB962C8B-B14F-4D97-AF65-F5344CB8AC3E}">
        <p14:creationId xmlns:p14="http://schemas.microsoft.com/office/powerpoint/2010/main" val="3010168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B4A116E-6A1C-4A75-8802-920ED0026A81}"/>
              </a:ext>
            </a:extLst>
          </p:cNvPr>
          <p:cNvPicPr>
            <a:picLocks noChangeAspect="1"/>
          </p:cNvPicPr>
          <p:nvPr/>
        </p:nvPicPr>
        <p:blipFill>
          <a:blip r:embed="rId2"/>
          <a:stretch>
            <a:fillRect/>
          </a:stretch>
        </p:blipFill>
        <p:spPr>
          <a:xfrm>
            <a:off x="594361" y="1066568"/>
            <a:ext cx="5989320" cy="5590465"/>
          </a:xfrm>
          <a:prstGeom prst="rect">
            <a:avLst/>
          </a:prstGeom>
        </p:spPr>
      </p:pic>
      <p:pic>
        <p:nvPicPr>
          <p:cNvPr id="7" name="图片 6">
            <a:extLst>
              <a:ext uri="{FF2B5EF4-FFF2-40B4-BE49-F238E27FC236}">
                <a16:creationId xmlns:a16="http://schemas.microsoft.com/office/drawing/2014/main" id="{9FD15855-22D9-48FD-BA8F-97D3E516DF41}"/>
              </a:ext>
            </a:extLst>
          </p:cNvPr>
          <p:cNvPicPr>
            <a:picLocks noChangeAspect="1"/>
          </p:cNvPicPr>
          <p:nvPr/>
        </p:nvPicPr>
        <p:blipFill>
          <a:blip r:embed="rId3"/>
          <a:stretch>
            <a:fillRect/>
          </a:stretch>
        </p:blipFill>
        <p:spPr>
          <a:xfrm>
            <a:off x="6846570" y="1170036"/>
            <a:ext cx="4354830" cy="5383530"/>
          </a:xfrm>
          <a:prstGeom prst="rect">
            <a:avLst/>
          </a:prstGeom>
        </p:spPr>
      </p:pic>
      <p:pic>
        <p:nvPicPr>
          <p:cNvPr id="8" name="图片 7" descr="视动课堂工作室">
            <a:extLst>
              <a:ext uri="{FF2B5EF4-FFF2-40B4-BE49-F238E27FC236}">
                <a16:creationId xmlns:a16="http://schemas.microsoft.com/office/drawing/2014/main" id="{BFED0DE5-7EF0-4F87-B4A5-7F3957B3A56F}"/>
              </a:ext>
            </a:extLst>
          </p:cNvPr>
          <p:cNvPicPr>
            <a:picLocks noChangeAspect="1"/>
          </p:cNvPicPr>
          <p:nvPr/>
        </p:nvPicPr>
        <p:blipFill>
          <a:blip r:embed="rId4"/>
          <a:stretch>
            <a:fillRect/>
          </a:stretch>
        </p:blipFill>
        <p:spPr>
          <a:xfrm>
            <a:off x="99695" y="71120"/>
            <a:ext cx="3498058" cy="683260"/>
          </a:xfrm>
          <a:prstGeom prst="rect">
            <a:avLst/>
          </a:prstGeom>
        </p:spPr>
      </p:pic>
      <p:sp>
        <p:nvSpPr>
          <p:cNvPr id="10" name="矩形 9">
            <a:extLst>
              <a:ext uri="{FF2B5EF4-FFF2-40B4-BE49-F238E27FC236}">
                <a16:creationId xmlns:a16="http://schemas.microsoft.com/office/drawing/2014/main" id="{7F07CD99-8E87-4D5D-8E9C-E087C4F0C5FA}"/>
              </a:ext>
            </a:extLst>
          </p:cNvPr>
          <p:cNvSpPr/>
          <p:nvPr/>
        </p:nvSpPr>
        <p:spPr>
          <a:xfrm>
            <a:off x="1600200" y="5452110"/>
            <a:ext cx="3749040" cy="13716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94381300"/>
      </p:ext>
    </p:extLst>
  </p:cSld>
  <p:clrMapOvr>
    <a:masterClrMapping/>
  </p:clrMapOvr>
  <mc:AlternateContent xmlns:mc="http://schemas.openxmlformats.org/markup-compatibility/2006" xmlns:p14="http://schemas.microsoft.com/office/powerpoint/2010/main">
    <mc:Choice Requires="p14">
      <p:transition spd="slow" p14:dur="1600" advClick="0" advTm="2000">
        <p14:conveyor dir="l"/>
      </p:transition>
    </mc:Choice>
    <mc:Fallback xmlns="">
      <p:transition spd="slow" advClick="0" advTm="2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视动课堂工作室">
            <a:extLst>
              <a:ext uri="{FF2B5EF4-FFF2-40B4-BE49-F238E27FC236}">
                <a16:creationId xmlns:a16="http://schemas.microsoft.com/office/drawing/2014/main" id="{BFED0DE5-7EF0-4F87-B4A5-7F3957B3A56F}"/>
              </a:ext>
            </a:extLst>
          </p:cNvPr>
          <p:cNvPicPr>
            <a:picLocks noChangeAspect="1"/>
          </p:cNvPicPr>
          <p:nvPr/>
        </p:nvPicPr>
        <p:blipFill>
          <a:blip r:embed="rId2"/>
          <a:stretch>
            <a:fillRect/>
          </a:stretch>
        </p:blipFill>
        <p:spPr>
          <a:xfrm>
            <a:off x="99695" y="71120"/>
            <a:ext cx="3498058" cy="683260"/>
          </a:xfrm>
          <a:prstGeom prst="rect">
            <a:avLst/>
          </a:prstGeom>
        </p:spPr>
      </p:pic>
      <p:pic>
        <p:nvPicPr>
          <p:cNvPr id="3" name="图片 2">
            <a:extLst>
              <a:ext uri="{FF2B5EF4-FFF2-40B4-BE49-F238E27FC236}">
                <a16:creationId xmlns:a16="http://schemas.microsoft.com/office/drawing/2014/main" id="{FC7DD7CA-0840-4E67-95CB-A966B24B99F4}"/>
              </a:ext>
            </a:extLst>
          </p:cNvPr>
          <p:cNvPicPr>
            <a:picLocks noChangeAspect="1"/>
          </p:cNvPicPr>
          <p:nvPr/>
        </p:nvPicPr>
        <p:blipFill>
          <a:blip r:embed="rId3"/>
          <a:stretch>
            <a:fillRect/>
          </a:stretch>
        </p:blipFill>
        <p:spPr>
          <a:xfrm>
            <a:off x="695527" y="868680"/>
            <a:ext cx="5008043" cy="5383530"/>
          </a:xfrm>
          <a:prstGeom prst="rect">
            <a:avLst/>
          </a:prstGeom>
        </p:spPr>
      </p:pic>
      <p:pic>
        <p:nvPicPr>
          <p:cNvPr id="6" name="图片 5">
            <a:extLst>
              <a:ext uri="{FF2B5EF4-FFF2-40B4-BE49-F238E27FC236}">
                <a16:creationId xmlns:a16="http://schemas.microsoft.com/office/drawing/2014/main" id="{BDEF56A7-9B84-4308-95DC-A22DC58FD2AA}"/>
              </a:ext>
            </a:extLst>
          </p:cNvPr>
          <p:cNvPicPr>
            <a:picLocks noChangeAspect="1"/>
          </p:cNvPicPr>
          <p:nvPr/>
        </p:nvPicPr>
        <p:blipFill>
          <a:blip r:embed="rId4"/>
          <a:stretch>
            <a:fillRect/>
          </a:stretch>
        </p:blipFill>
        <p:spPr>
          <a:xfrm>
            <a:off x="5804736" y="754380"/>
            <a:ext cx="5008043" cy="5326380"/>
          </a:xfrm>
          <a:prstGeom prst="rect">
            <a:avLst/>
          </a:prstGeom>
        </p:spPr>
      </p:pic>
      <p:sp>
        <p:nvSpPr>
          <p:cNvPr id="9" name="矩形 8">
            <a:extLst>
              <a:ext uri="{FF2B5EF4-FFF2-40B4-BE49-F238E27FC236}">
                <a16:creationId xmlns:a16="http://schemas.microsoft.com/office/drawing/2014/main" id="{00173B55-DF3C-4720-B10D-AFED679E4C81}"/>
              </a:ext>
            </a:extLst>
          </p:cNvPr>
          <p:cNvSpPr/>
          <p:nvPr/>
        </p:nvSpPr>
        <p:spPr>
          <a:xfrm>
            <a:off x="6096000" y="5006340"/>
            <a:ext cx="2647950" cy="42291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60238878"/>
      </p:ext>
    </p:extLst>
  </p:cSld>
  <p:clrMapOvr>
    <a:masterClrMapping/>
  </p:clrMapOvr>
  <mc:AlternateContent xmlns:mc="http://schemas.openxmlformats.org/markup-compatibility/2006" xmlns:p14="http://schemas.microsoft.com/office/powerpoint/2010/main">
    <mc:Choice Requires="p14">
      <p:transition spd="slow" p14:dur="1600" advClick="0" advTm="2000">
        <p14:conveyor dir="l"/>
      </p:transition>
    </mc:Choice>
    <mc:Fallback xmlns="">
      <p:transition spd="slow" advClick="0" advTm="2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视动课堂工作室">
            <a:extLst>
              <a:ext uri="{FF2B5EF4-FFF2-40B4-BE49-F238E27FC236}">
                <a16:creationId xmlns:a16="http://schemas.microsoft.com/office/drawing/2014/main" id="{BFED0DE5-7EF0-4F87-B4A5-7F3957B3A56F}"/>
              </a:ext>
            </a:extLst>
          </p:cNvPr>
          <p:cNvPicPr>
            <a:picLocks noChangeAspect="1"/>
          </p:cNvPicPr>
          <p:nvPr/>
        </p:nvPicPr>
        <p:blipFill>
          <a:blip r:embed="rId2"/>
          <a:stretch>
            <a:fillRect/>
          </a:stretch>
        </p:blipFill>
        <p:spPr>
          <a:xfrm>
            <a:off x="99695" y="71120"/>
            <a:ext cx="3498058" cy="683260"/>
          </a:xfrm>
          <a:prstGeom prst="rect">
            <a:avLst/>
          </a:prstGeom>
        </p:spPr>
      </p:pic>
      <p:pic>
        <p:nvPicPr>
          <p:cNvPr id="4" name="图片 3">
            <a:extLst>
              <a:ext uri="{FF2B5EF4-FFF2-40B4-BE49-F238E27FC236}">
                <a16:creationId xmlns:a16="http://schemas.microsoft.com/office/drawing/2014/main" id="{07C44F99-E5C9-4B87-971B-358DD2887F33}"/>
              </a:ext>
            </a:extLst>
          </p:cNvPr>
          <p:cNvPicPr>
            <a:picLocks noChangeAspect="1"/>
          </p:cNvPicPr>
          <p:nvPr/>
        </p:nvPicPr>
        <p:blipFill>
          <a:blip r:embed="rId3"/>
          <a:stretch>
            <a:fillRect/>
          </a:stretch>
        </p:blipFill>
        <p:spPr>
          <a:xfrm>
            <a:off x="1057026" y="1014093"/>
            <a:ext cx="3961905" cy="5066667"/>
          </a:xfrm>
          <a:prstGeom prst="rect">
            <a:avLst/>
          </a:prstGeom>
        </p:spPr>
      </p:pic>
      <p:pic>
        <p:nvPicPr>
          <p:cNvPr id="7" name="图片 6">
            <a:extLst>
              <a:ext uri="{FF2B5EF4-FFF2-40B4-BE49-F238E27FC236}">
                <a16:creationId xmlns:a16="http://schemas.microsoft.com/office/drawing/2014/main" id="{31717CA7-3990-48A0-8887-88678BA5EF31}"/>
              </a:ext>
            </a:extLst>
          </p:cNvPr>
          <p:cNvPicPr>
            <a:picLocks noChangeAspect="1"/>
          </p:cNvPicPr>
          <p:nvPr/>
        </p:nvPicPr>
        <p:blipFill>
          <a:blip r:embed="rId4"/>
          <a:stretch>
            <a:fillRect/>
          </a:stretch>
        </p:blipFill>
        <p:spPr>
          <a:xfrm>
            <a:off x="5737859" y="809726"/>
            <a:ext cx="4829345" cy="4882414"/>
          </a:xfrm>
          <a:prstGeom prst="rect">
            <a:avLst/>
          </a:prstGeom>
        </p:spPr>
      </p:pic>
    </p:spTree>
    <p:extLst>
      <p:ext uri="{BB962C8B-B14F-4D97-AF65-F5344CB8AC3E}">
        <p14:creationId xmlns:p14="http://schemas.microsoft.com/office/powerpoint/2010/main" val="784998730"/>
      </p:ext>
    </p:extLst>
  </p:cSld>
  <p:clrMapOvr>
    <a:masterClrMapping/>
  </p:clrMapOvr>
  <mc:AlternateContent xmlns:mc="http://schemas.openxmlformats.org/markup-compatibility/2006" xmlns:p14="http://schemas.microsoft.com/office/powerpoint/2010/main">
    <mc:Choice Requires="p14">
      <p:transition spd="slow" p14:dur="1600" advClick="0" advTm="2000">
        <p14:conveyor dir="l"/>
      </p:transition>
    </mc:Choice>
    <mc:Fallback xmlns="">
      <p:transition spd="slow" advClick="0" advTm="2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视动课堂工作室">
            <a:extLst>
              <a:ext uri="{FF2B5EF4-FFF2-40B4-BE49-F238E27FC236}">
                <a16:creationId xmlns:a16="http://schemas.microsoft.com/office/drawing/2014/main" id="{BFED0DE5-7EF0-4F87-B4A5-7F3957B3A56F}"/>
              </a:ext>
            </a:extLst>
          </p:cNvPr>
          <p:cNvPicPr>
            <a:picLocks noChangeAspect="1"/>
          </p:cNvPicPr>
          <p:nvPr/>
        </p:nvPicPr>
        <p:blipFill>
          <a:blip r:embed="rId2"/>
          <a:stretch>
            <a:fillRect/>
          </a:stretch>
        </p:blipFill>
        <p:spPr>
          <a:xfrm>
            <a:off x="99695" y="71120"/>
            <a:ext cx="3498058" cy="683260"/>
          </a:xfrm>
          <a:prstGeom prst="rect">
            <a:avLst/>
          </a:prstGeom>
        </p:spPr>
      </p:pic>
      <p:pic>
        <p:nvPicPr>
          <p:cNvPr id="4" name="图片 3">
            <a:extLst>
              <a:ext uri="{FF2B5EF4-FFF2-40B4-BE49-F238E27FC236}">
                <a16:creationId xmlns:a16="http://schemas.microsoft.com/office/drawing/2014/main" id="{A1F60850-FCA6-4DA3-88AB-D5F7B622CFC7}"/>
              </a:ext>
            </a:extLst>
          </p:cNvPr>
          <p:cNvPicPr>
            <a:picLocks noChangeAspect="1"/>
          </p:cNvPicPr>
          <p:nvPr/>
        </p:nvPicPr>
        <p:blipFill>
          <a:blip r:embed="rId3"/>
          <a:stretch>
            <a:fillRect/>
          </a:stretch>
        </p:blipFill>
        <p:spPr>
          <a:xfrm>
            <a:off x="708660" y="890918"/>
            <a:ext cx="4240530" cy="5384885"/>
          </a:xfrm>
          <a:prstGeom prst="rect">
            <a:avLst/>
          </a:prstGeom>
        </p:spPr>
      </p:pic>
      <p:pic>
        <p:nvPicPr>
          <p:cNvPr id="7" name="图片 6">
            <a:extLst>
              <a:ext uri="{FF2B5EF4-FFF2-40B4-BE49-F238E27FC236}">
                <a16:creationId xmlns:a16="http://schemas.microsoft.com/office/drawing/2014/main" id="{1CBE061F-F116-49E8-B686-50C5715D6077}"/>
              </a:ext>
            </a:extLst>
          </p:cNvPr>
          <p:cNvPicPr>
            <a:picLocks noChangeAspect="1"/>
          </p:cNvPicPr>
          <p:nvPr/>
        </p:nvPicPr>
        <p:blipFill>
          <a:blip r:embed="rId4"/>
          <a:stretch>
            <a:fillRect/>
          </a:stretch>
        </p:blipFill>
        <p:spPr>
          <a:xfrm>
            <a:off x="6539584" y="1577340"/>
            <a:ext cx="4730395" cy="6066536"/>
          </a:xfrm>
          <a:prstGeom prst="rect">
            <a:avLst/>
          </a:prstGeom>
        </p:spPr>
      </p:pic>
    </p:spTree>
    <p:extLst>
      <p:ext uri="{BB962C8B-B14F-4D97-AF65-F5344CB8AC3E}">
        <p14:creationId xmlns:p14="http://schemas.microsoft.com/office/powerpoint/2010/main" val="3773863156"/>
      </p:ext>
    </p:extLst>
  </p:cSld>
  <p:clrMapOvr>
    <a:masterClrMapping/>
  </p:clrMapOvr>
  <mc:AlternateContent xmlns:mc="http://schemas.openxmlformats.org/markup-compatibility/2006" xmlns:p14="http://schemas.microsoft.com/office/powerpoint/2010/main">
    <mc:Choice Requires="p14">
      <p:transition spd="slow" p14:dur="1600" advClick="0" advTm="2000">
        <p14:conveyor dir="l"/>
      </p:transition>
    </mc:Choice>
    <mc:Fallback xmlns="">
      <p:transition spd="slow" advClick="0" advTm="20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566521" y="2659336"/>
            <a:ext cx="8364330" cy="1889760"/>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1685" b="1" i="0" u="none" strike="noStrike" kern="1200" cap="none" spc="0" normalizeH="0" baseline="0" noProof="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Calibri" panose="020F0502020204030204" charset="0"/>
                <a:ea typeface="宋体" panose="02010600030101010101" pitchFamily="2" charset="-122"/>
                <a:cs typeface="+mn-cs"/>
              </a:rPr>
              <a:t>敬请指导！</a:t>
            </a:r>
            <a:endParaRPr kumimoji="0" lang="zh-CN" altLang="en-US" sz="11685" b="1" i="0" u="none" strike="noStrike" kern="1200" cap="none" spc="100" normalizeH="0" baseline="0" noProof="0" dirty="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uLnTx/>
              <a:uFillTx/>
              <a:latin typeface="Calibri" panose="020F0502020204030204" charset="0"/>
              <a:ea typeface="宋体" panose="02010600030101010101" pitchFamily="2" charset="-122"/>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矩形: 圆角 152"/>
          <p:cNvSpPr/>
          <p:nvPr>
            <p:custDataLst>
              <p:tags r:id="rId1"/>
            </p:custDataLst>
          </p:nvPr>
        </p:nvSpPr>
        <p:spPr>
          <a:xfrm>
            <a:off x="4441614" y="3023447"/>
            <a:ext cx="7502313" cy="2992120"/>
          </a:xfrm>
          <a:prstGeom prst="roundRect">
            <a:avLst>
              <a:gd name="adj" fmla="val 3638"/>
            </a:avLst>
          </a:prstGeom>
          <a:noFill/>
          <a:ln w="12700" cap="flat" cmpd="sng" algn="ctr">
            <a:solidFill>
              <a:srgbClr val="1D6DC2"/>
            </a:solidFill>
            <a:prstDash val="solid"/>
            <a:miter lim="800000"/>
          </a:ln>
          <a:effectLst/>
        </p:spPr>
        <p:txBody>
          <a:bodyPr rtlCol="0" anchor="ct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54" name="矩形: 圆角 153"/>
          <p:cNvSpPr/>
          <p:nvPr>
            <p:custDataLst>
              <p:tags r:id="rId2"/>
            </p:custDataLst>
          </p:nvPr>
        </p:nvSpPr>
        <p:spPr>
          <a:xfrm>
            <a:off x="5919047" y="2220807"/>
            <a:ext cx="4108027" cy="838200"/>
          </a:xfrm>
          <a:prstGeom prst="roundRect">
            <a:avLst>
              <a:gd name="adj" fmla="val 50000"/>
            </a:avLst>
          </a:prstGeom>
          <a:solidFill>
            <a:srgbClr val="1D6DC2"/>
          </a:solidFill>
          <a:ln w="12700" cap="flat" cmpd="sng" algn="ctr">
            <a:noFill/>
            <a:prstDash val="solid"/>
            <a:miter lim="800000"/>
          </a:ln>
          <a:effectLst/>
        </p:spPr>
        <p:txBody>
          <a:bodyPr rtlCol="0" anchor="ct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55" name="文本框 154"/>
          <p:cNvSpPr txBox="1"/>
          <p:nvPr>
            <p:custDataLst>
              <p:tags r:id="rId3"/>
            </p:custDataLst>
          </p:nvPr>
        </p:nvSpPr>
        <p:spPr>
          <a:xfrm>
            <a:off x="6637021" y="2103968"/>
            <a:ext cx="3783753" cy="954193"/>
          </a:xfrm>
          <a:prstGeom prst="rect">
            <a:avLst/>
          </a:prstGeom>
          <a:noFill/>
        </p:spPr>
        <p:txBody>
          <a:bodyPr wrap="square" lIns="91440" tIns="45720" rIns="91440" bIns="45720" rtlCol="0" anchor="ctr">
            <a:noAutofit/>
          </a:bodyPr>
          <a:lstStyle/>
          <a:p>
            <a:pPr algn="l">
              <a:lnSpc>
                <a:spcPct val="120000"/>
              </a:lnSpc>
            </a:pPr>
            <a:r>
              <a:rPr lang="zh-CN" altLang="en-US" sz="4267" b="1" spc="400" dirty="0">
                <a:solidFill>
                  <a:srgbClr val="FFFFFF"/>
                </a:solidFill>
                <a:latin typeface="Arial" panose="020B0604020202020204" pitchFamily="34" charset="0"/>
                <a:ea typeface="微软雅黑" panose="020B0503020204020204" charset="-122"/>
                <a:sym typeface="Arial" panose="020B0604020202020204" pitchFamily="34" charset="0"/>
              </a:rPr>
              <a:t>研究的背景</a:t>
            </a:r>
          </a:p>
        </p:txBody>
      </p:sp>
      <p:sp>
        <p:nvSpPr>
          <p:cNvPr id="156" name="文本框 155"/>
          <p:cNvSpPr txBox="1"/>
          <p:nvPr>
            <p:custDataLst>
              <p:tags r:id="rId4"/>
            </p:custDataLst>
          </p:nvPr>
        </p:nvSpPr>
        <p:spPr>
          <a:xfrm>
            <a:off x="4673652" y="3059007"/>
            <a:ext cx="7030670" cy="2454487"/>
          </a:xfrm>
          <a:prstGeom prst="rect">
            <a:avLst/>
          </a:prstGeom>
          <a:noFill/>
        </p:spPr>
        <p:txBody>
          <a:bodyPr wrap="square" lIns="91440" tIns="45720" rIns="91440" bIns="45720" rtlCol="0">
            <a:noAutofit/>
          </a:bodyPr>
          <a:lstStyle/>
          <a:p>
            <a:pPr algn="just">
              <a:lnSpc>
                <a:spcPct val="150000"/>
              </a:lnSpc>
            </a:pPr>
            <a:r>
              <a:rPr lang="zh-CN" altLang="zh-CN" sz="2400" dirty="0"/>
              <a:t>新课改实施后，我国注意增强学生核心素养，在数学学习方面数学教师要对学生的数学知识技能进行传授教学，还要使学生的自我创新意识和独立学习能力有所增强。而在数学学习中思维导图被运用到小学数学的各个方面。</a:t>
            </a:r>
            <a:endParaRPr lang="zh-CN" altLang="en-US" sz="2400" dirty="0">
              <a:solidFill>
                <a:schemeClr val="tx1">
                  <a:lumMod val="50000"/>
                  <a:lumOff val="50000"/>
                </a:schemeClr>
              </a:solidFill>
              <a:latin typeface="Arial" panose="020B0604020202020204"/>
              <a:ea typeface="微软雅黑" panose="020B0503020204020204" pitchFamily="34" charset="-122"/>
              <a:sym typeface="Arial" panose="020B0604020202020204"/>
            </a:endParaRPr>
          </a:p>
        </p:txBody>
      </p:sp>
      <p:sp>
        <p:nvSpPr>
          <p:cNvPr id="73" name="空心弧 72"/>
          <p:cNvSpPr/>
          <p:nvPr>
            <p:custDataLst>
              <p:tags r:id="rId5"/>
            </p:custDataLst>
          </p:nvPr>
        </p:nvSpPr>
        <p:spPr>
          <a:xfrm rot="9000000">
            <a:off x="922465" y="2019525"/>
            <a:ext cx="3996752" cy="2997564"/>
          </a:xfrm>
          <a:prstGeom prst="blockArc">
            <a:avLst>
              <a:gd name="adj1" fmla="val 18226258"/>
              <a:gd name="adj2" fmla="val 21461861"/>
              <a:gd name="adj3" fmla="val 20592"/>
            </a:avLst>
          </a:prstGeom>
          <a:solidFill>
            <a:srgbClr val="FFFFFF">
              <a:lumMod val="85000"/>
            </a:srgbClr>
          </a:solidFill>
          <a:ln w="12700" cap="flat" cmpd="sng" algn="ctr">
            <a:noFill/>
            <a:prstDash val="solid"/>
            <a:miter lim="800000"/>
          </a:ln>
          <a:effectLst/>
        </p:spPr>
        <p:txBody>
          <a:bodyPr rtlCol="0" anchor="ctr"/>
          <a:lstStyle/>
          <a:p>
            <a:pPr algn="ctr">
              <a:lnSpc>
                <a:spcPct val="120000"/>
              </a:lnSpc>
            </a:pPr>
            <a:endParaRPr lang="zh-CN" altLang="en-US">
              <a:solidFill>
                <a:srgbClr val="000000"/>
              </a:solidFill>
              <a:latin typeface="Arial" panose="020B0604020202020204" pitchFamily="34" charset="0"/>
              <a:ea typeface="微软雅黑" panose="020B0503020204020204" charset="-122"/>
              <a:sym typeface="Arial" panose="020B0604020202020204" pitchFamily="34" charset="0"/>
            </a:endParaRPr>
          </a:p>
        </p:txBody>
      </p:sp>
      <p:sp>
        <p:nvSpPr>
          <p:cNvPr id="74" name="空心弧 73"/>
          <p:cNvSpPr/>
          <p:nvPr>
            <p:custDataLst>
              <p:tags r:id="rId6"/>
            </p:custDataLst>
          </p:nvPr>
        </p:nvSpPr>
        <p:spPr>
          <a:xfrm rot="12600000">
            <a:off x="922465" y="2019525"/>
            <a:ext cx="3996752" cy="2997564"/>
          </a:xfrm>
          <a:prstGeom prst="blockArc">
            <a:avLst>
              <a:gd name="adj1" fmla="val 18226258"/>
              <a:gd name="adj2" fmla="val 21461861"/>
              <a:gd name="adj3" fmla="val 20592"/>
            </a:avLst>
          </a:prstGeom>
          <a:solidFill>
            <a:srgbClr val="FFFFFF">
              <a:lumMod val="85000"/>
            </a:srgbClr>
          </a:solidFill>
          <a:ln w="12700" cap="flat" cmpd="sng" algn="ctr">
            <a:noFill/>
            <a:prstDash val="solid"/>
            <a:miter lim="800000"/>
          </a:ln>
          <a:effectLst/>
        </p:spPr>
        <p:txBody>
          <a:bodyPr rtlCol="0" anchor="ctr"/>
          <a:lstStyle/>
          <a:p>
            <a:pPr algn="ctr">
              <a:lnSpc>
                <a:spcPct val="120000"/>
              </a:lnSpc>
            </a:pPr>
            <a:endParaRPr lang="zh-CN" altLang="en-US">
              <a:solidFill>
                <a:srgbClr val="000000"/>
              </a:solidFill>
              <a:latin typeface="Arial" panose="020B0604020202020204" pitchFamily="34" charset="0"/>
              <a:ea typeface="微软雅黑" panose="020B0503020204020204" charset="-122"/>
              <a:sym typeface="Arial" panose="020B0604020202020204" pitchFamily="34" charset="0"/>
            </a:endParaRPr>
          </a:p>
        </p:txBody>
      </p:sp>
      <p:sp>
        <p:nvSpPr>
          <p:cNvPr id="75" name="空心弧 74"/>
          <p:cNvSpPr/>
          <p:nvPr>
            <p:custDataLst>
              <p:tags r:id="rId7"/>
            </p:custDataLst>
          </p:nvPr>
        </p:nvSpPr>
        <p:spPr>
          <a:xfrm rot="1800000">
            <a:off x="922465" y="2019525"/>
            <a:ext cx="3996752" cy="2997564"/>
          </a:xfrm>
          <a:prstGeom prst="blockArc">
            <a:avLst>
              <a:gd name="adj1" fmla="val 18226258"/>
              <a:gd name="adj2" fmla="val 21461861"/>
              <a:gd name="adj3" fmla="val 20592"/>
            </a:avLst>
          </a:prstGeom>
          <a:solidFill>
            <a:srgbClr val="FFFFFF">
              <a:lumMod val="85000"/>
            </a:srgbClr>
          </a:solidFill>
          <a:ln w="12700" cap="flat" cmpd="sng" algn="ctr">
            <a:noFill/>
            <a:prstDash val="solid"/>
            <a:miter lim="800000"/>
          </a:ln>
          <a:effectLst/>
        </p:spPr>
        <p:txBody>
          <a:bodyPr rtlCol="0" anchor="ctr"/>
          <a:lstStyle/>
          <a:p>
            <a:pPr algn="ctr">
              <a:lnSpc>
                <a:spcPct val="120000"/>
              </a:lnSpc>
            </a:pPr>
            <a:endParaRPr lang="zh-CN" altLang="en-US">
              <a:solidFill>
                <a:srgbClr val="000000"/>
              </a:solidFill>
              <a:latin typeface="Arial" panose="020B0604020202020204" pitchFamily="34" charset="0"/>
              <a:ea typeface="微软雅黑" panose="020B0503020204020204" charset="-122"/>
              <a:sym typeface="Arial" panose="020B0604020202020204" pitchFamily="34" charset="0"/>
            </a:endParaRPr>
          </a:p>
        </p:txBody>
      </p:sp>
      <p:sp>
        <p:nvSpPr>
          <p:cNvPr id="76" name="空心弧 75"/>
          <p:cNvSpPr/>
          <p:nvPr>
            <p:custDataLst>
              <p:tags r:id="rId8"/>
            </p:custDataLst>
          </p:nvPr>
        </p:nvSpPr>
        <p:spPr>
          <a:xfrm rot="19800000">
            <a:off x="922465" y="2019525"/>
            <a:ext cx="3996752" cy="2997564"/>
          </a:xfrm>
          <a:prstGeom prst="blockArc">
            <a:avLst>
              <a:gd name="adj1" fmla="val 18226258"/>
              <a:gd name="adj2" fmla="val 21461861"/>
              <a:gd name="adj3" fmla="val 20592"/>
            </a:avLst>
          </a:prstGeom>
          <a:solidFill>
            <a:srgbClr val="FFFFFF">
              <a:lumMod val="85000"/>
            </a:srgbClr>
          </a:solidFill>
          <a:ln w="12700" cap="flat" cmpd="sng" algn="ctr">
            <a:noFill/>
            <a:prstDash val="solid"/>
            <a:miter lim="800000"/>
          </a:ln>
          <a:effectLst/>
        </p:spPr>
        <p:txBody>
          <a:bodyPr rtlCol="0" anchor="ctr"/>
          <a:lstStyle/>
          <a:p>
            <a:pPr algn="ctr">
              <a:lnSpc>
                <a:spcPct val="120000"/>
              </a:lnSpc>
            </a:pPr>
            <a:endParaRPr lang="zh-CN" altLang="en-US">
              <a:solidFill>
                <a:srgbClr val="000000"/>
              </a:solidFill>
              <a:latin typeface="Arial" panose="020B0604020202020204" pitchFamily="34" charset="0"/>
              <a:ea typeface="微软雅黑" panose="020B0503020204020204" charset="-122"/>
              <a:sym typeface="Arial" panose="020B0604020202020204" pitchFamily="34" charset="0"/>
            </a:endParaRPr>
          </a:p>
        </p:txBody>
      </p:sp>
      <p:sp>
        <p:nvSpPr>
          <p:cNvPr id="145" name="空心弧 144"/>
          <p:cNvSpPr/>
          <p:nvPr>
            <p:custDataLst>
              <p:tags r:id="rId9"/>
            </p:custDataLst>
          </p:nvPr>
        </p:nvSpPr>
        <p:spPr>
          <a:xfrm rot="5400000">
            <a:off x="1422059" y="1519931"/>
            <a:ext cx="2997564" cy="3996752"/>
          </a:xfrm>
          <a:prstGeom prst="blockArc">
            <a:avLst>
              <a:gd name="adj1" fmla="val 18226258"/>
              <a:gd name="adj2" fmla="val 21461861"/>
              <a:gd name="adj3" fmla="val 20592"/>
            </a:avLst>
          </a:prstGeom>
          <a:solidFill>
            <a:srgbClr val="FFFFFF">
              <a:lumMod val="85000"/>
            </a:srgbClr>
          </a:solidFill>
          <a:ln w="12700" cap="flat" cmpd="sng" algn="ctr">
            <a:noFill/>
            <a:prstDash val="solid"/>
            <a:miter lim="800000"/>
          </a:ln>
          <a:effectLst/>
        </p:spPr>
        <p:txBody>
          <a:bodyPr rtlCol="0" anchor="ctr"/>
          <a:lstStyle/>
          <a:p>
            <a:pPr algn="ctr">
              <a:lnSpc>
                <a:spcPct val="120000"/>
              </a:lnSpc>
            </a:pPr>
            <a:endParaRPr lang="zh-CN" altLang="en-US">
              <a:solidFill>
                <a:srgbClr val="000000"/>
              </a:solidFill>
              <a:latin typeface="Arial" panose="020B0604020202020204" pitchFamily="34" charset="0"/>
              <a:ea typeface="微软雅黑" panose="020B0503020204020204" charset="-122"/>
              <a:sym typeface="Arial" panose="020B0604020202020204" pitchFamily="34" charset="0"/>
            </a:endParaRPr>
          </a:p>
        </p:txBody>
      </p:sp>
      <p:sp>
        <p:nvSpPr>
          <p:cNvPr id="146" name="空心弧 145"/>
          <p:cNvSpPr/>
          <p:nvPr>
            <p:custDataLst>
              <p:tags r:id="rId10"/>
            </p:custDataLst>
          </p:nvPr>
        </p:nvSpPr>
        <p:spPr>
          <a:xfrm rot="16200000">
            <a:off x="1422059" y="1519929"/>
            <a:ext cx="2997564" cy="3996752"/>
          </a:xfrm>
          <a:prstGeom prst="blockArc">
            <a:avLst>
              <a:gd name="adj1" fmla="val 18226258"/>
              <a:gd name="adj2" fmla="val 21461861"/>
              <a:gd name="adj3" fmla="val 20592"/>
            </a:avLst>
          </a:prstGeom>
          <a:solidFill>
            <a:srgbClr val="1D6DC2"/>
          </a:solidFill>
          <a:ln w="12700" cap="flat" cmpd="sng" algn="ctr">
            <a:noFill/>
            <a:prstDash val="solid"/>
            <a:miter lim="800000"/>
          </a:ln>
          <a:effectLst/>
        </p:spPr>
        <p:txBody>
          <a:bodyPr rtlCol="0" anchor="ctr"/>
          <a:lstStyle/>
          <a:p>
            <a:pPr algn="ctr">
              <a:lnSpc>
                <a:spcPct val="120000"/>
              </a:lnSpc>
            </a:pPr>
            <a:endParaRPr lang="zh-CN" altLang="en-US">
              <a:solidFill>
                <a:srgbClr val="000000"/>
              </a:solidFill>
              <a:latin typeface="Arial" panose="020B0604020202020204" pitchFamily="34" charset="0"/>
              <a:ea typeface="微软雅黑" panose="020B0503020204020204" charset="-122"/>
              <a:sym typeface="Arial" panose="020B0604020202020204" pitchFamily="34" charset="0"/>
            </a:endParaRPr>
          </a:p>
        </p:txBody>
      </p:sp>
      <p:sp>
        <p:nvSpPr>
          <p:cNvPr id="147" name="Freeform 148"/>
          <p:cNvSpPr>
            <a:spLocks noEditPoints="1"/>
          </p:cNvSpPr>
          <p:nvPr>
            <p:custDataLst>
              <p:tags r:id="rId11"/>
            </p:custDataLst>
          </p:nvPr>
        </p:nvSpPr>
        <p:spPr bwMode="auto">
          <a:xfrm>
            <a:off x="3516158" y="4379969"/>
            <a:ext cx="321305" cy="308199"/>
          </a:xfrm>
          <a:custGeom>
            <a:avLst/>
            <a:gdLst>
              <a:gd name="T0" fmla="*/ 83 w 97"/>
              <a:gd name="T1" fmla="*/ 44 h 123"/>
              <a:gd name="T2" fmla="*/ 83 w 97"/>
              <a:gd name="T3" fmla="*/ 35 h 123"/>
              <a:gd name="T4" fmla="*/ 48 w 97"/>
              <a:gd name="T5" fmla="*/ 0 h 123"/>
              <a:gd name="T6" fmla="*/ 14 w 97"/>
              <a:gd name="T7" fmla="*/ 35 h 123"/>
              <a:gd name="T8" fmla="*/ 14 w 97"/>
              <a:gd name="T9" fmla="*/ 44 h 123"/>
              <a:gd name="T10" fmla="*/ 0 w 97"/>
              <a:gd name="T11" fmla="*/ 64 h 123"/>
              <a:gd name="T12" fmla="*/ 0 w 97"/>
              <a:gd name="T13" fmla="*/ 103 h 123"/>
              <a:gd name="T14" fmla="*/ 21 w 97"/>
              <a:gd name="T15" fmla="*/ 123 h 123"/>
              <a:gd name="T16" fmla="*/ 76 w 97"/>
              <a:gd name="T17" fmla="*/ 123 h 123"/>
              <a:gd name="T18" fmla="*/ 97 w 97"/>
              <a:gd name="T19" fmla="*/ 103 h 123"/>
              <a:gd name="T20" fmla="*/ 97 w 97"/>
              <a:gd name="T21" fmla="*/ 64 h 123"/>
              <a:gd name="T22" fmla="*/ 83 w 97"/>
              <a:gd name="T23" fmla="*/ 44 h 123"/>
              <a:gd name="T24" fmla="*/ 48 w 97"/>
              <a:gd name="T25" fmla="*/ 14 h 123"/>
              <a:gd name="T26" fmla="*/ 69 w 97"/>
              <a:gd name="T27" fmla="*/ 35 h 123"/>
              <a:gd name="T28" fmla="*/ 69 w 97"/>
              <a:gd name="T29" fmla="*/ 43 h 123"/>
              <a:gd name="T30" fmla="*/ 28 w 97"/>
              <a:gd name="T31" fmla="*/ 43 h 123"/>
              <a:gd name="T32" fmla="*/ 28 w 97"/>
              <a:gd name="T33" fmla="*/ 35 h 123"/>
              <a:gd name="T34" fmla="*/ 48 w 97"/>
              <a:gd name="T35" fmla="*/ 14 h 123"/>
              <a:gd name="T36" fmla="*/ 55 w 97"/>
              <a:gd name="T37" fmla="*/ 87 h 123"/>
              <a:gd name="T38" fmla="*/ 55 w 97"/>
              <a:gd name="T39" fmla="*/ 95 h 123"/>
              <a:gd name="T40" fmla="*/ 48 w 97"/>
              <a:gd name="T41" fmla="*/ 102 h 123"/>
              <a:gd name="T42" fmla="*/ 42 w 97"/>
              <a:gd name="T43" fmla="*/ 95 h 123"/>
              <a:gd name="T44" fmla="*/ 42 w 97"/>
              <a:gd name="T45" fmla="*/ 87 h 123"/>
              <a:gd name="T46" fmla="*/ 36 w 97"/>
              <a:gd name="T47" fmla="*/ 77 h 123"/>
              <a:gd name="T48" fmla="*/ 48 w 97"/>
              <a:gd name="T49" fmla="*/ 65 h 123"/>
              <a:gd name="T50" fmla="*/ 61 w 97"/>
              <a:gd name="T51" fmla="*/ 77 h 123"/>
              <a:gd name="T52" fmla="*/ 55 w 97"/>
              <a:gd name="T53" fmla="*/ 8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7" h="123">
                <a:moveTo>
                  <a:pt x="83" y="44"/>
                </a:moveTo>
                <a:cubicBezTo>
                  <a:pt x="83" y="35"/>
                  <a:pt x="83" y="35"/>
                  <a:pt x="83" y="35"/>
                </a:cubicBezTo>
                <a:cubicBezTo>
                  <a:pt x="83" y="16"/>
                  <a:pt x="67" y="0"/>
                  <a:pt x="48" y="0"/>
                </a:cubicBezTo>
                <a:cubicBezTo>
                  <a:pt x="29" y="0"/>
                  <a:pt x="14" y="16"/>
                  <a:pt x="14" y="35"/>
                </a:cubicBezTo>
                <a:cubicBezTo>
                  <a:pt x="14" y="44"/>
                  <a:pt x="14" y="44"/>
                  <a:pt x="14" y="44"/>
                </a:cubicBezTo>
                <a:cubicBezTo>
                  <a:pt x="6" y="47"/>
                  <a:pt x="0" y="55"/>
                  <a:pt x="0" y="64"/>
                </a:cubicBezTo>
                <a:cubicBezTo>
                  <a:pt x="0" y="103"/>
                  <a:pt x="0" y="103"/>
                  <a:pt x="0" y="103"/>
                </a:cubicBezTo>
                <a:cubicBezTo>
                  <a:pt x="0" y="114"/>
                  <a:pt x="9" y="123"/>
                  <a:pt x="21" y="123"/>
                </a:cubicBezTo>
                <a:cubicBezTo>
                  <a:pt x="76" y="123"/>
                  <a:pt x="76" y="123"/>
                  <a:pt x="76" y="123"/>
                </a:cubicBezTo>
                <a:cubicBezTo>
                  <a:pt x="88" y="123"/>
                  <a:pt x="97" y="114"/>
                  <a:pt x="97" y="103"/>
                </a:cubicBezTo>
                <a:cubicBezTo>
                  <a:pt x="97" y="64"/>
                  <a:pt x="97" y="64"/>
                  <a:pt x="97" y="64"/>
                </a:cubicBezTo>
                <a:cubicBezTo>
                  <a:pt x="97" y="55"/>
                  <a:pt x="91" y="47"/>
                  <a:pt x="83" y="44"/>
                </a:cubicBezTo>
                <a:close/>
                <a:moveTo>
                  <a:pt x="48" y="14"/>
                </a:moveTo>
                <a:cubicBezTo>
                  <a:pt x="60" y="14"/>
                  <a:pt x="69" y="23"/>
                  <a:pt x="69" y="35"/>
                </a:cubicBezTo>
                <a:cubicBezTo>
                  <a:pt x="69" y="43"/>
                  <a:pt x="69" y="43"/>
                  <a:pt x="69" y="43"/>
                </a:cubicBezTo>
                <a:cubicBezTo>
                  <a:pt x="28" y="43"/>
                  <a:pt x="28" y="43"/>
                  <a:pt x="28" y="43"/>
                </a:cubicBezTo>
                <a:cubicBezTo>
                  <a:pt x="28" y="35"/>
                  <a:pt x="28" y="35"/>
                  <a:pt x="28" y="35"/>
                </a:cubicBezTo>
                <a:cubicBezTo>
                  <a:pt x="28" y="23"/>
                  <a:pt x="37" y="14"/>
                  <a:pt x="48" y="14"/>
                </a:cubicBezTo>
                <a:close/>
                <a:moveTo>
                  <a:pt x="55" y="87"/>
                </a:moveTo>
                <a:cubicBezTo>
                  <a:pt x="55" y="95"/>
                  <a:pt x="55" y="95"/>
                  <a:pt x="55" y="95"/>
                </a:cubicBezTo>
                <a:cubicBezTo>
                  <a:pt x="55" y="99"/>
                  <a:pt x="52" y="102"/>
                  <a:pt x="48" y="102"/>
                </a:cubicBezTo>
                <a:cubicBezTo>
                  <a:pt x="45" y="102"/>
                  <a:pt x="42" y="99"/>
                  <a:pt x="42" y="95"/>
                </a:cubicBezTo>
                <a:cubicBezTo>
                  <a:pt x="42" y="87"/>
                  <a:pt x="42" y="87"/>
                  <a:pt x="42" y="87"/>
                </a:cubicBezTo>
                <a:cubicBezTo>
                  <a:pt x="38" y="85"/>
                  <a:pt x="36" y="81"/>
                  <a:pt x="36" y="77"/>
                </a:cubicBezTo>
                <a:cubicBezTo>
                  <a:pt x="36" y="70"/>
                  <a:pt x="42" y="65"/>
                  <a:pt x="48" y="65"/>
                </a:cubicBezTo>
                <a:cubicBezTo>
                  <a:pt x="55" y="65"/>
                  <a:pt x="61" y="70"/>
                  <a:pt x="61" y="77"/>
                </a:cubicBezTo>
                <a:cubicBezTo>
                  <a:pt x="61" y="81"/>
                  <a:pt x="58" y="85"/>
                  <a:pt x="55" y="87"/>
                </a:cubicBezTo>
                <a:close/>
              </a:path>
            </a:pathLst>
          </a:custGeom>
          <a:solidFill>
            <a:srgbClr val="FFFFFF"/>
          </a:solidFill>
          <a:ln>
            <a:noFill/>
          </a:ln>
        </p:spPr>
        <p:txBody>
          <a:bodyPr/>
          <a:lstStyle/>
          <a:p>
            <a:pPr eaLnBrk="1" hangingPunct="1">
              <a:lnSpc>
                <a:spcPct val="120000"/>
              </a:lnSpc>
            </a:pPr>
            <a:endParaRPr lang="id-ID" kern="0">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148" name="settings_320253"/>
          <p:cNvSpPr>
            <a:spLocks noChangeAspect="1"/>
          </p:cNvSpPr>
          <p:nvPr>
            <p:custDataLst>
              <p:tags r:id="rId12"/>
            </p:custDataLst>
          </p:nvPr>
        </p:nvSpPr>
        <p:spPr bwMode="auto">
          <a:xfrm>
            <a:off x="3471032" y="2379070"/>
            <a:ext cx="411553" cy="308199"/>
          </a:xfrm>
          <a:custGeom>
            <a:avLst/>
            <a:gdLst>
              <a:gd name="connsiteX0" fmla="*/ 303820 w 607639"/>
              <a:gd name="connsiteY0" fmla="*/ 278099 h 606722"/>
              <a:gd name="connsiteX1" fmla="*/ 329118 w 607639"/>
              <a:gd name="connsiteY1" fmla="*/ 303362 h 606722"/>
              <a:gd name="connsiteX2" fmla="*/ 303820 w 607639"/>
              <a:gd name="connsiteY2" fmla="*/ 328625 h 606722"/>
              <a:gd name="connsiteX3" fmla="*/ 278522 w 607639"/>
              <a:gd name="connsiteY3" fmla="*/ 303362 h 606722"/>
              <a:gd name="connsiteX4" fmla="*/ 303820 w 607639"/>
              <a:gd name="connsiteY4" fmla="*/ 278099 h 606722"/>
              <a:gd name="connsiteX5" fmla="*/ 303775 w 607639"/>
              <a:gd name="connsiteY5" fmla="*/ 252735 h 606722"/>
              <a:gd name="connsiteX6" fmla="*/ 253140 w 607639"/>
              <a:gd name="connsiteY6" fmla="*/ 303317 h 606722"/>
              <a:gd name="connsiteX7" fmla="*/ 303775 w 607639"/>
              <a:gd name="connsiteY7" fmla="*/ 353900 h 606722"/>
              <a:gd name="connsiteX8" fmla="*/ 354410 w 607639"/>
              <a:gd name="connsiteY8" fmla="*/ 303317 h 606722"/>
              <a:gd name="connsiteX9" fmla="*/ 303775 w 607639"/>
              <a:gd name="connsiteY9" fmla="*/ 252735 h 606722"/>
              <a:gd name="connsiteX10" fmla="*/ 303775 w 607639"/>
              <a:gd name="connsiteY10" fmla="*/ 202241 h 606722"/>
              <a:gd name="connsiteX11" fmla="*/ 405045 w 607639"/>
              <a:gd name="connsiteY11" fmla="*/ 303317 h 606722"/>
              <a:gd name="connsiteX12" fmla="*/ 303775 w 607639"/>
              <a:gd name="connsiteY12" fmla="*/ 404482 h 606722"/>
              <a:gd name="connsiteX13" fmla="*/ 202593 w 607639"/>
              <a:gd name="connsiteY13" fmla="*/ 303317 h 606722"/>
              <a:gd name="connsiteX14" fmla="*/ 303775 w 607639"/>
              <a:gd name="connsiteY14" fmla="*/ 202241 h 606722"/>
              <a:gd name="connsiteX15" fmla="*/ 303775 w 607639"/>
              <a:gd name="connsiteY15" fmla="*/ 151703 h 606722"/>
              <a:gd name="connsiteX16" fmla="*/ 151932 w 607639"/>
              <a:gd name="connsiteY16" fmla="*/ 303317 h 606722"/>
              <a:gd name="connsiteX17" fmla="*/ 303775 w 607639"/>
              <a:gd name="connsiteY17" fmla="*/ 455019 h 606722"/>
              <a:gd name="connsiteX18" fmla="*/ 455707 w 607639"/>
              <a:gd name="connsiteY18" fmla="*/ 303317 h 606722"/>
              <a:gd name="connsiteX19" fmla="*/ 303775 w 607639"/>
              <a:gd name="connsiteY19" fmla="*/ 151703 h 606722"/>
              <a:gd name="connsiteX20" fmla="*/ 253131 w 607639"/>
              <a:gd name="connsiteY20" fmla="*/ 0 h 606722"/>
              <a:gd name="connsiteX21" fmla="*/ 354419 w 607639"/>
              <a:gd name="connsiteY21" fmla="*/ 0 h 606722"/>
              <a:gd name="connsiteX22" fmla="*/ 379786 w 607639"/>
              <a:gd name="connsiteY22" fmla="*/ 25239 h 606722"/>
              <a:gd name="connsiteX23" fmla="*/ 379786 w 607639"/>
              <a:gd name="connsiteY23" fmla="*/ 62387 h 606722"/>
              <a:gd name="connsiteX24" fmla="*/ 420639 w 607639"/>
              <a:gd name="connsiteY24" fmla="*/ 79451 h 606722"/>
              <a:gd name="connsiteX25" fmla="*/ 446985 w 607639"/>
              <a:gd name="connsiteY25" fmla="*/ 53145 h 606722"/>
              <a:gd name="connsiteX26" fmla="*/ 482854 w 607639"/>
              <a:gd name="connsiteY26" fmla="*/ 53145 h 606722"/>
              <a:gd name="connsiteX27" fmla="*/ 554414 w 607639"/>
              <a:gd name="connsiteY27" fmla="*/ 124597 h 606722"/>
              <a:gd name="connsiteX28" fmla="*/ 554414 w 607639"/>
              <a:gd name="connsiteY28" fmla="*/ 160323 h 606722"/>
              <a:gd name="connsiteX29" fmla="*/ 528069 w 607639"/>
              <a:gd name="connsiteY29" fmla="*/ 186629 h 606722"/>
              <a:gd name="connsiteX30" fmla="*/ 545158 w 607639"/>
              <a:gd name="connsiteY30" fmla="*/ 227510 h 606722"/>
              <a:gd name="connsiteX31" fmla="*/ 582273 w 607639"/>
              <a:gd name="connsiteY31" fmla="*/ 227510 h 606722"/>
              <a:gd name="connsiteX32" fmla="*/ 607639 w 607639"/>
              <a:gd name="connsiteY32" fmla="*/ 252749 h 606722"/>
              <a:gd name="connsiteX33" fmla="*/ 607639 w 607639"/>
              <a:gd name="connsiteY33" fmla="*/ 353884 h 606722"/>
              <a:gd name="connsiteX34" fmla="*/ 582273 w 607639"/>
              <a:gd name="connsiteY34" fmla="*/ 379212 h 606722"/>
              <a:gd name="connsiteX35" fmla="*/ 545158 w 607639"/>
              <a:gd name="connsiteY35" fmla="*/ 379212 h 606722"/>
              <a:gd name="connsiteX36" fmla="*/ 528069 w 607639"/>
              <a:gd name="connsiteY36" fmla="*/ 420004 h 606722"/>
              <a:gd name="connsiteX37" fmla="*/ 554414 w 607639"/>
              <a:gd name="connsiteY37" fmla="*/ 446310 h 606722"/>
              <a:gd name="connsiteX38" fmla="*/ 554414 w 607639"/>
              <a:gd name="connsiteY38" fmla="*/ 482125 h 606722"/>
              <a:gd name="connsiteX39" fmla="*/ 482854 w 607639"/>
              <a:gd name="connsiteY39" fmla="*/ 553577 h 606722"/>
              <a:gd name="connsiteX40" fmla="*/ 446985 w 607639"/>
              <a:gd name="connsiteY40" fmla="*/ 553577 h 606722"/>
              <a:gd name="connsiteX41" fmla="*/ 420639 w 607639"/>
              <a:gd name="connsiteY41" fmla="*/ 527271 h 606722"/>
              <a:gd name="connsiteX42" fmla="*/ 379786 w 607639"/>
              <a:gd name="connsiteY42" fmla="*/ 544246 h 606722"/>
              <a:gd name="connsiteX43" fmla="*/ 379786 w 607639"/>
              <a:gd name="connsiteY43" fmla="*/ 581394 h 606722"/>
              <a:gd name="connsiteX44" fmla="*/ 354419 w 607639"/>
              <a:gd name="connsiteY44" fmla="*/ 606722 h 606722"/>
              <a:gd name="connsiteX45" fmla="*/ 253131 w 607639"/>
              <a:gd name="connsiteY45" fmla="*/ 606722 h 606722"/>
              <a:gd name="connsiteX46" fmla="*/ 227854 w 607639"/>
              <a:gd name="connsiteY46" fmla="*/ 581394 h 606722"/>
              <a:gd name="connsiteX47" fmla="*/ 227854 w 607639"/>
              <a:gd name="connsiteY47" fmla="*/ 544246 h 606722"/>
              <a:gd name="connsiteX48" fmla="*/ 186911 w 607639"/>
              <a:gd name="connsiteY48" fmla="*/ 527271 h 606722"/>
              <a:gd name="connsiteX49" fmla="*/ 160566 w 607639"/>
              <a:gd name="connsiteY49" fmla="*/ 553577 h 606722"/>
              <a:gd name="connsiteX50" fmla="*/ 124786 w 607639"/>
              <a:gd name="connsiteY50" fmla="*/ 553577 h 606722"/>
              <a:gd name="connsiteX51" fmla="*/ 53225 w 607639"/>
              <a:gd name="connsiteY51" fmla="*/ 482125 h 606722"/>
              <a:gd name="connsiteX52" fmla="*/ 53225 w 607639"/>
              <a:gd name="connsiteY52" fmla="*/ 446310 h 606722"/>
              <a:gd name="connsiteX53" fmla="*/ 79482 w 607639"/>
              <a:gd name="connsiteY53" fmla="*/ 420004 h 606722"/>
              <a:gd name="connsiteX54" fmla="*/ 62482 w 607639"/>
              <a:gd name="connsiteY54" fmla="*/ 379212 h 606722"/>
              <a:gd name="connsiteX55" fmla="*/ 25278 w 607639"/>
              <a:gd name="connsiteY55" fmla="*/ 379212 h 606722"/>
              <a:gd name="connsiteX56" fmla="*/ 0 w 607639"/>
              <a:gd name="connsiteY56" fmla="*/ 353884 h 606722"/>
              <a:gd name="connsiteX57" fmla="*/ 0 w 607639"/>
              <a:gd name="connsiteY57" fmla="*/ 252749 h 606722"/>
              <a:gd name="connsiteX58" fmla="*/ 25278 w 607639"/>
              <a:gd name="connsiteY58" fmla="*/ 227510 h 606722"/>
              <a:gd name="connsiteX59" fmla="*/ 62482 w 607639"/>
              <a:gd name="connsiteY59" fmla="*/ 227510 h 606722"/>
              <a:gd name="connsiteX60" fmla="*/ 79482 w 607639"/>
              <a:gd name="connsiteY60" fmla="*/ 186629 h 606722"/>
              <a:gd name="connsiteX61" fmla="*/ 53225 w 607639"/>
              <a:gd name="connsiteY61" fmla="*/ 160323 h 606722"/>
              <a:gd name="connsiteX62" fmla="*/ 53225 w 607639"/>
              <a:gd name="connsiteY62" fmla="*/ 124597 h 606722"/>
              <a:gd name="connsiteX63" fmla="*/ 124786 w 607639"/>
              <a:gd name="connsiteY63" fmla="*/ 53145 h 606722"/>
              <a:gd name="connsiteX64" fmla="*/ 160566 w 607639"/>
              <a:gd name="connsiteY64" fmla="*/ 53145 h 606722"/>
              <a:gd name="connsiteX65" fmla="*/ 186911 w 607639"/>
              <a:gd name="connsiteY65" fmla="*/ 79451 h 606722"/>
              <a:gd name="connsiteX66" fmla="*/ 227854 w 607639"/>
              <a:gd name="connsiteY66" fmla="*/ 62387 h 606722"/>
              <a:gd name="connsiteX67" fmla="*/ 227854 w 607639"/>
              <a:gd name="connsiteY67" fmla="*/ 25239 h 606722"/>
              <a:gd name="connsiteX68" fmla="*/ 253131 w 607639"/>
              <a:gd name="connsiteY68"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07639" h="606722">
                <a:moveTo>
                  <a:pt x="303820" y="278099"/>
                </a:moveTo>
                <a:cubicBezTo>
                  <a:pt x="317792" y="278099"/>
                  <a:pt x="329118" y="289410"/>
                  <a:pt x="329118" y="303362"/>
                </a:cubicBezTo>
                <a:cubicBezTo>
                  <a:pt x="329118" y="317314"/>
                  <a:pt x="317792" y="328625"/>
                  <a:pt x="303820" y="328625"/>
                </a:cubicBezTo>
                <a:cubicBezTo>
                  <a:pt x="289848" y="328625"/>
                  <a:pt x="278522" y="317314"/>
                  <a:pt x="278522" y="303362"/>
                </a:cubicBezTo>
                <a:cubicBezTo>
                  <a:pt x="278522" y="289410"/>
                  <a:pt x="289848" y="278099"/>
                  <a:pt x="303820" y="278099"/>
                </a:cubicBezTo>
                <a:close/>
                <a:moveTo>
                  <a:pt x="303775" y="252735"/>
                </a:moveTo>
                <a:cubicBezTo>
                  <a:pt x="275921" y="252735"/>
                  <a:pt x="253140" y="275492"/>
                  <a:pt x="253140" y="303317"/>
                </a:cubicBezTo>
                <a:cubicBezTo>
                  <a:pt x="253140" y="331231"/>
                  <a:pt x="275921" y="353900"/>
                  <a:pt x="303775" y="353900"/>
                </a:cubicBezTo>
                <a:cubicBezTo>
                  <a:pt x="331718" y="353900"/>
                  <a:pt x="354410" y="331231"/>
                  <a:pt x="354410" y="303317"/>
                </a:cubicBezTo>
                <a:cubicBezTo>
                  <a:pt x="354410" y="275492"/>
                  <a:pt x="331718" y="252735"/>
                  <a:pt x="303775" y="252735"/>
                </a:cubicBezTo>
                <a:close/>
                <a:moveTo>
                  <a:pt x="303775" y="202241"/>
                </a:moveTo>
                <a:cubicBezTo>
                  <a:pt x="359660" y="202241"/>
                  <a:pt x="405045" y="247579"/>
                  <a:pt x="405045" y="303317"/>
                </a:cubicBezTo>
                <a:cubicBezTo>
                  <a:pt x="405045" y="359144"/>
                  <a:pt x="359660" y="404482"/>
                  <a:pt x="303775" y="404482"/>
                </a:cubicBezTo>
                <a:cubicBezTo>
                  <a:pt x="247978" y="404482"/>
                  <a:pt x="202593" y="359144"/>
                  <a:pt x="202593" y="303317"/>
                </a:cubicBezTo>
                <a:cubicBezTo>
                  <a:pt x="202593" y="247579"/>
                  <a:pt x="247978" y="202241"/>
                  <a:pt x="303775" y="202241"/>
                </a:cubicBezTo>
                <a:close/>
                <a:moveTo>
                  <a:pt x="303775" y="151703"/>
                </a:moveTo>
                <a:cubicBezTo>
                  <a:pt x="220021" y="151703"/>
                  <a:pt x="151932" y="219689"/>
                  <a:pt x="151932" y="303317"/>
                </a:cubicBezTo>
                <a:cubicBezTo>
                  <a:pt x="151932" y="387033"/>
                  <a:pt x="220021" y="455019"/>
                  <a:pt x="303775" y="455019"/>
                </a:cubicBezTo>
                <a:cubicBezTo>
                  <a:pt x="387618" y="455019"/>
                  <a:pt x="455707" y="387033"/>
                  <a:pt x="455707" y="303317"/>
                </a:cubicBezTo>
                <a:cubicBezTo>
                  <a:pt x="455707" y="219689"/>
                  <a:pt x="387618" y="151703"/>
                  <a:pt x="303775" y="151703"/>
                </a:cubicBezTo>
                <a:close/>
                <a:moveTo>
                  <a:pt x="253131" y="0"/>
                </a:moveTo>
                <a:lnTo>
                  <a:pt x="354419" y="0"/>
                </a:lnTo>
                <a:cubicBezTo>
                  <a:pt x="368482" y="0"/>
                  <a:pt x="379786" y="11287"/>
                  <a:pt x="379786" y="25239"/>
                </a:cubicBezTo>
                <a:lnTo>
                  <a:pt x="379786" y="62387"/>
                </a:lnTo>
                <a:cubicBezTo>
                  <a:pt x="393849" y="66831"/>
                  <a:pt x="407555" y="72519"/>
                  <a:pt x="420639" y="79451"/>
                </a:cubicBezTo>
                <a:lnTo>
                  <a:pt x="446985" y="53145"/>
                </a:lnTo>
                <a:cubicBezTo>
                  <a:pt x="456953" y="43191"/>
                  <a:pt x="472974" y="43191"/>
                  <a:pt x="482854" y="53145"/>
                </a:cubicBezTo>
                <a:lnTo>
                  <a:pt x="554414" y="124597"/>
                </a:lnTo>
                <a:cubicBezTo>
                  <a:pt x="564294" y="134462"/>
                  <a:pt x="564294" y="150459"/>
                  <a:pt x="554414" y="160323"/>
                </a:cubicBezTo>
                <a:lnTo>
                  <a:pt x="528069" y="186629"/>
                </a:lnTo>
                <a:cubicBezTo>
                  <a:pt x="535011" y="199782"/>
                  <a:pt x="540707" y="213468"/>
                  <a:pt x="545158" y="227510"/>
                </a:cubicBezTo>
                <a:lnTo>
                  <a:pt x="582273" y="227510"/>
                </a:lnTo>
                <a:cubicBezTo>
                  <a:pt x="596336" y="227510"/>
                  <a:pt x="607639" y="238796"/>
                  <a:pt x="607639" y="252749"/>
                </a:cubicBezTo>
                <a:lnTo>
                  <a:pt x="607639" y="353884"/>
                </a:lnTo>
                <a:cubicBezTo>
                  <a:pt x="607639" y="367926"/>
                  <a:pt x="596247" y="379212"/>
                  <a:pt x="582273" y="379212"/>
                </a:cubicBezTo>
                <a:lnTo>
                  <a:pt x="545158" y="379212"/>
                </a:lnTo>
                <a:cubicBezTo>
                  <a:pt x="540707" y="393254"/>
                  <a:pt x="535011" y="406940"/>
                  <a:pt x="528069" y="420004"/>
                </a:cubicBezTo>
                <a:lnTo>
                  <a:pt x="554414" y="446310"/>
                </a:lnTo>
                <a:cubicBezTo>
                  <a:pt x="564294" y="456263"/>
                  <a:pt x="564294" y="472260"/>
                  <a:pt x="554414" y="482125"/>
                </a:cubicBezTo>
                <a:lnTo>
                  <a:pt x="482854" y="553577"/>
                </a:lnTo>
                <a:cubicBezTo>
                  <a:pt x="472974" y="563442"/>
                  <a:pt x="456953" y="563442"/>
                  <a:pt x="446985" y="553577"/>
                </a:cubicBezTo>
                <a:lnTo>
                  <a:pt x="420639" y="527271"/>
                </a:lnTo>
                <a:cubicBezTo>
                  <a:pt x="407555" y="534203"/>
                  <a:pt x="393849" y="539802"/>
                  <a:pt x="379786" y="544246"/>
                </a:cubicBezTo>
                <a:lnTo>
                  <a:pt x="379786" y="581394"/>
                </a:lnTo>
                <a:cubicBezTo>
                  <a:pt x="379786" y="595435"/>
                  <a:pt x="368393" y="606722"/>
                  <a:pt x="354419" y="606722"/>
                </a:cubicBezTo>
                <a:lnTo>
                  <a:pt x="253131" y="606722"/>
                </a:lnTo>
                <a:cubicBezTo>
                  <a:pt x="239157" y="606722"/>
                  <a:pt x="227854" y="595435"/>
                  <a:pt x="227854" y="581394"/>
                </a:cubicBezTo>
                <a:lnTo>
                  <a:pt x="227854" y="544246"/>
                </a:lnTo>
                <a:cubicBezTo>
                  <a:pt x="213791" y="539802"/>
                  <a:pt x="200084" y="534203"/>
                  <a:pt x="186911" y="527271"/>
                </a:cubicBezTo>
                <a:lnTo>
                  <a:pt x="160566" y="553577"/>
                </a:lnTo>
                <a:cubicBezTo>
                  <a:pt x="150686" y="563442"/>
                  <a:pt x="134665" y="563442"/>
                  <a:pt x="124786" y="553577"/>
                </a:cubicBezTo>
                <a:lnTo>
                  <a:pt x="53225" y="482125"/>
                </a:lnTo>
                <a:cubicBezTo>
                  <a:pt x="43257" y="472260"/>
                  <a:pt x="43257" y="456263"/>
                  <a:pt x="53225" y="446310"/>
                </a:cubicBezTo>
                <a:lnTo>
                  <a:pt x="79482" y="420004"/>
                </a:lnTo>
                <a:cubicBezTo>
                  <a:pt x="72629" y="406940"/>
                  <a:pt x="66932" y="393254"/>
                  <a:pt x="62482" y="379212"/>
                </a:cubicBezTo>
                <a:lnTo>
                  <a:pt x="25278" y="379212"/>
                </a:lnTo>
                <a:cubicBezTo>
                  <a:pt x="11304" y="379212"/>
                  <a:pt x="0" y="367926"/>
                  <a:pt x="0" y="353884"/>
                </a:cubicBezTo>
                <a:lnTo>
                  <a:pt x="0" y="252749"/>
                </a:lnTo>
                <a:cubicBezTo>
                  <a:pt x="0" y="238796"/>
                  <a:pt x="11304" y="227510"/>
                  <a:pt x="25278" y="227510"/>
                </a:cubicBezTo>
                <a:lnTo>
                  <a:pt x="62482" y="227510"/>
                </a:lnTo>
                <a:cubicBezTo>
                  <a:pt x="66932" y="213468"/>
                  <a:pt x="72629" y="199782"/>
                  <a:pt x="79482" y="186629"/>
                </a:cubicBezTo>
                <a:lnTo>
                  <a:pt x="53225" y="160323"/>
                </a:lnTo>
                <a:cubicBezTo>
                  <a:pt x="43257" y="150459"/>
                  <a:pt x="43257" y="134462"/>
                  <a:pt x="53225" y="124597"/>
                </a:cubicBezTo>
                <a:lnTo>
                  <a:pt x="124786" y="53145"/>
                </a:lnTo>
                <a:cubicBezTo>
                  <a:pt x="134665" y="43191"/>
                  <a:pt x="150686" y="43191"/>
                  <a:pt x="160566" y="53145"/>
                </a:cubicBezTo>
                <a:lnTo>
                  <a:pt x="186911" y="79451"/>
                </a:lnTo>
                <a:cubicBezTo>
                  <a:pt x="200084" y="72519"/>
                  <a:pt x="213791" y="66831"/>
                  <a:pt x="227854" y="62387"/>
                </a:cubicBezTo>
                <a:lnTo>
                  <a:pt x="227854" y="25239"/>
                </a:lnTo>
                <a:cubicBezTo>
                  <a:pt x="227854" y="11287"/>
                  <a:pt x="239157" y="0"/>
                  <a:pt x="253131" y="0"/>
                </a:cubicBezTo>
                <a:close/>
              </a:path>
            </a:pathLst>
          </a:custGeom>
          <a:solidFill>
            <a:srgbClr val="FFFFFF"/>
          </a:solidFill>
          <a:ln>
            <a:noFill/>
          </a:ln>
        </p:spPr>
        <p:txBody>
          <a:bodyPr/>
          <a:lstStyle/>
          <a:p>
            <a:pP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50" name="statistical-chart_64023"/>
          <p:cNvSpPr>
            <a:spLocks noChangeAspect="1"/>
          </p:cNvSpPr>
          <p:nvPr>
            <p:custDataLst>
              <p:tags r:id="rId13"/>
            </p:custDataLst>
          </p:nvPr>
        </p:nvSpPr>
        <p:spPr bwMode="auto">
          <a:xfrm>
            <a:off x="1853003" y="4301201"/>
            <a:ext cx="366307" cy="308199"/>
          </a:xfrm>
          <a:custGeom>
            <a:avLst/>
            <a:gdLst>
              <a:gd name="connsiteX0" fmla="*/ 16193 w 538132"/>
              <a:gd name="connsiteY0" fmla="*/ 302232 h 603687"/>
              <a:gd name="connsiteX1" fmla="*/ 132346 w 538132"/>
              <a:gd name="connsiteY1" fmla="*/ 302232 h 603687"/>
              <a:gd name="connsiteX2" fmla="*/ 148540 w 538132"/>
              <a:gd name="connsiteY2" fmla="*/ 318399 h 603687"/>
              <a:gd name="connsiteX3" fmla="*/ 148540 w 538132"/>
              <a:gd name="connsiteY3" fmla="*/ 587520 h 603687"/>
              <a:gd name="connsiteX4" fmla="*/ 132346 w 538132"/>
              <a:gd name="connsiteY4" fmla="*/ 603687 h 603687"/>
              <a:gd name="connsiteX5" fmla="*/ 16193 w 538132"/>
              <a:gd name="connsiteY5" fmla="*/ 603687 h 603687"/>
              <a:gd name="connsiteX6" fmla="*/ 0 w 538132"/>
              <a:gd name="connsiteY6" fmla="*/ 587520 h 603687"/>
              <a:gd name="connsiteX7" fmla="*/ 0 w 538132"/>
              <a:gd name="connsiteY7" fmla="*/ 318399 h 603687"/>
              <a:gd name="connsiteX8" fmla="*/ 16193 w 538132"/>
              <a:gd name="connsiteY8" fmla="*/ 302232 h 603687"/>
              <a:gd name="connsiteX9" fmla="*/ 405786 w 538132"/>
              <a:gd name="connsiteY9" fmla="*/ 186857 h 603687"/>
              <a:gd name="connsiteX10" fmla="*/ 521939 w 538132"/>
              <a:gd name="connsiteY10" fmla="*/ 186857 h 603687"/>
              <a:gd name="connsiteX11" fmla="*/ 538132 w 538132"/>
              <a:gd name="connsiteY11" fmla="*/ 203025 h 603687"/>
              <a:gd name="connsiteX12" fmla="*/ 538132 w 538132"/>
              <a:gd name="connsiteY12" fmla="*/ 587520 h 603687"/>
              <a:gd name="connsiteX13" fmla="*/ 521939 w 538132"/>
              <a:gd name="connsiteY13" fmla="*/ 603687 h 603687"/>
              <a:gd name="connsiteX14" fmla="*/ 405786 w 538132"/>
              <a:gd name="connsiteY14" fmla="*/ 603687 h 603687"/>
              <a:gd name="connsiteX15" fmla="*/ 389592 w 538132"/>
              <a:gd name="connsiteY15" fmla="*/ 587520 h 603687"/>
              <a:gd name="connsiteX16" fmla="*/ 389592 w 538132"/>
              <a:gd name="connsiteY16" fmla="*/ 203025 h 603687"/>
              <a:gd name="connsiteX17" fmla="*/ 405786 w 538132"/>
              <a:gd name="connsiteY17" fmla="*/ 186857 h 603687"/>
              <a:gd name="connsiteX18" fmla="*/ 211024 w 538132"/>
              <a:gd name="connsiteY18" fmla="*/ 0 h 603687"/>
              <a:gd name="connsiteX19" fmla="*/ 327177 w 538132"/>
              <a:gd name="connsiteY19" fmla="*/ 0 h 603687"/>
              <a:gd name="connsiteX20" fmla="*/ 343371 w 538132"/>
              <a:gd name="connsiteY20" fmla="*/ 16168 h 603687"/>
              <a:gd name="connsiteX21" fmla="*/ 343371 w 538132"/>
              <a:gd name="connsiteY21" fmla="*/ 587519 h 603687"/>
              <a:gd name="connsiteX22" fmla="*/ 327177 w 538132"/>
              <a:gd name="connsiteY22" fmla="*/ 603687 h 603687"/>
              <a:gd name="connsiteX23" fmla="*/ 211024 w 538132"/>
              <a:gd name="connsiteY23" fmla="*/ 603687 h 603687"/>
              <a:gd name="connsiteX24" fmla="*/ 194831 w 538132"/>
              <a:gd name="connsiteY24" fmla="*/ 587519 h 603687"/>
              <a:gd name="connsiteX25" fmla="*/ 194831 w 538132"/>
              <a:gd name="connsiteY25" fmla="*/ 16168 h 603687"/>
              <a:gd name="connsiteX26" fmla="*/ 211024 w 538132"/>
              <a:gd name="connsiteY26" fmla="*/ 0 h 60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38132" h="603687">
                <a:moveTo>
                  <a:pt x="16193" y="302232"/>
                </a:moveTo>
                <a:lnTo>
                  <a:pt x="132346" y="302232"/>
                </a:lnTo>
                <a:cubicBezTo>
                  <a:pt x="141235" y="302232"/>
                  <a:pt x="148540" y="309525"/>
                  <a:pt x="148540" y="318399"/>
                </a:cubicBezTo>
                <a:lnTo>
                  <a:pt x="148540" y="587520"/>
                </a:lnTo>
                <a:cubicBezTo>
                  <a:pt x="148540" y="596394"/>
                  <a:pt x="141235" y="603687"/>
                  <a:pt x="132346" y="603687"/>
                </a:cubicBezTo>
                <a:lnTo>
                  <a:pt x="16193" y="603687"/>
                </a:lnTo>
                <a:cubicBezTo>
                  <a:pt x="7305" y="603687"/>
                  <a:pt x="0" y="596394"/>
                  <a:pt x="0" y="587520"/>
                </a:cubicBezTo>
                <a:lnTo>
                  <a:pt x="0" y="318399"/>
                </a:lnTo>
                <a:cubicBezTo>
                  <a:pt x="0" y="309525"/>
                  <a:pt x="7305" y="302232"/>
                  <a:pt x="16193" y="302232"/>
                </a:cubicBezTo>
                <a:close/>
                <a:moveTo>
                  <a:pt x="405786" y="186857"/>
                </a:moveTo>
                <a:lnTo>
                  <a:pt x="521939" y="186857"/>
                </a:lnTo>
                <a:cubicBezTo>
                  <a:pt x="530827" y="186857"/>
                  <a:pt x="538132" y="194029"/>
                  <a:pt x="538132" y="203025"/>
                </a:cubicBezTo>
                <a:lnTo>
                  <a:pt x="538132" y="587520"/>
                </a:lnTo>
                <a:cubicBezTo>
                  <a:pt x="538132" y="596393"/>
                  <a:pt x="530827" y="603687"/>
                  <a:pt x="521939" y="603687"/>
                </a:cubicBezTo>
                <a:lnTo>
                  <a:pt x="405786" y="603687"/>
                </a:lnTo>
                <a:cubicBezTo>
                  <a:pt x="396897" y="603687"/>
                  <a:pt x="389592" y="596393"/>
                  <a:pt x="389592" y="587520"/>
                </a:cubicBezTo>
                <a:lnTo>
                  <a:pt x="389592" y="203025"/>
                </a:lnTo>
                <a:cubicBezTo>
                  <a:pt x="389592" y="194029"/>
                  <a:pt x="396897" y="186857"/>
                  <a:pt x="405786" y="186857"/>
                </a:cubicBezTo>
                <a:close/>
                <a:moveTo>
                  <a:pt x="211024" y="0"/>
                </a:moveTo>
                <a:lnTo>
                  <a:pt x="327177" y="0"/>
                </a:lnTo>
                <a:cubicBezTo>
                  <a:pt x="336066" y="0"/>
                  <a:pt x="343371" y="7294"/>
                  <a:pt x="343371" y="16168"/>
                </a:cubicBezTo>
                <a:lnTo>
                  <a:pt x="343371" y="587519"/>
                </a:lnTo>
                <a:cubicBezTo>
                  <a:pt x="343371" y="596393"/>
                  <a:pt x="336066" y="603687"/>
                  <a:pt x="327177" y="603687"/>
                </a:cubicBezTo>
                <a:lnTo>
                  <a:pt x="211024" y="603687"/>
                </a:lnTo>
                <a:cubicBezTo>
                  <a:pt x="202136" y="603687"/>
                  <a:pt x="194831" y="596393"/>
                  <a:pt x="194831" y="587519"/>
                </a:cubicBezTo>
                <a:lnTo>
                  <a:pt x="194831" y="16168"/>
                </a:lnTo>
                <a:cubicBezTo>
                  <a:pt x="194831" y="7294"/>
                  <a:pt x="202136" y="0"/>
                  <a:pt x="211024" y="0"/>
                </a:cubicBezTo>
                <a:close/>
              </a:path>
            </a:pathLst>
          </a:custGeom>
          <a:solidFill>
            <a:srgbClr val="FFFFFF"/>
          </a:solidFill>
          <a:ln>
            <a:noFill/>
          </a:ln>
        </p:spPr>
        <p:txBody>
          <a:bodyPr/>
          <a:lstStyle/>
          <a:p>
            <a:pP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51" name="wifi-cloud_72981"/>
          <p:cNvSpPr>
            <a:spLocks noChangeAspect="1"/>
          </p:cNvSpPr>
          <p:nvPr>
            <p:custDataLst>
              <p:tags r:id="rId14"/>
            </p:custDataLst>
          </p:nvPr>
        </p:nvSpPr>
        <p:spPr bwMode="auto">
          <a:xfrm>
            <a:off x="1099544" y="3343915"/>
            <a:ext cx="409881" cy="308199"/>
          </a:xfrm>
          <a:custGeom>
            <a:avLst/>
            <a:gdLst>
              <a:gd name="connsiteX0" fmla="*/ 283655 w 606580"/>
              <a:gd name="connsiteY0" fmla="*/ 180789 h 608133"/>
              <a:gd name="connsiteX1" fmla="*/ 463969 w 606580"/>
              <a:gd name="connsiteY1" fmla="*/ 329895 h 608133"/>
              <a:gd name="connsiteX2" fmla="*/ 467288 w 606580"/>
              <a:gd name="connsiteY2" fmla="*/ 329803 h 608133"/>
              <a:gd name="connsiteX3" fmla="*/ 606580 w 606580"/>
              <a:gd name="connsiteY3" fmla="*/ 468968 h 608133"/>
              <a:gd name="connsiteX4" fmla="*/ 467288 w 606580"/>
              <a:gd name="connsiteY4" fmla="*/ 608133 h 608133"/>
              <a:gd name="connsiteX5" fmla="*/ 92278 w 606580"/>
              <a:gd name="connsiteY5" fmla="*/ 608133 h 608133"/>
              <a:gd name="connsiteX6" fmla="*/ 0 w 606580"/>
              <a:gd name="connsiteY6" fmla="*/ 508177 h 608133"/>
              <a:gd name="connsiteX7" fmla="*/ 100113 w 606580"/>
              <a:gd name="connsiteY7" fmla="*/ 408221 h 608133"/>
              <a:gd name="connsiteX8" fmla="*/ 105829 w 606580"/>
              <a:gd name="connsiteY8" fmla="*/ 408774 h 608133"/>
              <a:gd name="connsiteX9" fmla="*/ 100113 w 606580"/>
              <a:gd name="connsiteY9" fmla="*/ 364042 h 608133"/>
              <a:gd name="connsiteX10" fmla="*/ 283655 w 606580"/>
              <a:gd name="connsiteY10" fmla="*/ 180789 h 608133"/>
              <a:gd name="connsiteX11" fmla="*/ 399230 w 606580"/>
              <a:gd name="connsiteY11" fmla="*/ 97945 h 608133"/>
              <a:gd name="connsiteX12" fmla="*/ 506377 w 606580"/>
              <a:gd name="connsiteY12" fmla="*/ 204910 h 608133"/>
              <a:gd name="connsiteX13" fmla="*/ 476133 w 606580"/>
              <a:gd name="connsiteY13" fmla="*/ 235195 h 608133"/>
              <a:gd name="connsiteX14" fmla="*/ 445888 w 606580"/>
              <a:gd name="connsiteY14" fmla="*/ 204910 h 608133"/>
              <a:gd name="connsiteX15" fmla="*/ 399230 w 606580"/>
              <a:gd name="connsiteY15" fmla="*/ 158424 h 608133"/>
              <a:gd name="connsiteX16" fmla="*/ 368986 w 606580"/>
              <a:gd name="connsiteY16" fmla="*/ 128230 h 608133"/>
              <a:gd name="connsiteX17" fmla="*/ 399230 w 606580"/>
              <a:gd name="connsiteY17" fmla="*/ 97945 h 608133"/>
              <a:gd name="connsiteX18" fmla="*/ 403459 w 606580"/>
              <a:gd name="connsiteY18" fmla="*/ 0 h 608133"/>
              <a:gd name="connsiteX19" fmla="*/ 403552 w 606580"/>
              <a:gd name="connsiteY19" fmla="*/ 0 h 608133"/>
              <a:gd name="connsiteX20" fmla="*/ 604533 w 606580"/>
              <a:gd name="connsiteY20" fmla="*/ 200633 h 608133"/>
              <a:gd name="connsiteX21" fmla="*/ 574294 w 606580"/>
              <a:gd name="connsiteY21" fmla="*/ 230820 h 608133"/>
              <a:gd name="connsiteX22" fmla="*/ 574201 w 606580"/>
              <a:gd name="connsiteY22" fmla="*/ 230820 h 608133"/>
              <a:gd name="connsiteX23" fmla="*/ 543962 w 606580"/>
              <a:gd name="connsiteY23" fmla="*/ 200633 h 608133"/>
              <a:gd name="connsiteX24" fmla="*/ 403552 w 606580"/>
              <a:gd name="connsiteY24" fmla="*/ 60466 h 608133"/>
              <a:gd name="connsiteX25" fmla="*/ 403459 w 606580"/>
              <a:gd name="connsiteY25" fmla="*/ 60466 h 608133"/>
              <a:gd name="connsiteX26" fmla="*/ 373220 w 606580"/>
              <a:gd name="connsiteY26" fmla="*/ 30187 h 608133"/>
              <a:gd name="connsiteX27" fmla="*/ 403459 w 606580"/>
              <a:gd name="connsiteY27" fmla="*/ 0 h 60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6580" h="608133">
                <a:moveTo>
                  <a:pt x="283655" y="180789"/>
                </a:moveTo>
                <a:cubicBezTo>
                  <a:pt x="373351" y="180789"/>
                  <a:pt x="447929" y="245034"/>
                  <a:pt x="463969" y="329895"/>
                </a:cubicBezTo>
                <a:cubicBezTo>
                  <a:pt x="465075" y="329895"/>
                  <a:pt x="466089" y="329803"/>
                  <a:pt x="467288" y="329803"/>
                </a:cubicBezTo>
                <a:cubicBezTo>
                  <a:pt x="544263" y="329803"/>
                  <a:pt x="606580" y="392022"/>
                  <a:pt x="606580" y="468968"/>
                </a:cubicBezTo>
                <a:cubicBezTo>
                  <a:pt x="606580" y="545730"/>
                  <a:pt x="544263" y="608133"/>
                  <a:pt x="467288" y="608133"/>
                </a:cubicBezTo>
                <a:lnTo>
                  <a:pt x="92278" y="608133"/>
                </a:lnTo>
                <a:cubicBezTo>
                  <a:pt x="40101" y="604636"/>
                  <a:pt x="0" y="561101"/>
                  <a:pt x="0" y="508177"/>
                </a:cubicBezTo>
                <a:cubicBezTo>
                  <a:pt x="0" y="452953"/>
                  <a:pt x="44802" y="408221"/>
                  <a:pt x="100113" y="408221"/>
                </a:cubicBezTo>
                <a:cubicBezTo>
                  <a:pt x="102049" y="408221"/>
                  <a:pt x="103893" y="408589"/>
                  <a:pt x="105829" y="408774"/>
                </a:cubicBezTo>
                <a:cubicBezTo>
                  <a:pt x="102234" y="394415"/>
                  <a:pt x="100113" y="379505"/>
                  <a:pt x="100113" y="364042"/>
                </a:cubicBezTo>
                <a:cubicBezTo>
                  <a:pt x="100113" y="262797"/>
                  <a:pt x="182251" y="180789"/>
                  <a:pt x="283655" y="180789"/>
                </a:cubicBezTo>
                <a:close/>
                <a:moveTo>
                  <a:pt x="399230" y="97945"/>
                </a:moveTo>
                <a:cubicBezTo>
                  <a:pt x="458336" y="97945"/>
                  <a:pt x="506377" y="145997"/>
                  <a:pt x="506377" y="204910"/>
                </a:cubicBezTo>
                <a:cubicBezTo>
                  <a:pt x="506377" y="221664"/>
                  <a:pt x="492822" y="235195"/>
                  <a:pt x="476133" y="235195"/>
                </a:cubicBezTo>
                <a:cubicBezTo>
                  <a:pt x="459443" y="235195"/>
                  <a:pt x="445888" y="221664"/>
                  <a:pt x="445888" y="204910"/>
                </a:cubicBezTo>
                <a:cubicBezTo>
                  <a:pt x="445888" y="179227"/>
                  <a:pt x="424957" y="158424"/>
                  <a:pt x="399230" y="158424"/>
                </a:cubicBezTo>
                <a:cubicBezTo>
                  <a:pt x="382541" y="158424"/>
                  <a:pt x="368986" y="144892"/>
                  <a:pt x="368986" y="128230"/>
                </a:cubicBezTo>
                <a:cubicBezTo>
                  <a:pt x="368986" y="111477"/>
                  <a:pt x="382541" y="97945"/>
                  <a:pt x="399230" y="97945"/>
                </a:cubicBezTo>
                <a:close/>
                <a:moveTo>
                  <a:pt x="403459" y="0"/>
                </a:moveTo>
                <a:lnTo>
                  <a:pt x="403552" y="0"/>
                </a:lnTo>
                <a:cubicBezTo>
                  <a:pt x="514276" y="0"/>
                  <a:pt x="604441" y="90009"/>
                  <a:pt x="604533" y="200633"/>
                </a:cubicBezTo>
                <a:cubicBezTo>
                  <a:pt x="604533" y="217291"/>
                  <a:pt x="590981" y="230820"/>
                  <a:pt x="574294" y="230820"/>
                </a:cubicBezTo>
                <a:lnTo>
                  <a:pt x="574201" y="230820"/>
                </a:lnTo>
                <a:cubicBezTo>
                  <a:pt x="557514" y="230820"/>
                  <a:pt x="543962" y="217291"/>
                  <a:pt x="543962" y="200633"/>
                </a:cubicBezTo>
                <a:cubicBezTo>
                  <a:pt x="543962" y="123325"/>
                  <a:pt x="480902" y="60466"/>
                  <a:pt x="403552" y="60466"/>
                </a:cubicBezTo>
                <a:lnTo>
                  <a:pt x="403459" y="60466"/>
                </a:lnTo>
                <a:cubicBezTo>
                  <a:pt x="386772" y="60466"/>
                  <a:pt x="373220" y="46937"/>
                  <a:pt x="373220" y="30187"/>
                </a:cubicBezTo>
                <a:cubicBezTo>
                  <a:pt x="373220" y="13529"/>
                  <a:pt x="386772" y="0"/>
                  <a:pt x="403459" y="0"/>
                </a:cubicBezTo>
                <a:close/>
              </a:path>
            </a:pathLst>
          </a:custGeom>
          <a:solidFill>
            <a:srgbClr val="FFFFFF"/>
          </a:solidFill>
          <a:ln>
            <a:noFill/>
          </a:ln>
        </p:spPr>
        <p:txBody>
          <a:bodyPr/>
          <a:lstStyle/>
          <a:p>
            <a:pP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52" name="two-coin-stacks_72132"/>
          <p:cNvSpPr>
            <a:spLocks noChangeAspect="1"/>
          </p:cNvSpPr>
          <p:nvPr>
            <p:custDataLst>
              <p:tags r:id="rId15"/>
            </p:custDataLst>
          </p:nvPr>
        </p:nvSpPr>
        <p:spPr bwMode="auto">
          <a:xfrm>
            <a:off x="1894018" y="2379070"/>
            <a:ext cx="416825" cy="308199"/>
          </a:xfrm>
          <a:custGeom>
            <a:avLst/>
            <a:gdLst>
              <a:gd name="connsiteX0" fmla="*/ 261001 w 608698"/>
              <a:gd name="connsiteY0" fmla="*/ 479068 h 600088"/>
              <a:gd name="connsiteX1" fmla="*/ 432425 w 608698"/>
              <a:gd name="connsiteY1" fmla="*/ 554184 h 600088"/>
              <a:gd name="connsiteX2" fmla="*/ 603774 w 608698"/>
              <a:gd name="connsiteY2" fmla="*/ 479068 h 600088"/>
              <a:gd name="connsiteX3" fmla="*/ 608697 w 608698"/>
              <a:gd name="connsiteY3" fmla="*/ 502020 h 600088"/>
              <a:gd name="connsiteX4" fmla="*/ 432425 w 608698"/>
              <a:gd name="connsiteY4" fmla="*/ 600088 h 600088"/>
              <a:gd name="connsiteX5" fmla="*/ 256152 w 608698"/>
              <a:gd name="connsiteY5" fmla="*/ 502020 h 600088"/>
              <a:gd name="connsiteX6" fmla="*/ 261001 w 608698"/>
              <a:gd name="connsiteY6" fmla="*/ 479068 h 600088"/>
              <a:gd name="connsiteX7" fmla="*/ 4924 w 608698"/>
              <a:gd name="connsiteY7" fmla="*/ 382605 h 600088"/>
              <a:gd name="connsiteX8" fmla="*/ 176285 w 608698"/>
              <a:gd name="connsiteY8" fmla="*/ 457793 h 600088"/>
              <a:gd name="connsiteX9" fmla="*/ 236041 w 608698"/>
              <a:gd name="connsiteY9" fmla="*/ 451980 h 600088"/>
              <a:gd name="connsiteX10" fmla="*/ 231640 w 608698"/>
              <a:gd name="connsiteY10" fmla="*/ 462264 h 600088"/>
              <a:gd name="connsiteX11" fmla="*/ 225000 w 608698"/>
              <a:gd name="connsiteY11" fmla="*/ 493412 h 600088"/>
              <a:gd name="connsiteX12" fmla="*/ 225298 w 608698"/>
              <a:gd name="connsiteY12" fmla="*/ 499820 h 600088"/>
              <a:gd name="connsiteX13" fmla="*/ 176285 w 608698"/>
              <a:gd name="connsiteY13" fmla="*/ 503695 h 600088"/>
              <a:gd name="connsiteX14" fmla="*/ 0 w 608698"/>
              <a:gd name="connsiteY14" fmla="*/ 405556 h 600088"/>
              <a:gd name="connsiteX15" fmla="*/ 4924 w 608698"/>
              <a:gd name="connsiteY15" fmla="*/ 382605 h 600088"/>
              <a:gd name="connsiteX16" fmla="*/ 261001 w 608698"/>
              <a:gd name="connsiteY16" fmla="*/ 375478 h 600088"/>
              <a:gd name="connsiteX17" fmla="*/ 432425 w 608698"/>
              <a:gd name="connsiteY17" fmla="*/ 450622 h 600088"/>
              <a:gd name="connsiteX18" fmla="*/ 603774 w 608698"/>
              <a:gd name="connsiteY18" fmla="*/ 375478 h 600088"/>
              <a:gd name="connsiteX19" fmla="*/ 608697 w 608698"/>
              <a:gd name="connsiteY19" fmla="*/ 398416 h 600088"/>
              <a:gd name="connsiteX20" fmla="*/ 432425 w 608698"/>
              <a:gd name="connsiteY20" fmla="*/ 496498 h 600088"/>
              <a:gd name="connsiteX21" fmla="*/ 256152 w 608698"/>
              <a:gd name="connsiteY21" fmla="*/ 398416 h 600088"/>
              <a:gd name="connsiteX22" fmla="*/ 261001 w 608698"/>
              <a:gd name="connsiteY22" fmla="*/ 375478 h 600088"/>
              <a:gd name="connsiteX23" fmla="*/ 4924 w 608698"/>
              <a:gd name="connsiteY23" fmla="*/ 279086 h 600088"/>
              <a:gd name="connsiteX24" fmla="*/ 176285 w 608698"/>
              <a:gd name="connsiteY24" fmla="*/ 354274 h 600088"/>
              <a:gd name="connsiteX25" fmla="*/ 236041 w 608698"/>
              <a:gd name="connsiteY25" fmla="*/ 348461 h 600088"/>
              <a:gd name="connsiteX26" fmla="*/ 231640 w 608698"/>
              <a:gd name="connsiteY26" fmla="*/ 358745 h 600088"/>
              <a:gd name="connsiteX27" fmla="*/ 225000 w 608698"/>
              <a:gd name="connsiteY27" fmla="*/ 389818 h 600088"/>
              <a:gd name="connsiteX28" fmla="*/ 225298 w 608698"/>
              <a:gd name="connsiteY28" fmla="*/ 396301 h 600088"/>
              <a:gd name="connsiteX29" fmla="*/ 176285 w 608698"/>
              <a:gd name="connsiteY29" fmla="*/ 400176 h 600088"/>
              <a:gd name="connsiteX30" fmla="*/ 0 w 608698"/>
              <a:gd name="connsiteY30" fmla="*/ 302037 h 600088"/>
              <a:gd name="connsiteX31" fmla="*/ 4924 w 608698"/>
              <a:gd name="connsiteY31" fmla="*/ 279086 h 600088"/>
              <a:gd name="connsiteX32" fmla="*/ 261001 w 608698"/>
              <a:gd name="connsiteY32" fmla="*/ 271959 h 600088"/>
              <a:gd name="connsiteX33" fmla="*/ 432425 w 608698"/>
              <a:gd name="connsiteY33" fmla="*/ 347103 h 600088"/>
              <a:gd name="connsiteX34" fmla="*/ 603774 w 608698"/>
              <a:gd name="connsiteY34" fmla="*/ 271959 h 600088"/>
              <a:gd name="connsiteX35" fmla="*/ 608697 w 608698"/>
              <a:gd name="connsiteY35" fmla="*/ 294897 h 600088"/>
              <a:gd name="connsiteX36" fmla="*/ 432425 w 608698"/>
              <a:gd name="connsiteY36" fmla="*/ 392979 h 600088"/>
              <a:gd name="connsiteX37" fmla="*/ 256152 w 608698"/>
              <a:gd name="connsiteY37" fmla="*/ 294897 h 600088"/>
              <a:gd name="connsiteX38" fmla="*/ 261001 w 608698"/>
              <a:gd name="connsiteY38" fmla="*/ 271959 h 600088"/>
              <a:gd name="connsiteX39" fmla="*/ 4924 w 608698"/>
              <a:gd name="connsiteY39" fmla="*/ 175567 h 600088"/>
              <a:gd name="connsiteX40" fmla="*/ 176285 w 608698"/>
              <a:gd name="connsiteY40" fmla="*/ 250713 h 600088"/>
              <a:gd name="connsiteX41" fmla="*/ 236041 w 608698"/>
              <a:gd name="connsiteY41" fmla="*/ 244904 h 600088"/>
              <a:gd name="connsiteX42" fmla="*/ 231640 w 608698"/>
              <a:gd name="connsiteY42" fmla="*/ 255182 h 600088"/>
              <a:gd name="connsiteX43" fmla="*/ 225000 w 608698"/>
              <a:gd name="connsiteY43" fmla="*/ 286238 h 600088"/>
              <a:gd name="connsiteX44" fmla="*/ 225298 w 608698"/>
              <a:gd name="connsiteY44" fmla="*/ 292718 h 600088"/>
              <a:gd name="connsiteX45" fmla="*/ 176285 w 608698"/>
              <a:gd name="connsiteY45" fmla="*/ 296516 h 600088"/>
              <a:gd name="connsiteX46" fmla="*/ 0 w 608698"/>
              <a:gd name="connsiteY46" fmla="*/ 198506 h 600088"/>
              <a:gd name="connsiteX47" fmla="*/ 4924 w 608698"/>
              <a:gd name="connsiteY47" fmla="*/ 175567 h 600088"/>
              <a:gd name="connsiteX48" fmla="*/ 432425 w 608698"/>
              <a:gd name="connsiteY48" fmla="*/ 96392 h 600088"/>
              <a:gd name="connsiteX49" fmla="*/ 608698 w 608698"/>
              <a:gd name="connsiteY49" fmla="*/ 194443 h 600088"/>
              <a:gd name="connsiteX50" fmla="*/ 432425 w 608698"/>
              <a:gd name="connsiteY50" fmla="*/ 292494 h 600088"/>
              <a:gd name="connsiteX51" fmla="*/ 256152 w 608698"/>
              <a:gd name="connsiteY51" fmla="*/ 194443 h 600088"/>
              <a:gd name="connsiteX52" fmla="*/ 432425 w 608698"/>
              <a:gd name="connsiteY52" fmla="*/ 96392 h 600088"/>
              <a:gd name="connsiteX53" fmla="*/ 176258 w 608698"/>
              <a:gd name="connsiteY53" fmla="*/ 0 h 600088"/>
              <a:gd name="connsiteX54" fmla="*/ 347817 w 608698"/>
              <a:gd name="connsiteY54" fmla="*/ 75446 h 600088"/>
              <a:gd name="connsiteX55" fmla="*/ 224966 w 608698"/>
              <a:gd name="connsiteY55" fmla="*/ 185823 h 600088"/>
              <a:gd name="connsiteX56" fmla="*/ 225264 w 608698"/>
              <a:gd name="connsiteY56" fmla="*/ 192228 h 600088"/>
              <a:gd name="connsiteX57" fmla="*/ 176258 w 608698"/>
              <a:gd name="connsiteY57" fmla="*/ 196101 h 600088"/>
              <a:gd name="connsiteX58" fmla="*/ 0 w 608698"/>
              <a:gd name="connsiteY58" fmla="*/ 98013 h 600088"/>
              <a:gd name="connsiteX59" fmla="*/ 176258 w 608698"/>
              <a:gd name="connsiteY59" fmla="*/ 0 h 60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08698" h="600088">
                <a:moveTo>
                  <a:pt x="261001" y="479068"/>
                </a:moveTo>
                <a:cubicBezTo>
                  <a:pt x="279575" y="522140"/>
                  <a:pt x="349249" y="554184"/>
                  <a:pt x="432425" y="554184"/>
                </a:cubicBezTo>
                <a:cubicBezTo>
                  <a:pt x="515600" y="554184"/>
                  <a:pt x="585199" y="522140"/>
                  <a:pt x="603774" y="479068"/>
                </a:cubicBezTo>
                <a:cubicBezTo>
                  <a:pt x="606981" y="486371"/>
                  <a:pt x="608697" y="494046"/>
                  <a:pt x="608697" y="502020"/>
                </a:cubicBezTo>
                <a:cubicBezTo>
                  <a:pt x="608697" y="556196"/>
                  <a:pt x="529774" y="600088"/>
                  <a:pt x="432425" y="600088"/>
                </a:cubicBezTo>
                <a:cubicBezTo>
                  <a:pt x="335076" y="600088"/>
                  <a:pt x="256152" y="556196"/>
                  <a:pt x="256152" y="502020"/>
                </a:cubicBezTo>
                <a:cubicBezTo>
                  <a:pt x="256152" y="494046"/>
                  <a:pt x="257868" y="486371"/>
                  <a:pt x="261001" y="479068"/>
                </a:cubicBezTo>
                <a:close/>
                <a:moveTo>
                  <a:pt x="4924" y="382605"/>
                </a:moveTo>
                <a:cubicBezTo>
                  <a:pt x="23425" y="425750"/>
                  <a:pt x="93103" y="457793"/>
                  <a:pt x="176285" y="457793"/>
                </a:cubicBezTo>
                <a:cubicBezTo>
                  <a:pt x="197248" y="457793"/>
                  <a:pt x="217391" y="455781"/>
                  <a:pt x="236041" y="451980"/>
                </a:cubicBezTo>
                <a:lnTo>
                  <a:pt x="231640" y="462264"/>
                </a:lnTo>
                <a:cubicBezTo>
                  <a:pt x="227238" y="472398"/>
                  <a:pt x="225000" y="482905"/>
                  <a:pt x="225000" y="493412"/>
                </a:cubicBezTo>
                <a:cubicBezTo>
                  <a:pt x="225000" y="495573"/>
                  <a:pt x="225149" y="497734"/>
                  <a:pt x="225298" y="499820"/>
                </a:cubicBezTo>
                <a:cubicBezTo>
                  <a:pt x="209781" y="502354"/>
                  <a:pt x="193294" y="503695"/>
                  <a:pt x="176285" y="503695"/>
                </a:cubicBezTo>
                <a:cubicBezTo>
                  <a:pt x="78929" y="503695"/>
                  <a:pt x="0" y="459730"/>
                  <a:pt x="0" y="405556"/>
                </a:cubicBezTo>
                <a:cubicBezTo>
                  <a:pt x="0" y="397657"/>
                  <a:pt x="1716" y="389982"/>
                  <a:pt x="4924" y="382605"/>
                </a:cubicBezTo>
                <a:close/>
                <a:moveTo>
                  <a:pt x="261001" y="375478"/>
                </a:moveTo>
                <a:cubicBezTo>
                  <a:pt x="279575" y="418598"/>
                  <a:pt x="349249" y="450622"/>
                  <a:pt x="432425" y="450622"/>
                </a:cubicBezTo>
                <a:cubicBezTo>
                  <a:pt x="515600" y="450622"/>
                  <a:pt x="585199" y="418598"/>
                  <a:pt x="603774" y="375478"/>
                </a:cubicBezTo>
                <a:cubicBezTo>
                  <a:pt x="606981" y="382851"/>
                  <a:pt x="608697" y="390522"/>
                  <a:pt x="608697" y="398416"/>
                </a:cubicBezTo>
                <a:cubicBezTo>
                  <a:pt x="608697" y="452558"/>
                  <a:pt x="529774" y="496498"/>
                  <a:pt x="432425" y="496498"/>
                </a:cubicBezTo>
                <a:cubicBezTo>
                  <a:pt x="335076" y="496498"/>
                  <a:pt x="256152" y="452558"/>
                  <a:pt x="256152" y="398416"/>
                </a:cubicBezTo>
                <a:cubicBezTo>
                  <a:pt x="256152" y="390522"/>
                  <a:pt x="257868" y="382851"/>
                  <a:pt x="261001" y="375478"/>
                </a:cubicBezTo>
                <a:close/>
                <a:moveTo>
                  <a:pt x="4924" y="279086"/>
                </a:moveTo>
                <a:cubicBezTo>
                  <a:pt x="23425" y="322231"/>
                  <a:pt x="93103" y="354274"/>
                  <a:pt x="176285" y="354274"/>
                </a:cubicBezTo>
                <a:cubicBezTo>
                  <a:pt x="197248" y="354274"/>
                  <a:pt x="217391" y="352187"/>
                  <a:pt x="236041" y="348461"/>
                </a:cubicBezTo>
                <a:lnTo>
                  <a:pt x="231640" y="358745"/>
                </a:lnTo>
                <a:cubicBezTo>
                  <a:pt x="227238" y="368879"/>
                  <a:pt x="225000" y="379311"/>
                  <a:pt x="225000" y="389818"/>
                </a:cubicBezTo>
                <a:cubicBezTo>
                  <a:pt x="225000" y="392054"/>
                  <a:pt x="225149" y="394140"/>
                  <a:pt x="225298" y="396301"/>
                </a:cubicBezTo>
                <a:cubicBezTo>
                  <a:pt x="209781" y="398835"/>
                  <a:pt x="193294" y="400176"/>
                  <a:pt x="176285" y="400176"/>
                </a:cubicBezTo>
                <a:cubicBezTo>
                  <a:pt x="78929" y="400176"/>
                  <a:pt x="0" y="356211"/>
                  <a:pt x="0" y="302037"/>
                </a:cubicBezTo>
                <a:cubicBezTo>
                  <a:pt x="0" y="294138"/>
                  <a:pt x="1716" y="286463"/>
                  <a:pt x="4924" y="279086"/>
                </a:cubicBezTo>
                <a:close/>
                <a:moveTo>
                  <a:pt x="261001" y="271959"/>
                </a:moveTo>
                <a:cubicBezTo>
                  <a:pt x="279575" y="315079"/>
                  <a:pt x="349249" y="347103"/>
                  <a:pt x="432425" y="347103"/>
                </a:cubicBezTo>
                <a:cubicBezTo>
                  <a:pt x="515600" y="347103"/>
                  <a:pt x="585199" y="315079"/>
                  <a:pt x="603774" y="271959"/>
                </a:cubicBezTo>
                <a:cubicBezTo>
                  <a:pt x="606981" y="279332"/>
                  <a:pt x="608697" y="287003"/>
                  <a:pt x="608697" y="294897"/>
                </a:cubicBezTo>
                <a:cubicBezTo>
                  <a:pt x="608697" y="349039"/>
                  <a:pt x="529774" y="392979"/>
                  <a:pt x="432425" y="392979"/>
                </a:cubicBezTo>
                <a:cubicBezTo>
                  <a:pt x="335076" y="392979"/>
                  <a:pt x="256152" y="349039"/>
                  <a:pt x="256152" y="294897"/>
                </a:cubicBezTo>
                <a:cubicBezTo>
                  <a:pt x="256152" y="287003"/>
                  <a:pt x="257868" y="279332"/>
                  <a:pt x="261001" y="271959"/>
                </a:cubicBezTo>
                <a:close/>
                <a:moveTo>
                  <a:pt x="4924" y="175567"/>
                </a:moveTo>
                <a:cubicBezTo>
                  <a:pt x="23425" y="218689"/>
                  <a:pt x="93103" y="250713"/>
                  <a:pt x="176285" y="250713"/>
                </a:cubicBezTo>
                <a:cubicBezTo>
                  <a:pt x="197248" y="250713"/>
                  <a:pt x="217391" y="248628"/>
                  <a:pt x="236041" y="244904"/>
                </a:cubicBezTo>
                <a:lnTo>
                  <a:pt x="231640" y="255182"/>
                </a:lnTo>
                <a:cubicBezTo>
                  <a:pt x="227238" y="265311"/>
                  <a:pt x="225000" y="275737"/>
                  <a:pt x="225000" y="286238"/>
                </a:cubicBezTo>
                <a:cubicBezTo>
                  <a:pt x="225000" y="288398"/>
                  <a:pt x="225149" y="290558"/>
                  <a:pt x="225298" y="292718"/>
                </a:cubicBezTo>
                <a:cubicBezTo>
                  <a:pt x="209781" y="295175"/>
                  <a:pt x="193294" y="296516"/>
                  <a:pt x="176285" y="296516"/>
                </a:cubicBezTo>
                <a:cubicBezTo>
                  <a:pt x="78929" y="296516"/>
                  <a:pt x="0" y="252650"/>
                  <a:pt x="0" y="198506"/>
                </a:cubicBezTo>
                <a:cubicBezTo>
                  <a:pt x="0" y="190611"/>
                  <a:pt x="1716" y="182940"/>
                  <a:pt x="4924" y="175567"/>
                </a:cubicBezTo>
                <a:close/>
                <a:moveTo>
                  <a:pt x="432425" y="96392"/>
                </a:moveTo>
                <a:cubicBezTo>
                  <a:pt x="529778" y="96392"/>
                  <a:pt x="608698" y="140291"/>
                  <a:pt x="608698" y="194443"/>
                </a:cubicBezTo>
                <a:cubicBezTo>
                  <a:pt x="608698" y="248595"/>
                  <a:pt x="529778" y="292494"/>
                  <a:pt x="432425" y="292494"/>
                </a:cubicBezTo>
                <a:cubicBezTo>
                  <a:pt x="335072" y="292494"/>
                  <a:pt x="256152" y="248595"/>
                  <a:pt x="256152" y="194443"/>
                </a:cubicBezTo>
                <a:cubicBezTo>
                  <a:pt x="256152" y="140291"/>
                  <a:pt x="335072" y="96392"/>
                  <a:pt x="432425" y="96392"/>
                </a:cubicBezTo>
                <a:close/>
                <a:moveTo>
                  <a:pt x="176258" y="0"/>
                </a:moveTo>
                <a:cubicBezTo>
                  <a:pt x="259651" y="0"/>
                  <a:pt x="329542" y="32175"/>
                  <a:pt x="347817" y="75446"/>
                </a:cubicBezTo>
                <a:cubicBezTo>
                  <a:pt x="275166" y="92800"/>
                  <a:pt x="224966" y="135103"/>
                  <a:pt x="224966" y="185823"/>
                </a:cubicBezTo>
                <a:cubicBezTo>
                  <a:pt x="224966" y="187983"/>
                  <a:pt x="225115" y="190143"/>
                  <a:pt x="225264" y="192228"/>
                </a:cubicBezTo>
                <a:cubicBezTo>
                  <a:pt x="209749" y="194760"/>
                  <a:pt x="193265" y="196101"/>
                  <a:pt x="176258" y="196101"/>
                </a:cubicBezTo>
                <a:cubicBezTo>
                  <a:pt x="78917" y="196101"/>
                  <a:pt x="0" y="152159"/>
                  <a:pt x="0" y="98013"/>
                </a:cubicBezTo>
                <a:cubicBezTo>
                  <a:pt x="0" y="43868"/>
                  <a:pt x="78917" y="0"/>
                  <a:pt x="176258" y="0"/>
                </a:cubicBezTo>
                <a:close/>
              </a:path>
            </a:pathLst>
          </a:custGeom>
          <a:solidFill>
            <a:srgbClr val="FFFFFF"/>
          </a:solidFill>
          <a:ln>
            <a:noFill/>
          </a:ln>
        </p:spPr>
        <p:txBody>
          <a:bodyPr/>
          <a:lstStyle/>
          <a:p>
            <a:pP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61" name="placeholder_286118"/>
          <p:cNvSpPr>
            <a:spLocks noChangeAspect="1"/>
          </p:cNvSpPr>
          <p:nvPr>
            <p:custDataLst>
              <p:tags r:id="rId16"/>
            </p:custDataLst>
          </p:nvPr>
        </p:nvSpPr>
        <p:spPr bwMode="auto">
          <a:xfrm>
            <a:off x="4323371" y="3343915"/>
            <a:ext cx="350280" cy="308199"/>
          </a:xfrm>
          <a:custGeom>
            <a:avLst/>
            <a:gdLst>
              <a:gd name="T0" fmla="*/ 4448 w 5811"/>
              <a:gd name="T1" fmla="*/ 4374 h 6827"/>
              <a:gd name="T2" fmla="*/ 4640 w 5811"/>
              <a:gd name="T3" fmla="*/ 4074 h 6827"/>
              <a:gd name="T4" fmla="*/ 5160 w 5811"/>
              <a:gd name="T5" fmla="*/ 2255 h 6827"/>
              <a:gd name="T6" fmla="*/ 2905 w 5811"/>
              <a:gd name="T7" fmla="*/ 0 h 6827"/>
              <a:gd name="T8" fmla="*/ 650 w 5811"/>
              <a:gd name="T9" fmla="*/ 2255 h 6827"/>
              <a:gd name="T10" fmla="*/ 1363 w 5811"/>
              <a:gd name="T11" fmla="*/ 4373 h 6827"/>
              <a:gd name="T12" fmla="*/ 0 w 5811"/>
              <a:gd name="T13" fmla="*/ 5506 h 6827"/>
              <a:gd name="T14" fmla="*/ 939 w 5811"/>
              <a:gd name="T15" fmla="*/ 6498 h 6827"/>
              <a:gd name="T16" fmla="*/ 2905 w 5811"/>
              <a:gd name="T17" fmla="*/ 6827 h 6827"/>
              <a:gd name="T18" fmla="*/ 4871 w 5811"/>
              <a:gd name="T19" fmla="*/ 6498 h 6827"/>
              <a:gd name="T20" fmla="*/ 5811 w 5811"/>
              <a:gd name="T21" fmla="*/ 5506 h 6827"/>
              <a:gd name="T22" fmla="*/ 4448 w 5811"/>
              <a:gd name="T23" fmla="*/ 4374 h 6827"/>
              <a:gd name="T24" fmla="*/ 2905 w 5811"/>
              <a:gd name="T25" fmla="*/ 1551 h 6827"/>
              <a:gd name="T26" fmla="*/ 3610 w 5811"/>
              <a:gd name="T27" fmla="*/ 2255 h 6827"/>
              <a:gd name="T28" fmla="*/ 2905 w 5811"/>
              <a:gd name="T29" fmla="*/ 2960 h 6827"/>
              <a:gd name="T30" fmla="*/ 2201 w 5811"/>
              <a:gd name="T31" fmla="*/ 2255 h 6827"/>
              <a:gd name="T32" fmla="*/ 2905 w 5811"/>
              <a:gd name="T33" fmla="*/ 1551 h 6827"/>
              <a:gd name="T34" fmla="*/ 4675 w 5811"/>
              <a:gd name="T35" fmla="*/ 6008 h 6827"/>
              <a:gd name="T36" fmla="*/ 2905 w 5811"/>
              <a:gd name="T37" fmla="*/ 6298 h 6827"/>
              <a:gd name="T38" fmla="*/ 1136 w 5811"/>
              <a:gd name="T39" fmla="*/ 6008 h 6827"/>
              <a:gd name="T40" fmla="*/ 528 w 5811"/>
              <a:gd name="T41" fmla="*/ 5506 h 6827"/>
              <a:gd name="T42" fmla="*/ 1719 w 5811"/>
              <a:gd name="T43" fmla="*/ 4831 h 6827"/>
              <a:gd name="T44" fmla="*/ 2761 w 5811"/>
              <a:gd name="T45" fmla="*/ 5768 h 6827"/>
              <a:gd name="T46" fmla="*/ 2905 w 5811"/>
              <a:gd name="T47" fmla="*/ 5812 h 6827"/>
              <a:gd name="T48" fmla="*/ 3050 w 5811"/>
              <a:gd name="T49" fmla="*/ 5768 h 6827"/>
              <a:gd name="T50" fmla="*/ 3666 w 5811"/>
              <a:gd name="T51" fmla="*/ 5270 h 6827"/>
              <a:gd name="T52" fmla="*/ 4092 w 5811"/>
              <a:gd name="T53" fmla="*/ 4831 h 6827"/>
              <a:gd name="T54" fmla="*/ 5283 w 5811"/>
              <a:gd name="T55" fmla="*/ 5506 h 6827"/>
              <a:gd name="T56" fmla="*/ 4675 w 5811"/>
              <a:gd name="T57" fmla="*/ 6008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811" h="6827">
                <a:moveTo>
                  <a:pt x="4448" y="4374"/>
                </a:moveTo>
                <a:cubicBezTo>
                  <a:pt x="4517" y="4275"/>
                  <a:pt x="4581" y="4175"/>
                  <a:pt x="4640" y="4074"/>
                </a:cubicBezTo>
                <a:cubicBezTo>
                  <a:pt x="4985" y="3483"/>
                  <a:pt x="5160" y="2871"/>
                  <a:pt x="5160" y="2255"/>
                </a:cubicBezTo>
                <a:cubicBezTo>
                  <a:pt x="5160" y="1012"/>
                  <a:pt x="4149" y="0"/>
                  <a:pt x="2905" y="0"/>
                </a:cubicBezTo>
                <a:cubicBezTo>
                  <a:pt x="1662" y="0"/>
                  <a:pt x="650" y="1012"/>
                  <a:pt x="650" y="2255"/>
                </a:cubicBezTo>
                <a:cubicBezTo>
                  <a:pt x="650" y="2973"/>
                  <a:pt x="895" y="3696"/>
                  <a:pt x="1363" y="4373"/>
                </a:cubicBezTo>
                <a:cubicBezTo>
                  <a:pt x="501" y="4604"/>
                  <a:pt x="0" y="5014"/>
                  <a:pt x="0" y="5506"/>
                </a:cubicBezTo>
                <a:cubicBezTo>
                  <a:pt x="0" y="5903"/>
                  <a:pt x="333" y="6256"/>
                  <a:pt x="939" y="6498"/>
                </a:cubicBezTo>
                <a:cubicBezTo>
                  <a:pt x="1469" y="6710"/>
                  <a:pt x="2167" y="6827"/>
                  <a:pt x="2905" y="6827"/>
                </a:cubicBezTo>
                <a:cubicBezTo>
                  <a:pt x="3644" y="6827"/>
                  <a:pt x="4342" y="6710"/>
                  <a:pt x="4871" y="6498"/>
                </a:cubicBezTo>
                <a:cubicBezTo>
                  <a:pt x="5477" y="6256"/>
                  <a:pt x="5811" y="5903"/>
                  <a:pt x="5811" y="5506"/>
                </a:cubicBezTo>
                <a:cubicBezTo>
                  <a:pt x="5811" y="5014"/>
                  <a:pt x="5310" y="4604"/>
                  <a:pt x="4448" y="4374"/>
                </a:cubicBezTo>
                <a:close/>
                <a:moveTo>
                  <a:pt x="2905" y="1551"/>
                </a:moveTo>
                <a:cubicBezTo>
                  <a:pt x="3294" y="1551"/>
                  <a:pt x="3610" y="1866"/>
                  <a:pt x="3610" y="2255"/>
                </a:cubicBezTo>
                <a:cubicBezTo>
                  <a:pt x="3610" y="2644"/>
                  <a:pt x="3294" y="2960"/>
                  <a:pt x="2905" y="2960"/>
                </a:cubicBezTo>
                <a:cubicBezTo>
                  <a:pt x="2516" y="2960"/>
                  <a:pt x="2201" y="2644"/>
                  <a:pt x="2201" y="2255"/>
                </a:cubicBezTo>
                <a:cubicBezTo>
                  <a:pt x="2201" y="1866"/>
                  <a:pt x="2516" y="1551"/>
                  <a:pt x="2905" y="1551"/>
                </a:cubicBezTo>
                <a:close/>
                <a:moveTo>
                  <a:pt x="4675" y="6008"/>
                </a:moveTo>
                <a:cubicBezTo>
                  <a:pt x="4207" y="6195"/>
                  <a:pt x="3578" y="6298"/>
                  <a:pt x="2905" y="6298"/>
                </a:cubicBezTo>
                <a:cubicBezTo>
                  <a:pt x="2233" y="6298"/>
                  <a:pt x="1604" y="6195"/>
                  <a:pt x="1136" y="6008"/>
                </a:cubicBezTo>
                <a:cubicBezTo>
                  <a:pt x="766" y="5860"/>
                  <a:pt x="528" y="5663"/>
                  <a:pt x="528" y="5506"/>
                </a:cubicBezTo>
                <a:cubicBezTo>
                  <a:pt x="528" y="5295"/>
                  <a:pt x="944" y="4996"/>
                  <a:pt x="1719" y="4831"/>
                </a:cubicBezTo>
                <a:cubicBezTo>
                  <a:pt x="2232" y="5420"/>
                  <a:pt x="2739" y="5754"/>
                  <a:pt x="2761" y="5768"/>
                </a:cubicBezTo>
                <a:cubicBezTo>
                  <a:pt x="2805" y="5797"/>
                  <a:pt x="2855" y="5812"/>
                  <a:pt x="2905" y="5812"/>
                </a:cubicBezTo>
                <a:cubicBezTo>
                  <a:pt x="2956" y="5812"/>
                  <a:pt x="3006" y="5797"/>
                  <a:pt x="3050" y="5768"/>
                </a:cubicBezTo>
                <a:cubicBezTo>
                  <a:pt x="3061" y="5761"/>
                  <a:pt x="3327" y="5586"/>
                  <a:pt x="3666" y="5270"/>
                </a:cubicBezTo>
                <a:cubicBezTo>
                  <a:pt x="3819" y="5128"/>
                  <a:pt x="3961" y="4982"/>
                  <a:pt x="4092" y="4831"/>
                </a:cubicBezTo>
                <a:cubicBezTo>
                  <a:pt x="4866" y="4997"/>
                  <a:pt x="5283" y="5295"/>
                  <a:pt x="5283" y="5506"/>
                </a:cubicBezTo>
                <a:cubicBezTo>
                  <a:pt x="5283" y="5663"/>
                  <a:pt x="5044" y="5860"/>
                  <a:pt x="4675" y="6008"/>
                </a:cubicBezTo>
                <a:close/>
              </a:path>
            </a:pathLst>
          </a:custGeom>
          <a:solidFill>
            <a:srgbClr val="FFFFFF"/>
          </a:solidFill>
          <a:ln>
            <a:noFill/>
          </a:ln>
        </p:spPr>
        <p:txBody>
          <a:bodyPr/>
          <a:lstStyle/>
          <a:p>
            <a:pP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pic>
        <p:nvPicPr>
          <p:cNvPr id="35" name="图片 34"/>
          <p:cNvPicPr>
            <a:picLocks noChangeAspect="1"/>
          </p:cNvPicPr>
          <p:nvPr>
            <p:custDataLst>
              <p:tags r:id="rId17"/>
            </p:custDataLst>
          </p:nvPr>
        </p:nvPicPr>
        <p:blipFill>
          <a:blip r:embed="rId19" cstate="print"/>
          <a:stretch>
            <a:fillRect/>
          </a:stretch>
        </p:blipFill>
        <p:spPr>
          <a:xfrm>
            <a:off x="2411038" y="2958173"/>
            <a:ext cx="1019601" cy="1120265"/>
          </a:xfrm>
          <a:prstGeom prst="rect">
            <a:avLst/>
          </a:prstGeom>
        </p:spPr>
      </p:pic>
      <p:pic>
        <p:nvPicPr>
          <p:cNvPr id="21" name="图片 20" descr="视动课堂工作室">
            <a:extLst>
              <a:ext uri="{FF2B5EF4-FFF2-40B4-BE49-F238E27FC236}">
                <a16:creationId xmlns:a16="http://schemas.microsoft.com/office/drawing/2014/main" id="{6D471241-C0F5-4435-B799-0B6D11518FE4}"/>
              </a:ext>
            </a:extLst>
          </p:cNvPr>
          <p:cNvPicPr>
            <a:picLocks noChangeAspect="1"/>
          </p:cNvPicPr>
          <p:nvPr/>
        </p:nvPicPr>
        <p:blipFill>
          <a:blip r:embed="rId20"/>
          <a:stretch>
            <a:fillRect/>
          </a:stretch>
        </p:blipFill>
        <p:spPr>
          <a:xfrm>
            <a:off x="0" y="0"/>
            <a:ext cx="3837305" cy="7493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101"/>
          <p:cNvSpPr>
            <a:spLocks noChangeArrowheads="1"/>
          </p:cNvSpPr>
          <p:nvPr/>
        </p:nvSpPr>
        <p:spPr bwMode="auto">
          <a:xfrm>
            <a:off x="-4206138" y="206433"/>
            <a:ext cx="8412276" cy="6445134"/>
          </a:xfrm>
          <a:custGeom>
            <a:avLst/>
            <a:gdLst>
              <a:gd name="T0" fmla="*/ 80 w 497"/>
              <a:gd name="T1" fmla="*/ 248 h 382"/>
              <a:gd name="T2" fmla="*/ 80 w 497"/>
              <a:gd name="T3" fmla="*/ 248 h 382"/>
              <a:gd name="T4" fmla="*/ 159 w 497"/>
              <a:gd name="T5" fmla="*/ 328 h 382"/>
              <a:gd name="T6" fmla="*/ 248 w 497"/>
              <a:gd name="T7" fmla="*/ 381 h 382"/>
              <a:gd name="T8" fmla="*/ 337 w 497"/>
              <a:gd name="T9" fmla="*/ 337 h 382"/>
              <a:gd name="T10" fmla="*/ 390 w 497"/>
              <a:gd name="T11" fmla="*/ 258 h 382"/>
              <a:gd name="T12" fmla="*/ 248 w 497"/>
              <a:gd name="T13" fmla="*/ 328 h 382"/>
              <a:gd name="T14" fmla="*/ 80 w 497"/>
              <a:gd name="T15" fmla="*/ 248 h 382"/>
              <a:gd name="T16" fmla="*/ 487 w 497"/>
              <a:gd name="T17" fmla="*/ 124 h 382"/>
              <a:gd name="T18" fmla="*/ 487 w 497"/>
              <a:gd name="T19" fmla="*/ 124 h 382"/>
              <a:gd name="T20" fmla="*/ 274 w 497"/>
              <a:gd name="T21" fmla="*/ 9 h 382"/>
              <a:gd name="T22" fmla="*/ 221 w 497"/>
              <a:gd name="T23" fmla="*/ 9 h 382"/>
              <a:gd name="T24" fmla="*/ 9 w 497"/>
              <a:gd name="T25" fmla="*/ 124 h 382"/>
              <a:gd name="T26" fmla="*/ 9 w 497"/>
              <a:gd name="T27" fmla="*/ 160 h 382"/>
              <a:gd name="T28" fmla="*/ 221 w 497"/>
              <a:gd name="T29" fmla="*/ 275 h 382"/>
              <a:gd name="T30" fmla="*/ 274 w 497"/>
              <a:gd name="T31" fmla="*/ 275 h 382"/>
              <a:gd name="T32" fmla="*/ 408 w 497"/>
              <a:gd name="T33" fmla="*/ 195 h 382"/>
              <a:gd name="T34" fmla="*/ 266 w 497"/>
              <a:gd name="T35" fmla="*/ 160 h 382"/>
              <a:gd name="T36" fmla="*/ 248 w 497"/>
              <a:gd name="T37" fmla="*/ 168 h 382"/>
              <a:gd name="T38" fmla="*/ 203 w 497"/>
              <a:gd name="T39" fmla="*/ 133 h 382"/>
              <a:gd name="T40" fmla="*/ 248 w 497"/>
              <a:gd name="T41" fmla="*/ 107 h 382"/>
              <a:gd name="T42" fmla="*/ 293 w 497"/>
              <a:gd name="T43" fmla="*/ 124 h 382"/>
              <a:gd name="T44" fmla="*/ 443 w 497"/>
              <a:gd name="T45" fmla="*/ 177 h 382"/>
              <a:gd name="T46" fmla="*/ 487 w 497"/>
              <a:gd name="T47" fmla="*/ 160 h 382"/>
              <a:gd name="T48" fmla="*/ 487 w 497"/>
              <a:gd name="T49" fmla="*/ 124 h 382"/>
              <a:gd name="T50" fmla="*/ 425 w 497"/>
              <a:gd name="T51" fmla="*/ 346 h 382"/>
              <a:gd name="T52" fmla="*/ 425 w 497"/>
              <a:gd name="T53" fmla="*/ 346 h 382"/>
              <a:gd name="T54" fmla="*/ 461 w 497"/>
              <a:gd name="T55" fmla="*/ 337 h 382"/>
              <a:gd name="T56" fmla="*/ 443 w 497"/>
              <a:gd name="T57" fmla="*/ 177 h 382"/>
              <a:gd name="T58" fmla="*/ 408 w 497"/>
              <a:gd name="T59" fmla="*/ 195 h 382"/>
              <a:gd name="T60" fmla="*/ 425 w 497"/>
              <a:gd name="T61" fmla="*/ 346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97" h="382">
                <a:moveTo>
                  <a:pt x="80" y="248"/>
                </a:moveTo>
                <a:lnTo>
                  <a:pt x="80" y="248"/>
                </a:lnTo>
                <a:cubicBezTo>
                  <a:pt x="97" y="293"/>
                  <a:pt x="106" y="311"/>
                  <a:pt x="159" y="328"/>
                </a:cubicBezTo>
                <a:cubicBezTo>
                  <a:pt x="203" y="355"/>
                  <a:pt x="230" y="381"/>
                  <a:pt x="248" y="381"/>
                </a:cubicBezTo>
                <a:cubicBezTo>
                  <a:pt x="266" y="381"/>
                  <a:pt x="293" y="355"/>
                  <a:pt x="337" y="337"/>
                </a:cubicBezTo>
                <a:cubicBezTo>
                  <a:pt x="390" y="311"/>
                  <a:pt x="372" y="311"/>
                  <a:pt x="390" y="258"/>
                </a:cubicBezTo>
                <a:cubicBezTo>
                  <a:pt x="248" y="328"/>
                  <a:pt x="248" y="328"/>
                  <a:pt x="248" y="328"/>
                </a:cubicBezTo>
                <a:lnTo>
                  <a:pt x="80" y="248"/>
                </a:lnTo>
                <a:close/>
                <a:moveTo>
                  <a:pt x="487" y="124"/>
                </a:moveTo>
                <a:lnTo>
                  <a:pt x="487" y="124"/>
                </a:lnTo>
                <a:cubicBezTo>
                  <a:pt x="274" y="9"/>
                  <a:pt x="274" y="9"/>
                  <a:pt x="274" y="9"/>
                </a:cubicBezTo>
                <a:cubicBezTo>
                  <a:pt x="266" y="0"/>
                  <a:pt x="239" y="0"/>
                  <a:pt x="221" y="9"/>
                </a:cubicBezTo>
                <a:cubicBezTo>
                  <a:pt x="9" y="124"/>
                  <a:pt x="9" y="124"/>
                  <a:pt x="9" y="124"/>
                </a:cubicBezTo>
                <a:cubicBezTo>
                  <a:pt x="0" y="133"/>
                  <a:pt x="0" y="142"/>
                  <a:pt x="9" y="160"/>
                </a:cubicBezTo>
                <a:cubicBezTo>
                  <a:pt x="221" y="275"/>
                  <a:pt x="221" y="275"/>
                  <a:pt x="221" y="275"/>
                </a:cubicBezTo>
                <a:cubicBezTo>
                  <a:pt x="239" y="284"/>
                  <a:pt x="266" y="284"/>
                  <a:pt x="274" y="275"/>
                </a:cubicBezTo>
                <a:cubicBezTo>
                  <a:pt x="408" y="195"/>
                  <a:pt x="408" y="195"/>
                  <a:pt x="408" y="195"/>
                </a:cubicBezTo>
                <a:cubicBezTo>
                  <a:pt x="266" y="160"/>
                  <a:pt x="266" y="160"/>
                  <a:pt x="266" y="160"/>
                </a:cubicBezTo>
                <a:cubicBezTo>
                  <a:pt x="257" y="160"/>
                  <a:pt x="257" y="168"/>
                  <a:pt x="248" y="168"/>
                </a:cubicBezTo>
                <a:cubicBezTo>
                  <a:pt x="221" y="168"/>
                  <a:pt x="203" y="151"/>
                  <a:pt x="203" y="133"/>
                </a:cubicBezTo>
                <a:cubicBezTo>
                  <a:pt x="203" y="124"/>
                  <a:pt x="221" y="107"/>
                  <a:pt x="248" y="107"/>
                </a:cubicBezTo>
                <a:cubicBezTo>
                  <a:pt x="266" y="107"/>
                  <a:pt x="284" y="115"/>
                  <a:pt x="293" y="124"/>
                </a:cubicBezTo>
                <a:cubicBezTo>
                  <a:pt x="443" y="177"/>
                  <a:pt x="443" y="177"/>
                  <a:pt x="443" y="177"/>
                </a:cubicBezTo>
                <a:cubicBezTo>
                  <a:pt x="487" y="160"/>
                  <a:pt x="487" y="160"/>
                  <a:pt x="487" y="160"/>
                </a:cubicBezTo>
                <a:cubicBezTo>
                  <a:pt x="496" y="142"/>
                  <a:pt x="496" y="133"/>
                  <a:pt x="487" y="124"/>
                </a:cubicBezTo>
                <a:close/>
                <a:moveTo>
                  <a:pt x="425" y="346"/>
                </a:moveTo>
                <a:lnTo>
                  <a:pt x="425" y="346"/>
                </a:lnTo>
                <a:cubicBezTo>
                  <a:pt x="416" y="355"/>
                  <a:pt x="452" y="364"/>
                  <a:pt x="461" y="337"/>
                </a:cubicBezTo>
                <a:cubicBezTo>
                  <a:pt x="469" y="213"/>
                  <a:pt x="443" y="177"/>
                  <a:pt x="443" y="177"/>
                </a:cubicBezTo>
                <a:cubicBezTo>
                  <a:pt x="408" y="195"/>
                  <a:pt x="408" y="195"/>
                  <a:pt x="408" y="195"/>
                </a:cubicBezTo>
                <a:cubicBezTo>
                  <a:pt x="408" y="195"/>
                  <a:pt x="443" y="222"/>
                  <a:pt x="425" y="346"/>
                </a:cubicBezTo>
                <a:close/>
              </a:path>
            </a:pathLst>
          </a:custGeom>
          <a:solidFill>
            <a:srgbClr val="304860">
              <a:alpha val="15000"/>
            </a:srgbClr>
          </a:solidFill>
          <a:ln>
            <a:noFill/>
          </a:ln>
          <a:effectLst/>
        </p:spPr>
        <p:txBody>
          <a:bodyPr wrap="none" lIns="45712" tIns="22856" rIns="45712" bIns="22856" anchor="ctr"/>
          <a:lstStyle/>
          <a:p>
            <a:pPr>
              <a:defRPr/>
            </a:pPr>
            <a:endParaRPr lang="en-US" sz="900" dirty="0"/>
          </a:p>
        </p:txBody>
      </p:sp>
      <p:sp>
        <p:nvSpPr>
          <p:cNvPr id="27" name="箭头3"/>
          <p:cNvSpPr/>
          <p:nvPr/>
        </p:nvSpPr>
        <p:spPr bwMode="gray">
          <a:xfrm flipV="1">
            <a:off x="1855363" y="3852890"/>
            <a:ext cx="1093019" cy="1520708"/>
          </a:xfrm>
          <a:custGeom>
            <a:avLst/>
            <a:gdLst>
              <a:gd name="T0" fmla="*/ 118 w 933"/>
              <a:gd name="T1" fmla="*/ 1044 h 1182"/>
              <a:gd name="T2" fmla="*/ 128 w 933"/>
              <a:gd name="T3" fmla="*/ 340 h 1182"/>
              <a:gd name="T4" fmla="*/ 264 w 933"/>
              <a:gd name="T5" fmla="*/ 210 h 1182"/>
              <a:gd name="T6" fmla="*/ 720 w 933"/>
              <a:gd name="T7" fmla="*/ 202 h 1182"/>
              <a:gd name="T8" fmla="*/ 720 w 933"/>
              <a:gd name="T9" fmla="*/ 320 h 1182"/>
              <a:gd name="T10" fmla="*/ 933 w 933"/>
              <a:gd name="T11" fmla="*/ 153 h 1182"/>
              <a:gd name="T12" fmla="*/ 712 w 933"/>
              <a:gd name="T13" fmla="*/ 0 h 1182"/>
              <a:gd name="T14" fmla="*/ 714 w 933"/>
              <a:gd name="T15" fmla="*/ 92 h 1182"/>
              <a:gd name="T16" fmla="*/ 234 w 933"/>
              <a:gd name="T17" fmla="*/ 94 h 1182"/>
              <a:gd name="T18" fmla="*/ 0 w 933"/>
              <a:gd name="T19" fmla="*/ 298 h 1182"/>
              <a:gd name="T20" fmla="*/ 0 w 933"/>
              <a:gd name="T21" fmla="*/ 1058 h 1182"/>
              <a:gd name="T22" fmla="*/ 118 w 933"/>
              <a:gd name="T23" fmla="*/ 1044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chemeClr val="bg1">
              <a:lumMod val="65000"/>
            </a:schemeClr>
          </a:solidFill>
          <a:ln>
            <a:noFill/>
          </a:ln>
          <a:effectLst/>
        </p:spPr>
        <p:txBody>
          <a:bodyPr wrap="none" lIns="82824" tIns="41411" rIns="82824" bIns="4141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200" dirty="0">
              <a:solidFill>
                <a:sysClr val="windowText" lastClr="000000"/>
              </a:solidFill>
              <a:latin typeface="思源黑体 CN Medium" panose="020B0600000000000000" pitchFamily="34" charset="-122"/>
              <a:ea typeface="思源黑体 CN Medium" panose="020B0600000000000000" pitchFamily="34" charset="-122"/>
            </a:endParaRPr>
          </a:p>
        </p:txBody>
      </p:sp>
      <p:sp>
        <p:nvSpPr>
          <p:cNvPr id="28" name="箭头2"/>
          <p:cNvSpPr/>
          <p:nvPr/>
        </p:nvSpPr>
        <p:spPr bwMode="gray">
          <a:xfrm rot="16200000">
            <a:off x="2143378" y="3220017"/>
            <a:ext cx="324863" cy="1299204"/>
          </a:xfrm>
          <a:custGeom>
            <a:avLst/>
            <a:gdLst>
              <a:gd name="T0" fmla="*/ 37 w 142"/>
              <a:gd name="T1" fmla="*/ 1 h 604"/>
              <a:gd name="T2" fmla="*/ 45 w 142"/>
              <a:gd name="T3" fmla="*/ 472 h 604"/>
              <a:gd name="T4" fmla="*/ 0 w 142"/>
              <a:gd name="T5" fmla="*/ 474 h 604"/>
              <a:gd name="T6" fmla="*/ 72 w 142"/>
              <a:gd name="T7" fmla="*/ 604 h 604"/>
              <a:gd name="T8" fmla="*/ 142 w 142"/>
              <a:gd name="T9" fmla="*/ 474 h 604"/>
              <a:gd name="T10" fmla="*/ 100 w 142"/>
              <a:gd name="T11" fmla="*/ 474 h 604"/>
              <a:gd name="T12" fmla="*/ 99 w 142"/>
              <a:gd name="T13" fmla="*/ 0 h 604"/>
              <a:gd name="T14" fmla="*/ 37 w 142"/>
              <a:gd name="T15" fmla="*/ 1 h 6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604">
                <a:moveTo>
                  <a:pt x="37" y="1"/>
                </a:moveTo>
                <a:lnTo>
                  <a:pt x="45" y="472"/>
                </a:lnTo>
                <a:lnTo>
                  <a:pt x="0" y="474"/>
                </a:lnTo>
                <a:lnTo>
                  <a:pt x="72" y="604"/>
                </a:lnTo>
                <a:lnTo>
                  <a:pt x="142" y="474"/>
                </a:lnTo>
                <a:lnTo>
                  <a:pt x="100" y="474"/>
                </a:lnTo>
                <a:lnTo>
                  <a:pt x="99" y="0"/>
                </a:lnTo>
                <a:lnTo>
                  <a:pt x="37" y="1"/>
                </a:lnTo>
                <a:close/>
              </a:path>
            </a:pathLst>
          </a:custGeom>
          <a:solidFill>
            <a:schemeClr val="bg1">
              <a:lumMod val="65000"/>
            </a:schemeClr>
          </a:solidFill>
          <a:ln>
            <a:noFill/>
          </a:ln>
          <a:effectLst/>
        </p:spPr>
        <p:txBody>
          <a:bodyPr wrap="none" lIns="82824" tIns="41411" rIns="82824" bIns="4141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200" dirty="0">
              <a:solidFill>
                <a:sysClr val="windowText" lastClr="000000"/>
              </a:solidFill>
              <a:latin typeface="思源黑体 CN Medium" panose="020B0600000000000000" pitchFamily="34" charset="-122"/>
              <a:ea typeface="思源黑体 CN Medium" panose="020B0600000000000000" pitchFamily="34" charset="-122"/>
            </a:endParaRPr>
          </a:p>
        </p:txBody>
      </p:sp>
      <p:sp>
        <p:nvSpPr>
          <p:cNvPr id="29" name="箭头1"/>
          <p:cNvSpPr/>
          <p:nvPr/>
        </p:nvSpPr>
        <p:spPr bwMode="gray">
          <a:xfrm>
            <a:off x="1848335" y="2191679"/>
            <a:ext cx="1093019" cy="1761588"/>
          </a:xfrm>
          <a:custGeom>
            <a:avLst/>
            <a:gdLst>
              <a:gd name="T0" fmla="*/ 118 w 933"/>
              <a:gd name="T1" fmla="*/ 1044 h 1182"/>
              <a:gd name="T2" fmla="*/ 128 w 933"/>
              <a:gd name="T3" fmla="*/ 340 h 1182"/>
              <a:gd name="T4" fmla="*/ 264 w 933"/>
              <a:gd name="T5" fmla="*/ 210 h 1182"/>
              <a:gd name="T6" fmla="*/ 720 w 933"/>
              <a:gd name="T7" fmla="*/ 202 h 1182"/>
              <a:gd name="T8" fmla="*/ 720 w 933"/>
              <a:gd name="T9" fmla="*/ 320 h 1182"/>
              <a:gd name="T10" fmla="*/ 933 w 933"/>
              <a:gd name="T11" fmla="*/ 153 h 1182"/>
              <a:gd name="T12" fmla="*/ 712 w 933"/>
              <a:gd name="T13" fmla="*/ 0 h 1182"/>
              <a:gd name="T14" fmla="*/ 714 w 933"/>
              <a:gd name="T15" fmla="*/ 92 h 1182"/>
              <a:gd name="T16" fmla="*/ 234 w 933"/>
              <a:gd name="T17" fmla="*/ 94 h 1182"/>
              <a:gd name="T18" fmla="*/ 0 w 933"/>
              <a:gd name="T19" fmla="*/ 298 h 1182"/>
              <a:gd name="T20" fmla="*/ 0 w 933"/>
              <a:gd name="T21" fmla="*/ 1058 h 1182"/>
              <a:gd name="T22" fmla="*/ 118 w 933"/>
              <a:gd name="T23" fmla="*/ 1044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chemeClr val="bg1">
              <a:lumMod val="65000"/>
            </a:schemeClr>
          </a:solidFill>
          <a:ln>
            <a:noFill/>
          </a:ln>
          <a:effectLst/>
        </p:spPr>
        <p:txBody>
          <a:bodyPr wrap="none" lIns="82824" tIns="41411" rIns="82824" bIns="4141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200" dirty="0">
              <a:solidFill>
                <a:sysClr val="windowText" lastClr="000000"/>
              </a:solidFill>
              <a:latin typeface="思源黑体 CN Medium" panose="020B0600000000000000" pitchFamily="34" charset="-122"/>
              <a:ea typeface="思源黑体 CN Medium" panose="020B0600000000000000" pitchFamily="34" charset="-122"/>
            </a:endParaRPr>
          </a:p>
        </p:txBody>
      </p:sp>
      <p:sp>
        <p:nvSpPr>
          <p:cNvPr id="30" name="文本1"/>
          <p:cNvSpPr>
            <a:spLocks noChangeArrowheads="1"/>
          </p:cNvSpPr>
          <p:nvPr/>
        </p:nvSpPr>
        <p:spPr bwMode="gray">
          <a:xfrm>
            <a:off x="4509274" y="1802941"/>
            <a:ext cx="6104145" cy="1195991"/>
          </a:xfrm>
          <a:prstGeom prst="roundRect">
            <a:avLst>
              <a:gd name="adj" fmla="val 11505"/>
            </a:avLst>
          </a:prstGeom>
          <a:noFill/>
          <a:ln w="15875" cap="flat" cmpd="sng" algn="ctr">
            <a:solidFill>
              <a:schemeClr val="tx1">
                <a:lumMod val="50000"/>
                <a:lumOff val="50000"/>
              </a:schemeClr>
            </a:solidFill>
            <a:prstDash val="solid"/>
          </a:ln>
          <a:effectLst/>
        </p:spPr>
        <p:txBody>
          <a:bodyPr lIns="82824" tIns="41411" rIns="82824" bIns="41411"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20000"/>
              </a:lnSpc>
              <a:spcBef>
                <a:spcPct val="0"/>
              </a:spcBef>
              <a:spcAft>
                <a:spcPct val="0"/>
              </a:spcAft>
              <a:defRPr/>
            </a:pPr>
            <a:endParaRPr lang="zh-CN" altLang="zh-CN" sz="1600" dirty="0">
              <a:solidFill>
                <a:schemeClr val="tx1">
                  <a:lumMod val="75000"/>
                  <a:lumOff val="25000"/>
                </a:schemeClr>
              </a:solidFill>
              <a:latin typeface="思源黑体 CN Medium" panose="020B0600000000000000" pitchFamily="34" charset="-122"/>
              <a:ea typeface="思源黑体 CN Medium" panose="020B0600000000000000" pitchFamily="34" charset="-122"/>
            </a:endParaRPr>
          </a:p>
        </p:txBody>
      </p:sp>
      <p:sp>
        <p:nvSpPr>
          <p:cNvPr id="31" name="标题1"/>
          <p:cNvSpPr>
            <a:spLocks noChangeArrowheads="1"/>
          </p:cNvSpPr>
          <p:nvPr/>
        </p:nvSpPr>
        <p:spPr bwMode="gray">
          <a:xfrm>
            <a:off x="3074647" y="1796820"/>
            <a:ext cx="1242605" cy="1202113"/>
          </a:xfrm>
          <a:prstGeom prst="roundRect">
            <a:avLst>
              <a:gd name="adj" fmla="val 11921"/>
            </a:avLst>
          </a:prstGeom>
          <a:solidFill>
            <a:schemeClr val="accent2"/>
          </a:solidFill>
          <a:ln w="63500" cap="flat" cmpd="sng" algn="ctr">
            <a:solidFill>
              <a:schemeClr val="bg1"/>
            </a:solidFill>
            <a:prstDash val="solid"/>
          </a:ln>
          <a:effectLst>
            <a:outerShdw blurRad="127000" dist="38100" dir="5400000" algn="ctr" rotWithShape="0">
              <a:prstClr val="black">
                <a:alpha val="40000"/>
              </a:prstClr>
            </a:outerShdw>
          </a:effectLst>
        </p:spPr>
        <p:txBody>
          <a:bodyPr lIns="82824" tIns="41411" rIns="82824" bIns="41411"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lnSpc>
                <a:spcPct val="120000"/>
              </a:lnSpc>
              <a:spcBef>
                <a:spcPct val="0"/>
              </a:spcBef>
              <a:spcAft>
                <a:spcPct val="0"/>
              </a:spcAft>
              <a:defRPr/>
            </a:pPr>
            <a:r>
              <a:rPr lang="zh-CN" altLang="zh-CN" sz="1865" dirty="0">
                <a:solidFill>
                  <a:schemeClr val="bg1"/>
                </a:solidFill>
                <a:latin typeface="思源黑体 CN Medium" panose="020B0600000000000000" pitchFamily="34" charset="-122"/>
                <a:ea typeface="思源黑体 CN Medium" panose="020B0600000000000000" pitchFamily="34" charset="-122"/>
              </a:rPr>
              <a:t>市级</a:t>
            </a:r>
          </a:p>
          <a:p>
            <a:pPr algn="ctr" fontAlgn="base">
              <a:lnSpc>
                <a:spcPct val="120000"/>
              </a:lnSpc>
              <a:spcBef>
                <a:spcPct val="0"/>
              </a:spcBef>
              <a:spcAft>
                <a:spcPct val="0"/>
              </a:spcAft>
              <a:defRPr/>
            </a:pPr>
            <a:r>
              <a:rPr lang="zh-CN" altLang="zh-CN" sz="1865" dirty="0">
                <a:solidFill>
                  <a:schemeClr val="bg1"/>
                </a:solidFill>
                <a:latin typeface="思源黑体 CN Medium" panose="020B0600000000000000" pitchFamily="34" charset="-122"/>
                <a:ea typeface="思源黑体 CN Medium" panose="020B0600000000000000" pitchFamily="34" charset="-122"/>
              </a:rPr>
              <a:t>专题讲座</a:t>
            </a:r>
          </a:p>
        </p:txBody>
      </p:sp>
      <p:sp>
        <p:nvSpPr>
          <p:cNvPr id="32" name="文本2"/>
          <p:cNvSpPr>
            <a:spLocks noChangeArrowheads="1"/>
          </p:cNvSpPr>
          <p:nvPr/>
        </p:nvSpPr>
        <p:spPr bwMode="gray">
          <a:xfrm>
            <a:off x="4509274" y="3256318"/>
            <a:ext cx="6104145" cy="1192036"/>
          </a:xfrm>
          <a:prstGeom prst="roundRect">
            <a:avLst>
              <a:gd name="adj" fmla="val 11505"/>
            </a:avLst>
          </a:prstGeom>
          <a:noFill/>
          <a:ln w="15875" cap="flat" cmpd="sng" algn="ctr">
            <a:solidFill>
              <a:schemeClr val="tx1">
                <a:lumMod val="50000"/>
                <a:lumOff val="50000"/>
              </a:schemeClr>
            </a:solidFill>
            <a:prstDash val="solid"/>
          </a:ln>
          <a:effectLst/>
        </p:spPr>
        <p:txBody>
          <a:bodyPr lIns="82824" tIns="41411" rIns="82824" bIns="41411"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20000"/>
              </a:lnSpc>
              <a:spcBef>
                <a:spcPct val="0"/>
              </a:spcBef>
              <a:spcAft>
                <a:spcPct val="0"/>
              </a:spcAft>
              <a:defRPr/>
            </a:pPr>
            <a:endParaRPr lang="zh-CN" sz="2800" b="1" dirty="0">
              <a:solidFill>
                <a:schemeClr val="tx1">
                  <a:lumMod val="65000"/>
                  <a:lumOff val="35000"/>
                </a:schemeClr>
              </a:solidFill>
              <a:latin typeface="Arial" panose="020B0604020202020204" pitchFamily="34" charset="0"/>
              <a:cs typeface="Arial" panose="020B0604020202020204" pitchFamily="34" charset="0"/>
              <a:sym typeface="+mn-ea"/>
            </a:endParaRPr>
          </a:p>
          <a:p>
            <a:pPr algn="ctr" fontAlgn="base">
              <a:lnSpc>
                <a:spcPct val="120000"/>
              </a:lnSpc>
              <a:spcBef>
                <a:spcPct val="0"/>
              </a:spcBef>
              <a:spcAft>
                <a:spcPct val="0"/>
              </a:spcAft>
              <a:defRPr/>
            </a:pPr>
            <a:r>
              <a:rPr lang="zh-CN" sz="3200" b="1" dirty="0">
                <a:solidFill>
                  <a:schemeClr val="tx1">
                    <a:lumMod val="65000"/>
                    <a:lumOff val="35000"/>
                  </a:schemeClr>
                </a:solidFill>
                <a:latin typeface="Arial" panose="020B0604020202020204" pitchFamily="34" charset="0"/>
                <a:cs typeface="Arial" panose="020B0604020202020204" pitchFamily="34" charset="0"/>
                <a:sym typeface="+mn-ea"/>
              </a:rPr>
              <a:t>《思维导图在视动数学中的应用》</a:t>
            </a:r>
          </a:p>
          <a:p>
            <a:pPr algn="ctr" fontAlgn="base">
              <a:lnSpc>
                <a:spcPct val="120000"/>
              </a:lnSpc>
              <a:spcBef>
                <a:spcPct val="0"/>
              </a:spcBef>
              <a:spcAft>
                <a:spcPct val="0"/>
              </a:spcAft>
              <a:defRPr/>
            </a:pPr>
            <a:r>
              <a:rPr lang="en-US" altLang="zh-CN" sz="2800" b="1" dirty="0">
                <a:solidFill>
                  <a:schemeClr val="tx1">
                    <a:lumMod val="65000"/>
                    <a:lumOff val="35000"/>
                  </a:schemeClr>
                </a:solidFill>
                <a:latin typeface="Arial" panose="020B0604020202020204" pitchFamily="34" charset="0"/>
                <a:cs typeface="Arial" panose="020B0604020202020204" pitchFamily="34" charset="0"/>
                <a:sym typeface="+mn-ea"/>
              </a:rPr>
              <a:t> </a:t>
            </a:r>
            <a:r>
              <a:rPr lang="zh-CN" altLang="en-US" sz="2800" b="1" dirty="0">
                <a:solidFill>
                  <a:schemeClr val="tx1">
                    <a:lumMod val="65000"/>
                    <a:lumOff val="35000"/>
                  </a:schemeClr>
                </a:solidFill>
                <a:latin typeface="Arial" panose="020B0604020202020204" pitchFamily="34" charset="0"/>
                <a:cs typeface="Arial" panose="020B0604020202020204" pitchFamily="34" charset="0"/>
                <a:sym typeface="+mn-ea"/>
              </a:rPr>
              <a:t>林萍</a:t>
            </a:r>
            <a:endParaRPr lang="zh-CN" altLang="en-US" sz="2800" b="1" dirty="0">
              <a:solidFill>
                <a:schemeClr val="tx1">
                  <a:lumMod val="65000"/>
                  <a:lumOff val="35000"/>
                </a:schemeClr>
              </a:solidFill>
              <a:latin typeface="Arial" panose="020B0604020202020204" pitchFamily="34" charset="0"/>
              <a:cs typeface="Arial" panose="020B0604020202020204" pitchFamily="34" charset="0"/>
            </a:endParaRPr>
          </a:p>
          <a:p>
            <a:pPr fontAlgn="base">
              <a:lnSpc>
                <a:spcPct val="120000"/>
              </a:lnSpc>
              <a:spcBef>
                <a:spcPct val="0"/>
              </a:spcBef>
              <a:spcAft>
                <a:spcPct val="0"/>
              </a:spcAft>
              <a:defRPr/>
            </a:pPr>
            <a:endParaRPr lang="zh-CN" altLang="en-US" sz="2800" b="1" dirty="0">
              <a:solidFill>
                <a:schemeClr val="tx1">
                  <a:lumMod val="65000"/>
                  <a:lumOff val="35000"/>
                </a:schemeClr>
              </a:solidFill>
              <a:latin typeface="Arial" panose="020B0604020202020204" pitchFamily="34" charset="0"/>
              <a:ea typeface="思源黑体 CN Medium" panose="020B0600000000000000" pitchFamily="34" charset="-122"/>
              <a:cs typeface="Arial" panose="020B0604020202020204" pitchFamily="34" charset="0"/>
            </a:endParaRPr>
          </a:p>
        </p:txBody>
      </p:sp>
      <p:sp>
        <p:nvSpPr>
          <p:cNvPr id="33" name="标题2"/>
          <p:cNvSpPr>
            <a:spLocks noChangeArrowheads="1"/>
          </p:cNvSpPr>
          <p:nvPr/>
        </p:nvSpPr>
        <p:spPr bwMode="gray">
          <a:xfrm>
            <a:off x="3074647" y="3256318"/>
            <a:ext cx="1242607" cy="1192036"/>
          </a:xfrm>
          <a:prstGeom prst="roundRect">
            <a:avLst>
              <a:gd name="adj" fmla="val 11921"/>
            </a:avLst>
          </a:prstGeom>
          <a:solidFill>
            <a:schemeClr val="accent3"/>
          </a:solidFill>
          <a:ln w="63500" cap="flat" cmpd="sng" algn="ctr">
            <a:solidFill>
              <a:schemeClr val="bg1"/>
            </a:solidFill>
            <a:prstDash val="solid"/>
          </a:ln>
          <a:effectLst>
            <a:outerShdw blurRad="127000" dist="38100" dir="5400000" algn="ctr" rotWithShape="0">
              <a:prstClr val="black">
                <a:alpha val="40000"/>
              </a:prstClr>
            </a:outerShdw>
          </a:effectLst>
        </p:spPr>
        <p:txBody>
          <a:bodyPr lIns="82824" tIns="41411" rIns="82824" bIns="41411"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lnSpc>
                <a:spcPct val="120000"/>
              </a:lnSpc>
              <a:spcBef>
                <a:spcPct val="0"/>
              </a:spcBef>
              <a:spcAft>
                <a:spcPct val="0"/>
              </a:spcAft>
              <a:defRPr/>
            </a:pPr>
            <a:r>
              <a:rPr lang="zh-CN" altLang="zh-CN" sz="1865" dirty="0">
                <a:solidFill>
                  <a:schemeClr val="bg1"/>
                </a:solidFill>
                <a:latin typeface="思源黑体 CN Medium" panose="020B0600000000000000" pitchFamily="34" charset="-122"/>
                <a:ea typeface="思源黑体 CN Medium" panose="020B0600000000000000" pitchFamily="34" charset="-122"/>
              </a:rPr>
              <a:t>市级</a:t>
            </a:r>
          </a:p>
          <a:p>
            <a:pPr algn="ctr" fontAlgn="base">
              <a:lnSpc>
                <a:spcPct val="120000"/>
              </a:lnSpc>
              <a:spcBef>
                <a:spcPct val="0"/>
              </a:spcBef>
              <a:spcAft>
                <a:spcPct val="0"/>
              </a:spcAft>
              <a:defRPr/>
            </a:pPr>
            <a:r>
              <a:rPr lang="zh-CN" altLang="zh-CN" sz="1865" dirty="0">
                <a:solidFill>
                  <a:schemeClr val="bg1"/>
                </a:solidFill>
                <a:latin typeface="思源黑体 CN Medium" panose="020B0600000000000000" pitchFamily="34" charset="-122"/>
                <a:ea typeface="思源黑体 CN Medium" panose="020B0600000000000000" pitchFamily="34" charset="-122"/>
              </a:rPr>
              <a:t>专题讲座</a:t>
            </a:r>
          </a:p>
        </p:txBody>
      </p:sp>
      <p:sp>
        <p:nvSpPr>
          <p:cNvPr id="34" name="文本3"/>
          <p:cNvSpPr>
            <a:spLocks noChangeArrowheads="1"/>
          </p:cNvSpPr>
          <p:nvPr/>
        </p:nvSpPr>
        <p:spPr bwMode="ltGray">
          <a:xfrm>
            <a:off x="4509274" y="4697390"/>
            <a:ext cx="6104145" cy="1181401"/>
          </a:xfrm>
          <a:prstGeom prst="roundRect">
            <a:avLst>
              <a:gd name="adj" fmla="val 11505"/>
            </a:avLst>
          </a:prstGeom>
          <a:noFill/>
          <a:ln w="15875" cap="flat" cmpd="sng" algn="ctr">
            <a:solidFill>
              <a:schemeClr val="tx1">
                <a:lumMod val="50000"/>
                <a:lumOff val="50000"/>
              </a:schemeClr>
            </a:solidFill>
            <a:prstDash val="solid"/>
          </a:ln>
          <a:effectLst/>
        </p:spPr>
        <p:txBody>
          <a:bodyPr lIns="82824" tIns="41411" rIns="82824" bIns="41411"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20000"/>
              </a:lnSpc>
              <a:spcBef>
                <a:spcPct val="0"/>
              </a:spcBef>
              <a:spcAft>
                <a:spcPct val="0"/>
              </a:spcAft>
              <a:defRPr/>
            </a:pPr>
            <a:endParaRPr lang="zh-CN" altLang="en-US" sz="2800" b="1" dirty="0">
              <a:solidFill>
                <a:schemeClr val="tx1">
                  <a:lumMod val="65000"/>
                  <a:lumOff val="35000"/>
                </a:schemeClr>
              </a:solidFill>
              <a:latin typeface="Arial" panose="020B0604020202020204" pitchFamily="34" charset="0"/>
              <a:cs typeface="Arial" panose="020B0604020202020204" pitchFamily="34" charset="0"/>
              <a:sym typeface="+mn-ea"/>
            </a:endParaRPr>
          </a:p>
          <a:p>
            <a:pPr algn="ctr" fontAlgn="base">
              <a:lnSpc>
                <a:spcPct val="120000"/>
              </a:lnSpc>
              <a:spcBef>
                <a:spcPct val="0"/>
              </a:spcBef>
              <a:spcAft>
                <a:spcPct val="0"/>
              </a:spcAft>
              <a:defRPr/>
            </a:pPr>
            <a:r>
              <a:rPr lang="zh-CN" altLang="en-US" sz="3200" b="1" dirty="0">
                <a:solidFill>
                  <a:schemeClr val="tx1">
                    <a:lumMod val="65000"/>
                    <a:lumOff val="35000"/>
                  </a:schemeClr>
                </a:solidFill>
                <a:latin typeface="Arial" panose="020B0604020202020204" pitchFamily="34" charset="0"/>
                <a:cs typeface="Arial" panose="020B0604020202020204" pitchFamily="34" charset="0"/>
                <a:sym typeface="+mn-ea"/>
              </a:rPr>
              <a:t>《思维导图在学科教学中的运用》</a:t>
            </a:r>
          </a:p>
          <a:p>
            <a:pPr algn="ctr" fontAlgn="base">
              <a:lnSpc>
                <a:spcPct val="120000"/>
              </a:lnSpc>
              <a:spcBef>
                <a:spcPct val="0"/>
              </a:spcBef>
              <a:spcAft>
                <a:spcPct val="0"/>
              </a:spcAft>
              <a:defRPr/>
            </a:pPr>
            <a:r>
              <a:rPr lang="zh-CN" altLang="en-US" sz="3200" b="1" dirty="0">
                <a:solidFill>
                  <a:schemeClr val="tx1">
                    <a:lumMod val="65000"/>
                    <a:lumOff val="35000"/>
                  </a:schemeClr>
                </a:solidFill>
                <a:latin typeface="Arial" panose="020B0604020202020204" pitchFamily="34" charset="0"/>
                <a:cs typeface="Arial" panose="020B0604020202020204" pitchFamily="34" charset="0"/>
                <a:sym typeface="+mn-ea"/>
              </a:rPr>
              <a:t> </a:t>
            </a:r>
            <a:r>
              <a:rPr lang="en-US" altLang="zh-CN" sz="3200" b="1" dirty="0">
                <a:solidFill>
                  <a:schemeClr val="tx1">
                    <a:lumMod val="65000"/>
                    <a:lumOff val="35000"/>
                  </a:schemeClr>
                </a:solidFill>
                <a:latin typeface="Arial" panose="020B0604020202020204" pitchFamily="34" charset="0"/>
                <a:cs typeface="Arial" panose="020B0604020202020204" pitchFamily="34" charset="0"/>
                <a:sym typeface="+mn-ea"/>
              </a:rPr>
              <a:t>     </a:t>
            </a:r>
            <a:r>
              <a:rPr lang="zh-CN" altLang="en-US" sz="3200" b="1" dirty="0">
                <a:solidFill>
                  <a:schemeClr val="tx1">
                    <a:lumMod val="65000"/>
                    <a:lumOff val="35000"/>
                  </a:schemeClr>
                </a:solidFill>
                <a:latin typeface="Arial" panose="020B0604020202020204" pitchFamily="34" charset="0"/>
                <a:cs typeface="Arial" panose="020B0604020202020204" pitchFamily="34" charset="0"/>
                <a:sym typeface="+mn-ea"/>
              </a:rPr>
              <a:t>林萍、侯云华、林丽等</a:t>
            </a:r>
            <a:r>
              <a:rPr lang="en-US" altLang="zh-CN" sz="3200" b="1" dirty="0">
                <a:solidFill>
                  <a:schemeClr val="tx1">
                    <a:lumMod val="65000"/>
                    <a:lumOff val="35000"/>
                  </a:schemeClr>
                </a:solidFill>
                <a:latin typeface="Arial" panose="020B0604020202020204" pitchFamily="34" charset="0"/>
                <a:cs typeface="Arial" panose="020B0604020202020204" pitchFamily="34" charset="0"/>
                <a:sym typeface="+mn-ea"/>
              </a:rPr>
              <a:t>5</a:t>
            </a:r>
            <a:r>
              <a:rPr lang="zh-CN" altLang="en-US" sz="3200" b="1" dirty="0">
                <a:solidFill>
                  <a:schemeClr val="tx1">
                    <a:lumMod val="65000"/>
                    <a:lumOff val="35000"/>
                  </a:schemeClr>
                </a:solidFill>
                <a:latin typeface="Arial" panose="020B0604020202020204" pitchFamily="34" charset="0"/>
                <a:cs typeface="Arial" panose="020B0604020202020204" pitchFamily="34" charset="0"/>
                <a:sym typeface="+mn-ea"/>
              </a:rPr>
              <a:t>人</a:t>
            </a:r>
            <a:endParaRPr lang="zh-CN" altLang="en-US" sz="3200" b="1" dirty="0">
              <a:solidFill>
                <a:schemeClr val="tx1">
                  <a:lumMod val="65000"/>
                  <a:lumOff val="35000"/>
                </a:schemeClr>
              </a:solidFill>
              <a:latin typeface="Arial" panose="020B0604020202020204" pitchFamily="34" charset="0"/>
              <a:cs typeface="Arial" panose="020B0604020202020204" pitchFamily="34" charset="0"/>
            </a:endParaRPr>
          </a:p>
          <a:p>
            <a:pPr fontAlgn="base">
              <a:lnSpc>
                <a:spcPct val="120000"/>
              </a:lnSpc>
              <a:spcBef>
                <a:spcPct val="0"/>
              </a:spcBef>
              <a:spcAft>
                <a:spcPct val="0"/>
              </a:spcAft>
              <a:defRPr/>
            </a:pPr>
            <a:endParaRPr lang="zh-CN" altLang="en-US" sz="2800" b="1" dirty="0">
              <a:solidFill>
                <a:schemeClr val="tx1">
                  <a:lumMod val="65000"/>
                  <a:lumOff val="35000"/>
                </a:schemeClr>
              </a:solidFill>
              <a:latin typeface="Arial" panose="020B0604020202020204" pitchFamily="34" charset="0"/>
              <a:ea typeface="思源黑体 CN Medium" panose="020B0600000000000000" pitchFamily="34" charset="-122"/>
              <a:cs typeface="Arial" panose="020B0604020202020204" pitchFamily="34" charset="0"/>
            </a:endParaRPr>
          </a:p>
        </p:txBody>
      </p:sp>
      <p:sp>
        <p:nvSpPr>
          <p:cNvPr id="35" name="标题3"/>
          <p:cNvSpPr>
            <a:spLocks noChangeArrowheads="1"/>
          </p:cNvSpPr>
          <p:nvPr/>
        </p:nvSpPr>
        <p:spPr bwMode="gray">
          <a:xfrm>
            <a:off x="3074647" y="4697390"/>
            <a:ext cx="1242605" cy="1181401"/>
          </a:xfrm>
          <a:prstGeom prst="roundRect">
            <a:avLst>
              <a:gd name="adj" fmla="val 11921"/>
            </a:avLst>
          </a:prstGeom>
          <a:solidFill>
            <a:schemeClr val="accent4"/>
          </a:solidFill>
          <a:ln w="63500" cap="flat" cmpd="sng" algn="ctr">
            <a:solidFill>
              <a:schemeClr val="bg1"/>
            </a:solidFill>
            <a:prstDash val="solid"/>
          </a:ln>
          <a:effectLst>
            <a:outerShdw blurRad="127000" dist="38100" dir="5400000" algn="ctr" rotWithShape="0">
              <a:prstClr val="black">
                <a:alpha val="40000"/>
              </a:prstClr>
            </a:outerShdw>
          </a:effectLst>
        </p:spPr>
        <p:txBody>
          <a:bodyPr lIns="82824" tIns="41411" rIns="82824" bIns="41411"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lnSpc>
                <a:spcPct val="120000"/>
              </a:lnSpc>
              <a:spcBef>
                <a:spcPct val="0"/>
              </a:spcBef>
              <a:spcAft>
                <a:spcPct val="0"/>
              </a:spcAft>
              <a:defRPr/>
            </a:pPr>
            <a:r>
              <a:rPr lang="zh-CN" altLang="zh-CN" sz="1865" dirty="0">
                <a:solidFill>
                  <a:schemeClr val="bg1"/>
                </a:solidFill>
                <a:latin typeface="思源黑体 CN Medium" panose="020B0600000000000000" pitchFamily="34" charset="-122"/>
                <a:ea typeface="思源黑体 CN Medium" panose="020B0600000000000000" pitchFamily="34" charset="-122"/>
              </a:rPr>
              <a:t>课堂教改成果</a:t>
            </a:r>
          </a:p>
          <a:p>
            <a:pPr algn="ctr" fontAlgn="base">
              <a:lnSpc>
                <a:spcPct val="120000"/>
              </a:lnSpc>
              <a:spcBef>
                <a:spcPct val="0"/>
              </a:spcBef>
              <a:spcAft>
                <a:spcPct val="0"/>
              </a:spcAft>
              <a:defRPr/>
            </a:pPr>
            <a:r>
              <a:rPr lang="zh-CN" altLang="zh-CN" sz="1865" dirty="0">
                <a:solidFill>
                  <a:schemeClr val="bg1"/>
                </a:solidFill>
                <a:latin typeface="思源黑体 CN Medium" panose="020B0600000000000000" pitchFamily="34" charset="-122"/>
                <a:ea typeface="思源黑体 CN Medium" panose="020B0600000000000000" pitchFamily="34" charset="-122"/>
              </a:rPr>
              <a:t>一等奖</a:t>
            </a:r>
          </a:p>
        </p:txBody>
      </p:sp>
      <p:sp>
        <p:nvSpPr>
          <p:cNvPr id="36" name="Oval 19"/>
          <p:cNvSpPr>
            <a:spLocks noChangeArrowheads="1"/>
          </p:cNvSpPr>
          <p:nvPr/>
        </p:nvSpPr>
        <p:spPr bwMode="auto">
          <a:xfrm>
            <a:off x="384175" y="3256280"/>
            <a:ext cx="2101850" cy="1191895"/>
          </a:xfrm>
          <a:prstGeom prst="ellipse">
            <a:avLst/>
          </a:prstGeom>
          <a:solidFill>
            <a:schemeClr val="accent1"/>
          </a:solidFill>
          <a:ln w="63500">
            <a:solidFill>
              <a:schemeClr val="bg1"/>
            </a:solidFill>
            <a:round/>
          </a:ln>
          <a:effectLst>
            <a:outerShdw blurRad="127000" dist="38100" dir="5400000" algn="ctr" rotWithShape="0">
              <a:prstClr val="black">
                <a:alpha val="40000"/>
              </a:prstClr>
            </a:outerShdw>
          </a:effectLst>
        </p:spPr>
        <p:txBody>
          <a:bodyPr lIns="82824" tIns="41411" rIns="82824" bIns="41411" anchor="ctr"/>
          <a:lstStyle/>
          <a:p>
            <a:pPr algn="ctr">
              <a:lnSpc>
                <a:spcPct val="120000"/>
              </a:lnSpc>
              <a:defRPr/>
            </a:pPr>
            <a:r>
              <a:rPr lang="zh-CN" altLang="en-US" sz="2400" b="1" kern="0" dirty="0">
                <a:solidFill>
                  <a:schemeClr val="bg1"/>
                </a:solidFill>
                <a:latin typeface="思源黑体 CN Medium" panose="020B0600000000000000" pitchFamily="34" charset="-122"/>
                <a:ea typeface="思源黑体 CN Medium" panose="020B0600000000000000" pitchFamily="34" charset="-122"/>
              </a:rPr>
              <a:t>近</a:t>
            </a:r>
            <a:r>
              <a:rPr lang="en-US" altLang="zh-CN" sz="2400" b="1" kern="0" dirty="0">
                <a:solidFill>
                  <a:schemeClr val="bg1"/>
                </a:solidFill>
                <a:latin typeface="思源黑体 CN Medium" panose="020B0600000000000000" pitchFamily="34" charset="-122"/>
                <a:ea typeface="思源黑体 CN Medium" panose="020B0600000000000000" pitchFamily="34" charset="-122"/>
              </a:rPr>
              <a:t>5</a:t>
            </a:r>
            <a:r>
              <a:rPr lang="zh-CN" altLang="en-US" sz="2400" b="1" kern="0" dirty="0">
                <a:solidFill>
                  <a:schemeClr val="bg1"/>
                </a:solidFill>
                <a:latin typeface="思源黑体 CN Medium" panose="020B0600000000000000" pitchFamily="34" charset="-122"/>
                <a:ea typeface="思源黑体 CN Medium" panose="020B0600000000000000" pitchFamily="34" charset="-122"/>
              </a:rPr>
              <a:t>年研究成果</a:t>
            </a:r>
          </a:p>
        </p:txBody>
      </p:sp>
      <p:sp>
        <p:nvSpPr>
          <p:cNvPr id="17" name="Text Box 2"/>
          <p:cNvSpPr txBox="1">
            <a:spLocks noChangeArrowheads="1"/>
          </p:cNvSpPr>
          <p:nvPr/>
        </p:nvSpPr>
        <p:spPr bwMode="auto">
          <a:xfrm>
            <a:off x="9691565" y="7077405"/>
            <a:ext cx="2527807" cy="379656"/>
          </a:xfrm>
          <a:prstGeom prst="rect">
            <a:avLst/>
          </a:prstGeom>
          <a:noFill/>
          <a:ln w="9525">
            <a:noFill/>
            <a:miter lim="800000"/>
          </a:ln>
        </p:spPr>
        <p:txBody>
          <a:bodyPr wrap="square">
            <a:spAutoFit/>
          </a:bodyPr>
          <a:lstStyle/>
          <a:p>
            <a:pPr algn="ctr"/>
            <a:r>
              <a:rPr lang="zh-CN" altLang="en-US" sz="1865" dirty="0">
                <a:solidFill>
                  <a:srgbClr val="00AEEE"/>
                </a:solidFill>
                <a:latin typeface="思源黑体 CN Medium" panose="020B0600000000000000" pitchFamily="34" charset="-122"/>
                <a:ea typeface="思源黑体 CN Medium" panose="020B0600000000000000" pitchFamily="34" charset="-122"/>
              </a:rPr>
              <a:t>延迟符号</a:t>
            </a:r>
            <a:endParaRPr lang="nl-NL" altLang="zh-CN" sz="1865" dirty="0">
              <a:solidFill>
                <a:srgbClr val="00AEEE"/>
              </a:solidFill>
              <a:latin typeface="思源黑体 CN Medium" panose="020B0600000000000000" pitchFamily="34" charset="-122"/>
              <a:ea typeface="思源黑体 CN Medium" panose="020B0600000000000000" pitchFamily="34" charset="-122"/>
            </a:endParaRPr>
          </a:p>
        </p:txBody>
      </p:sp>
      <p:sp>
        <p:nvSpPr>
          <p:cNvPr id="5" name="文本框 4"/>
          <p:cNvSpPr txBox="1"/>
          <p:nvPr/>
        </p:nvSpPr>
        <p:spPr>
          <a:xfrm>
            <a:off x="4317252" y="2010704"/>
            <a:ext cx="6128664" cy="830997"/>
          </a:xfrm>
          <a:prstGeom prst="rect">
            <a:avLst/>
          </a:prstGeom>
          <a:noFill/>
        </p:spPr>
        <p:txBody>
          <a:bodyPr wrap="square" rtlCol="0" anchor="t">
            <a:spAutoFit/>
          </a:bodyPr>
          <a:lstStyle/>
          <a:p>
            <a:pPr algn="ctr">
              <a:lnSpc>
                <a:spcPct val="150000"/>
              </a:lnSpc>
            </a:pPr>
            <a:r>
              <a:rPr lang="zh-CN" sz="3200" b="1" dirty="0">
                <a:solidFill>
                  <a:schemeClr val="tx1">
                    <a:lumMod val="65000"/>
                    <a:lumOff val="35000"/>
                  </a:schemeClr>
                </a:solidFill>
                <a:latin typeface="Arial" panose="020B0604020202020204" pitchFamily="34" charset="0"/>
                <a:cs typeface="Arial" panose="020B0604020202020204" pitchFamily="34" charset="0"/>
                <a:sym typeface="+mn-ea"/>
              </a:rPr>
              <a:t>《思维导图的理论与实践》</a:t>
            </a:r>
            <a:r>
              <a:rPr lang="en-US" altLang="zh-CN" sz="3200" b="1" dirty="0">
                <a:solidFill>
                  <a:schemeClr val="tx1">
                    <a:lumMod val="65000"/>
                    <a:lumOff val="35000"/>
                  </a:schemeClr>
                </a:solidFill>
                <a:latin typeface="Arial" panose="020B0604020202020204" pitchFamily="34" charset="0"/>
                <a:cs typeface="Arial" panose="020B0604020202020204" pitchFamily="34" charset="0"/>
                <a:sym typeface="+mn-ea"/>
              </a:rPr>
              <a:t> </a:t>
            </a:r>
            <a:r>
              <a:rPr lang="zh-CN" altLang="en-US" sz="3200" b="1" dirty="0">
                <a:solidFill>
                  <a:schemeClr val="tx1">
                    <a:lumMod val="65000"/>
                    <a:lumOff val="35000"/>
                  </a:schemeClr>
                </a:solidFill>
                <a:latin typeface="Arial" panose="020B0604020202020204" pitchFamily="34" charset="0"/>
                <a:cs typeface="Arial" panose="020B0604020202020204" pitchFamily="34" charset="0"/>
                <a:sym typeface="+mn-ea"/>
              </a:rPr>
              <a:t>林萍</a:t>
            </a:r>
          </a:p>
        </p:txBody>
      </p:sp>
      <p:pic>
        <p:nvPicPr>
          <p:cNvPr id="6" name="图片 5" descr="视动课堂工作室"/>
          <p:cNvPicPr>
            <a:picLocks noChangeAspect="1"/>
          </p:cNvPicPr>
          <p:nvPr/>
        </p:nvPicPr>
        <p:blipFill>
          <a:blip r:embed="rId3"/>
          <a:stretch>
            <a:fillRect/>
          </a:stretch>
        </p:blipFill>
        <p:spPr>
          <a:xfrm>
            <a:off x="31750" y="0"/>
            <a:ext cx="3042920" cy="594360"/>
          </a:xfrm>
          <a:prstGeom prst="rect">
            <a:avLst/>
          </a:prstGeom>
        </p:spPr>
      </p:pic>
      <p:pic>
        <p:nvPicPr>
          <p:cNvPr id="7" name="图片 6"/>
          <p:cNvPicPr>
            <a:picLocks noChangeAspect="1"/>
          </p:cNvPicPr>
          <p:nvPr/>
        </p:nvPicPr>
        <p:blipFill>
          <a:blip r:embed="rId4"/>
          <a:srcRect l="3316" t="24343" r="4964" b="11196"/>
          <a:stretch>
            <a:fillRect/>
          </a:stretch>
        </p:blipFill>
        <p:spPr>
          <a:xfrm>
            <a:off x="9363075" y="6418580"/>
            <a:ext cx="2828925" cy="439420"/>
          </a:xfrm>
          <a:prstGeom prst="rect">
            <a:avLst/>
          </a:prstGeom>
        </p:spPr>
      </p:pic>
      <p:grpSp>
        <p:nvGrpSpPr>
          <p:cNvPr id="11" name="组合 10"/>
          <p:cNvGrpSpPr/>
          <p:nvPr/>
        </p:nvGrpSpPr>
        <p:grpSpPr>
          <a:xfrm>
            <a:off x="5913093" y="1279233"/>
            <a:ext cx="5464810" cy="3586480"/>
            <a:chOff x="10374" y="1356"/>
            <a:chExt cx="8606" cy="5648"/>
          </a:xfrm>
        </p:grpSpPr>
        <p:sp>
          <p:nvSpPr>
            <p:cNvPr id="8" name="圆角矩形标注 7"/>
            <p:cNvSpPr/>
            <p:nvPr/>
          </p:nvSpPr>
          <p:spPr>
            <a:xfrm>
              <a:off x="10374" y="1356"/>
              <a:ext cx="8607" cy="5649"/>
            </a:xfrm>
            <a:prstGeom prst="wedgeRoundRectCallou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descr="2019.01-教改成果-课题-泸州市教育局一等奖-《思维导图在学科教学中的运用》"/>
            <p:cNvPicPr>
              <a:picLocks noChangeAspect="1"/>
            </p:cNvPicPr>
            <p:nvPr/>
          </p:nvPicPr>
          <p:blipFill>
            <a:blip r:embed="rId5"/>
            <a:stretch>
              <a:fillRect/>
            </a:stretch>
          </p:blipFill>
          <p:spPr>
            <a:xfrm>
              <a:off x="10815" y="1648"/>
              <a:ext cx="7725" cy="5066"/>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ipe(left)">
                                      <p:cBhvr>
                                        <p:cTn id="13" dur="500"/>
                                        <p:tgtEl>
                                          <p:spTgt spid="29"/>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left)">
                                      <p:cBhvr>
                                        <p:cTn id="17" dur="500"/>
                                        <p:tgtEl>
                                          <p:spTgt spid="31"/>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left)">
                                      <p:cBhvr>
                                        <p:cTn id="21" dur="500"/>
                                        <p:tgtEl>
                                          <p:spTgt spid="30"/>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left)">
                                      <p:cBhvr>
                                        <p:cTn id="28" dur="500"/>
                                        <p:tgtEl>
                                          <p:spTgt spid="28"/>
                                        </p:tgtEl>
                                      </p:cBhvr>
                                    </p:animEffect>
                                  </p:childTnLst>
                                </p:cTn>
                              </p:par>
                            </p:childTnLst>
                          </p:cTn>
                        </p:par>
                        <p:par>
                          <p:cTn id="29" fill="hold">
                            <p:stCondLst>
                              <p:cond delay="2500"/>
                            </p:stCondLst>
                            <p:childTnLst>
                              <p:par>
                                <p:cTn id="30" presetID="22" presetClass="entr" presetSubtype="8" fill="hold" grpId="0" nodeType="after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wipe(left)">
                                      <p:cBhvr>
                                        <p:cTn id="32" dur="500"/>
                                        <p:tgtEl>
                                          <p:spTgt spid="33"/>
                                        </p:tgtEl>
                                      </p:cBhvr>
                                    </p:animEffect>
                                  </p:childTnLst>
                                </p:cTn>
                              </p:par>
                            </p:childTnLst>
                          </p:cTn>
                        </p:par>
                        <p:par>
                          <p:cTn id="33" fill="hold">
                            <p:stCondLst>
                              <p:cond delay="3000"/>
                            </p:stCondLst>
                            <p:childTnLst>
                              <p:par>
                                <p:cTn id="34" presetID="22" presetClass="entr" presetSubtype="8" fill="hold" grpId="0" nodeType="after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wipe(left)">
                                      <p:cBhvr>
                                        <p:cTn id="36" dur="500"/>
                                        <p:tgtEl>
                                          <p:spTgt spid="32"/>
                                        </p:tgtEl>
                                      </p:cBhvr>
                                    </p:animEffect>
                                  </p:childTnLst>
                                </p:cTn>
                              </p:par>
                            </p:childTnLst>
                          </p:cTn>
                        </p:par>
                        <p:par>
                          <p:cTn id="37" fill="hold">
                            <p:stCondLst>
                              <p:cond delay="3500"/>
                            </p:stCondLst>
                            <p:childTnLst>
                              <p:par>
                                <p:cTn id="38" presetID="22" presetClass="entr" presetSubtype="8" fill="hold" grpId="0" nodeType="after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left)">
                                      <p:cBhvr>
                                        <p:cTn id="40" dur="500"/>
                                        <p:tgtEl>
                                          <p:spTgt spid="27"/>
                                        </p:tgtEl>
                                      </p:cBhvr>
                                    </p:animEffect>
                                  </p:childTnLst>
                                </p:cTn>
                              </p:par>
                            </p:childTnLst>
                          </p:cTn>
                        </p:par>
                        <p:par>
                          <p:cTn id="41" fill="hold">
                            <p:stCondLst>
                              <p:cond delay="4000"/>
                            </p:stCondLst>
                            <p:childTnLst>
                              <p:par>
                                <p:cTn id="42" presetID="22" presetClass="entr" presetSubtype="8" fill="hold" grpId="0" nodeType="after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wipe(left)">
                                      <p:cBhvr>
                                        <p:cTn id="44" dur="500"/>
                                        <p:tgtEl>
                                          <p:spTgt spid="35"/>
                                        </p:tgtEl>
                                      </p:cBhvr>
                                    </p:animEffect>
                                  </p:childTnLst>
                                </p:cTn>
                              </p:par>
                            </p:childTnLst>
                          </p:cTn>
                        </p:par>
                        <p:par>
                          <p:cTn id="45" fill="hold">
                            <p:stCondLst>
                              <p:cond delay="4500"/>
                            </p:stCondLst>
                            <p:childTnLst>
                              <p:par>
                                <p:cTn id="46" presetID="22" presetClass="entr" presetSubtype="8" fill="hold" grpId="0" nodeType="after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wipe(left)">
                                      <p:cBhvr>
                                        <p:cTn id="48" dur="500"/>
                                        <p:tgtEl>
                                          <p:spTgt spid="34"/>
                                        </p:tgtEl>
                                      </p:cBhvr>
                                    </p:animEffect>
                                  </p:childTnLst>
                                </p:cTn>
                              </p:par>
                            </p:childTnLst>
                          </p:cTn>
                        </p:par>
                        <p:par>
                          <p:cTn id="49" fill="hold">
                            <p:stCondLst>
                              <p:cond delay="5000"/>
                            </p:stCondLst>
                            <p:childTnLst>
                              <p:par>
                                <p:cTn id="50" presetID="53" presetClass="entr" presetSubtype="16" fill="hold" grpId="0" nodeType="afterEffect">
                                  <p:stCondLst>
                                    <p:cond delay="0"/>
                                  </p:stCondLst>
                                  <p:iterate type="lt">
                                    <p:tmPct val="10000"/>
                                  </p:iterate>
                                  <p:childTnLst>
                                    <p:set>
                                      <p:cBhvr>
                                        <p:cTn id="51" dur="1" fill="hold">
                                          <p:stCondLst>
                                            <p:cond delay="0"/>
                                          </p:stCondLst>
                                        </p:cTn>
                                        <p:tgtEl>
                                          <p:spTgt spid="17"/>
                                        </p:tgtEl>
                                        <p:attrNameLst>
                                          <p:attrName>style.visibility</p:attrName>
                                        </p:attrNameLst>
                                      </p:cBhvr>
                                      <p:to>
                                        <p:strVal val="visible"/>
                                      </p:to>
                                    </p:set>
                                    <p:anim calcmode="lin" valueType="num">
                                      <p:cBhvr>
                                        <p:cTn id="52" dur="650" fill="hold"/>
                                        <p:tgtEl>
                                          <p:spTgt spid="17"/>
                                        </p:tgtEl>
                                        <p:attrNameLst>
                                          <p:attrName>ppt_w</p:attrName>
                                        </p:attrNameLst>
                                      </p:cBhvr>
                                      <p:tavLst>
                                        <p:tav tm="0">
                                          <p:val>
                                            <p:fltVal val="0"/>
                                          </p:val>
                                        </p:tav>
                                        <p:tav tm="100000">
                                          <p:val>
                                            <p:strVal val="#ppt_w"/>
                                          </p:val>
                                        </p:tav>
                                      </p:tavLst>
                                    </p:anim>
                                    <p:anim calcmode="lin" valueType="num">
                                      <p:cBhvr>
                                        <p:cTn id="53" dur="650" fill="hold"/>
                                        <p:tgtEl>
                                          <p:spTgt spid="17"/>
                                        </p:tgtEl>
                                        <p:attrNameLst>
                                          <p:attrName>ppt_h</p:attrName>
                                        </p:attrNameLst>
                                      </p:cBhvr>
                                      <p:tavLst>
                                        <p:tav tm="0">
                                          <p:val>
                                            <p:fltVal val="0"/>
                                          </p:val>
                                        </p:tav>
                                        <p:tav tm="100000">
                                          <p:val>
                                            <p:strVal val="#ppt_h"/>
                                          </p:val>
                                        </p:tav>
                                      </p:tavLst>
                                    </p:anim>
                                    <p:animEffect transition="in" filter="fade">
                                      <p:cBhvr>
                                        <p:cTn id="54" dur="650"/>
                                        <p:tgtEl>
                                          <p:spTgt spid="17"/>
                                        </p:tgtEl>
                                      </p:cBhvr>
                                    </p:animEffect>
                                  </p:childTnLst>
                                </p:cTn>
                              </p:par>
                            </p:childTnLst>
                          </p:cTn>
                        </p:par>
                        <p:par>
                          <p:cTn id="55" fill="hold">
                            <p:stCondLst>
                              <p:cond delay="5845"/>
                            </p:stCondLst>
                            <p:childTnLst>
                              <p:par>
                                <p:cTn id="56" presetID="4" presetClass="entr" presetSubtype="16" fill="hold" nodeType="after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box(in)">
                                      <p:cBhvr>
                                        <p:cTn id="58"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P spid="28" grpId="0" bldLvl="0" animBg="1"/>
      <p:bldP spid="29" grpId="0" bldLvl="0" animBg="1"/>
      <p:bldP spid="30" grpId="0" bldLvl="0" animBg="1"/>
      <p:bldP spid="31" grpId="0" bldLvl="0" animBg="1"/>
      <p:bldP spid="32" grpId="0" bldLvl="0" animBg="1"/>
      <p:bldP spid="33" grpId="0" bldLvl="0" animBg="1"/>
      <p:bldP spid="34" grpId="0" bldLvl="0" animBg="1"/>
      <p:bldP spid="35" grpId="0" bldLvl="0" animBg="1"/>
      <p:bldP spid="36" grpId="0" bldLvl="0" animBg="1"/>
      <p:bldP spid="17"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圆角矩形 45"/>
          <p:cNvSpPr/>
          <p:nvPr/>
        </p:nvSpPr>
        <p:spPr>
          <a:xfrm rot="2700000">
            <a:off x="-822476" y="1749353"/>
            <a:ext cx="3549788" cy="3549788"/>
          </a:xfrm>
          <a:prstGeom prst="roundRect">
            <a:avLst>
              <a:gd name="adj" fmla="val 50000"/>
            </a:avLst>
          </a:prstGeom>
          <a:solidFill>
            <a:srgbClr val="1B6E86"/>
          </a:solidFill>
          <a:ln w="76200">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Arial" panose="020B0604020202020204"/>
              <a:ea typeface="微软雅黑" panose="020B0503020204020204" pitchFamily="34" charset="-122"/>
              <a:sym typeface="Arial" panose="020B0604020202020204"/>
            </a:endParaRPr>
          </a:p>
        </p:txBody>
      </p:sp>
      <p:sp>
        <p:nvSpPr>
          <p:cNvPr id="41" name="圆角矩形 40"/>
          <p:cNvSpPr/>
          <p:nvPr/>
        </p:nvSpPr>
        <p:spPr>
          <a:xfrm rot="2700000">
            <a:off x="1419093" y="2255414"/>
            <a:ext cx="2366220" cy="2366220"/>
          </a:xfrm>
          <a:prstGeom prst="roundRect">
            <a:avLst>
              <a:gd name="adj" fmla="val 50000"/>
            </a:avLst>
          </a:prstGeom>
          <a:gradFill>
            <a:gsLst>
              <a:gs pos="0">
                <a:schemeClr val="bg1"/>
              </a:gs>
              <a:gs pos="100000">
                <a:schemeClr val="bg1">
                  <a:lumMod val="95000"/>
                </a:schemeClr>
              </a:gs>
              <a:gs pos="100000">
                <a:schemeClr val="bg1">
                  <a:lumMod val="75000"/>
                </a:schemeClr>
              </a:gs>
            </a:gsLst>
            <a:lin ang="2700000" scaled="0"/>
          </a:gradFill>
          <a:ln w="76200">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Arial" panose="020B0604020202020204"/>
              <a:ea typeface="微软雅黑" panose="020B0503020204020204" pitchFamily="34" charset="-122"/>
              <a:sym typeface="Arial" panose="020B0604020202020204"/>
            </a:endParaRPr>
          </a:p>
        </p:txBody>
      </p:sp>
      <p:sp>
        <p:nvSpPr>
          <p:cNvPr id="34" name="TextBox 30"/>
          <p:cNvSpPr txBox="1"/>
          <p:nvPr/>
        </p:nvSpPr>
        <p:spPr>
          <a:xfrm>
            <a:off x="1384017" y="2862527"/>
            <a:ext cx="2436372" cy="1323439"/>
          </a:xfrm>
          <a:prstGeom prst="rect">
            <a:avLst/>
          </a:prstGeom>
          <a:noFill/>
        </p:spPr>
        <p:txBody>
          <a:bodyPr wrap="square" rtlCol="0">
            <a:spAutoFit/>
          </a:bodyPr>
          <a:lstStyle/>
          <a:p>
            <a:pPr algn="ctr" defTabSz="228600"/>
            <a:r>
              <a:rPr lang="en-US" altLang="zh-CN" sz="8000" b="1" dirty="0">
                <a:solidFill>
                  <a:srgbClr val="FCA02B"/>
                </a:solidFill>
                <a:effectLst>
                  <a:outerShdw blurRad="25400" dist="25400" dir="2700000" algn="tl">
                    <a:srgbClr val="000000">
                      <a:alpha val="25000"/>
                    </a:srgbClr>
                  </a:outerShdw>
                </a:effectLst>
                <a:latin typeface="Arial" panose="020B0604020202020204"/>
                <a:ea typeface="微软雅黑" panose="020B0503020204020204" pitchFamily="34" charset="-122"/>
                <a:cs typeface="Aparajita" panose="020B0604020202020204" pitchFamily="34" charset="0"/>
                <a:sym typeface="Arial" panose="020B0604020202020204"/>
              </a:rPr>
              <a:t>02</a:t>
            </a:r>
            <a:endParaRPr lang="zh-CN" altLang="en-US" sz="8000" b="1" dirty="0">
              <a:solidFill>
                <a:srgbClr val="FCA02B"/>
              </a:solidFill>
              <a:effectLst>
                <a:outerShdw blurRad="25400" dist="25400" dir="2700000" algn="tl">
                  <a:srgbClr val="000000">
                    <a:alpha val="25000"/>
                  </a:srgbClr>
                </a:outerShdw>
              </a:effectLst>
              <a:latin typeface="Arial" panose="020B0604020202020204"/>
              <a:ea typeface="微软雅黑" panose="020B0503020204020204" pitchFamily="34" charset="-122"/>
              <a:cs typeface="Aparajita" panose="020B0604020202020204" pitchFamily="34" charset="0"/>
              <a:sym typeface="Arial" panose="020B0604020202020204"/>
            </a:endParaRPr>
          </a:p>
        </p:txBody>
      </p:sp>
      <p:sp>
        <p:nvSpPr>
          <p:cNvPr id="35" name="文本框 34"/>
          <p:cNvSpPr txBox="1"/>
          <p:nvPr/>
        </p:nvSpPr>
        <p:spPr>
          <a:xfrm>
            <a:off x="4275374" y="2758545"/>
            <a:ext cx="5020160" cy="1065933"/>
          </a:xfrm>
          <a:prstGeom prst="rect">
            <a:avLst/>
          </a:prstGeom>
          <a:noFill/>
          <a:scene3d>
            <a:camera prst="orthographicFront"/>
            <a:lightRig rig="threePt" dir="t"/>
          </a:scene3d>
        </p:spPr>
        <p:txBody>
          <a:bodyPr wrap="square" rtlCol="0">
            <a:spAutoFit/>
          </a:bodyPr>
          <a:lstStyle/>
          <a:p>
            <a:pPr>
              <a:lnSpc>
                <a:spcPct val="130000"/>
              </a:lnSpc>
            </a:pPr>
            <a:r>
              <a:rPr lang="zh-CN" altLang="en-US" sz="5400" b="1" dirty="0">
                <a:solidFill>
                  <a:schemeClr val="tx1">
                    <a:lumMod val="85000"/>
                    <a:lumOff val="15000"/>
                  </a:schemeClr>
                </a:solidFill>
                <a:effectLst>
                  <a:outerShdw blurRad="25400" dist="25400" dir="2700000" algn="tl">
                    <a:srgbClr val="000000">
                      <a:alpha val="25000"/>
                    </a:srgbClr>
                  </a:outerShdw>
                </a:effectLst>
                <a:latin typeface="Arial" panose="020B0604020202020204"/>
                <a:ea typeface="微软雅黑" panose="020B0503020204020204" pitchFamily="34" charset="-122"/>
                <a:sym typeface="Arial" panose="020B0604020202020204"/>
              </a:rPr>
              <a:t>课题研究的意义</a:t>
            </a:r>
          </a:p>
        </p:txBody>
      </p:sp>
      <p:cxnSp>
        <p:nvCxnSpPr>
          <p:cNvPr id="37" name="直接连接符 36"/>
          <p:cNvCxnSpPr/>
          <p:nvPr/>
        </p:nvCxnSpPr>
        <p:spPr>
          <a:xfrm>
            <a:off x="9252358" y="3438525"/>
            <a:ext cx="1421798" cy="0"/>
          </a:xfrm>
          <a:prstGeom prst="line">
            <a:avLst/>
          </a:prstGeom>
          <a:ln w="28575">
            <a:solidFill>
              <a:srgbClr val="894335"/>
            </a:solidFill>
          </a:ln>
          <a:effectLst>
            <a:outerShdw blurRad="190500" dist="38100" dir="2700000" algn="tl"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cxnSp>
      <p:sp>
        <p:nvSpPr>
          <p:cNvPr id="50" name="圆角矩形 49"/>
          <p:cNvSpPr/>
          <p:nvPr/>
        </p:nvSpPr>
        <p:spPr>
          <a:xfrm rot="2700000">
            <a:off x="11310211" y="3106633"/>
            <a:ext cx="663786" cy="663786"/>
          </a:xfrm>
          <a:prstGeom prst="roundRect">
            <a:avLst>
              <a:gd name="adj" fmla="val 50000"/>
            </a:avLst>
          </a:prstGeom>
          <a:solidFill>
            <a:srgbClr val="2BBCC2"/>
          </a:solidFill>
          <a:ln w="76200">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Arial" panose="020B0604020202020204"/>
              <a:ea typeface="微软雅黑" panose="020B0503020204020204" pitchFamily="34" charset="-122"/>
              <a:sym typeface="Arial" panose="020B0604020202020204"/>
            </a:endParaRPr>
          </a:p>
        </p:txBody>
      </p:sp>
      <p:sp>
        <p:nvSpPr>
          <p:cNvPr id="51" name="圆角矩形 50"/>
          <p:cNvSpPr/>
          <p:nvPr/>
        </p:nvSpPr>
        <p:spPr>
          <a:xfrm rot="2700000">
            <a:off x="10958712" y="3217294"/>
            <a:ext cx="442468" cy="442468"/>
          </a:xfrm>
          <a:prstGeom prst="roundRect">
            <a:avLst>
              <a:gd name="adj" fmla="val 50000"/>
            </a:avLst>
          </a:prstGeom>
          <a:gradFill>
            <a:gsLst>
              <a:gs pos="0">
                <a:schemeClr val="bg1"/>
              </a:gs>
              <a:gs pos="100000">
                <a:schemeClr val="bg1">
                  <a:lumMod val="95000"/>
                </a:schemeClr>
              </a:gs>
              <a:gs pos="100000">
                <a:schemeClr val="bg1">
                  <a:lumMod val="75000"/>
                </a:schemeClr>
              </a:gs>
            </a:gsLst>
            <a:lin ang="2700000" scaled="0"/>
          </a:gradFill>
          <a:ln w="76200">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Arial" panose="020B0604020202020204"/>
              <a:ea typeface="微软雅黑" panose="020B0503020204020204" pitchFamily="34" charset="-122"/>
              <a:sym typeface="Arial" panose="020B0604020202020204"/>
            </a:endParaRPr>
          </a:p>
        </p:txBody>
      </p:sp>
      <p:pic>
        <p:nvPicPr>
          <p:cNvPr id="10" name="图片 9" descr="视动课堂工作室">
            <a:extLst>
              <a:ext uri="{FF2B5EF4-FFF2-40B4-BE49-F238E27FC236}">
                <a16:creationId xmlns:a16="http://schemas.microsoft.com/office/drawing/2014/main" id="{C6C5E712-4D8D-4F2F-B558-ABB2385FE7D5}"/>
              </a:ext>
            </a:extLst>
          </p:cNvPr>
          <p:cNvPicPr>
            <a:picLocks noChangeAspect="1"/>
          </p:cNvPicPr>
          <p:nvPr/>
        </p:nvPicPr>
        <p:blipFill>
          <a:blip r:embed="rId3"/>
          <a:stretch>
            <a:fillRect/>
          </a:stretch>
        </p:blipFill>
        <p:spPr>
          <a:xfrm>
            <a:off x="31750" y="0"/>
            <a:ext cx="3042920" cy="594360"/>
          </a:xfrm>
          <a:prstGeom prst="rect">
            <a:avLst/>
          </a:prstGeom>
        </p:spPr>
      </p:pic>
    </p:spTree>
    <p:extLst>
      <p:ext uri="{BB962C8B-B14F-4D97-AF65-F5344CB8AC3E}">
        <p14:creationId xmlns:p14="http://schemas.microsoft.com/office/powerpoint/2010/main" val="536104843"/>
      </p:ext>
    </p:extLst>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0-#ppt_w/2"/>
                                          </p:val>
                                        </p:tav>
                                        <p:tav tm="100000">
                                          <p:val>
                                            <p:strVal val="#ppt_x"/>
                                          </p:val>
                                        </p:tav>
                                      </p:tavLst>
                                    </p:anim>
                                    <p:anim calcmode="lin" valueType="num">
                                      <p:cBhvr additive="base">
                                        <p:cTn id="12" dur="500" fill="hold"/>
                                        <p:tgtEl>
                                          <p:spTgt spid="41"/>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250"/>
                                  </p:stCondLst>
                                  <p:childTnLst>
                                    <p:set>
                                      <p:cBhvr>
                                        <p:cTn id="14" dur="1" fill="hold">
                                          <p:stCondLst>
                                            <p:cond delay="0"/>
                                          </p:stCondLst>
                                        </p:cTn>
                                        <p:tgtEl>
                                          <p:spTgt spid="50"/>
                                        </p:tgtEl>
                                        <p:attrNameLst>
                                          <p:attrName>style.visibility</p:attrName>
                                        </p:attrNameLst>
                                      </p:cBhvr>
                                      <p:to>
                                        <p:strVal val="visible"/>
                                      </p:to>
                                    </p:set>
                                    <p:anim calcmode="lin" valueType="num">
                                      <p:cBhvr additive="base">
                                        <p:cTn id="15" dur="500" fill="hold"/>
                                        <p:tgtEl>
                                          <p:spTgt spid="50"/>
                                        </p:tgtEl>
                                        <p:attrNameLst>
                                          <p:attrName>ppt_x</p:attrName>
                                        </p:attrNameLst>
                                      </p:cBhvr>
                                      <p:tavLst>
                                        <p:tav tm="0">
                                          <p:val>
                                            <p:strVal val="1+#ppt_w/2"/>
                                          </p:val>
                                        </p:tav>
                                        <p:tav tm="100000">
                                          <p:val>
                                            <p:strVal val="#ppt_x"/>
                                          </p:val>
                                        </p:tav>
                                      </p:tavLst>
                                    </p:anim>
                                    <p:anim calcmode="lin" valueType="num">
                                      <p:cBhvr additive="base">
                                        <p:cTn id="16" dur="500" fill="hold"/>
                                        <p:tgtEl>
                                          <p:spTgt spid="50"/>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500" fill="hold"/>
                                        <p:tgtEl>
                                          <p:spTgt spid="51"/>
                                        </p:tgtEl>
                                        <p:attrNameLst>
                                          <p:attrName>ppt_x</p:attrName>
                                        </p:attrNameLst>
                                      </p:cBhvr>
                                      <p:tavLst>
                                        <p:tav tm="0">
                                          <p:val>
                                            <p:strVal val="1+#ppt_w/2"/>
                                          </p:val>
                                        </p:tav>
                                        <p:tav tm="100000">
                                          <p:val>
                                            <p:strVal val="#ppt_x"/>
                                          </p:val>
                                        </p:tav>
                                      </p:tavLst>
                                    </p:anim>
                                    <p:anim calcmode="lin" valueType="num">
                                      <p:cBhvr additive="base">
                                        <p:cTn id="20" dur="500" fill="hold"/>
                                        <p:tgtEl>
                                          <p:spTgt spid="51"/>
                                        </p:tgtEl>
                                        <p:attrNameLst>
                                          <p:attrName>ppt_y</p:attrName>
                                        </p:attrNameLst>
                                      </p:cBhvr>
                                      <p:tavLst>
                                        <p:tav tm="0">
                                          <p:val>
                                            <p:strVal val="#ppt_y"/>
                                          </p:val>
                                        </p:tav>
                                        <p:tav tm="100000">
                                          <p:val>
                                            <p:strVal val="#ppt_y"/>
                                          </p:val>
                                        </p:tav>
                                      </p:tavLst>
                                    </p:anim>
                                  </p:childTnLst>
                                </p:cTn>
                              </p:par>
                              <p:par>
                                <p:cTn id="21" presetID="2" presetClass="entr" presetSubtype="2" decel="100000"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additive="base">
                                        <p:cTn id="23" dur="750" fill="hold"/>
                                        <p:tgtEl>
                                          <p:spTgt spid="37"/>
                                        </p:tgtEl>
                                        <p:attrNameLst>
                                          <p:attrName>ppt_x</p:attrName>
                                        </p:attrNameLst>
                                      </p:cBhvr>
                                      <p:tavLst>
                                        <p:tav tm="0">
                                          <p:val>
                                            <p:strVal val="1+#ppt_w/2"/>
                                          </p:val>
                                        </p:tav>
                                        <p:tav tm="100000">
                                          <p:val>
                                            <p:strVal val="#ppt_x"/>
                                          </p:val>
                                        </p:tav>
                                      </p:tavLst>
                                    </p:anim>
                                    <p:anim calcmode="lin" valueType="num">
                                      <p:cBhvr additive="base">
                                        <p:cTn id="24" dur="750" fill="hold"/>
                                        <p:tgtEl>
                                          <p:spTgt spid="37"/>
                                        </p:tgtEl>
                                        <p:attrNameLst>
                                          <p:attrName>ppt_y</p:attrName>
                                        </p:attrNameLst>
                                      </p:cBhvr>
                                      <p:tavLst>
                                        <p:tav tm="0">
                                          <p:val>
                                            <p:strVal val="#ppt_y"/>
                                          </p:val>
                                        </p:tav>
                                        <p:tav tm="100000">
                                          <p:val>
                                            <p:strVal val="#ppt_y"/>
                                          </p:val>
                                        </p:tav>
                                      </p:tavLst>
                                    </p:anim>
                                  </p:childTnLst>
                                </p:cTn>
                              </p:par>
                              <p:par>
                                <p:cTn id="25" presetID="53" presetClass="entr" presetSubtype="16" fill="hold" grpId="0" nodeType="withEffect">
                                  <p:stCondLst>
                                    <p:cond delay="250"/>
                                  </p:stCondLst>
                                  <p:childTnLst>
                                    <p:set>
                                      <p:cBhvr>
                                        <p:cTn id="26" dur="1" fill="hold">
                                          <p:stCondLst>
                                            <p:cond delay="0"/>
                                          </p:stCondLst>
                                        </p:cTn>
                                        <p:tgtEl>
                                          <p:spTgt spid="34"/>
                                        </p:tgtEl>
                                        <p:attrNameLst>
                                          <p:attrName>style.visibility</p:attrName>
                                        </p:attrNameLst>
                                      </p:cBhvr>
                                      <p:to>
                                        <p:strVal val="visible"/>
                                      </p:to>
                                    </p:set>
                                    <p:anim calcmode="lin" valueType="num">
                                      <p:cBhvr>
                                        <p:cTn id="27" dur="500" fill="hold"/>
                                        <p:tgtEl>
                                          <p:spTgt spid="34"/>
                                        </p:tgtEl>
                                        <p:attrNameLst>
                                          <p:attrName>ppt_w</p:attrName>
                                        </p:attrNameLst>
                                      </p:cBhvr>
                                      <p:tavLst>
                                        <p:tav tm="0">
                                          <p:val>
                                            <p:fltVal val="0"/>
                                          </p:val>
                                        </p:tav>
                                        <p:tav tm="100000">
                                          <p:val>
                                            <p:strVal val="#ppt_w"/>
                                          </p:val>
                                        </p:tav>
                                      </p:tavLst>
                                    </p:anim>
                                    <p:anim calcmode="lin" valueType="num">
                                      <p:cBhvr>
                                        <p:cTn id="28" dur="500" fill="hold"/>
                                        <p:tgtEl>
                                          <p:spTgt spid="34"/>
                                        </p:tgtEl>
                                        <p:attrNameLst>
                                          <p:attrName>ppt_h</p:attrName>
                                        </p:attrNameLst>
                                      </p:cBhvr>
                                      <p:tavLst>
                                        <p:tav tm="0">
                                          <p:val>
                                            <p:fltVal val="0"/>
                                          </p:val>
                                        </p:tav>
                                        <p:tav tm="100000">
                                          <p:val>
                                            <p:strVal val="#ppt_h"/>
                                          </p:val>
                                        </p:tav>
                                      </p:tavLst>
                                    </p:anim>
                                    <p:animEffect transition="in" filter="fade">
                                      <p:cBhvr>
                                        <p:cTn id="29" dur="500"/>
                                        <p:tgtEl>
                                          <p:spTgt spid="34"/>
                                        </p:tgtEl>
                                      </p:cBhvr>
                                    </p:animEffect>
                                  </p:childTnLst>
                                </p:cTn>
                              </p:par>
                              <p:par>
                                <p:cTn id="30" presetID="41" presetClass="entr" presetSubtype="0" fill="hold" grpId="0" nodeType="withEffect">
                                  <p:stCondLst>
                                    <p:cond delay="500"/>
                                  </p:stCondLst>
                                  <p:iterate type="lt">
                                    <p:tmPct val="10000"/>
                                  </p:iterate>
                                  <p:childTnLst>
                                    <p:set>
                                      <p:cBhvr>
                                        <p:cTn id="31" dur="1" fill="hold">
                                          <p:stCondLst>
                                            <p:cond delay="0"/>
                                          </p:stCondLst>
                                        </p:cTn>
                                        <p:tgtEl>
                                          <p:spTgt spid="35"/>
                                        </p:tgtEl>
                                        <p:attrNameLst>
                                          <p:attrName>style.visibility</p:attrName>
                                        </p:attrNameLst>
                                      </p:cBhvr>
                                      <p:to>
                                        <p:strVal val="visible"/>
                                      </p:to>
                                    </p:set>
                                    <p:anim calcmode="lin" valueType="num">
                                      <p:cBhvr>
                                        <p:cTn id="32" dur="750" fill="hold"/>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33" dur="750" fill="hold"/>
                                        <p:tgtEl>
                                          <p:spTgt spid="35"/>
                                        </p:tgtEl>
                                        <p:attrNameLst>
                                          <p:attrName>ppt_y</p:attrName>
                                        </p:attrNameLst>
                                      </p:cBhvr>
                                      <p:tavLst>
                                        <p:tav tm="0">
                                          <p:val>
                                            <p:strVal val="#ppt_y"/>
                                          </p:val>
                                        </p:tav>
                                        <p:tav tm="100000">
                                          <p:val>
                                            <p:strVal val="#ppt_y"/>
                                          </p:val>
                                        </p:tav>
                                      </p:tavLst>
                                    </p:anim>
                                    <p:anim calcmode="lin" valueType="num">
                                      <p:cBhvr>
                                        <p:cTn id="34" dur="750" fill="hold"/>
                                        <p:tgtEl>
                                          <p:spTgt spid="35"/>
                                        </p:tgtEl>
                                        <p:attrNameLst>
                                          <p:attrName>ppt_h</p:attrName>
                                        </p:attrNameLst>
                                      </p:cBhvr>
                                      <p:tavLst>
                                        <p:tav tm="0">
                                          <p:val>
                                            <p:strVal val="#ppt_h/10"/>
                                          </p:val>
                                        </p:tav>
                                        <p:tav tm="50000">
                                          <p:val>
                                            <p:strVal val="#ppt_h+.01"/>
                                          </p:val>
                                        </p:tav>
                                        <p:tav tm="100000">
                                          <p:val>
                                            <p:strVal val="#ppt_h"/>
                                          </p:val>
                                        </p:tav>
                                      </p:tavLst>
                                    </p:anim>
                                    <p:anim calcmode="lin" valueType="num">
                                      <p:cBhvr>
                                        <p:cTn id="35" dur="750" fill="hold"/>
                                        <p:tgtEl>
                                          <p:spTgt spid="35"/>
                                        </p:tgtEl>
                                        <p:attrNameLst>
                                          <p:attrName>ppt_w</p:attrName>
                                        </p:attrNameLst>
                                      </p:cBhvr>
                                      <p:tavLst>
                                        <p:tav tm="0">
                                          <p:val>
                                            <p:strVal val="#ppt_w/10"/>
                                          </p:val>
                                        </p:tav>
                                        <p:tav tm="50000">
                                          <p:val>
                                            <p:strVal val="#ppt_w+.01"/>
                                          </p:val>
                                        </p:tav>
                                        <p:tav tm="100000">
                                          <p:val>
                                            <p:strVal val="#ppt_w"/>
                                          </p:val>
                                        </p:tav>
                                      </p:tavLst>
                                    </p:anim>
                                    <p:animEffect transition="in" filter="fade">
                                      <p:cBhvr>
                                        <p:cTn id="36" dur="750" tmFilter="0,0; .5, 1; 1, 1"/>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1" grpId="0" animBg="1"/>
      <p:bldP spid="34" grpId="0"/>
      <p:bldP spid="35" grpId="0"/>
      <p:bldP spid="50" grpId="0" animBg="1"/>
      <p:bldP spid="5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p:cNvPicPr>
            <a:picLocks noGrp="1" noChangeAspect="1"/>
          </p:cNvPicPr>
          <p:nvPr>
            <p:ph type="pic" sz="quarter" idx="15"/>
          </p:nvPr>
        </p:nvPicPr>
        <p:blipFill rotWithShape="1">
          <a:blip r:embed="rId2"/>
          <a:srcRect l="35019" r="19075"/>
          <a:stretch>
            <a:fillRect/>
          </a:stretch>
        </p:blipFill>
        <p:spPr>
          <a:xfrm>
            <a:off x="2355215" y="158750"/>
            <a:ext cx="3050540" cy="2705735"/>
          </a:xfrm>
        </p:spPr>
      </p:pic>
      <p:sp>
        <p:nvSpPr>
          <p:cNvPr id="2" name="Title 1"/>
          <p:cNvSpPr>
            <a:spLocks noGrp="1"/>
          </p:cNvSpPr>
          <p:nvPr>
            <p:ph type="title"/>
          </p:nvPr>
        </p:nvSpPr>
        <p:spPr/>
        <p:txBody>
          <a:bodyPr/>
          <a:lstStyle/>
          <a:p>
            <a:r>
              <a:rPr lang="en-US" altLang="zh-CN" dirty="0"/>
              <a:t>PART  01</a:t>
            </a:r>
            <a:endParaRPr lang="ru-RU" dirty="0"/>
          </a:p>
        </p:txBody>
      </p:sp>
      <p:sp>
        <p:nvSpPr>
          <p:cNvPr id="3" name="Text Placeholder 2"/>
          <p:cNvSpPr>
            <a:spLocks noGrp="1"/>
          </p:cNvSpPr>
          <p:nvPr>
            <p:ph type="body" sz="quarter" idx="13"/>
          </p:nvPr>
        </p:nvSpPr>
        <p:spPr>
          <a:xfrm>
            <a:off x="6086475" y="2050415"/>
            <a:ext cx="6104890" cy="639445"/>
          </a:xfrm>
        </p:spPr>
        <p:txBody>
          <a:bodyPr>
            <a:noAutofit/>
          </a:bodyPr>
          <a:lstStyle/>
          <a:p>
            <a:r>
              <a:rPr lang="zh-CN" altLang="en-US" sz="4000" dirty="0">
                <a:latin typeface="+mn-ea"/>
                <a:ea typeface="+mn-ea"/>
                <a:sym typeface="+mn-ea"/>
              </a:rPr>
              <a:t>二</a:t>
            </a:r>
            <a:r>
              <a:rPr lang="zh-CN" sz="4000" dirty="0">
                <a:latin typeface="+mn-ea"/>
                <a:ea typeface="+mn-ea"/>
                <a:sym typeface="+mn-ea"/>
              </a:rPr>
              <a:t>、</a:t>
            </a:r>
            <a:r>
              <a:rPr lang="zh-CN" altLang="en-US" sz="4000" dirty="0">
                <a:latin typeface="+mn-ea"/>
                <a:ea typeface="+mn-ea"/>
                <a:sym typeface="+mn-ea"/>
              </a:rPr>
              <a:t>课题研究的意义</a:t>
            </a:r>
            <a:endParaRPr lang="en-US" sz="4000" dirty="0">
              <a:latin typeface="+mn-ea"/>
              <a:ea typeface="+mn-ea"/>
              <a:sym typeface="+mn-ea"/>
            </a:endParaRPr>
          </a:p>
        </p:txBody>
      </p:sp>
      <p:sp>
        <p:nvSpPr>
          <p:cNvPr id="4" name="Text Placeholder 3"/>
          <p:cNvSpPr>
            <a:spLocks noGrp="1"/>
          </p:cNvSpPr>
          <p:nvPr>
            <p:ph type="body" sz="quarter" idx="14"/>
          </p:nvPr>
        </p:nvSpPr>
        <p:spPr>
          <a:xfrm>
            <a:off x="564515" y="3501390"/>
            <a:ext cx="11419205" cy="3126740"/>
          </a:xfrm>
        </p:spPr>
        <p:txBody>
          <a:bodyPr>
            <a:normAutofit/>
          </a:bodyPr>
          <a:lstStyle/>
          <a:p>
            <a:pPr>
              <a:lnSpc>
                <a:spcPct val="150000"/>
              </a:lnSpc>
            </a:pPr>
            <a:r>
              <a:rPr lang="zh-CN" altLang="en-US" sz="3200" b="1" dirty="0">
                <a:solidFill>
                  <a:schemeClr val="tx1"/>
                </a:solidFill>
                <a:latin typeface="+mn-ea"/>
                <a:cs typeface="+mn-ea"/>
                <a:sym typeface="Arial" panose="020B0604020202020204" pitchFamily="34" charset="0"/>
              </a:rPr>
              <a:t>厘清了知识间的逻辑关系，辅助教师“善教”。</a:t>
            </a:r>
          </a:p>
          <a:p>
            <a:pPr>
              <a:lnSpc>
                <a:spcPct val="150000"/>
              </a:lnSpc>
            </a:pPr>
            <a:r>
              <a:rPr lang="zh-CN" altLang="en-US" sz="3200" b="1" dirty="0">
                <a:solidFill>
                  <a:schemeClr val="tx1"/>
                </a:solidFill>
                <a:latin typeface="+mn-ea"/>
                <a:cs typeface="+mn-ea"/>
                <a:sym typeface="Arial" panose="020B0604020202020204" pitchFamily="34" charset="0"/>
              </a:rPr>
              <a:t>解决了知识的过于“零碎”，引导学生“乐学”。</a:t>
            </a:r>
          </a:p>
          <a:p>
            <a:pPr>
              <a:lnSpc>
                <a:spcPct val="150000"/>
              </a:lnSpc>
            </a:pPr>
            <a:r>
              <a:rPr lang="zh-CN" altLang="en-US" sz="3200" b="1" dirty="0">
                <a:solidFill>
                  <a:schemeClr val="tx1"/>
                </a:solidFill>
                <a:latin typeface="+mn-ea"/>
                <a:cs typeface="+mn-ea"/>
                <a:sym typeface="Arial" panose="020B0604020202020204" pitchFamily="34" charset="0"/>
              </a:rPr>
              <a:t>使单元教学呈现“结构化”，培育创新人才。</a:t>
            </a:r>
            <a:endParaRPr lang="zh-CN" altLang="en-US" sz="3200" b="1" dirty="0">
              <a:solidFill>
                <a:schemeClr val="tx1"/>
              </a:solidFill>
              <a:latin typeface="+mn-ea"/>
              <a:cs typeface="+mn-ea"/>
            </a:endParaRPr>
          </a:p>
        </p:txBody>
      </p:sp>
      <p:pic>
        <p:nvPicPr>
          <p:cNvPr id="12" name="图片 11" descr="视动课堂工作室"/>
          <p:cNvPicPr>
            <a:picLocks noChangeAspect="1"/>
          </p:cNvPicPr>
          <p:nvPr/>
        </p:nvPicPr>
        <p:blipFill>
          <a:blip r:embed="rId3"/>
          <a:stretch>
            <a:fillRect/>
          </a:stretch>
        </p:blipFill>
        <p:spPr>
          <a:xfrm>
            <a:off x="-9841" y="0"/>
            <a:ext cx="2855912" cy="557666"/>
          </a:xfrm>
          <a:prstGeom prst="rect">
            <a:avLst/>
          </a:prstGeom>
        </p:spPr>
      </p:pic>
      <p:pic>
        <p:nvPicPr>
          <p:cNvPr id="7" name="图片 6"/>
          <p:cNvPicPr>
            <a:picLocks noChangeAspect="1"/>
          </p:cNvPicPr>
          <p:nvPr/>
        </p:nvPicPr>
        <p:blipFill>
          <a:blip r:embed="rId4"/>
          <a:srcRect l="3316" t="24343" r="4964" b="11196"/>
          <a:stretch>
            <a:fillRect/>
          </a:stretch>
        </p:blipFill>
        <p:spPr>
          <a:xfrm>
            <a:off x="8020050" y="6211570"/>
            <a:ext cx="3108960" cy="4826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圆角矩形 45"/>
          <p:cNvSpPr/>
          <p:nvPr/>
        </p:nvSpPr>
        <p:spPr>
          <a:xfrm rot="2700000">
            <a:off x="-822476" y="1749353"/>
            <a:ext cx="3549788" cy="3549788"/>
          </a:xfrm>
          <a:prstGeom prst="roundRect">
            <a:avLst>
              <a:gd name="adj" fmla="val 50000"/>
            </a:avLst>
          </a:prstGeom>
          <a:solidFill>
            <a:srgbClr val="1B6E86"/>
          </a:solidFill>
          <a:ln w="76200">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Arial" panose="020B0604020202020204"/>
              <a:ea typeface="微软雅黑" panose="020B0503020204020204" pitchFamily="34" charset="-122"/>
              <a:sym typeface="Arial" panose="020B0604020202020204"/>
            </a:endParaRPr>
          </a:p>
        </p:txBody>
      </p:sp>
      <p:sp>
        <p:nvSpPr>
          <p:cNvPr id="41" name="圆角矩形 40"/>
          <p:cNvSpPr/>
          <p:nvPr/>
        </p:nvSpPr>
        <p:spPr>
          <a:xfrm rot="2700000">
            <a:off x="1419093" y="2255414"/>
            <a:ext cx="2366220" cy="2366220"/>
          </a:xfrm>
          <a:prstGeom prst="roundRect">
            <a:avLst>
              <a:gd name="adj" fmla="val 50000"/>
            </a:avLst>
          </a:prstGeom>
          <a:gradFill>
            <a:gsLst>
              <a:gs pos="0">
                <a:schemeClr val="bg1"/>
              </a:gs>
              <a:gs pos="100000">
                <a:schemeClr val="bg1">
                  <a:lumMod val="95000"/>
                </a:schemeClr>
              </a:gs>
              <a:gs pos="100000">
                <a:schemeClr val="bg1">
                  <a:lumMod val="75000"/>
                </a:schemeClr>
              </a:gs>
            </a:gsLst>
            <a:lin ang="2700000" scaled="0"/>
          </a:gradFill>
          <a:ln w="76200">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Arial" panose="020B0604020202020204"/>
              <a:ea typeface="微软雅黑" panose="020B0503020204020204" pitchFamily="34" charset="-122"/>
              <a:sym typeface="Arial" panose="020B0604020202020204"/>
            </a:endParaRPr>
          </a:p>
        </p:txBody>
      </p:sp>
      <p:sp>
        <p:nvSpPr>
          <p:cNvPr id="34" name="TextBox 30"/>
          <p:cNvSpPr txBox="1"/>
          <p:nvPr/>
        </p:nvSpPr>
        <p:spPr>
          <a:xfrm>
            <a:off x="1384017" y="2862527"/>
            <a:ext cx="2436372" cy="1323439"/>
          </a:xfrm>
          <a:prstGeom prst="rect">
            <a:avLst/>
          </a:prstGeom>
          <a:noFill/>
        </p:spPr>
        <p:txBody>
          <a:bodyPr wrap="square" rtlCol="0">
            <a:spAutoFit/>
          </a:bodyPr>
          <a:lstStyle/>
          <a:p>
            <a:pPr algn="ctr" defTabSz="228600"/>
            <a:r>
              <a:rPr lang="en-US" altLang="zh-CN" sz="8000" b="1" dirty="0">
                <a:solidFill>
                  <a:srgbClr val="FCA02B"/>
                </a:solidFill>
                <a:effectLst>
                  <a:outerShdw blurRad="25400" dist="25400" dir="2700000" algn="tl">
                    <a:srgbClr val="000000">
                      <a:alpha val="25000"/>
                    </a:srgbClr>
                  </a:outerShdw>
                </a:effectLst>
                <a:latin typeface="Arial" panose="020B0604020202020204"/>
                <a:ea typeface="微软雅黑" panose="020B0503020204020204" pitchFamily="34" charset="-122"/>
                <a:cs typeface="Aparajita" panose="020B0604020202020204" pitchFamily="34" charset="0"/>
                <a:sym typeface="Arial" panose="020B0604020202020204"/>
              </a:rPr>
              <a:t>03</a:t>
            </a:r>
            <a:endParaRPr lang="zh-CN" altLang="en-US" sz="8000" b="1" dirty="0">
              <a:solidFill>
                <a:srgbClr val="FCA02B"/>
              </a:solidFill>
              <a:effectLst>
                <a:outerShdw blurRad="25400" dist="25400" dir="2700000" algn="tl">
                  <a:srgbClr val="000000">
                    <a:alpha val="25000"/>
                  </a:srgbClr>
                </a:outerShdw>
              </a:effectLst>
              <a:latin typeface="Arial" panose="020B0604020202020204"/>
              <a:ea typeface="微软雅黑" panose="020B0503020204020204" pitchFamily="34" charset="-122"/>
              <a:cs typeface="Aparajita" panose="020B0604020202020204" pitchFamily="34" charset="0"/>
              <a:sym typeface="Arial" panose="020B0604020202020204"/>
            </a:endParaRPr>
          </a:p>
        </p:txBody>
      </p:sp>
      <p:sp>
        <p:nvSpPr>
          <p:cNvPr id="35" name="文本框 34"/>
          <p:cNvSpPr txBox="1"/>
          <p:nvPr/>
        </p:nvSpPr>
        <p:spPr>
          <a:xfrm>
            <a:off x="4275374" y="2758545"/>
            <a:ext cx="5020160" cy="923330"/>
          </a:xfrm>
          <a:prstGeom prst="rect">
            <a:avLst/>
          </a:prstGeom>
          <a:noFill/>
          <a:scene3d>
            <a:camera prst="orthographicFront"/>
            <a:lightRig rig="threePt" dir="t"/>
          </a:scene3d>
        </p:spPr>
        <p:txBody>
          <a:bodyPr wrap="square" rtlCol="0">
            <a:spAutoFit/>
          </a:bodyPr>
          <a:lstStyle/>
          <a:p>
            <a:pPr algn="ctr"/>
            <a:r>
              <a:rPr lang="zh-CN" altLang="zh-CN" sz="5400" b="1" dirty="0">
                <a:solidFill>
                  <a:schemeClr val="tx1">
                    <a:lumMod val="75000"/>
                    <a:lumOff val="25000"/>
                  </a:schemeClr>
                </a:solidFill>
                <a:latin typeface="Arial" panose="020B0604020202020204"/>
                <a:ea typeface="微软雅黑" panose="020B0503020204020204" pitchFamily="34" charset="-122"/>
                <a:cs typeface="Arial" panose="020B0604020202020204" pitchFamily="34" charset="0"/>
              </a:rPr>
              <a:t>研究目标和内容</a:t>
            </a:r>
            <a:endParaRPr lang="en-US" altLang="zh-CN" sz="5400" b="1" dirty="0">
              <a:solidFill>
                <a:schemeClr val="tx1">
                  <a:lumMod val="75000"/>
                  <a:lumOff val="25000"/>
                </a:schemeClr>
              </a:solidFill>
              <a:latin typeface="Arial" panose="020B0604020202020204"/>
              <a:ea typeface="微软雅黑" panose="020B0503020204020204" pitchFamily="34" charset="-122"/>
              <a:cs typeface="Arial" panose="020B0604020202020204" pitchFamily="34" charset="0"/>
            </a:endParaRPr>
          </a:p>
        </p:txBody>
      </p:sp>
      <p:cxnSp>
        <p:nvCxnSpPr>
          <p:cNvPr id="37" name="直接连接符 36"/>
          <p:cNvCxnSpPr/>
          <p:nvPr/>
        </p:nvCxnSpPr>
        <p:spPr>
          <a:xfrm>
            <a:off x="9252358" y="3438525"/>
            <a:ext cx="1421798" cy="0"/>
          </a:xfrm>
          <a:prstGeom prst="line">
            <a:avLst/>
          </a:prstGeom>
          <a:ln w="28575">
            <a:solidFill>
              <a:srgbClr val="894335"/>
            </a:solidFill>
          </a:ln>
          <a:effectLst>
            <a:outerShdw blurRad="190500" dist="38100" dir="2700000" algn="tl"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cxnSp>
      <p:sp>
        <p:nvSpPr>
          <p:cNvPr id="50" name="圆角矩形 49"/>
          <p:cNvSpPr/>
          <p:nvPr/>
        </p:nvSpPr>
        <p:spPr>
          <a:xfrm rot="2700000">
            <a:off x="11310211" y="3106633"/>
            <a:ext cx="663786" cy="663786"/>
          </a:xfrm>
          <a:prstGeom prst="roundRect">
            <a:avLst>
              <a:gd name="adj" fmla="val 50000"/>
            </a:avLst>
          </a:prstGeom>
          <a:solidFill>
            <a:srgbClr val="2BBCC2"/>
          </a:solidFill>
          <a:ln w="76200">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Arial" panose="020B0604020202020204"/>
              <a:ea typeface="微软雅黑" panose="020B0503020204020204" pitchFamily="34" charset="-122"/>
              <a:sym typeface="Arial" panose="020B0604020202020204"/>
            </a:endParaRPr>
          </a:p>
        </p:txBody>
      </p:sp>
      <p:sp>
        <p:nvSpPr>
          <p:cNvPr id="51" name="圆角矩形 50"/>
          <p:cNvSpPr/>
          <p:nvPr/>
        </p:nvSpPr>
        <p:spPr>
          <a:xfrm rot="2700000">
            <a:off x="10958712" y="3217294"/>
            <a:ext cx="442468" cy="442468"/>
          </a:xfrm>
          <a:prstGeom prst="roundRect">
            <a:avLst>
              <a:gd name="adj" fmla="val 50000"/>
            </a:avLst>
          </a:prstGeom>
          <a:gradFill>
            <a:gsLst>
              <a:gs pos="0">
                <a:schemeClr val="bg1"/>
              </a:gs>
              <a:gs pos="100000">
                <a:schemeClr val="bg1">
                  <a:lumMod val="95000"/>
                </a:schemeClr>
              </a:gs>
              <a:gs pos="100000">
                <a:schemeClr val="bg1">
                  <a:lumMod val="75000"/>
                </a:schemeClr>
              </a:gs>
            </a:gsLst>
            <a:lin ang="2700000" scaled="0"/>
          </a:gradFill>
          <a:ln w="76200">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Arial" panose="020B0604020202020204"/>
              <a:ea typeface="微软雅黑" panose="020B0503020204020204" pitchFamily="34" charset="-122"/>
              <a:sym typeface="Arial" panose="020B0604020202020204"/>
            </a:endParaRPr>
          </a:p>
        </p:txBody>
      </p:sp>
    </p:spTree>
    <p:extLst>
      <p:ext uri="{BB962C8B-B14F-4D97-AF65-F5344CB8AC3E}">
        <p14:creationId xmlns:p14="http://schemas.microsoft.com/office/powerpoint/2010/main" val="1956313342"/>
      </p:ext>
    </p:extLst>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0-#ppt_w/2"/>
                                          </p:val>
                                        </p:tav>
                                        <p:tav tm="100000">
                                          <p:val>
                                            <p:strVal val="#ppt_x"/>
                                          </p:val>
                                        </p:tav>
                                      </p:tavLst>
                                    </p:anim>
                                    <p:anim calcmode="lin" valueType="num">
                                      <p:cBhvr additive="base">
                                        <p:cTn id="12" dur="500" fill="hold"/>
                                        <p:tgtEl>
                                          <p:spTgt spid="41"/>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250"/>
                                  </p:stCondLst>
                                  <p:childTnLst>
                                    <p:set>
                                      <p:cBhvr>
                                        <p:cTn id="14" dur="1" fill="hold">
                                          <p:stCondLst>
                                            <p:cond delay="0"/>
                                          </p:stCondLst>
                                        </p:cTn>
                                        <p:tgtEl>
                                          <p:spTgt spid="50"/>
                                        </p:tgtEl>
                                        <p:attrNameLst>
                                          <p:attrName>style.visibility</p:attrName>
                                        </p:attrNameLst>
                                      </p:cBhvr>
                                      <p:to>
                                        <p:strVal val="visible"/>
                                      </p:to>
                                    </p:set>
                                    <p:anim calcmode="lin" valueType="num">
                                      <p:cBhvr additive="base">
                                        <p:cTn id="15" dur="500" fill="hold"/>
                                        <p:tgtEl>
                                          <p:spTgt spid="50"/>
                                        </p:tgtEl>
                                        <p:attrNameLst>
                                          <p:attrName>ppt_x</p:attrName>
                                        </p:attrNameLst>
                                      </p:cBhvr>
                                      <p:tavLst>
                                        <p:tav tm="0">
                                          <p:val>
                                            <p:strVal val="1+#ppt_w/2"/>
                                          </p:val>
                                        </p:tav>
                                        <p:tav tm="100000">
                                          <p:val>
                                            <p:strVal val="#ppt_x"/>
                                          </p:val>
                                        </p:tav>
                                      </p:tavLst>
                                    </p:anim>
                                    <p:anim calcmode="lin" valueType="num">
                                      <p:cBhvr additive="base">
                                        <p:cTn id="16" dur="500" fill="hold"/>
                                        <p:tgtEl>
                                          <p:spTgt spid="50"/>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500" fill="hold"/>
                                        <p:tgtEl>
                                          <p:spTgt spid="51"/>
                                        </p:tgtEl>
                                        <p:attrNameLst>
                                          <p:attrName>ppt_x</p:attrName>
                                        </p:attrNameLst>
                                      </p:cBhvr>
                                      <p:tavLst>
                                        <p:tav tm="0">
                                          <p:val>
                                            <p:strVal val="1+#ppt_w/2"/>
                                          </p:val>
                                        </p:tav>
                                        <p:tav tm="100000">
                                          <p:val>
                                            <p:strVal val="#ppt_x"/>
                                          </p:val>
                                        </p:tav>
                                      </p:tavLst>
                                    </p:anim>
                                    <p:anim calcmode="lin" valueType="num">
                                      <p:cBhvr additive="base">
                                        <p:cTn id="20" dur="500" fill="hold"/>
                                        <p:tgtEl>
                                          <p:spTgt spid="51"/>
                                        </p:tgtEl>
                                        <p:attrNameLst>
                                          <p:attrName>ppt_y</p:attrName>
                                        </p:attrNameLst>
                                      </p:cBhvr>
                                      <p:tavLst>
                                        <p:tav tm="0">
                                          <p:val>
                                            <p:strVal val="#ppt_y"/>
                                          </p:val>
                                        </p:tav>
                                        <p:tav tm="100000">
                                          <p:val>
                                            <p:strVal val="#ppt_y"/>
                                          </p:val>
                                        </p:tav>
                                      </p:tavLst>
                                    </p:anim>
                                  </p:childTnLst>
                                </p:cTn>
                              </p:par>
                              <p:par>
                                <p:cTn id="21" presetID="2" presetClass="entr" presetSubtype="2" decel="100000"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additive="base">
                                        <p:cTn id="23" dur="750" fill="hold"/>
                                        <p:tgtEl>
                                          <p:spTgt spid="37"/>
                                        </p:tgtEl>
                                        <p:attrNameLst>
                                          <p:attrName>ppt_x</p:attrName>
                                        </p:attrNameLst>
                                      </p:cBhvr>
                                      <p:tavLst>
                                        <p:tav tm="0">
                                          <p:val>
                                            <p:strVal val="1+#ppt_w/2"/>
                                          </p:val>
                                        </p:tav>
                                        <p:tav tm="100000">
                                          <p:val>
                                            <p:strVal val="#ppt_x"/>
                                          </p:val>
                                        </p:tav>
                                      </p:tavLst>
                                    </p:anim>
                                    <p:anim calcmode="lin" valueType="num">
                                      <p:cBhvr additive="base">
                                        <p:cTn id="24" dur="750" fill="hold"/>
                                        <p:tgtEl>
                                          <p:spTgt spid="37"/>
                                        </p:tgtEl>
                                        <p:attrNameLst>
                                          <p:attrName>ppt_y</p:attrName>
                                        </p:attrNameLst>
                                      </p:cBhvr>
                                      <p:tavLst>
                                        <p:tav tm="0">
                                          <p:val>
                                            <p:strVal val="#ppt_y"/>
                                          </p:val>
                                        </p:tav>
                                        <p:tav tm="100000">
                                          <p:val>
                                            <p:strVal val="#ppt_y"/>
                                          </p:val>
                                        </p:tav>
                                      </p:tavLst>
                                    </p:anim>
                                  </p:childTnLst>
                                </p:cTn>
                              </p:par>
                              <p:par>
                                <p:cTn id="25" presetID="53" presetClass="entr" presetSubtype="16" fill="hold" grpId="0" nodeType="withEffect">
                                  <p:stCondLst>
                                    <p:cond delay="250"/>
                                  </p:stCondLst>
                                  <p:childTnLst>
                                    <p:set>
                                      <p:cBhvr>
                                        <p:cTn id="26" dur="1" fill="hold">
                                          <p:stCondLst>
                                            <p:cond delay="0"/>
                                          </p:stCondLst>
                                        </p:cTn>
                                        <p:tgtEl>
                                          <p:spTgt spid="34"/>
                                        </p:tgtEl>
                                        <p:attrNameLst>
                                          <p:attrName>style.visibility</p:attrName>
                                        </p:attrNameLst>
                                      </p:cBhvr>
                                      <p:to>
                                        <p:strVal val="visible"/>
                                      </p:to>
                                    </p:set>
                                    <p:anim calcmode="lin" valueType="num">
                                      <p:cBhvr>
                                        <p:cTn id="27" dur="500" fill="hold"/>
                                        <p:tgtEl>
                                          <p:spTgt spid="34"/>
                                        </p:tgtEl>
                                        <p:attrNameLst>
                                          <p:attrName>ppt_w</p:attrName>
                                        </p:attrNameLst>
                                      </p:cBhvr>
                                      <p:tavLst>
                                        <p:tav tm="0">
                                          <p:val>
                                            <p:fltVal val="0"/>
                                          </p:val>
                                        </p:tav>
                                        <p:tav tm="100000">
                                          <p:val>
                                            <p:strVal val="#ppt_w"/>
                                          </p:val>
                                        </p:tav>
                                      </p:tavLst>
                                    </p:anim>
                                    <p:anim calcmode="lin" valueType="num">
                                      <p:cBhvr>
                                        <p:cTn id="28" dur="500" fill="hold"/>
                                        <p:tgtEl>
                                          <p:spTgt spid="34"/>
                                        </p:tgtEl>
                                        <p:attrNameLst>
                                          <p:attrName>ppt_h</p:attrName>
                                        </p:attrNameLst>
                                      </p:cBhvr>
                                      <p:tavLst>
                                        <p:tav tm="0">
                                          <p:val>
                                            <p:fltVal val="0"/>
                                          </p:val>
                                        </p:tav>
                                        <p:tav tm="100000">
                                          <p:val>
                                            <p:strVal val="#ppt_h"/>
                                          </p:val>
                                        </p:tav>
                                      </p:tavLst>
                                    </p:anim>
                                    <p:animEffect transition="in" filter="fade">
                                      <p:cBhvr>
                                        <p:cTn id="29" dur="500"/>
                                        <p:tgtEl>
                                          <p:spTgt spid="34"/>
                                        </p:tgtEl>
                                      </p:cBhvr>
                                    </p:animEffect>
                                  </p:childTnLst>
                                </p:cTn>
                              </p:par>
                              <p:par>
                                <p:cTn id="30" presetID="41" presetClass="entr" presetSubtype="0" fill="hold" grpId="0" nodeType="withEffect">
                                  <p:stCondLst>
                                    <p:cond delay="500"/>
                                  </p:stCondLst>
                                  <p:iterate type="lt">
                                    <p:tmPct val="10000"/>
                                  </p:iterate>
                                  <p:childTnLst>
                                    <p:set>
                                      <p:cBhvr>
                                        <p:cTn id="31" dur="1" fill="hold">
                                          <p:stCondLst>
                                            <p:cond delay="0"/>
                                          </p:stCondLst>
                                        </p:cTn>
                                        <p:tgtEl>
                                          <p:spTgt spid="35"/>
                                        </p:tgtEl>
                                        <p:attrNameLst>
                                          <p:attrName>style.visibility</p:attrName>
                                        </p:attrNameLst>
                                      </p:cBhvr>
                                      <p:to>
                                        <p:strVal val="visible"/>
                                      </p:to>
                                    </p:set>
                                    <p:anim calcmode="lin" valueType="num">
                                      <p:cBhvr>
                                        <p:cTn id="32" dur="750" fill="hold"/>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33" dur="750" fill="hold"/>
                                        <p:tgtEl>
                                          <p:spTgt spid="35"/>
                                        </p:tgtEl>
                                        <p:attrNameLst>
                                          <p:attrName>ppt_y</p:attrName>
                                        </p:attrNameLst>
                                      </p:cBhvr>
                                      <p:tavLst>
                                        <p:tav tm="0">
                                          <p:val>
                                            <p:strVal val="#ppt_y"/>
                                          </p:val>
                                        </p:tav>
                                        <p:tav tm="100000">
                                          <p:val>
                                            <p:strVal val="#ppt_y"/>
                                          </p:val>
                                        </p:tav>
                                      </p:tavLst>
                                    </p:anim>
                                    <p:anim calcmode="lin" valueType="num">
                                      <p:cBhvr>
                                        <p:cTn id="34" dur="750" fill="hold"/>
                                        <p:tgtEl>
                                          <p:spTgt spid="35"/>
                                        </p:tgtEl>
                                        <p:attrNameLst>
                                          <p:attrName>ppt_h</p:attrName>
                                        </p:attrNameLst>
                                      </p:cBhvr>
                                      <p:tavLst>
                                        <p:tav tm="0">
                                          <p:val>
                                            <p:strVal val="#ppt_h/10"/>
                                          </p:val>
                                        </p:tav>
                                        <p:tav tm="50000">
                                          <p:val>
                                            <p:strVal val="#ppt_h+.01"/>
                                          </p:val>
                                        </p:tav>
                                        <p:tav tm="100000">
                                          <p:val>
                                            <p:strVal val="#ppt_h"/>
                                          </p:val>
                                        </p:tav>
                                      </p:tavLst>
                                    </p:anim>
                                    <p:anim calcmode="lin" valueType="num">
                                      <p:cBhvr>
                                        <p:cTn id="35" dur="750" fill="hold"/>
                                        <p:tgtEl>
                                          <p:spTgt spid="35"/>
                                        </p:tgtEl>
                                        <p:attrNameLst>
                                          <p:attrName>ppt_w</p:attrName>
                                        </p:attrNameLst>
                                      </p:cBhvr>
                                      <p:tavLst>
                                        <p:tav tm="0">
                                          <p:val>
                                            <p:strVal val="#ppt_w/10"/>
                                          </p:val>
                                        </p:tav>
                                        <p:tav tm="50000">
                                          <p:val>
                                            <p:strVal val="#ppt_w+.01"/>
                                          </p:val>
                                        </p:tav>
                                        <p:tav tm="100000">
                                          <p:val>
                                            <p:strVal val="#ppt_w"/>
                                          </p:val>
                                        </p:tav>
                                      </p:tavLst>
                                    </p:anim>
                                    <p:animEffect transition="in" filter="fade">
                                      <p:cBhvr>
                                        <p:cTn id="36" dur="750" tmFilter="0,0; .5, 1; 1, 1"/>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1" grpId="0" animBg="1"/>
      <p:bldP spid="34" grpId="0"/>
      <p:bldP spid="35" grpId="0"/>
      <p:bldP spid="50" grpId="0" animBg="1"/>
      <p:bldP spid="5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AutoShape 5"/>
          <p:cNvSpPr>
            <a:spLocks noChangeArrowheads="1"/>
          </p:cNvSpPr>
          <p:nvPr/>
        </p:nvSpPr>
        <p:spPr bwMode="gray">
          <a:xfrm>
            <a:off x="4368802" y="1268414"/>
            <a:ext cx="3187700" cy="565151"/>
          </a:xfrm>
          <a:prstGeom prst="roundRect">
            <a:avLst>
              <a:gd name="adj" fmla="val 16667"/>
            </a:avLst>
          </a:prstGeom>
          <a:gradFill rotWithShape="1">
            <a:gsLst>
              <a:gs pos="0">
                <a:srgbClr val="DFDFDF"/>
              </a:gs>
              <a:gs pos="50000">
                <a:srgbClr val="DFDFDF">
                  <a:gamma/>
                  <a:tint val="24314"/>
                  <a:invGamma/>
                </a:srgbClr>
              </a:gs>
              <a:gs pos="100000">
                <a:srgbClr val="DFDFDF"/>
              </a:gs>
            </a:gsLst>
            <a:lin ang="5400000" scaled="1"/>
          </a:gradFill>
          <a:ln w="19050">
            <a:solidFill>
              <a:srgbClr val="C0C0C0"/>
            </a:solidFill>
            <a:round/>
          </a:ln>
          <a:effectLst>
            <a:outerShdw dist="53882" dir="2700000" algn="ctr" rotWithShape="0">
              <a:srgbClr val="292929">
                <a:alpha val="50000"/>
              </a:srgbClr>
            </a:outerShdw>
          </a:effectLst>
        </p:spPr>
        <p:txBody>
          <a:bodyPr wrap="none" anchor="ctr"/>
          <a:lstStyle/>
          <a:p>
            <a:pPr defTabSz="1219170" fontAlgn="base">
              <a:spcBef>
                <a:spcPct val="0"/>
              </a:spcBef>
              <a:spcAft>
                <a:spcPct val="0"/>
              </a:spcAft>
              <a:defRPr/>
            </a:pPr>
            <a:endParaRPr lang="zh-CN" altLang="en-US" sz="3733" b="1">
              <a:latin typeface="Arial" panose="020B0604020202020204" pitchFamily="34" charset="0"/>
              <a:ea typeface="宋体" panose="02010600030101010101" pitchFamily="2" charset="-122"/>
            </a:endParaRPr>
          </a:p>
        </p:txBody>
      </p:sp>
      <p:sp>
        <p:nvSpPr>
          <p:cNvPr id="24582" name="Rectangle 4"/>
          <p:cNvSpPr/>
          <p:nvPr/>
        </p:nvSpPr>
        <p:spPr>
          <a:xfrm>
            <a:off x="4652010" y="1146982"/>
            <a:ext cx="2375819" cy="748988"/>
          </a:xfrm>
          <a:prstGeom prst="rect">
            <a:avLst/>
          </a:prstGeom>
          <a:noFill/>
          <a:ln w="9525">
            <a:noFill/>
          </a:ln>
        </p:spPr>
        <p:txBody>
          <a:bodyPr wrap="square">
            <a:spAutoFit/>
          </a:bodyPr>
          <a:lstStyle/>
          <a:p>
            <a:r>
              <a:rPr lang="zh-CN" altLang="en-US" sz="4267" dirty="0">
                <a:solidFill>
                  <a:srgbClr val="0066FF"/>
                </a:solidFill>
                <a:latin typeface="Arial" panose="020B0604020202020204" pitchFamily="34" charset="0"/>
                <a:ea typeface="黑体" panose="02010609060101010101" pitchFamily="49" charset="-122"/>
              </a:rPr>
              <a:t>研究目标</a:t>
            </a:r>
          </a:p>
        </p:txBody>
      </p:sp>
      <p:sp>
        <p:nvSpPr>
          <p:cNvPr id="4" name="椭圆 3"/>
          <p:cNvSpPr/>
          <p:nvPr>
            <p:custDataLst>
              <p:tags r:id="rId1"/>
            </p:custDataLst>
          </p:nvPr>
        </p:nvSpPr>
        <p:spPr>
          <a:xfrm>
            <a:off x="4925131" y="3953115"/>
            <a:ext cx="1770547" cy="1327911"/>
          </a:xfrm>
          <a:prstGeom prst="ellipse">
            <a:avLst/>
          </a:prstGeom>
          <a:solidFill>
            <a:srgbClr val="0587A4"/>
          </a:solidFill>
          <a:ln w="12700" cap="flat" cmpd="sng" algn="ctr">
            <a:noFill/>
            <a:prstDash val="solid"/>
            <a:miter lim="800000"/>
          </a:ln>
          <a:effectLst/>
        </p:spPr>
        <p:txBody>
          <a:bodyPr rtlCol="0" anchor="ctr"/>
          <a:lstStyle/>
          <a:p>
            <a:pPr algn="ctr"/>
            <a:endParaRPr lang="zh-CN" altLang="en-US">
              <a:solidFill>
                <a:prstClr val="white"/>
              </a:solidFill>
            </a:endParaRPr>
          </a:p>
        </p:txBody>
      </p:sp>
      <p:grpSp>
        <p:nvGrpSpPr>
          <p:cNvPr id="13" name="组合 12"/>
          <p:cNvGrpSpPr/>
          <p:nvPr>
            <p:custDataLst>
              <p:tags r:id="rId2"/>
            </p:custDataLst>
          </p:nvPr>
        </p:nvGrpSpPr>
        <p:grpSpPr>
          <a:xfrm>
            <a:off x="5809594" y="3112005"/>
            <a:ext cx="1437053" cy="1179699"/>
            <a:chOff x="6096000" y="3829929"/>
            <a:chExt cx="1247335" cy="1365273"/>
          </a:xfrm>
          <a:solidFill>
            <a:srgbClr val="F97B50"/>
          </a:solidFill>
        </p:grpSpPr>
        <p:sp>
          <p:nvSpPr>
            <p:cNvPr id="14" name="椭圆 13"/>
            <p:cNvSpPr/>
            <p:nvPr>
              <p:custDataLst>
                <p:tags r:id="rId12"/>
              </p:custDataLst>
            </p:nvPr>
          </p:nvSpPr>
          <p:spPr>
            <a:xfrm>
              <a:off x="6096000" y="3829929"/>
              <a:ext cx="1247335" cy="1247335"/>
            </a:xfrm>
            <a:prstGeom prst="ellipse">
              <a:avLst/>
            </a:prstGeom>
            <a:grpFill/>
            <a:ln w="12700" cap="flat" cmpd="sng" algn="ctr">
              <a:noFill/>
              <a:prstDash val="solid"/>
              <a:miter lim="800000"/>
            </a:ln>
            <a:effectLst/>
          </p:spPr>
          <p:txBody>
            <a:bodyPr rtlCol="0" anchor="ctr"/>
            <a:lstStyle/>
            <a:p>
              <a:pPr algn="ctr"/>
              <a:endParaRPr lang="zh-CN" altLang="en-US">
                <a:solidFill>
                  <a:prstClr val="white"/>
                </a:solidFill>
              </a:endParaRPr>
            </a:p>
          </p:txBody>
        </p:sp>
        <p:sp>
          <p:nvSpPr>
            <p:cNvPr id="15" name="等腰三角形 14"/>
            <p:cNvSpPr/>
            <p:nvPr>
              <p:custDataLst>
                <p:tags r:id="rId13"/>
              </p:custDataLst>
            </p:nvPr>
          </p:nvSpPr>
          <p:spPr>
            <a:xfrm rot="2276093" flipV="1">
              <a:off x="6096375" y="4791879"/>
              <a:ext cx="467855" cy="403323"/>
            </a:xfrm>
            <a:prstGeom prst="triangle">
              <a:avLst/>
            </a:prstGeom>
            <a:grpFill/>
            <a:ln w="12700" cap="flat" cmpd="sng" algn="ctr">
              <a:noFill/>
              <a:prstDash val="solid"/>
              <a:miter lim="800000"/>
            </a:ln>
            <a:effectLst/>
          </p:spPr>
          <p:txBody>
            <a:bodyPr rtlCol="0" anchor="ctr"/>
            <a:lstStyle/>
            <a:p>
              <a:pPr algn="ctr"/>
              <a:endParaRPr lang="zh-CN" altLang="en-US">
                <a:solidFill>
                  <a:prstClr val="white"/>
                </a:solidFill>
              </a:endParaRPr>
            </a:p>
          </p:txBody>
        </p:sp>
      </p:grpSp>
      <p:grpSp>
        <p:nvGrpSpPr>
          <p:cNvPr id="16" name="组合 15"/>
          <p:cNvGrpSpPr/>
          <p:nvPr>
            <p:custDataLst>
              <p:tags r:id="rId3"/>
            </p:custDataLst>
          </p:nvPr>
        </p:nvGrpSpPr>
        <p:grpSpPr>
          <a:xfrm>
            <a:off x="4934598" y="2464565"/>
            <a:ext cx="1414989" cy="969787"/>
            <a:chOff x="5368728" y="3553995"/>
            <a:chExt cx="1228183" cy="1122340"/>
          </a:xfrm>
          <a:solidFill>
            <a:srgbClr val="41BFA5"/>
          </a:solidFill>
        </p:grpSpPr>
        <p:sp>
          <p:nvSpPr>
            <p:cNvPr id="17" name="椭圆 16"/>
            <p:cNvSpPr/>
            <p:nvPr>
              <p:custDataLst>
                <p:tags r:id="rId10"/>
              </p:custDataLst>
            </p:nvPr>
          </p:nvSpPr>
          <p:spPr>
            <a:xfrm>
              <a:off x="5368728" y="3553995"/>
              <a:ext cx="1122340" cy="1122340"/>
            </a:xfrm>
            <a:prstGeom prst="ellipse">
              <a:avLst/>
            </a:prstGeom>
            <a:grpFill/>
            <a:ln w="12700" cap="flat" cmpd="sng" algn="ctr">
              <a:noFill/>
              <a:prstDash val="solid"/>
              <a:miter lim="800000"/>
            </a:ln>
            <a:effectLst/>
          </p:spPr>
          <p:txBody>
            <a:bodyPr rtlCol="0" anchor="ctr"/>
            <a:lstStyle/>
            <a:p>
              <a:pPr algn="ctr"/>
              <a:endParaRPr lang="zh-CN" altLang="en-US">
                <a:solidFill>
                  <a:prstClr val="white"/>
                </a:solidFill>
              </a:endParaRPr>
            </a:p>
          </p:txBody>
        </p:sp>
        <p:sp>
          <p:nvSpPr>
            <p:cNvPr id="18" name="等腰三角形 17"/>
            <p:cNvSpPr/>
            <p:nvPr>
              <p:custDataLst>
                <p:tags r:id="rId11"/>
              </p:custDataLst>
            </p:nvPr>
          </p:nvSpPr>
          <p:spPr>
            <a:xfrm rot="18294721" flipV="1">
              <a:off x="6161322" y="4225094"/>
              <a:ext cx="467855" cy="403323"/>
            </a:xfrm>
            <a:prstGeom prst="triangle">
              <a:avLst/>
            </a:prstGeom>
            <a:grpFill/>
            <a:ln w="12700" cap="flat" cmpd="sng" algn="ctr">
              <a:noFill/>
              <a:prstDash val="solid"/>
              <a:miter lim="800000"/>
            </a:ln>
            <a:effectLst/>
          </p:spPr>
          <p:txBody>
            <a:bodyPr rtlCol="0" anchor="ctr"/>
            <a:lstStyle/>
            <a:p>
              <a:pPr algn="ctr"/>
              <a:endParaRPr lang="zh-CN" altLang="en-US">
                <a:solidFill>
                  <a:prstClr val="white"/>
                </a:solidFill>
              </a:endParaRPr>
            </a:p>
          </p:txBody>
        </p:sp>
      </p:grpSp>
      <p:sp>
        <p:nvSpPr>
          <p:cNvPr id="22" name="文本框 21"/>
          <p:cNvSpPr txBox="1"/>
          <p:nvPr>
            <p:custDataLst>
              <p:tags r:id="rId4"/>
            </p:custDataLst>
          </p:nvPr>
        </p:nvSpPr>
        <p:spPr>
          <a:xfrm>
            <a:off x="5033687" y="2758127"/>
            <a:ext cx="1078365" cy="373280"/>
          </a:xfrm>
          <a:prstGeom prst="rect">
            <a:avLst/>
          </a:prstGeom>
          <a:noFill/>
        </p:spPr>
        <p:txBody>
          <a:bodyPr wrap="square" rtlCol="0" anchor="ctr" anchorCtr="0">
            <a:noAutofit/>
          </a:bodyPr>
          <a:lstStyle/>
          <a:p>
            <a:pPr algn="ctr"/>
            <a:r>
              <a:rPr lang="en-US" altLang="zh-CN" sz="4800" dirty="0">
                <a:solidFill>
                  <a:prstClr val="white"/>
                </a:solidFill>
              </a:rPr>
              <a:t>1</a:t>
            </a:r>
          </a:p>
        </p:txBody>
      </p:sp>
      <p:sp>
        <p:nvSpPr>
          <p:cNvPr id="36" name="文本框 35"/>
          <p:cNvSpPr txBox="1"/>
          <p:nvPr>
            <p:custDataLst>
              <p:tags r:id="rId5"/>
            </p:custDataLst>
          </p:nvPr>
        </p:nvSpPr>
        <p:spPr>
          <a:xfrm>
            <a:off x="811660" y="2554301"/>
            <a:ext cx="4032592" cy="797827"/>
          </a:xfrm>
          <a:prstGeom prst="rect">
            <a:avLst/>
          </a:prstGeom>
        </p:spPr>
        <p:txBody>
          <a:bodyPr wrap="square">
            <a:noAutofit/>
          </a:bodyPr>
          <a:lstStyle>
            <a:defPPr>
              <a:defRPr lang="zh-CN"/>
            </a:defPPr>
            <a:lvl1pPr>
              <a:defRPr sz="1400">
                <a:solidFill>
                  <a:sysClr val="window" lastClr="FFFFFF">
                    <a:lumMod val="50000"/>
                  </a:sysClr>
                </a:solidFill>
              </a:defRPr>
            </a:lvl1pPr>
          </a:lstStyle>
          <a:p>
            <a:pPr algn="l"/>
            <a:r>
              <a:rPr lang="en-US" altLang="zh-CN" sz="3200" dirty="0">
                <a:solidFill>
                  <a:schemeClr val="tx1"/>
                </a:solidFill>
                <a:latin typeface="+中文正文" charset="0"/>
              </a:rPr>
              <a:t>1.</a:t>
            </a:r>
            <a:r>
              <a:rPr lang="zh-CN" altLang="en-US" sz="3200" dirty="0">
                <a:solidFill>
                  <a:schemeClr val="tx1"/>
                </a:solidFill>
                <a:latin typeface="+中文正文" charset="0"/>
              </a:rPr>
              <a:t>培育创新能力，提高学生素养。</a:t>
            </a:r>
            <a:r>
              <a:rPr lang="zh-CN" altLang="en-US" sz="3200" dirty="0"/>
              <a:t> </a:t>
            </a:r>
          </a:p>
        </p:txBody>
      </p:sp>
      <p:sp>
        <p:nvSpPr>
          <p:cNvPr id="38" name="文本框 37"/>
          <p:cNvSpPr txBox="1"/>
          <p:nvPr>
            <p:custDataLst>
              <p:tags r:id="rId6"/>
            </p:custDataLst>
          </p:nvPr>
        </p:nvSpPr>
        <p:spPr>
          <a:xfrm>
            <a:off x="719893" y="4365157"/>
            <a:ext cx="4032592" cy="797827"/>
          </a:xfrm>
          <a:prstGeom prst="rect">
            <a:avLst/>
          </a:prstGeom>
        </p:spPr>
        <p:txBody>
          <a:bodyPr wrap="square">
            <a:normAutofit fontScale="85000" lnSpcReduction="20000"/>
          </a:bodyPr>
          <a:lstStyle>
            <a:defPPr>
              <a:defRPr lang="zh-CN"/>
            </a:defPPr>
            <a:lvl1pPr>
              <a:defRPr sz="1400">
                <a:solidFill>
                  <a:sysClr val="window" lastClr="FFFFFF">
                    <a:lumMod val="50000"/>
                  </a:sysClr>
                </a:solidFill>
              </a:defRPr>
            </a:lvl1pPr>
          </a:lstStyle>
          <a:p>
            <a:pPr lvl="0" algn="l">
              <a:buClrTx/>
              <a:buSzTx/>
              <a:buFontTx/>
            </a:pPr>
            <a:r>
              <a:rPr lang="en-US" altLang="zh-CN" sz="3200" dirty="0">
                <a:solidFill>
                  <a:schemeClr val="tx1"/>
                </a:solidFill>
                <a:latin typeface="+中文正文" charset="0"/>
                <a:sym typeface="+mn-ea"/>
              </a:rPr>
              <a:t>3.</a:t>
            </a:r>
            <a:r>
              <a:rPr lang="zh-CN" altLang="en-US" sz="3200" dirty="0">
                <a:solidFill>
                  <a:schemeClr val="tx1"/>
                </a:solidFill>
                <a:latin typeface="+中文正文" charset="0"/>
                <a:sym typeface="+mn-ea"/>
              </a:rPr>
              <a:t>加强校际联动，提升社会影响力。 </a:t>
            </a:r>
          </a:p>
        </p:txBody>
      </p:sp>
      <p:sp>
        <p:nvSpPr>
          <p:cNvPr id="40" name="文本框 39"/>
          <p:cNvSpPr txBox="1"/>
          <p:nvPr>
            <p:custDataLst>
              <p:tags r:id="rId7"/>
            </p:custDataLst>
          </p:nvPr>
        </p:nvSpPr>
        <p:spPr>
          <a:xfrm>
            <a:off x="7332103" y="3433467"/>
            <a:ext cx="4032592" cy="797827"/>
          </a:xfrm>
          <a:prstGeom prst="rect">
            <a:avLst/>
          </a:prstGeom>
        </p:spPr>
        <p:txBody>
          <a:bodyPr wrap="square">
            <a:normAutofit fontScale="85000" lnSpcReduction="20000"/>
          </a:bodyPr>
          <a:lstStyle>
            <a:defPPr>
              <a:defRPr lang="zh-CN"/>
            </a:defPPr>
            <a:lvl1pPr>
              <a:defRPr sz="1400">
                <a:solidFill>
                  <a:sysClr val="window" lastClr="FFFFFF">
                    <a:lumMod val="50000"/>
                  </a:sysClr>
                </a:solidFill>
              </a:defRPr>
            </a:lvl1pPr>
          </a:lstStyle>
          <a:p>
            <a:r>
              <a:rPr lang="en-US" altLang="zh-CN" sz="3200" dirty="0">
                <a:solidFill>
                  <a:schemeClr val="tx1"/>
                </a:solidFill>
                <a:latin typeface="+中文正文" charset="0"/>
              </a:rPr>
              <a:t>2.</a:t>
            </a:r>
            <a:r>
              <a:rPr lang="zh-CN" altLang="en-US" sz="3200" dirty="0">
                <a:solidFill>
                  <a:schemeClr val="tx1"/>
                </a:solidFill>
                <a:latin typeface="+中文正文" charset="0"/>
              </a:rPr>
              <a:t>提高教学效率，增强教师自信。</a:t>
            </a:r>
          </a:p>
        </p:txBody>
      </p:sp>
      <p:sp>
        <p:nvSpPr>
          <p:cNvPr id="45" name="文本框 44"/>
          <p:cNvSpPr txBox="1"/>
          <p:nvPr>
            <p:custDataLst>
              <p:tags r:id="rId8"/>
            </p:custDataLst>
          </p:nvPr>
        </p:nvSpPr>
        <p:spPr>
          <a:xfrm>
            <a:off x="5999946" y="3458403"/>
            <a:ext cx="1078365" cy="373280"/>
          </a:xfrm>
          <a:prstGeom prst="rect">
            <a:avLst/>
          </a:prstGeom>
          <a:noFill/>
        </p:spPr>
        <p:txBody>
          <a:bodyPr wrap="square" rtlCol="0" anchor="ctr" anchorCtr="0">
            <a:noAutofit/>
          </a:bodyPr>
          <a:lstStyle/>
          <a:p>
            <a:pPr algn="ctr"/>
            <a:r>
              <a:rPr lang="en-US" altLang="zh-CN" sz="4267" dirty="0">
                <a:solidFill>
                  <a:prstClr val="white"/>
                </a:solidFill>
              </a:rPr>
              <a:t>2</a:t>
            </a:r>
          </a:p>
        </p:txBody>
      </p:sp>
      <p:sp>
        <p:nvSpPr>
          <p:cNvPr id="46" name="文本框 45"/>
          <p:cNvSpPr txBox="1"/>
          <p:nvPr>
            <p:custDataLst>
              <p:tags r:id="rId9"/>
            </p:custDataLst>
          </p:nvPr>
        </p:nvSpPr>
        <p:spPr>
          <a:xfrm>
            <a:off x="5271222" y="4430431"/>
            <a:ext cx="1078365" cy="373280"/>
          </a:xfrm>
          <a:prstGeom prst="rect">
            <a:avLst/>
          </a:prstGeom>
          <a:noFill/>
        </p:spPr>
        <p:txBody>
          <a:bodyPr wrap="square" rtlCol="0" anchor="ctr" anchorCtr="0">
            <a:noAutofit/>
          </a:bodyPr>
          <a:lstStyle/>
          <a:p>
            <a:pPr algn="ctr"/>
            <a:r>
              <a:rPr lang="en-US" altLang="zh-CN" sz="4267" dirty="0">
                <a:solidFill>
                  <a:prstClr val="white"/>
                </a:solidFill>
              </a:rPr>
              <a:t>3</a:t>
            </a:r>
          </a:p>
        </p:txBody>
      </p:sp>
      <p:pic>
        <p:nvPicPr>
          <p:cNvPr id="19" name="图片 18" descr="视动课堂工作室">
            <a:extLst>
              <a:ext uri="{FF2B5EF4-FFF2-40B4-BE49-F238E27FC236}">
                <a16:creationId xmlns:a16="http://schemas.microsoft.com/office/drawing/2014/main" id="{887C540F-FE48-41A3-9408-8290ADA7D458}"/>
              </a:ext>
            </a:extLst>
          </p:cNvPr>
          <p:cNvPicPr>
            <a:picLocks noChangeAspect="1"/>
          </p:cNvPicPr>
          <p:nvPr/>
        </p:nvPicPr>
        <p:blipFill>
          <a:blip r:embed="rId15"/>
          <a:stretch>
            <a:fillRect/>
          </a:stretch>
        </p:blipFill>
        <p:spPr>
          <a:xfrm>
            <a:off x="31750" y="0"/>
            <a:ext cx="3077210" cy="601058"/>
          </a:xfrm>
          <a:prstGeom prst="rect">
            <a:avLst/>
          </a:prstGeom>
        </p:spPr>
      </p:pic>
      <p:pic>
        <p:nvPicPr>
          <p:cNvPr id="20" name="图片 19">
            <a:extLst>
              <a:ext uri="{FF2B5EF4-FFF2-40B4-BE49-F238E27FC236}">
                <a16:creationId xmlns:a16="http://schemas.microsoft.com/office/drawing/2014/main" id="{E867CA91-103D-4700-B105-ADEAF545B4E8}"/>
              </a:ext>
            </a:extLst>
          </p:cNvPr>
          <p:cNvPicPr>
            <a:picLocks noChangeAspect="1"/>
          </p:cNvPicPr>
          <p:nvPr/>
        </p:nvPicPr>
        <p:blipFill>
          <a:blip r:embed="rId16"/>
          <a:srcRect l="3316" t="24343" r="4964" b="11196"/>
          <a:stretch>
            <a:fillRect/>
          </a:stretch>
        </p:blipFill>
        <p:spPr>
          <a:xfrm>
            <a:off x="8020050" y="6211570"/>
            <a:ext cx="3108960" cy="482600"/>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MMONDATA" val="eyJoZGlkIjoiYzA2MGUzMTAzZGYwNTEyN2NjODFkODA4OWRlNGVjOWUifQ=="/>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3"/>
  <p:tag name="KSO_WM_UNIT_ID" val="diagram20168787_1*l_i*1_3"/>
  <p:tag name="KSO_WM_TEMPLATE_CATEGORY" val="diagram"/>
  <p:tag name="KSO_WM_TEMPLATE_INDEX" val="20168787"/>
  <p:tag name="KSO_WM_UNIT_LAYERLEVEL" val="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168787_1*l_h_i*1_1_1"/>
  <p:tag name="KSO_WM_TEMPLATE_CATEGORY" val="diagram"/>
  <p:tag name="KSO_WM_TEMPLATE_INDEX" val="20168787"/>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12.xml><?xml version="1.0" encoding="utf-8"?>
<p:tagLst xmlns:a="http://schemas.openxmlformats.org/drawingml/2006/main" xmlns:r="http://schemas.openxmlformats.org/officeDocument/2006/relationships" xmlns:p="http://schemas.openxmlformats.org/presentationml/2006/main">
  <p:tag name="KSO_WM_UNIT_VALUE" val="107*84"/>
  <p:tag name="KSO_WM_UNIT_HIGHLIGHT" val="0"/>
  <p:tag name="KSO_WM_UNIT_COMPATIBLE" val="0"/>
  <p:tag name="KSO_WM_UNIT_DIAGRAM_ISNUMVISUAL" val="0"/>
  <p:tag name="KSO_WM_UNIT_DIAGRAM_ISREFERUNIT" val="0"/>
  <p:tag name="KSO_WM_DIAGRAM_GROUP_CODE" val="l1-1"/>
  <p:tag name="KSO_WM_UNIT_TYPE" val="l_x"/>
  <p:tag name="KSO_WM_UNIT_INDEX" val="1_3"/>
  <p:tag name="KSO_WM_UNIT_ID" val="diagram20168787_1*l_x*1_3"/>
  <p:tag name="KSO_WM_TEMPLATE_CATEGORY" val="diagram"/>
  <p:tag name="KSO_WM_TEMPLATE_INDEX" val="20168787"/>
  <p:tag name="KSO_WM_UNIT_LAYERLEVEL" val="1_1"/>
  <p:tag name="KSO_WM_TAG_VERSION" val="1.0"/>
  <p:tag name="KSO_WM_BEAUTIFY_FLAG" val="#wm#"/>
  <p:tag name="KSO_WM_UNIT_FILL_FORE_SCHEMECOLOR_INDEX" val="14"/>
  <p:tag name="KSO_WM_UNIT_FILL_TYPE" val="1"/>
  <p:tag name="KSO_WM_UNIT_TEXT_FILL_FORE_SCHEMECOLOR_INDEX" val="14"/>
  <p:tag name="KSO_WM_UNIT_TEXT_FILL_TYPE" val="1"/>
</p:tagLst>
</file>

<file path=ppt/tags/tag13.xml><?xml version="1.0" encoding="utf-8"?>
<p:tagLst xmlns:a="http://schemas.openxmlformats.org/drawingml/2006/main" xmlns:r="http://schemas.openxmlformats.org/officeDocument/2006/relationships" xmlns:p="http://schemas.openxmlformats.org/presentationml/2006/main">
  <p:tag name="KSO_WM_UNIT_VALUE" val="107*107"/>
  <p:tag name="KSO_WM_UNIT_HIGHLIGHT" val="0"/>
  <p:tag name="KSO_WM_UNIT_COMPATIBLE" val="0"/>
  <p:tag name="KSO_WM_UNIT_DIAGRAM_ISNUMVISUAL" val="0"/>
  <p:tag name="KSO_WM_UNIT_DIAGRAM_ISREFERUNIT" val="0"/>
  <p:tag name="KSO_WM_DIAGRAM_GROUP_CODE" val="l1-1"/>
  <p:tag name="KSO_WM_UNIT_TYPE" val="l_x"/>
  <p:tag name="KSO_WM_UNIT_INDEX" val="1_7"/>
  <p:tag name="KSO_WM_UNIT_ID" val="diagram20168787_1*l_x*1_7"/>
  <p:tag name="KSO_WM_TEMPLATE_CATEGORY" val="diagram"/>
  <p:tag name="KSO_WM_TEMPLATE_INDEX" val="20168787"/>
  <p:tag name="KSO_WM_UNIT_LAYERLEVEL" val="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14.xml><?xml version="1.0" encoding="utf-8"?>
<p:tagLst xmlns:a="http://schemas.openxmlformats.org/drawingml/2006/main" xmlns:r="http://schemas.openxmlformats.org/officeDocument/2006/relationships" xmlns:p="http://schemas.openxmlformats.org/presentationml/2006/main">
  <p:tag name="KSO_WM_UNIT_VALUE" val="107*95"/>
  <p:tag name="KSO_WM_UNIT_HIGHLIGHT" val="0"/>
  <p:tag name="KSO_WM_UNIT_COMPATIBLE" val="0"/>
  <p:tag name="KSO_WM_UNIT_DIAGRAM_ISNUMVISUAL" val="0"/>
  <p:tag name="KSO_WM_UNIT_DIAGRAM_ISREFERUNIT" val="0"/>
  <p:tag name="KSO_WM_DIAGRAM_GROUP_CODE" val="l1-1"/>
  <p:tag name="KSO_WM_UNIT_TYPE" val="l_x"/>
  <p:tag name="KSO_WM_UNIT_INDEX" val="1_11"/>
  <p:tag name="KSO_WM_UNIT_ID" val="diagram20168787_1*l_x*1_11"/>
  <p:tag name="KSO_WM_TEMPLATE_CATEGORY" val="diagram"/>
  <p:tag name="KSO_WM_TEMPLATE_INDEX" val="20168787"/>
  <p:tag name="KSO_WM_UNIT_LAYERLEVEL" val="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15.xml><?xml version="1.0" encoding="utf-8"?>
<p:tagLst xmlns:a="http://schemas.openxmlformats.org/drawingml/2006/main" xmlns:r="http://schemas.openxmlformats.org/officeDocument/2006/relationships" xmlns:p="http://schemas.openxmlformats.org/presentationml/2006/main">
  <p:tag name="KSO_WM_UNIT_VALUE" val="107*107"/>
  <p:tag name="KSO_WM_UNIT_HIGHLIGHT" val="0"/>
  <p:tag name="KSO_WM_UNIT_COMPATIBLE" val="0"/>
  <p:tag name="KSO_WM_UNIT_DIAGRAM_ISNUMVISUAL" val="0"/>
  <p:tag name="KSO_WM_UNIT_DIAGRAM_ISREFERUNIT" val="0"/>
  <p:tag name="KSO_WM_DIAGRAM_GROUP_CODE" val="l1-1"/>
  <p:tag name="KSO_WM_UNIT_TYPE" val="l_x"/>
  <p:tag name="KSO_WM_UNIT_INDEX" val="1_1"/>
  <p:tag name="KSO_WM_UNIT_ID" val="diagram20168787_1*l_x*1_1"/>
  <p:tag name="KSO_WM_TEMPLATE_CATEGORY" val="diagram"/>
  <p:tag name="KSO_WM_TEMPLATE_INDEX" val="20168787"/>
  <p:tag name="KSO_WM_UNIT_LAYERLEVEL" val="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16.xml><?xml version="1.0" encoding="utf-8"?>
<p:tagLst xmlns:a="http://schemas.openxmlformats.org/drawingml/2006/main" xmlns:r="http://schemas.openxmlformats.org/officeDocument/2006/relationships" xmlns:p="http://schemas.openxmlformats.org/presentationml/2006/main">
  <p:tag name="KSO_WM_UNIT_VALUE" val="107*109"/>
  <p:tag name="KSO_WM_UNIT_HIGHLIGHT" val="0"/>
  <p:tag name="KSO_WM_UNIT_COMPATIBLE" val="0"/>
  <p:tag name="KSO_WM_UNIT_DIAGRAM_ISNUMVISUAL" val="0"/>
  <p:tag name="KSO_WM_UNIT_DIAGRAM_ISREFERUNIT" val="0"/>
  <p:tag name="KSO_WM_DIAGRAM_GROUP_CODE" val="l1-1"/>
  <p:tag name="KSO_WM_UNIT_TYPE" val="l_h_x"/>
  <p:tag name="KSO_WM_UNIT_INDEX" val="1_1_1"/>
  <p:tag name="KSO_WM_UNIT_ID" val="diagram20168787_1*l_h_x*1_1_1"/>
  <p:tag name="KSO_WM_TEMPLATE_CATEGORY" val="diagram"/>
  <p:tag name="KSO_WM_TEMPLATE_INDEX" val="20168787"/>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17.xml><?xml version="1.0" encoding="utf-8"?>
<p:tagLst xmlns:a="http://schemas.openxmlformats.org/drawingml/2006/main" xmlns:r="http://schemas.openxmlformats.org/officeDocument/2006/relationships" xmlns:p="http://schemas.openxmlformats.org/presentationml/2006/main">
  <p:tag name="KSO_WM_UNIT_VALUE" val="107*91"/>
  <p:tag name="KSO_WM_UNIT_HIGHLIGHT" val="0"/>
  <p:tag name="KSO_WM_UNIT_COMPATIBLE" val="0"/>
  <p:tag name="KSO_WM_UNIT_DIAGRAM_ISNUMVISUAL" val="0"/>
  <p:tag name="KSO_WM_UNIT_DIAGRAM_ISREFERUNIT" val="0"/>
  <p:tag name="KSO_WM_DIAGRAM_GROUP_CODE" val="l1-1"/>
  <p:tag name="KSO_WM_UNIT_TYPE" val="l_x"/>
  <p:tag name="KSO_WM_UNIT_INDEX" val="1_5"/>
  <p:tag name="KSO_WM_UNIT_ID" val="diagram20168787_1*l_x*1_5"/>
  <p:tag name="KSO_WM_TEMPLATE_CATEGORY" val="diagram"/>
  <p:tag name="KSO_WM_TEMPLATE_INDEX" val="20168787"/>
  <p:tag name="KSO_WM_UNIT_LAYERLEVEL" val="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6"/>
  <p:tag name="KSO_WM_UNIT_ID" val="diagram20168787_1*l_i*1_6"/>
  <p:tag name="KSO_WM_TEMPLATE_CATEGORY" val="diagram"/>
  <p:tag name="KSO_WM_TEMPLATE_INDEX" val="20168787"/>
  <p:tag name="KSO_WM_UNIT_LAYERLEVEL" val="1_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812"/>
  <p:tag name="KSO_WM_UNIT_TYPE" val="m_h_i"/>
  <p:tag name="KSO_WM_UNIT_INDEX" val="1_3_1"/>
  <p:tag name="KSO_WM_UNIT_ID" val="diagram20170812_2*m_h_i*1_3_1"/>
  <p:tag name="KSO_WM_UNIT_LAYERLEVEL" val="1_1_1"/>
  <p:tag name="KSO_WM_DIAGRAM_GROUP_CODE" val="m1-1"/>
  <p:tag name="KSO_WM_UNIT_FILL_FORE_SCHEMECOLOR_INDEX" val="7"/>
  <p:tag name="KSO_WM_UNIT_FILL_TYPE" val="1"/>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168787_1*l_h_i*1_1_3"/>
  <p:tag name="KSO_WM_TEMPLATE_CATEGORY" val="diagram"/>
  <p:tag name="KSO_WM_TEMPLATE_INDEX" val="20168787"/>
  <p:tag name="KSO_WM_UNIT_LAYERLEVEL" val="1_1_1"/>
  <p:tag name="KSO_WM_TAG_VERSION" val="1.0"/>
  <p:tag name="KSO_WM_BEAUTIFY_FLAG" val="#wm#"/>
  <p:tag name="KSO_WM_UNIT_LINE_FORE_SCHEMECOLOR_INDEX" val="5"/>
  <p:tag name="KSO_WM_UNIT_LINE_FILL_TYPE" val="2"/>
  <p:tag name="KSO_WM_UNIT_TEXT_FILL_FORE_SCHEMECOLOR_INDEX" val="2"/>
  <p:tag name="KSO_WM_UNIT_TEXT_FILL_TYPE" val="1"/>
</p:tagLst>
</file>

<file path=ppt/tags/tag2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70812_2*i*1"/>
  <p:tag name="KSO_WM_TEMPLATE_CATEGORY" val="diagram"/>
  <p:tag name="KSO_WM_TEMPLATE_INDEX" val="20170812"/>
  <p:tag name="KSO_WM_UNIT_INDEX" val="1"/>
</p:tagLst>
</file>

<file path=ppt/tags/tag2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70812_2*i*6"/>
  <p:tag name="KSO_WM_TEMPLATE_CATEGORY" val="diagram"/>
  <p:tag name="KSO_WM_TEMPLATE_INDEX" val="20170812"/>
  <p:tag name="KSO_WM_UNIT_INDEX" val="6"/>
</p:tagLst>
</file>

<file path=ppt/tags/tag2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812"/>
  <p:tag name="KSO_WM_UNIT_TYPE" val="m_h_g"/>
  <p:tag name="KSO_WM_UNIT_INDEX" val="1_1_1"/>
  <p:tag name="KSO_WM_UNIT_LAYERLEVEL" val="1_1_1"/>
  <p:tag name="KSO_WM_UNIT_VALUE" val="3"/>
  <p:tag name="KSO_WM_UNIT_HIGHLIGHT" val="0"/>
  <p:tag name="KSO_WM_UNIT_COMPATIBLE" val="1"/>
  <p:tag name="KSO_WM_UNIT_CLEAR" val="0"/>
  <p:tag name="KSO_WM_UNIT_PRESET_TEXT_INDEX" val="4"/>
  <p:tag name="KSO_WM_UNIT_RELATE_UNITID" val="diagram20170812_2*m_h_f*1_1_1"/>
  <p:tag name="KSO_WM_UNIT_PRESET_TEXT_LEN" val="5"/>
  <p:tag name="KSO_WM_DIAGRAM_GROUP_CODE" val="m1-1"/>
  <p:tag name="KSO_WM_UNIT_ID" val="diagram20170812_2*m_h_g*1_1_1"/>
</p:tagLst>
</file>

<file path=ppt/tags/tag2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812"/>
  <p:tag name="KSO_WM_UNIT_TYPE" val="m_h_f"/>
  <p:tag name="KSO_WM_UNIT_INDEX" val="1_1_1"/>
  <p:tag name="KSO_WM_UNIT_LAYERLEVEL" val="1_1_1"/>
  <p:tag name="KSO_WM_UNIT_VALUE" val="42"/>
  <p:tag name="KSO_WM_UNIT_HIGHLIGHT" val="0"/>
  <p:tag name="KSO_WM_UNIT_COMPATIBLE" val="0"/>
  <p:tag name="KSO_WM_UNIT_CLEAR" val="0"/>
  <p:tag name="KSO_WM_UNIT_PRESET_TEXT_INDEX" val="4"/>
  <p:tag name="KSO_WM_UNIT_PRESET_TEXT_LEN" val="57"/>
  <p:tag name="KSO_WM_DIAGRAM_GROUP_CODE" val="m1-1"/>
  <p:tag name="KSO_WM_UNIT_ID" val="diagram20170812_2*m_h_f*1_1_1"/>
  <p:tag name="KSO_WM_UNIT_TEXT_FILL_FORE_SCHEMECOLOR_INDEX" val="14"/>
  <p:tag name="KSO_WM_UNIT_TEXT_FILL_TYPE" val="1"/>
</p:tagLst>
</file>

<file path=ppt/tags/tag2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812"/>
  <p:tag name="KSO_WM_UNIT_TYPE" val="m_h_f"/>
  <p:tag name="KSO_WM_UNIT_INDEX" val="1_3_1"/>
  <p:tag name="KSO_WM_UNIT_LAYERLEVEL" val="1_1_1"/>
  <p:tag name="KSO_WM_UNIT_VALUE" val="42"/>
  <p:tag name="KSO_WM_UNIT_HIGHLIGHT" val="0"/>
  <p:tag name="KSO_WM_UNIT_COMPATIBLE" val="0"/>
  <p:tag name="KSO_WM_UNIT_CLEAR" val="0"/>
  <p:tag name="KSO_WM_UNIT_PRESET_TEXT_INDEX" val="4"/>
  <p:tag name="KSO_WM_UNIT_PRESET_TEXT_LEN" val="57"/>
  <p:tag name="KSO_WM_DIAGRAM_GROUP_CODE" val="m1-1"/>
  <p:tag name="KSO_WM_UNIT_ID" val="diagram20170812_2*m_h_f*1_3_1"/>
  <p:tag name="KSO_WM_UNIT_TEXT_FILL_FORE_SCHEMECOLOR_INDEX" val="14"/>
  <p:tag name="KSO_WM_UNIT_TEXT_FILL_TYPE" val="1"/>
</p:tagLst>
</file>

<file path=ppt/tags/tag2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812"/>
  <p:tag name="KSO_WM_UNIT_TYPE" val="m_h_f"/>
  <p:tag name="KSO_WM_UNIT_INDEX" val="1_2_1"/>
  <p:tag name="KSO_WM_UNIT_LAYERLEVEL" val="1_1_1"/>
  <p:tag name="KSO_WM_UNIT_VALUE" val="42"/>
  <p:tag name="KSO_WM_UNIT_HIGHLIGHT" val="0"/>
  <p:tag name="KSO_WM_UNIT_COMPATIBLE" val="0"/>
  <p:tag name="KSO_WM_UNIT_CLEAR" val="0"/>
  <p:tag name="KSO_WM_UNIT_PRESET_TEXT_INDEX" val="4"/>
  <p:tag name="KSO_WM_UNIT_PRESET_TEXT_LEN" val="57"/>
  <p:tag name="KSO_WM_DIAGRAM_GROUP_CODE" val="m1-1"/>
  <p:tag name="KSO_WM_UNIT_ID" val="diagram20170812_2*m_h_f*1_2_1"/>
  <p:tag name="KSO_WM_UNIT_TEXT_FILL_FORE_SCHEMECOLOR_INDEX" val="14"/>
  <p:tag name="KSO_WM_UNIT_TEXT_FILL_TYPE" val="1"/>
</p:tagLst>
</file>

<file path=ppt/tags/tag2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812"/>
  <p:tag name="KSO_WM_UNIT_TYPE" val="m_h_g"/>
  <p:tag name="KSO_WM_UNIT_INDEX" val="1_2_1"/>
  <p:tag name="KSO_WM_UNIT_LAYERLEVEL" val="1_1_1"/>
  <p:tag name="KSO_WM_UNIT_VALUE" val="3"/>
  <p:tag name="KSO_WM_UNIT_HIGHLIGHT" val="0"/>
  <p:tag name="KSO_WM_UNIT_COMPATIBLE" val="1"/>
  <p:tag name="KSO_WM_UNIT_CLEAR" val="0"/>
  <p:tag name="KSO_WM_UNIT_PRESET_TEXT_INDEX" val="4"/>
  <p:tag name="KSO_WM_UNIT_RELATE_UNITID" val="diagram20170812_2*m_h_f*1_2_1"/>
  <p:tag name="KSO_WM_UNIT_PRESET_TEXT_LEN" val="5"/>
  <p:tag name="KSO_WM_DIAGRAM_GROUP_CODE" val="m1-1"/>
  <p:tag name="KSO_WM_UNIT_ID" val="diagram20170812_2*m_h_g*1_2_1"/>
</p:tagLst>
</file>

<file path=ppt/tags/tag2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812"/>
  <p:tag name="KSO_WM_UNIT_TYPE" val="m_h_g"/>
  <p:tag name="KSO_WM_UNIT_INDEX" val="1_3_1"/>
  <p:tag name="KSO_WM_UNIT_LAYERLEVEL" val="1_1_1"/>
  <p:tag name="KSO_WM_UNIT_VALUE" val="3"/>
  <p:tag name="KSO_WM_UNIT_HIGHLIGHT" val="0"/>
  <p:tag name="KSO_WM_UNIT_COMPATIBLE" val="1"/>
  <p:tag name="KSO_WM_UNIT_CLEAR" val="0"/>
  <p:tag name="KSO_WM_UNIT_PRESET_TEXT_INDEX" val="4"/>
  <p:tag name="KSO_WM_UNIT_RELATE_UNITID" val="diagram20170812_2*m_h_f*1_3_1"/>
  <p:tag name="KSO_WM_UNIT_PRESET_TEXT_LEN" val="5"/>
  <p:tag name="KSO_WM_DIAGRAM_GROUP_CODE" val="m1-1"/>
  <p:tag name="KSO_WM_UNIT_ID" val="diagram20170812_2*m_h_g*1_3_1"/>
</p:tagLst>
</file>

<file path=ppt/tags/tag2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812"/>
  <p:tag name="KSO_WM_UNIT_TYPE" val="m_h_i"/>
  <p:tag name="KSO_WM_UNIT_INDEX" val="1_1_1"/>
  <p:tag name="KSO_WM_UNIT_ID" val="diagram20170812_2*m_h_i*1_1_1"/>
  <p:tag name="KSO_WM_UNIT_LAYERLEVEL" val="1_1_1"/>
  <p:tag name="KSO_WM_DIAGRAM_GROUP_CODE" val="m1-1"/>
  <p:tag name="KSO_WM_UNIT_FILL_FORE_SCHEMECOLOR_INDEX" val="10"/>
  <p:tag name="KSO_WM_UNIT_FILL_TYPE" val="1"/>
</p:tagLst>
</file>

<file path=ppt/tags/tag2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812"/>
  <p:tag name="KSO_WM_UNIT_TYPE" val="m_h_i"/>
  <p:tag name="KSO_WM_UNIT_INDEX" val="1_1_2"/>
  <p:tag name="KSO_WM_UNIT_ID" val="diagram20170812_2*m_h_i*1_1_2"/>
  <p:tag name="KSO_WM_UNIT_LAYERLEVEL" val="1_1_1"/>
  <p:tag name="KSO_WM_DIAGRAM_GROUP_CODE" val="m1-1"/>
  <p:tag name="KSO_WM_UNIT_FILL_FORE_SCHEMECOLOR_INDEX" val="10"/>
  <p:tag name="KSO_WM_UNIT_FILL_TYPE" val="1"/>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168787_1*l_h_i*1_1_2"/>
  <p:tag name="KSO_WM_TEMPLATE_CATEGORY" val="diagram"/>
  <p:tag name="KSO_WM_TEMPLATE_INDEX" val="20168787"/>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3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812"/>
  <p:tag name="KSO_WM_UNIT_TYPE" val="m_h_i"/>
  <p:tag name="KSO_WM_UNIT_INDEX" val="1_2_1"/>
  <p:tag name="KSO_WM_UNIT_ID" val="diagram20170812_2*m_h_i*1_2_1"/>
  <p:tag name="KSO_WM_UNIT_LAYERLEVEL" val="1_1_1"/>
  <p:tag name="KSO_WM_DIAGRAM_GROUP_CODE" val="m1-1"/>
  <p:tag name="KSO_WM_UNIT_FILL_FORE_SCHEMECOLOR_INDEX" val="6"/>
  <p:tag name="KSO_WM_UNIT_FILL_TYPE" val="1"/>
</p:tagLst>
</file>

<file path=ppt/tags/tag3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812"/>
  <p:tag name="KSO_WM_UNIT_TYPE" val="m_h_i"/>
  <p:tag name="KSO_WM_UNIT_INDEX" val="1_2_2"/>
  <p:tag name="KSO_WM_UNIT_ID" val="diagram20170812_2*m_h_i*1_2_2"/>
  <p:tag name="KSO_WM_UNIT_LAYERLEVEL" val="1_1_1"/>
  <p:tag name="KSO_WM_DIAGRAM_GROUP_CODE" val="m1-1"/>
  <p:tag name="KSO_WM_UNIT_FILL_FORE_SCHEMECOLOR_INDEX" val="6"/>
  <p:tag name="KSO_WM_UNIT_FILL_TYPE" val="1"/>
</p:tagLst>
</file>

<file path=ppt/tags/tag3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160513_3*i*1"/>
  <p:tag name="KSO_WM_TEMPLATE_CATEGORY" val="diagram"/>
  <p:tag name="KSO_WM_TEMPLATE_INDEX" val="160513"/>
  <p:tag name="KSO_WM_UNIT_INDEX" val="1"/>
</p:tagLst>
</file>

<file path=ppt/tags/tag3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160513_3*i*8"/>
  <p:tag name="KSO_WM_TEMPLATE_CATEGORY" val="diagram"/>
  <p:tag name="KSO_WM_TEMPLATE_INDEX" val="160513"/>
  <p:tag name="KSO_WM_UNIT_INDEX" val="8"/>
</p:tagLst>
</file>

<file path=ppt/tags/tag3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160513_3*i*15"/>
  <p:tag name="KSO_WM_TEMPLATE_CATEGORY" val="diagram"/>
  <p:tag name="KSO_WM_TEMPLATE_INDEX" val="160513"/>
  <p:tag name="KSO_WM_UNIT_INDEX" val="15"/>
</p:tagLst>
</file>

<file path=ppt/tags/tag3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513"/>
  <p:tag name="KSO_WM_TAG_VERSION" val="1.0"/>
  <p:tag name="KSO_WM_BEAUTIFY_FLAG" val="#wm#"/>
  <p:tag name="KSO_WM_UNIT_TYPE" val="m_i"/>
  <p:tag name="KSO_WM_UNIT_INDEX" val="1_5"/>
  <p:tag name="KSO_WM_UNIT_ID" val="diagram160513_3*m_i*1_5"/>
  <p:tag name="KSO_WM_UNIT_CLEAR" val="1"/>
  <p:tag name="KSO_WM_UNIT_LAYERLEVEL" val="1_1"/>
  <p:tag name="KSO_WM_DIAGRAM_GROUP_CODE" val="m1-1"/>
  <p:tag name="KSO_WM_UNIT_LINE_FORE_SCHEMECOLOR_INDEX" val="7"/>
  <p:tag name="KSO_WM_UNIT_LINE_FILL_TYPE" val="2"/>
  <p:tag name="KSO_WM_UNIT_TEXT_FILL_FORE_SCHEMECOLOR_INDEX" val="2"/>
  <p:tag name="KSO_WM_UNIT_TEXT_FILL_TYPE" val="1"/>
</p:tagLst>
</file>

<file path=ppt/tags/tag3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513"/>
  <p:tag name="KSO_WM_TAG_VERSION" val="1.0"/>
  <p:tag name="KSO_WM_BEAUTIFY_FLAG" val="#wm#"/>
  <p:tag name="KSO_WM_UNIT_TYPE" val="m_h_f"/>
  <p:tag name="KSO_WM_UNIT_INDEX" val="1_3_1"/>
  <p:tag name="KSO_WM_UNIT_ID" val="diagram160513_3*m_h_f*1_3_1"/>
  <p:tag name="KSO_WM_UNIT_CLEAR" val="1"/>
  <p:tag name="KSO_WM_UNIT_LAYERLEVEL" val="1_1_1"/>
  <p:tag name="KSO_WM_UNIT_VALUE" val="87"/>
  <p:tag name="KSO_WM_UNIT_HIGHLIGHT" val="0"/>
  <p:tag name="KSO_WM_UNIT_COMPATIBLE" val="0"/>
  <p:tag name="KSO_WM_DIAGRAM_GROUP_CODE" val="m1-1"/>
  <p:tag name="KSO_WM_UNIT_PRESET_TEXT" val="Lorem ipsum dolor sit amet consectetur"/>
  <p:tag name="KSO_WM_UNIT_LINE_FORE_SCHEMECOLOR_INDEX" val="7"/>
  <p:tag name="KSO_WM_UNIT_LINE_FILL_TYPE" val="2"/>
  <p:tag name="KSO_WM_UNIT_TEXT_FILL_FORE_SCHEMECOLOR_INDEX" val="13"/>
  <p:tag name="KSO_WM_UNIT_TEXT_FILL_TYPE" val="1"/>
</p:tagLst>
</file>

<file path=ppt/tags/tag37.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513"/>
  <p:tag name="KSO_WM_TAG_VERSION" val="1.0"/>
  <p:tag name="KSO_WM_BEAUTIFY_FLAG" val="#wm#"/>
  <p:tag name="KSO_WM_UNIT_TYPE" val="m_i"/>
  <p:tag name="KSO_WM_UNIT_INDEX" val="1_6"/>
  <p:tag name="KSO_WM_UNIT_ID" val="diagram160513_3*m_i*1_6"/>
  <p:tag name="KSO_WM_UNIT_CLEAR" val="1"/>
  <p:tag name="KSO_WM_UNIT_LAYERLEVEL" val="1_1"/>
  <p:tag name="KSO_WM_DIAGRAM_GROUP_CODE" val="m1-1"/>
  <p:tag name="KSO_WM_UNIT_FILL_FORE_SCHEMECOLOR_INDEX" val="7"/>
  <p:tag name="KSO_WM_UNIT_FILL_TYPE" val="1"/>
  <p:tag name="KSO_WM_UNIT_LINE_FORE_SCHEMECOLOR_INDEX" val="7"/>
  <p:tag name="KSO_WM_UNIT_LINE_FILL_TYPE" val="2"/>
  <p:tag name="KSO_WM_UNIT_TEXT_FILL_FORE_SCHEMECOLOR_INDEX" val="14"/>
  <p:tag name="KSO_WM_UNIT_TEXT_FILL_TYPE" val="1"/>
</p:tagLst>
</file>

<file path=ppt/tags/tag3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513"/>
  <p:tag name="KSO_WM_TAG_VERSION" val="1.0"/>
  <p:tag name="KSO_WM_BEAUTIFY_FLAG" val="#wm#"/>
  <p:tag name="KSO_WM_UNIT_TYPE" val="m_i"/>
  <p:tag name="KSO_WM_UNIT_INDEX" val="1_3"/>
  <p:tag name="KSO_WM_UNIT_ID" val="diagram160513_3*m_i*1_3"/>
  <p:tag name="KSO_WM_UNIT_CLEAR" val="1"/>
  <p:tag name="KSO_WM_UNIT_LAYERLEVEL" val="1_1"/>
  <p:tag name="KSO_WM_DIAGRAM_GROUP_CODE" val="m1-1"/>
  <p:tag name="KSO_WM_UNIT_LINE_FORE_SCHEMECOLOR_INDEX" val="6"/>
  <p:tag name="KSO_WM_UNIT_LINE_FILL_TYPE" val="2"/>
  <p:tag name="KSO_WM_UNIT_TEXT_FILL_FORE_SCHEMECOLOR_INDEX" val="2"/>
  <p:tag name="KSO_WM_UNIT_TEXT_FILL_TYPE" val="1"/>
</p:tagLst>
</file>

<file path=ppt/tags/tag3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513"/>
  <p:tag name="KSO_WM_TAG_VERSION" val="1.0"/>
  <p:tag name="KSO_WM_BEAUTIFY_FLAG" val="#wm#"/>
  <p:tag name="KSO_WM_UNIT_TYPE" val="m_h_f"/>
  <p:tag name="KSO_WM_UNIT_INDEX" val="1_2_1"/>
  <p:tag name="KSO_WM_UNIT_ID" val="diagram160513_3*m_h_f*1_2_1"/>
  <p:tag name="KSO_WM_UNIT_CLEAR" val="1"/>
  <p:tag name="KSO_WM_UNIT_LAYERLEVEL" val="1_1_1"/>
  <p:tag name="KSO_WM_UNIT_VALUE" val="87"/>
  <p:tag name="KSO_WM_UNIT_HIGHLIGHT" val="0"/>
  <p:tag name="KSO_WM_UNIT_COMPATIBLE" val="0"/>
  <p:tag name="KSO_WM_DIAGRAM_GROUP_CODE" val="m1-1"/>
  <p:tag name="KSO_WM_UNIT_PRESET_TEXT" val="Lorem ipsum dolor sit amet consectetur"/>
  <p:tag name="KSO_WM_UNIT_LINE_FORE_SCHEMECOLOR_INDEX" val="6"/>
  <p:tag name="KSO_WM_UNIT_LINE_FILL_TYPE" val="2"/>
  <p:tag name="KSO_WM_UNIT_TEXT_FILL_FORE_SCHEMECOLOR_INDEX" val="13"/>
  <p:tag name="KSO_WM_UNIT_TEXT_FILL_TYPE" val="1"/>
</p:tagLst>
</file>

<file path=ppt/tags/tag4.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68787_1*l_h_a*1_1_1"/>
  <p:tag name="KSO_WM_TEMPLATE_CATEGORY" val="diagram"/>
  <p:tag name="KSO_WM_TEMPLATE_INDEX" val="20168787"/>
  <p:tag name="KSO_WM_UNIT_LAYERLEVEL" val="1_1_1"/>
  <p:tag name="KSO_WM_TAG_VERSION" val="1.0"/>
  <p:tag name="KSO_WM_BEAUTIFY_FLAG" val="#wm#"/>
  <p:tag name="KSO_WM_UNIT_PRESET_TEXT" val="添加标题"/>
  <p:tag name="KSO_WM_UNIT_TEXT_FILL_FORE_SCHEMECOLOR_INDEX" val="14"/>
  <p:tag name="KSO_WM_UNIT_TEXT_FILL_TYPE" val="1"/>
</p:tagLst>
</file>

<file path=ppt/tags/tag4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513"/>
  <p:tag name="KSO_WM_TAG_VERSION" val="1.0"/>
  <p:tag name="KSO_WM_BEAUTIFY_FLAG" val="#wm#"/>
  <p:tag name="KSO_WM_UNIT_TYPE" val="m_i"/>
  <p:tag name="KSO_WM_UNIT_INDEX" val="1_4"/>
  <p:tag name="KSO_WM_UNIT_ID" val="diagram160513_3*m_i*1_4"/>
  <p:tag name="KSO_WM_UNIT_CLEAR" val="1"/>
  <p:tag name="KSO_WM_UNIT_LAYERLEVEL" val="1_1"/>
  <p:tag name="KSO_WM_DIAGRAM_GROUP_CODE" val="m1-1"/>
  <p:tag name="KSO_WM_UNIT_FILL_FORE_SCHEMECOLOR_INDEX" val="6"/>
  <p:tag name="KSO_WM_UNIT_FILL_TYPE" val="1"/>
  <p:tag name="KSO_WM_UNIT_LINE_FORE_SCHEMECOLOR_INDEX" val="6"/>
  <p:tag name="KSO_WM_UNIT_LINE_FILL_TYPE" val="2"/>
  <p:tag name="KSO_WM_UNIT_TEXT_FILL_FORE_SCHEMECOLOR_INDEX" val="14"/>
  <p:tag name="KSO_WM_UNIT_TEXT_FILL_TYPE" val="1"/>
</p:tagLst>
</file>

<file path=ppt/tags/tag4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513"/>
  <p:tag name="KSO_WM_TAG_VERSION" val="1.0"/>
  <p:tag name="KSO_WM_BEAUTIFY_FLAG" val="#wm#"/>
  <p:tag name="KSO_WM_UNIT_TYPE" val="m_i"/>
  <p:tag name="KSO_WM_UNIT_INDEX" val="1_1"/>
  <p:tag name="KSO_WM_UNIT_ID" val="diagram160513_3*m_i*1_1"/>
  <p:tag name="KSO_WM_UNIT_CLEAR" val="1"/>
  <p:tag name="KSO_WM_UNIT_LAYERLEVEL" val="1_1"/>
  <p:tag name="KSO_WM_DIAGRAM_GROUP_CODE" val="m1-1"/>
  <p:tag name="KSO_WM_UNIT_LINE_FORE_SCHEMECOLOR_INDEX" val="5"/>
  <p:tag name="KSO_WM_UNIT_LINE_FILL_TYPE" val="2"/>
  <p:tag name="KSO_WM_UNIT_TEXT_FILL_FORE_SCHEMECOLOR_INDEX" val="2"/>
  <p:tag name="KSO_WM_UNIT_TEXT_FILL_TYPE" val="1"/>
</p:tagLst>
</file>

<file path=ppt/tags/tag4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513"/>
  <p:tag name="KSO_WM_TAG_VERSION" val="1.0"/>
  <p:tag name="KSO_WM_BEAUTIFY_FLAG" val="#wm#"/>
  <p:tag name="KSO_WM_UNIT_TYPE" val="m_h_f"/>
  <p:tag name="KSO_WM_UNIT_INDEX" val="1_1_1"/>
  <p:tag name="KSO_WM_UNIT_ID" val="diagram160513_3*m_h_f*1_1_1"/>
  <p:tag name="KSO_WM_UNIT_CLEAR" val="1"/>
  <p:tag name="KSO_WM_UNIT_LAYERLEVEL" val="1_1_1"/>
  <p:tag name="KSO_WM_UNIT_VALUE" val="87"/>
  <p:tag name="KSO_WM_UNIT_HIGHLIGHT" val="0"/>
  <p:tag name="KSO_WM_UNIT_COMPATIBLE" val="0"/>
  <p:tag name="KSO_WM_DIAGRAM_GROUP_CODE" val="m1-1"/>
  <p:tag name="KSO_WM_UNIT_PRESET_TEXT" val="Lorem ipsum dolor sit amet consectetur"/>
  <p:tag name="KSO_WM_UNIT_LINE_FORE_SCHEMECOLOR_INDEX" val="5"/>
  <p:tag name="KSO_WM_UNIT_LINE_FILL_TYPE" val="2"/>
  <p:tag name="KSO_WM_UNIT_TEXT_FILL_FORE_SCHEMECOLOR_INDEX" val="13"/>
  <p:tag name="KSO_WM_UNIT_TEXT_FILL_TYPE" val="1"/>
</p:tagLst>
</file>

<file path=ppt/tags/tag4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513"/>
  <p:tag name="KSO_WM_TAG_VERSION" val="1.0"/>
  <p:tag name="KSO_WM_BEAUTIFY_FLAG" val="#wm#"/>
  <p:tag name="KSO_WM_UNIT_TYPE" val="m_i"/>
  <p:tag name="KSO_WM_UNIT_INDEX" val="1_2"/>
  <p:tag name="KSO_WM_UNIT_ID" val="diagram160513_3*m_i*1_2"/>
  <p:tag name="KSO_WM_UNIT_CLEAR" val="1"/>
  <p:tag name="KSO_WM_UNIT_LAYERLEVEL" val="1_1"/>
  <p:tag name="KSO_WM_DIAGRAM_GROUP_CODE" val="m1-1"/>
  <p:tag name="KSO_WM_UNIT_FILL_FORE_SCHEMECOLOR_INDEX" val="5"/>
  <p:tag name="KSO_WM_UNIT_FILL_TYPE" val="1"/>
  <p:tag name="KSO_WM_UNIT_LINE_FORE_SCHEMECOLOR_INDEX" val="5"/>
  <p:tag name="KSO_WM_UNIT_LINE_FILL_TYPE" val="2"/>
  <p:tag name="KSO_WM_UNIT_TEXT_FILL_FORE_SCHEMECOLOR_INDEX" val="14"/>
  <p:tag name="KSO_WM_UNIT_TEXT_FILL_TYPE" val="1"/>
</p:tagLst>
</file>

<file path=ppt/tags/tag4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823,&quot;width&quot;:8395}"/>
</p:tagLst>
</file>

<file path=ppt/tags/tag4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824,&quot;width&quot;:7697}"/>
</p:tagLst>
</file>

<file path=ppt/tags/tag5.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68787_1*l_h_f*1_1_1"/>
  <p:tag name="KSO_WM_TEMPLATE_CATEGORY" val="diagram"/>
  <p:tag name="KSO_WM_TEMPLATE_INDEX" val="20168787"/>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2"/>
  <p:tag name="KSO_WM_UNIT_ID" val="diagram20168787_1*l_i*1_2"/>
  <p:tag name="KSO_WM_TEMPLATE_CATEGORY" val="diagram"/>
  <p:tag name="KSO_WM_TEMPLATE_INDEX" val="20168787"/>
  <p:tag name="KSO_WM_UNIT_LAYERLEVEL" val="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
  <p:tag name="KSO_WM_UNIT_ID" val="diagram20168787_1*l_i*1_1"/>
  <p:tag name="KSO_WM_TEMPLATE_CATEGORY" val="diagram"/>
  <p:tag name="KSO_WM_TEMPLATE_INDEX" val="20168787"/>
  <p:tag name="KSO_WM_UNIT_LAYERLEVEL" val="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4"/>
  <p:tag name="KSO_WM_UNIT_ID" val="diagram20168787_1*l_i*1_4"/>
  <p:tag name="KSO_WM_TEMPLATE_CATEGORY" val="diagram"/>
  <p:tag name="KSO_WM_TEMPLATE_INDEX" val="20168787"/>
  <p:tag name="KSO_WM_UNIT_LAYERLEVEL" val="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5"/>
  <p:tag name="KSO_WM_UNIT_ID" val="diagram20168787_1*l_i*1_5"/>
  <p:tag name="KSO_WM_TEMPLATE_CATEGORY" val="diagram"/>
  <p:tag name="KSO_WM_TEMPLATE_INDEX" val="20168787"/>
  <p:tag name="KSO_WM_UNIT_LAYERLEVEL" val="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阿里巴巴普惠">
      <a:majorFont>
        <a:latin typeface="阿里巴巴普惠体"/>
        <a:ea typeface="阿里巴巴普惠体"/>
        <a:cs typeface=""/>
      </a:majorFont>
      <a:minorFont>
        <a:latin typeface="阿里巴巴普惠体"/>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橙色">
      <a:dk1>
        <a:srgbClr val="000000"/>
      </a:dk1>
      <a:lt1>
        <a:srgbClr val="FFFFFF"/>
      </a:lt1>
      <a:dk2>
        <a:srgbClr val="778495"/>
      </a:dk2>
      <a:lt2>
        <a:srgbClr val="F0F0F0"/>
      </a:lt2>
      <a:accent1>
        <a:srgbClr val="F23430"/>
      </a:accent1>
      <a:accent2>
        <a:srgbClr val="E94831"/>
      </a:accent2>
      <a:accent3>
        <a:srgbClr val="F96400"/>
      </a:accent3>
      <a:accent4>
        <a:srgbClr val="6948FF"/>
      </a:accent4>
      <a:accent5>
        <a:srgbClr val="27C2FF"/>
      </a:accent5>
      <a:accent6>
        <a:srgbClr val="4BD9BE"/>
      </a:accent6>
      <a:hlink>
        <a:srgbClr val="F96400"/>
      </a:hlink>
      <a:folHlink>
        <a:srgbClr val="BFBFBF"/>
      </a:folHlink>
    </a:clrScheme>
    <a:fontScheme name="自定义 7">
      <a:majorFont>
        <a:latin typeface="Arial Black"/>
        <a:ea typeface="微软雅黑"/>
        <a:cs typeface=""/>
      </a:majorFont>
      <a:minorFont>
        <a:latin typeface="Arial"/>
        <a:ea typeface="微软雅黑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12700" cap="flat">
          <a:noFill/>
          <a:prstDash val="solid"/>
          <a:miter/>
        </a:ln>
      </a:spPr>
      <a:bodyPr rtlCol="0" anchor="ctr"/>
      <a:lstStyle>
        <a:defPPr algn="l">
          <a:defRPr dirty="0"/>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674</TotalTime>
  <Words>1008</Words>
  <Application>Microsoft Office PowerPoint</Application>
  <PresentationFormat>宽屏</PresentationFormat>
  <Paragraphs>113</Paragraphs>
  <Slides>35</Slides>
  <Notes>15</Notes>
  <HiddenSlides>0</HiddenSlides>
  <MMClips>0</MMClips>
  <ScaleCrop>false</ScaleCrop>
  <HeadingPairs>
    <vt:vector size="6" baseType="variant">
      <vt:variant>
        <vt:lpstr>已用的字体</vt:lpstr>
      </vt:variant>
      <vt:variant>
        <vt:i4>12</vt:i4>
      </vt:variant>
      <vt:variant>
        <vt:lpstr>主题</vt:lpstr>
      </vt:variant>
      <vt:variant>
        <vt:i4>3</vt:i4>
      </vt:variant>
      <vt:variant>
        <vt:lpstr>幻灯片标题</vt:lpstr>
      </vt:variant>
      <vt:variant>
        <vt:i4>35</vt:i4>
      </vt:variant>
    </vt:vector>
  </HeadingPairs>
  <TitlesOfParts>
    <vt:vector size="50" baseType="lpstr">
      <vt:lpstr>+中文正文</vt:lpstr>
      <vt:lpstr>阿里巴巴普惠体</vt:lpstr>
      <vt:lpstr>阿里巴巴普惠体 R</vt:lpstr>
      <vt:lpstr>汉真广标</vt:lpstr>
      <vt:lpstr>思源黑体 CN Medium</vt:lpstr>
      <vt:lpstr>微软雅黑 Light</vt:lpstr>
      <vt:lpstr>Arial</vt:lpstr>
      <vt:lpstr>Arial Black</vt:lpstr>
      <vt:lpstr>Calibri</vt:lpstr>
      <vt:lpstr>仿宋</vt:lpstr>
      <vt:lpstr>华文琥珀</vt:lpstr>
      <vt:lpstr>微软雅黑</vt:lpstr>
      <vt:lpstr>第一PPT，www.1ppt.com</vt:lpstr>
      <vt:lpstr>自定义设计方案</vt:lpstr>
      <vt:lpstr>Office 主题​​</vt:lpstr>
      <vt:lpstr>PowerPoint 演示文稿</vt:lpstr>
      <vt:lpstr>PowerPoint 演示文稿</vt:lpstr>
      <vt:lpstr>PowerPoint 演示文稿</vt:lpstr>
      <vt:lpstr>PowerPoint 演示文稿</vt:lpstr>
      <vt:lpstr>PowerPoint 演示文稿</vt:lpstr>
      <vt:lpstr>PowerPoint 演示文稿</vt:lpstr>
      <vt:lpstr>PART  01</vt:lpstr>
      <vt:lpstr>PowerPoint 演示文稿</vt:lpstr>
      <vt:lpstr>PowerPoint 演示文稿</vt:lpstr>
      <vt:lpstr>PowerPoint 演示文稿</vt:lpstr>
      <vt:lpstr>PowerPoint 演示文稿</vt:lpstr>
      <vt:lpstr>研究的过程</vt:lpstr>
      <vt:lpstr>PowerPoint 演示文稿</vt:lpstr>
      <vt:lpstr>PowerPoint 演示文稿</vt:lpstr>
      <vt:lpstr>PowerPoint 演示文稿</vt:lpstr>
      <vt:lpstr>PowerPoint 演示文稿</vt:lpstr>
      <vt:lpstr>PowerPoint 演示文稿</vt:lpstr>
      <vt:lpstr>PowerPoint 演示文稿</vt:lpstr>
      <vt:lpstr>课题研究的过程</vt:lpstr>
      <vt:lpstr>PowerPoint 演示文稿</vt:lpstr>
      <vt:lpstr>PowerPoint 演示文稿</vt:lpstr>
      <vt:lpstr>PowerPoint 演示文稿</vt:lpstr>
      <vt:lpstr>PowerPoint 演示文稿</vt:lpstr>
      <vt:lpstr>PowerPoint 演示文稿</vt:lpstr>
      <vt:lpstr>课题研究的过程</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Manager>第一PPT</Manager>
  <Company>第一PPT，www.1ppt.com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工作总结</dc:title>
  <dc:creator>第一PPT</dc:creator>
  <cp:keywords>www.1ppt.com</cp:keywords>
  <dc:description>www.1ppt.com</dc:description>
  <cp:lastModifiedBy>Administrator</cp:lastModifiedBy>
  <cp:revision>130</cp:revision>
  <dcterms:created xsi:type="dcterms:W3CDTF">2022-08-17T14:34:00Z</dcterms:created>
  <dcterms:modified xsi:type="dcterms:W3CDTF">2023-10-11T14:08:12Z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412F8933A70B45F89C33D62A0A29B63F_12</vt:lpwstr>
  </property>
  <property fmtid="{D5CDD505-2E9C-101B-9397-08002B2CF9AE}" pid="3" name="KSOProductBuildVer">
    <vt:lpwstr>2052-12.1.0.15374</vt:lpwstr>
  </property>
</Properties>
</file>