
<file path=[Content_Types].xml><?xml version="1.0" encoding="utf-8"?>
<Types xmlns="http://schemas.openxmlformats.org/package/2006/content-types">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0"/>
  </p:handoutMasterIdLst>
  <p:sldIdLst>
    <p:sldId id="339" r:id="rId3"/>
    <p:sldId id="347" r:id="rId5"/>
    <p:sldId id="354" r:id="rId6"/>
    <p:sldId id="329" r:id="rId7"/>
    <p:sldId id="352" r:id="rId8"/>
    <p:sldId id="358" r:id="rId9"/>
    <p:sldId id="353" r:id="rId10"/>
    <p:sldId id="359" r:id="rId11"/>
    <p:sldId id="362" r:id="rId12"/>
    <p:sldId id="361" r:id="rId13"/>
    <p:sldId id="363" r:id="rId14"/>
    <p:sldId id="360" r:id="rId15"/>
    <p:sldId id="386" r:id="rId16"/>
    <p:sldId id="370" r:id="rId17"/>
    <p:sldId id="368" r:id="rId18"/>
    <p:sldId id="365" r:id="rId19"/>
    <p:sldId id="371" r:id="rId20"/>
    <p:sldId id="373" r:id="rId21"/>
    <p:sldId id="374" r:id="rId22"/>
    <p:sldId id="356" r:id="rId23"/>
    <p:sldId id="357" r:id="rId24"/>
    <p:sldId id="375" r:id="rId25"/>
    <p:sldId id="376" r:id="rId26"/>
    <p:sldId id="377" r:id="rId27"/>
    <p:sldId id="378" r:id="rId28"/>
    <p:sldId id="379" r:id="rId29"/>
    <p:sldId id="380" r:id="rId30"/>
    <p:sldId id="405" r:id="rId31"/>
    <p:sldId id="404" r:id="rId32"/>
    <p:sldId id="406" r:id="rId33"/>
    <p:sldId id="407" r:id="rId34"/>
    <p:sldId id="408" r:id="rId35"/>
    <p:sldId id="409" r:id="rId36"/>
    <p:sldId id="410" r:id="rId37"/>
    <p:sldId id="381" r:id="rId38"/>
    <p:sldId id="403" r:id="rId39"/>
  </p:sldIdLst>
  <p:sldSz cx="12192000" cy="6858000"/>
  <p:notesSz cx="6858000" cy="9144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8" userDrawn="1">
          <p15:clr>
            <a:srgbClr val="A4A3A4"/>
          </p15:clr>
        </p15:guide>
        <p15:guide id="2" pos="382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熊仪_aYju7RJj" initials="熊" lastIdx="0" clrIdx="0"/>
  <p:cmAuthor id="1" name="哒哒 熊猫" initials="哒哒" lastIdx="1" clrIdx="0"/>
  <p:cmAuthor id="8" name="yifei" initials="y" lastIdx="1" clrIdx="7"/>
  <p:cmAuthor id="2" name="kingsoft" initials="k" lastIdx="1" clrIdx="1"/>
  <p:cmAuthor id="9" name="ADMIN" initials="A" lastIdx="1" clrIdx="8"/>
  <p:cmAuthor id="3" name="zhouzean" initials="z" lastIdx="1" clrIdx="2"/>
  <p:cmAuthor id="4" name="李鹏飞_6bQfzI3a" initials="李" lastIdx="0" clrIdx="0"/>
  <p:cmAuthor id="5" name="李晓菲_MZFnUzi6" initials="李" lastIdx="0" clrIdx="0"/>
  <p:cmAuthor id="6" name="小珞_QjMfU7FR" initials="小" lastIdx="0" clrIdx="0"/>
  <p:cmAuthor id="2001" name="骆倩怡_Znauj26B" initials="authorId_382814100"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 d="100"/>
          <a:sy n="10" d="100"/>
        </p:scale>
        <p:origin x="-197" y="2280"/>
      </p:cViewPr>
      <p:guideLst>
        <p:guide orient="horz" pos="2178"/>
        <p:guide pos="3822"/>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5" Type="http://schemas.openxmlformats.org/officeDocument/2006/relationships/tags" Target="tags/tag243.xml"/><Relationship Id="rId44" Type="http://schemas.openxmlformats.org/officeDocument/2006/relationships/commentAuthors" Target="commentAuthors.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handoutMaster" Target="handoutMasters/handoutMaster1.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MiSans Normal" panose="00000500000000000000" charset="-122"/>
              <a:ea typeface="MiSans Normal" panose="00000500000000000000" charset="-122"/>
              <a:cs typeface="MiSans Normal" panose="000005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MiSans Normal" panose="00000500000000000000" charset="-122"/>
                <a:ea typeface="MiSans Normal" panose="00000500000000000000" charset="-122"/>
                <a:cs typeface="MiSans Normal" panose="00000500000000000000" charset="-122"/>
              </a:rPr>
            </a:fld>
            <a:endParaRPr lang="zh-CN" altLang="en-US">
              <a:latin typeface="MiSans Normal" panose="00000500000000000000" charset="-122"/>
              <a:ea typeface="MiSans Normal" panose="00000500000000000000" charset="-122"/>
              <a:cs typeface="MiSans Normal" panose="000005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MiSans Normal" panose="00000500000000000000" charset="-122"/>
              <a:ea typeface="MiSans Normal" panose="00000500000000000000" charset="-122"/>
              <a:cs typeface="MiSans Normal" panose="000005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MiSans Normal" panose="00000500000000000000" charset="-122"/>
                <a:ea typeface="MiSans Normal" panose="00000500000000000000" charset="-122"/>
                <a:cs typeface="MiSans Normal" panose="00000500000000000000" charset="-122"/>
              </a:rPr>
            </a:fld>
            <a:endParaRPr lang="zh-CN" altLang="en-US">
              <a:latin typeface="MiSans Normal" panose="00000500000000000000" charset="-122"/>
              <a:ea typeface="MiSans Normal" panose="00000500000000000000" charset="-122"/>
              <a:cs typeface="MiSans Normal" panose="00000500000000000000"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Sans Normal" panose="00000500000000000000" charset="-122"/>
                <a:ea typeface="MiSans Normal" panose="00000500000000000000" charset="-122"/>
                <a:cs typeface="MiSans Normal" panose="000005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Sans Normal" panose="00000500000000000000" charset="-122"/>
                <a:ea typeface="MiSans Normal" panose="00000500000000000000" charset="-122"/>
                <a:cs typeface="MiSans Normal" panose="00000500000000000000" charset="-122"/>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Sans Normal" panose="00000500000000000000" charset="-122"/>
                <a:ea typeface="MiSans Normal" panose="00000500000000000000" charset="-122"/>
                <a:cs typeface="MiSans Normal" panose="000005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Sans Normal" panose="00000500000000000000" charset="-122"/>
                <a:ea typeface="MiSans Normal" panose="00000500000000000000" charset="-122"/>
                <a:cs typeface="MiSans Normal" panose="00000500000000000000"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iSans Normal" panose="00000500000000000000" charset="-122"/>
        <a:ea typeface="MiSans Normal" panose="00000500000000000000" charset="-122"/>
        <a:cs typeface="MiSans Normal" panose="00000500000000000000" charset="-122"/>
      </a:defRPr>
    </a:lvl1pPr>
    <a:lvl2pPr marL="457200" algn="l" defTabSz="914400" rtl="0" eaLnBrk="1" latinLnBrk="0" hangingPunct="1">
      <a:defRPr sz="1200" kern="1200">
        <a:solidFill>
          <a:schemeClr val="tx1"/>
        </a:solidFill>
        <a:latin typeface="MiSans Normal" panose="00000500000000000000" charset="-122"/>
        <a:ea typeface="MiSans Normal" panose="00000500000000000000" charset="-122"/>
        <a:cs typeface="MiSans Normal" panose="00000500000000000000" charset="-122"/>
      </a:defRPr>
    </a:lvl2pPr>
    <a:lvl3pPr marL="914400" algn="l" defTabSz="914400" rtl="0" eaLnBrk="1" latinLnBrk="0" hangingPunct="1">
      <a:defRPr sz="1200" kern="1200">
        <a:solidFill>
          <a:schemeClr val="tx1"/>
        </a:solidFill>
        <a:latin typeface="MiSans Normal" panose="00000500000000000000" charset="-122"/>
        <a:ea typeface="MiSans Normal" panose="00000500000000000000" charset="-122"/>
        <a:cs typeface="MiSans Normal" panose="00000500000000000000" charset="-122"/>
      </a:defRPr>
    </a:lvl3pPr>
    <a:lvl4pPr marL="1371600" algn="l" defTabSz="914400" rtl="0" eaLnBrk="1" latinLnBrk="0" hangingPunct="1">
      <a:defRPr sz="1200" kern="1200">
        <a:solidFill>
          <a:schemeClr val="tx1"/>
        </a:solidFill>
        <a:latin typeface="MiSans Normal" panose="00000500000000000000" charset="-122"/>
        <a:ea typeface="MiSans Normal" panose="00000500000000000000" charset="-122"/>
        <a:cs typeface="MiSans Normal" panose="00000500000000000000" charset="-122"/>
      </a:defRPr>
    </a:lvl4pPr>
    <a:lvl5pPr marL="1828800" algn="l" defTabSz="914400" rtl="0" eaLnBrk="1" latinLnBrk="0" hangingPunct="1">
      <a:defRPr sz="1200" kern="1200">
        <a:solidFill>
          <a:schemeClr val="tx1"/>
        </a:solidFill>
        <a:latin typeface="MiSans Normal" panose="00000500000000000000" charset="-122"/>
        <a:ea typeface="MiSans Normal" panose="00000500000000000000" charset="-122"/>
        <a:cs typeface="MiSans Normal" panose="000005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dirty="0">
                <a:solidFill>
                  <a:srgbClr val="006600"/>
                </a:solidFill>
                <a:ea typeface="黑体" panose="02010609060101010101" charset="-122"/>
                <a:sym typeface="+mn-ea"/>
              </a:rPr>
              <a:t>显性知识结构就是教材中明确列出来的知识，分析大单元的显性知识结构就是要找出这些知识之间的联系，通常可以用概念图如思维导图来进行梳理。</a:t>
            </a:r>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dirty="0">
                <a:solidFill>
                  <a:srgbClr val="006600"/>
                </a:solidFill>
                <a:ea typeface="黑体" panose="02010609060101010101" charset="-122"/>
                <a:sym typeface="+mn-ea"/>
              </a:rPr>
              <a:t>显性知识结构就是教材中明确列出来的知识，分析大单元的显性知识结构就是要找出这些知识之间的联系，通常可以用概念图如思维导图来进行梳理。</a:t>
            </a:r>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800" b="1" dirty="0"/>
              <a:t>数学学科教学的本质是育人，数学知识又是数学核心素养的重要载体，分析其承载的育人目标，并在核心素养的目标指导下确立相应的育人大目标，明确育人方向。</a:t>
            </a:r>
            <a:endParaRPr lang="zh-CN" altLang="en-US" sz="1800" b="1"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dirty="0">
                <a:sym typeface="+mn-ea"/>
              </a:rPr>
              <a:t>单元整体教学的设计目的是促进学生对知识融会贯通形成新的认知结构，而认知结构的建立是在学生经历数学学习过程并对所学内容的充分理解的基础上进行迁移、重建形成新的认知结构的过程，也是促进学生数学核心素养持续发展的过程。</a:t>
            </a:r>
            <a:endParaRPr lang="zh-CN" altLang="en-US" b="1" dirty="0"/>
          </a:p>
          <a:p>
            <a:endParaRPr lang="zh-CN" altLang="en-US" b="1"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dirty="0">
                <a:sym typeface="+mn-ea"/>
              </a:rPr>
              <a:t>单元整体教学的目的是学生经过一段时间的学习，形成相对完整的认识，并在头脑中形成知识块。知识体系的建立可以由知识点的联结形成知识链，知识链再连接起来形成知识网，教材的单元知识体系内容编排多是基于学生知识链的内容编排，这些知识链之间如果没有连接点，学生就难以形成新的知识网，更难以形成知识块。在单元教学内容的设计上要着眼于找寻知识之间的连接点，帮助学生形成整体知识块。</a:t>
            </a:r>
            <a:endParaRPr lang="zh-CN" altLang="en-US" b="1" dirty="0">
              <a:sym typeface="+mn-ea"/>
            </a:endParaRPr>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sym typeface="+mn-ea"/>
            </a:endParaRPr>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sym typeface="+mn-ea"/>
            </a:endParaRPr>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sym typeface="+mn-ea"/>
            </a:endParaRPr>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dirty="0">
                <a:sym typeface="+mn-ea"/>
              </a:rPr>
              <a:t>领导干部的核心素养，没有</a:t>
            </a:r>
            <a:r>
              <a:rPr lang="en-US" altLang="zh-CN" b="1" dirty="0">
                <a:sym typeface="+mn-ea"/>
              </a:rPr>
              <a:t>“</a:t>
            </a:r>
            <a:r>
              <a:rPr lang="zh-CN" altLang="en-US" b="1" dirty="0">
                <a:sym typeface="+mn-ea"/>
              </a:rPr>
              <a:t>领导</a:t>
            </a:r>
            <a:r>
              <a:rPr lang="en-US" altLang="zh-CN" b="1" dirty="0">
                <a:sym typeface="+mn-ea"/>
              </a:rPr>
              <a:t>”</a:t>
            </a:r>
            <a:r>
              <a:rPr lang="zh-CN" altLang="en-US" b="1" dirty="0">
                <a:sym typeface="+mn-ea"/>
              </a:rPr>
              <a:t>这个专业。中师生的核心素养。</a:t>
            </a:r>
            <a:endParaRPr lang="zh-CN" altLang="en-US" b="1" dirty="0">
              <a:sym typeface="+mn-ea"/>
            </a:endParaRPr>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sym typeface="+mn-ea"/>
            </a:endParaRPr>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sym typeface="+mn-ea"/>
            </a:endParaRPr>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sym typeface="+mn-ea"/>
            </a:endParaRPr>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844330-D65E-433C-A90B-DC730FD555C4}"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01084F-51A6-4C17-9D10-D137A9715E95}"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sym typeface="+mn-ea"/>
            </a:endParaRPr>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844330-D65E-433C-A90B-DC730FD555C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dirty="0"/>
              <a:t>为</a:t>
            </a:r>
            <a:r>
              <a:rPr lang="en-US" altLang="zh-CN" b="1" dirty="0"/>
              <a:t> </a:t>
            </a:r>
            <a:r>
              <a:rPr lang="zh-CN" altLang="en-US" b="1" dirty="0"/>
              <a:t>什么把百分数调整到统计领域：</a:t>
            </a:r>
            <a:r>
              <a:rPr lang="en-US" altLang="zh-CN" b="1" dirty="0"/>
              <a:t>1.</a:t>
            </a:r>
            <a:r>
              <a:rPr lang="zh-CN" altLang="en-US" b="1" dirty="0"/>
              <a:t>百分数与统计密切联系，在统计中广泛应用；</a:t>
            </a:r>
            <a:r>
              <a:rPr lang="en-US" altLang="zh-CN" b="1" dirty="0"/>
              <a:t>2.</a:t>
            </a:r>
            <a:r>
              <a:rPr lang="zh-CN" altLang="en-US" b="1" dirty="0"/>
              <a:t>培养学生的数据意识，让学生在实际统计过程中，应用百分数。</a:t>
            </a:r>
            <a:r>
              <a:rPr lang="en-US" altLang="zh-CN" b="1" dirty="0"/>
              <a:t>3.</a:t>
            </a:r>
            <a:r>
              <a:rPr lang="zh-CN" altLang="en-US" b="1" dirty="0"/>
              <a:t>培养核心素养，将统计与百分数结合，可以更好的帮助学生分析问题、解决问题。</a:t>
            </a:r>
            <a:endParaRPr lang="zh-CN" altLang="en-US" b="1"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7" Type="http://schemas.openxmlformats.org/officeDocument/2006/relationships/tags" Target="../tags/tag92.xml"/><Relationship Id="rId16" Type="http://schemas.openxmlformats.org/officeDocument/2006/relationships/tags" Target="../tags/tag91.xml"/><Relationship Id="rId15" Type="http://schemas.openxmlformats.org/officeDocument/2006/relationships/tags" Target="../tags/tag90.xml"/><Relationship Id="rId14" Type="http://schemas.openxmlformats.org/officeDocument/2006/relationships/tags" Target="../tags/tag89.xml"/><Relationship Id="rId13" Type="http://schemas.openxmlformats.org/officeDocument/2006/relationships/tags" Target="../tags/tag88.xml"/><Relationship Id="rId12" Type="http://schemas.openxmlformats.org/officeDocument/2006/relationships/tags" Target="../tags/tag87.xml"/><Relationship Id="rId11" Type="http://schemas.openxmlformats.org/officeDocument/2006/relationships/tags" Target="../tags/tag86.xml"/><Relationship Id="rId10" Type="http://schemas.openxmlformats.org/officeDocument/2006/relationships/tags" Target="../tags/tag85.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1" Type="http://schemas.openxmlformats.org/officeDocument/2006/relationships/tags" Target="../tags/tag40.xml"/><Relationship Id="rId10" Type="http://schemas.openxmlformats.org/officeDocument/2006/relationships/tags" Target="../tags/tag39.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0" Type="http://schemas.openxmlformats.org/officeDocument/2006/relationships/tags" Target="../tags/tag5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15" name="任意多边形 14"/>
          <p:cNvSpPr/>
          <p:nvPr>
            <p:custDataLst>
              <p:tags r:id="rId2"/>
            </p:custDataLst>
          </p:nvPr>
        </p:nvSpPr>
        <p:spPr>
          <a:xfrm>
            <a:off x="-14605" y="-14605"/>
            <a:ext cx="6006465" cy="6897370"/>
          </a:xfrm>
          <a:custGeom>
            <a:avLst/>
            <a:gdLst/>
            <a:ahLst/>
            <a:cxnLst>
              <a:cxn ang="3">
                <a:pos x="hc" y="t"/>
              </a:cxn>
              <a:cxn ang="cd2">
                <a:pos x="l" y="vc"/>
              </a:cxn>
              <a:cxn ang="cd4">
                <a:pos x="hc" y="b"/>
              </a:cxn>
              <a:cxn ang="0">
                <a:pos x="r" y="vc"/>
              </a:cxn>
            </a:cxnLst>
            <a:rect l="l" t="t" r="r" b="b"/>
            <a:pathLst>
              <a:path w="9459" h="10862">
                <a:moveTo>
                  <a:pt x="0" y="0"/>
                </a:moveTo>
                <a:lnTo>
                  <a:pt x="7595" y="0"/>
                </a:lnTo>
                <a:lnTo>
                  <a:pt x="7612" y="22"/>
                </a:lnTo>
                <a:cubicBezTo>
                  <a:pt x="8770" y="1514"/>
                  <a:pt x="9459" y="3388"/>
                  <a:pt x="9459" y="5423"/>
                </a:cubicBezTo>
                <a:cubicBezTo>
                  <a:pt x="9459" y="7458"/>
                  <a:pt x="8770" y="9332"/>
                  <a:pt x="7612" y="10824"/>
                </a:cubicBezTo>
                <a:lnTo>
                  <a:pt x="7582" y="10862"/>
                </a:lnTo>
                <a:lnTo>
                  <a:pt x="0" y="10862"/>
                </a:lnTo>
                <a:lnTo>
                  <a:pt x="0" y="0"/>
                </a:lnTo>
                <a:close/>
              </a:path>
            </a:pathLst>
          </a:custGeom>
          <a:solidFill>
            <a:schemeClr val="bg1"/>
          </a:solidFill>
          <a:ln>
            <a:noFill/>
          </a:ln>
          <a:effectLst>
            <a:outerShdw blurRad="495300" dist="38100" dir="2700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cs typeface="MiSans Normal" panose="00000500000000000000" charset="-122"/>
            </a:endParaRPr>
          </a:p>
        </p:txBody>
      </p:sp>
      <p:sp>
        <p:nvSpPr>
          <p:cNvPr id="12" name="任意多边形 11"/>
          <p:cNvSpPr/>
          <p:nvPr>
            <p:custDataLst>
              <p:tags r:id="rId3"/>
            </p:custDataLst>
          </p:nvPr>
        </p:nvSpPr>
        <p:spPr>
          <a:xfrm rot="16200000">
            <a:off x="-1402080" y="1361440"/>
            <a:ext cx="6894830" cy="411988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858" h="6488">
                <a:moveTo>
                  <a:pt x="0" y="0"/>
                </a:moveTo>
                <a:lnTo>
                  <a:pt x="10858" y="0"/>
                </a:lnTo>
                <a:lnTo>
                  <a:pt x="10858" y="2789"/>
                </a:lnTo>
                <a:lnTo>
                  <a:pt x="10834" y="2850"/>
                </a:lnTo>
                <a:cubicBezTo>
                  <a:pt x="9962" y="4984"/>
                  <a:pt x="7865" y="6488"/>
                  <a:pt x="5417" y="6488"/>
                </a:cubicBezTo>
                <a:cubicBezTo>
                  <a:pt x="2982" y="6488"/>
                  <a:pt x="895" y="5001"/>
                  <a:pt x="15" y="2885"/>
                </a:cubicBezTo>
                <a:lnTo>
                  <a:pt x="0" y="2849"/>
                </a:lnTo>
                <a:lnTo>
                  <a:pt x="0" y="0"/>
                </a:lnTo>
                <a:close/>
              </a:path>
            </a:pathLst>
          </a:custGeom>
          <a:solidFill>
            <a:schemeClr val="lt1"/>
          </a:solidFill>
          <a:ln>
            <a:noFill/>
          </a:ln>
          <a:effectLst>
            <a:outerShdw blurRad="495300" dist="152400" dir="2700000" algn="tl"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cs typeface="MiSans Normal" panose="00000500000000000000" charset="-122"/>
            </a:endParaRPr>
          </a:p>
        </p:txBody>
      </p:sp>
      <p:sp>
        <p:nvSpPr>
          <p:cNvPr id="11" name="任意多边形 10"/>
          <p:cNvSpPr/>
          <p:nvPr>
            <p:custDataLst>
              <p:tags r:id="rId4"/>
            </p:custDataLst>
          </p:nvPr>
        </p:nvSpPr>
        <p:spPr>
          <a:xfrm rot="16200000">
            <a:off x="-1342039" y="2313346"/>
            <a:ext cx="4864351" cy="223107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7660" h="3514">
                <a:moveTo>
                  <a:pt x="0" y="0"/>
                </a:moveTo>
                <a:lnTo>
                  <a:pt x="7660" y="0"/>
                </a:lnTo>
                <a:lnTo>
                  <a:pt x="7659" y="14"/>
                </a:lnTo>
                <a:cubicBezTo>
                  <a:pt x="7485" y="1975"/>
                  <a:pt x="5837" y="3514"/>
                  <a:pt x="3830" y="3514"/>
                </a:cubicBezTo>
                <a:cubicBezTo>
                  <a:pt x="1822" y="3514"/>
                  <a:pt x="173" y="1974"/>
                  <a:pt x="1" y="10"/>
                </a:cubicBezTo>
                <a:lnTo>
                  <a:pt x="0" y="0"/>
                </a:lnTo>
                <a:close/>
              </a:path>
            </a:pathLst>
          </a:custGeom>
          <a:solidFill>
            <a:schemeClr val="lt1"/>
          </a:solidFill>
          <a:ln>
            <a:noFill/>
          </a:ln>
          <a:effectLst>
            <a:outerShdw blurRad="495300" dist="38100" dir="2700000" algn="tl"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cs typeface="MiSans Normal" panose="00000500000000000000" charset="-122"/>
            </a:endParaRPr>
          </a:p>
        </p:txBody>
      </p:sp>
      <p:sp>
        <p:nvSpPr>
          <p:cNvPr id="25" name="圆角矩形 24"/>
          <p:cNvSpPr/>
          <p:nvPr>
            <p:custDataLst>
              <p:tags r:id="rId5"/>
            </p:custDataLst>
          </p:nvPr>
        </p:nvSpPr>
        <p:spPr>
          <a:xfrm rot="10800000">
            <a:off x="5155565" y="3855720"/>
            <a:ext cx="5383530" cy="1111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MiSans Normal" panose="00000500000000000000" charset="-122"/>
            </a:endParaRPr>
          </a:p>
        </p:txBody>
      </p:sp>
      <p:cxnSp>
        <p:nvCxnSpPr>
          <p:cNvPr id="10" name="直接连接符 9"/>
          <p:cNvCxnSpPr/>
          <p:nvPr>
            <p:custDataLst>
              <p:tags r:id="rId6"/>
            </p:custDataLst>
          </p:nvPr>
        </p:nvCxnSpPr>
        <p:spPr>
          <a:xfrm>
            <a:off x="11197590" y="3002915"/>
            <a:ext cx="215900"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custDataLst>
              <p:tags r:id="rId7"/>
            </p:custDataLst>
          </p:nvPr>
        </p:nvCxnSpPr>
        <p:spPr>
          <a:xfrm>
            <a:off x="11305540" y="1934210"/>
            <a:ext cx="0" cy="594995"/>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8"/>
            </p:custDataLst>
          </p:nvPr>
        </p:nvCxnSpPr>
        <p:spPr>
          <a:xfrm>
            <a:off x="11305540" y="3476625"/>
            <a:ext cx="0" cy="636905"/>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椭圆 21"/>
          <p:cNvSpPr/>
          <p:nvPr>
            <p:custDataLst>
              <p:tags r:id="rId9"/>
            </p:custDataLst>
          </p:nvPr>
        </p:nvSpPr>
        <p:spPr>
          <a:xfrm>
            <a:off x="10027285" y="4343400"/>
            <a:ext cx="538480" cy="538480"/>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cs typeface="MiSans Normal" panose="00000500000000000000" charset="-122"/>
            </a:endParaRPr>
          </a:p>
        </p:txBody>
      </p:sp>
      <p:sp>
        <p:nvSpPr>
          <p:cNvPr id="21" name="椭圆 20"/>
          <p:cNvSpPr/>
          <p:nvPr>
            <p:custDataLst>
              <p:tags r:id="rId10"/>
            </p:custDataLst>
          </p:nvPr>
        </p:nvSpPr>
        <p:spPr>
          <a:xfrm>
            <a:off x="10133965" y="4450080"/>
            <a:ext cx="325120" cy="3251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0000" lnSpcReduction="20000"/>
          </a:bodyPr>
          <a:lstStyle/>
          <a:p>
            <a:pPr algn="ctr"/>
            <a:endParaRPr lang="zh-CN" altLang="en-US">
              <a:cs typeface="MiSans Normal" panose="00000500000000000000" charset="-122"/>
            </a:endParaRPr>
          </a:p>
        </p:txBody>
      </p:sp>
      <p:sp>
        <p:nvSpPr>
          <p:cNvPr id="90" name="向下箭头"/>
          <p:cNvSpPr/>
          <p:nvPr>
            <p:custDataLst>
              <p:tags r:id="rId11"/>
            </p:custDataLst>
          </p:nvPr>
        </p:nvSpPr>
        <p:spPr>
          <a:xfrm>
            <a:off x="10238105" y="4542790"/>
            <a:ext cx="118745" cy="139700"/>
          </a:xfrm>
          <a:custGeom>
            <a:avLst/>
            <a:gdLst>
              <a:gd name="connsiteX0" fmla="*/ 222512 w 477622"/>
              <a:gd name="connsiteY0" fmla="*/ 0 h 559381"/>
              <a:gd name="connsiteX1" fmla="*/ 258512 w 477622"/>
              <a:gd name="connsiteY1" fmla="*/ 0 h 559381"/>
              <a:gd name="connsiteX2" fmla="*/ 258512 w 477622"/>
              <a:gd name="connsiteY2" fmla="*/ 488296 h 559381"/>
              <a:gd name="connsiteX3" fmla="*/ 452168 w 477622"/>
              <a:gd name="connsiteY3" fmla="*/ 294641 h 559381"/>
              <a:gd name="connsiteX4" fmla="*/ 477622 w 477622"/>
              <a:gd name="connsiteY4" fmla="*/ 320096 h 559381"/>
              <a:gd name="connsiteX5" fmla="*/ 264266 w 477622"/>
              <a:gd name="connsiteY5" fmla="*/ 533452 h 559381"/>
              <a:gd name="connsiteX6" fmla="*/ 264740 w 477622"/>
              <a:gd name="connsiteY6" fmla="*/ 533926 h 559381"/>
              <a:gd name="connsiteX7" fmla="*/ 239284 w 477622"/>
              <a:gd name="connsiteY7" fmla="*/ 559381 h 559381"/>
              <a:gd name="connsiteX8" fmla="*/ 238812 w 477622"/>
              <a:gd name="connsiteY8" fmla="*/ 558908 h 559381"/>
              <a:gd name="connsiteX9" fmla="*/ 238338 w 477622"/>
              <a:gd name="connsiteY9" fmla="*/ 559381 h 559381"/>
              <a:gd name="connsiteX10" fmla="*/ 212882 w 477622"/>
              <a:gd name="connsiteY10" fmla="*/ 533926 h 559381"/>
              <a:gd name="connsiteX11" fmla="*/ 213356 w 477622"/>
              <a:gd name="connsiteY11" fmla="*/ 533452 h 559381"/>
              <a:gd name="connsiteX12" fmla="*/ 0 w 477622"/>
              <a:gd name="connsiteY12" fmla="*/ 320096 h 559381"/>
              <a:gd name="connsiteX13" fmla="*/ 25456 w 477622"/>
              <a:gd name="connsiteY13" fmla="*/ 294641 h 559381"/>
              <a:gd name="connsiteX14" fmla="*/ 222512 w 477622"/>
              <a:gd name="connsiteY14" fmla="*/ 491698 h 559381"/>
              <a:gd name="connsiteX15" fmla="*/ 222512 w 477622"/>
              <a:gd name="connsiteY15" fmla="*/ 0 h 55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622" h="559381">
                <a:moveTo>
                  <a:pt x="222512" y="0"/>
                </a:moveTo>
                <a:lnTo>
                  <a:pt x="258512" y="0"/>
                </a:lnTo>
                <a:lnTo>
                  <a:pt x="258512" y="488296"/>
                </a:lnTo>
                <a:lnTo>
                  <a:pt x="452168" y="294641"/>
                </a:lnTo>
                <a:lnTo>
                  <a:pt x="477622" y="320096"/>
                </a:lnTo>
                <a:lnTo>
                  <a:pt x="264266" y="533452"/>
                </a:lnTo>
                <a:lnTo>
                  <a:pt x="264740" y="533926"/>
                </a:lnTo>
                <a:lnTo>
                  <a:pt x="239284" y="559381"/>
                </a:lnTo>
                <a:lnTo>
                  <a:pt x="238812" y="558908"/>
                </a:lnTo>
                <a:lnTo>
                  <a:pt x="238338" y="559381"/>
                </a:lnTo>
                <a:lnTo>
                  <a:pt x="212882" y="533926"/>
                </a:lnTo>
                <a:lnTo>
                  <a:pt x="213356" y="533452"/>
                </a:lnTo>
                <a:lnTo>
                  <a:pt x="0" y="320096"/>
                </a:lnTo>
                <a:lnTo>
                  <a:pt x="25456" y="294641"/>
                </a:lnTo>
                <a:lnTo>
                  <a:pt x="222512" y="491698"/>
                </a:lnTo>
                <a:lnTo>
                  <a:pt x="222512"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iSans Normal" panose="00000500000000000000" charset="-122"/>
            </a:endParaRPr>
          </a:p>
        </p:txBody>
      </p:sp>
      <p:sp>
        <p:nvSpPr>
          <p:cNvPr id="14" name="任意多边形 13"/>
          <p:cNvSpPr/>
          <p:nvPr>
            <p:custDataLst>
              <p:tags r:id="rId12"/>
            </p:custDataLst>
          </p:nvPr>
        </p:nvSpPr>
        <p:spPr>
          <a:xfrm>
            <a:off x="8945880" y="5997575"/>
            <a:ext cx="3246120" cy="860425"/>
          </a:xfrm>
          <a:custGeom>
            <a:avLst/>
            <a:gdLst/>
            <a:ahLst/>
            <a:cxnLst>
              <a:cxn ang="3">
                <a:pos x="hc" y="t"/>
              </a:cxn>
              <a:cxn ang="cd2">
                <a:pos x="l" y="vc"/>
              </a:cxn>
              <a:cxn ang="cd4">
                <a:pos x="hc" y="b"/>
              </a:cxn>
              <a:cxn ang="0">
                <a:pos x="r" y="vc"/>
              </a:cxn>
            </a:cxnLst>
            <a:rect l="l" t="t" r="r" b="b"/>
            <a:pathLst>
              <a:path w="5112" h="1355">
                <a:moveTo>
                  <a:pt x="301" y="0"/>
                </a:moveTo>
                <a:lnTo>
                  <a:pt x="5112" y="0"/>
                </a:lnTo>
                <a:lnTo>
                  <a:pt x="5112" y="1355"/>
                </a:lnTo>
                <a:lnTo>
                  <a:pt x="0" y="1355"/>
                </a:lnTo>
                <a:lnTo>
                  <a:pt x="0" y="301"/>
                </a:lnTo>
                <a:cubicBezTo>
                  <a:pt x="0" y="135"/>
                  <a:pt x="135" y="0"/>
                  <a:pt x="30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iSans Normal" panose="00000500000000000000" charset="-122"/>
            </a:endParaRPr>
          </a:p>
        </p:txBody>
      </p:sp>
      <p:sp>
        <p:nvSpPr>
          <p:cNvPr id="9" name="署名"/>
          <p:cNvSpPr txBox="1">
            <a:spLocks noGrp="1"/>
          </p:cNvSpPr>
          <p:nvPr>
            <p:ph type="body" idx="3" hasCustomPrompt="1"/>
            <p:custDataLst>
              <p:tags r:id="rId13"/>
            </p:custDataLst>
          </p:nvPr>
        </p:nvSpPr>
        <p:spPr>
          <a:xfrm>
            <a:off x="2273300" y="4438650"/>
            <a:ext cx="7589520" cy="661670"/>
          </a:xfrm>
          <a:prstGeom prst="rect">
            <a:avLst/>
          </a:prstGeom>
          <a:noFill/>
        </p:spPr>
        <p:txBody>
          <a:bodyPr wrap="square" lIns="91440" tIns="45720" rIns="91440" bIns="45720" rtlCol="0" anchor="t">
            <a:normAutofit/>
          </a:bodyPr>
          <a:lstStyle>
            <a:lvl1pPr marL="0" marR="0" lvl="0" algn="r" defTabSz="914400" rtl="0" eaLnBrk="1" fontAlgn="auto" latinLnBrk="0" hangingPunct="1">
              <a:lnSpc>
                <a:spcPct val="100000"/>
              </a:lnSpc>
              <a:buClrTx/>
              <a:buSzTx/>
              <a:buFontTx/>
              <a:buNone/>
              <a:defRPr kumimoji="0" lang="zh-CN" altLang="en-US" sz="2000" b="0" i="0" u="none" strike="noStrike" kern="1200" cap="none" spc="0" normalizeH="0" baseline="0" noProof="1">
                <a:solidFill>
                  <a:schemeClr val="tx1">
                    <a:lumMod val="85000"/>
                    <a:lumOff val="15000"/>
                  </a:schemeClr>
                </a:solidFill>
                <a:latin typeface="MiSans Heavy" panose="00000A00000000000000" charset="-122"/>
                <a:ea typeface="MiSans Heavy" panose="00000A00000000000000" charset="-122"/>
                <a:cs typeface="MiSans Normal" panose="00000500000000000000" charset="-122"/>
                <a:sym typeface="+mn-ea"/>
              </a:defRPr>
            </a:lvl1pPr>
          </a:lstStyle>
          <a:p>
            <a:pPr lvl="0" algn="r">
              <a:buClrTx/>
              <a:buSzTx/>
              <a:buFontTx/>
            </a:pPr>
            <a:r>
              <a:rPr dirty="0">
                <a:sym typeface="+mn-ea"/>
              </a:rPr>
              <a:t>单击编辑文本</a:t>
            </a:r>
            <a:endParaRPr dirty="0">
              <a:sym typeface="+mn-ea"/>
            </a:endParaRPr>
          </a:p>
        </p:txBody>
      </p:sp>
      <p:sp>
        <p:nvSpPr>
          <p:cNvPr id="8" name="副标题"/>
          <p:cNvSpPr txBox="1">
            <a:spLocks noGrp="1"/>
          </p:cNvSpPr>
          <p:nvPr>
            <p:ph type="body" idx="2" hasCustomPrompt="1"/>
            <p:custDataLst>
              <p:tags r:id="rId14"/>
            </p:custDataLst>
          </p:nvPr>
        </p:nvSpPr>
        <p:spPr>
          <a:xfrm>
            <a:off x="2273935" y="1953895"/>
            <a:ext cx="8413115" cy="556260"/>
          </a:xfrm>
          <a:prstGeom prst="rect">
            <a:avLst/>
          </a:prstGeom>
          <a:noFill/>
        </p:spPr>
        <p:txBody>
          <a:bodyPr wrap="square" lIns="91440" tIns="45720" rIns="144145" bIns="45720" rtlCol="0" anchor="t">
            <a:normAutofit/>
          </a:bodyPr>
          <a:lstStyle>
            <a:lvl1pPr marL="0" marR="0" lvl="0" algn="r" defTabSz="914400" rtl="0" eaLnBrk="1" fontAlgn="auto" latinLnBrk="0" hangingPunct="1">
              <a:lnSpc>
                <a:spcPct val="100000"/>
              </a:lnSpc>
              <a:buClrTx/>
              <a:buSzTx/>
              <a:buFontTx/>
              <a:buNone/>
              <a:defRPr kumimoji="0" lang="zh-CN" altLang="en-US" sz="2400" b="0" i="0" u="none" strike="noStrike" kern="1200" cap="none" spc="0" normalizeH="0" baseline="0" noProof="1">
                <a:solidFill>
                  <a:schemeClr val="tx1">
                    <a:lumMod val="50000"/>
                    <a:lumOff val="50000"/>
                  </a:schemeClr>
                </a:solidFill>
                <a:latin typeface="+mj-ea"/>
                <a:ea typeface="+mj-ea"/>
                <a:cs typeface="MiSans Normal" panose="00000500000000000000" charset="-122"/>
                <a:sym typeface="+mn-ea"/>
              </a:defRPr>
            </a:lvl1pPr>
          </a:lstStyle>
          <a:p>
            <a:pPr lvl="0" algn="r">
              <a:buClrTx/>
              <a:buSzTx/>
              <a:buFontTx/>
            </a:pPr>
            <a:r>
              <a:rPr>
                <a:sym typeface="+mn-ea"/>
              </a:rPr>
              <a:t>单击此处编辑母版副标题样式</a:t>
            </a:r>
            <a:endParaRPr>
              <a:sym typeface="+mn-ea"/>
            </a:endParaRPr>
          </a:p>
        </p:txBody>
      </p:sp>
      <p:sp>
        <p:nvSpPr>
          <p:cNvPr id="7" name="标题"/>
          <p:cNvSpPr txBox="1">
            <a:spLocks noGrp="1"/>
          </p:cNvSpPr>
          <p:nvPr>
            <p:ph type="title" idx="1" hasCustomPrompt="1"/>
            <p:custDataLst>
              <p:tags r:id="rId15"/>
            </p:custDataLst>
          </p:nvPr>
        </p:nvSpPr>
        <p:spPr>
          <a:xfrm>
            <a:off x="2273300" y="2510155"/>
            <a:ext cx="8413750" cy="1709420"/>
          </a:xfrm>
          <a:prstGeom prst="rect">
            <a:avLst/>
          </a:prstGeom>
          <a:noFill/>
        </p:spPr>
        <p:txBody>
          <a:bodyPr wrap="square" lIns="91440" tIns="45720" rIns="91440" bIns="45720" rtlCol="0" anchor="t">
            <a:normAutofit/>
          </a:bodyPr>
          <a:lstStyle>
            <a:lvl1pPr marL="0" marR="0" lvl="0" algn="r" defTabSz="914400" rtl="0" eaLnBrk="1" fontAlgn="auto" latinLnBrk="0" hangingPunct="1">
              <a:lnSpc>
                <a:spcPct val="100000"/>
              </a:lnSpc>
              <a:buClrTx/>
              <a:buSzTx/>
              <a:buFontTx/>
              <a:buNone/>
              <a:defRPr kumimoji="0" lang="zh-CN" altLang="en-US" sz="7200" b="0" i="0" u="none" strike="noStrike" kern="1200" cap="none" spc="0" normalizeH="0" baseline="0" noProof="1" dirty="0">
                <a:solidFill>
                  <a:schemeClr val="tx1">
                    <a:lumMod val="85000"/>
                    <a:lumOff val="15000"/>
                  </a:schemeClr>
                </a:solidFill>
                <a:latin typeface="+mj-ea"/>
                <a:ea typeface="+mj-ea"/>
                <a:cs typeface="MiSans Heavy" panose="00000A00000000000000" charset="-122"/>
                <a:sym typeface="+mn-ea"/>
              </a:defRPr>
            </a:lvl1pPr>
          </a:lstStyle>
          <a:p>
            <a:pPr lvl="0" algn="r">
              <a:buClrTx/>
              <a:buSzTx/>
              <a:buFontTx/>
            </a:pPr>
            <a:r>
              <a:rPr>
                <a:sym typeface="+mn-ea"/>
              </a:rPr>
              <a:t>单击此处编辑标题</a:t>
            </a:r>
            <a:endParaRPr>
              <a:sym typeface="+mn-ea"/>
            </a:endParaRPr>
          </a:p>
        </p:txBody>
      </p:sp>
      <p:sp>
        <p:nvSpPr>
          <p:cNvPr id="4" name="日期占位符 3"/>
          <p:cNvSpPr>
            <a:spLocks noGrp="1"/>
          </p:cNvSpPr>
          <p:nvPr>
            <p:ph type="dt" sz="half" idx="10"/>
            <p:custDataLst>
              <p:tags r:id="rId16"/>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7"/>
            </p:custDataLst>
          </p:nvPr>
        </p:nvSpPr>
        <p:spPr>
          <a:xfrm>
            <a:off x="4116000" y="6314400"/>
            <a:ext cx="3960000" cy="316800"/>
          </a:xfrm>
        </p:spPr>
        <p:txBody>
          <a:bodyPr/>
          <a:lstStyle/>
          <a:p>
            <a:endParaRPr lang="zh-CN" altLang="en-US" dirty="0"/>
          </a:p>
        </p:txBody>
      </p:sp>
      <p:sp>
        <p:nvSpPr>
          <p:cNvPr id="6" name="灯片编号占位符 5"/>
          <p:cNvSpPr>
            <a:spLocks noGrp="1"/>
          </p:cNvSpPr>
          <p:nvPr>
            <p:ph type="sldNum" sz="quarter" idx="12"/>
            <p:custDataLst>
              <p:tags r:id="rId18"/>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showMasterSp="0">
  <p:cSld name="标题和副标题">
    <p:spTree>
      <p:nvGrpSpPr>
        <p:cNvPr id="1" name=""/>
        <p:cNvGrpSpPr/>
        <p:nvPr/>
      </p:nvGrpSpPr>
      <p:grpSpPr>
        <a:xfrm>
          <a:off x="0" y="0"/>
          <a:ext cx="0" cy="0"/>
          <a:chOff x="0" y="0"/>
          <a:chExt cx="0" cy="0"/>
        </a:xfrm>
      </p:grpSpPr>
      <p:sp>
        <p:nvSpPr>
          <p:cNvPr id="8" name="任意多边形 7"/>
          <p:cNvSpPr/>
          <p:nvPr>
            <p:custDataLst>
              <p:tags r:id="rId2"/>
            </p:custDataLst>
          </p:nvPr>
        </p:nvSpPr>
        <p:spPr>
          <a:xfrm rot="5400000" flipV="1">
            <a:off x="-300990" y="301625"/>
            <a:ext cx="987425" cy="384810"/>
          </a:xfrm>
          <a:custGeom>
            <a:avLst/>
            <a:gdLst/>
            <a:ahLst/>
            <a:cxnLst>
              <a:cxn ang="3">
                <a:pos x="hc" y="t"/>
              </a:cxn>
              <a:cxn ang="cd2">
                <a:pos x="l" y="vc"/>
              </a:cxn>
              <a:cxn ang="cd4">
                <a:pos x="hc" y="b"/>
              </a:cxn>
              <a:cxn ang="0">
                <a:pos x="r" y="vc"/>
              </a:cxn>
            </a:cxnLst>
            <a:rect l="l" t="t" r="r" b="b"/>
            <a:pathLst>
              <a:path w="2001" h="606">
                <a:moveTo>
                  <a:pt x="0" y="0"/>
                </a:moveTo>
                <a:lnTo>
                  <a:pt x="2001" y="0"/>
                </a:lnTo>
                <a:lnTo>
                  <a:pt x="2001" y="256"/>
                </a:lnTo>
                <a:cubicBezTo>
                  <a:pt x="2001" y="450"/>
                  <a:pt x="1845" y="606"/>
                  <a:pt x="1651" y="606"/>
                </a:cubicBezTo>
                <a:lnTo>
                  <a:pt x="0" y="6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iSans Normal" panose="00000500000000000000" charset="-122"/>
            </a:endParaRPr>
          </a:p>
        </p:txBody>
      </p:sp>
      <p:sp>
        <p:nvSpPr>
          <p:cNvPr id="7" name="副标题"/>
          <p:cNvSpPr txBox="1">
            <a:spLocks noGrp="1"/>
          </p:cNvSpPr>
          <p:nvPr>
            <p:ph type="body" idx="2" hasCustomPrompt="1"/>
            <p:custDataLst>
              <p:tags r:id="rId3"/>
            </p:custDataLst>
          </p:nvPr>
        </p:nvSpPr>
        <p:spPr>
          <a:xfrm>
            <a:off x="608330" y="1075690"/>
            <a:ext cx="10968990" cy="471805"/>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0" i="0" u="none" strike="noStrike" kern="1200" cap="none" spc="300" normalizeH="0" baseline="0" noProof="1" dirty="0">
                <a:solidFill>
                  <a:schemeClr val="tx1">
                    <a:lumMod val="75000"/>
                    <a:lumOff val="25000"/>
                  </a:schemeClr>
                </a:solidFill>
                <a:latin typeface="+mj-ea"/>
                <a:ea typeface="+mj-ea"/>
                <a:cs typeface="MiSans Normal" panose="00000500000000000000" charset="-122"/>
              </a:defRPr>
            </a:lvl1pPr>
          </a:lstStyle>
          <a:p>
            <a:pPr lvl="0" algn="l"/>
            <a:r>
              <a:rPr>
                <a:sym typeface="+mn-ea"/>
              </a:rPr>
              <a:t>单击此处编辑母版副标题样式</a:t>
            </a:r>
            <a:endParaRPr>
              <a:sym typeface="+mn-ea"/>
            </a:endParaRPr>
          </a:p>
        </p:txBody>
      </p:sp>
      <p:sp>
        <p:nvSpPr>
          <p:cNvPr id="6" name="标题"/>
          <p:cNvSpPr txBox="1">
            <a:spLocks noGrp="1"/>
          </p:cNvSpPr>
          <p:nvPr>
            <p:ph type="title" idx="1"/>
            <p:custDataLst>
              <p:tags r:id="rId4"/>
            </p:custDataLst>
          </p:nvPr>
        </p:nvSpPr>
        <p:spPr>
          <a:xfrm>
            <a:off x="608330" y="397510"/>
            <a:ext cx="10968990" cy="678815"/>
          </a:xfrm>
          <a:prstGeom prst="rect">
            <a:avLst/>
          </a:prstGeom>
          <a:noFill/>
        </p:spPr>
        <p:txBody>
          <a:bodyPr wrap="square" rtlCol="0" anchor="b" anchorCtr="0">
            <a:normAutofit/>
          </a:bodyPr>
          <a:lstStyle>
            <a:lvl1pPr marL="0" marR="0" lvl="0" algn="l" defTabSz="914400" rtl="0" eaLnBrk="1" fontAlgn="auto" latinLnBrk="0" hangingPunct="1">
              <a:lnSpc>
                <a:spcPct val="100000"/>
              </a:lnSpc>
              <a:buClrTx/>
              <a:buSzTx/>
              <a:buFontTx/>
              <a:buNone/>
              <a:defRPr kumimoji="0" lang="zh-CN" altLang="en-US" sz="3200" b="0" i="0" u="none" strike="noStrike" kern="1200" cap="none" spc="300" normalizeH="0" baseline="0" noProof="1" dirty="0">
                <a:ln>
                  <a:noFill/>
                  <a:prstDash val="sysDot"/>
                </a:ln>
                <a:solidFill>
                  <a:schemeClr val="tx1">
                    <a:lumMod val="85000"/>
                    <a:lumOff val="15000"/>
                  </a:schemeClr>
                </a:solidFill>
                <a:latin typeface="+mj-lt"/>
                <a:ea typeface="+mj-lt"/>
                <a:cs typeface="MiSans Normal" panose="00000500000000000000" charset="-122"/>
                <a:sym typeface="+mn-ea"/>
              </a:defRPr>
            </a:lvl1pPr>
          </a:lstStyle>
          <a:p>
            <a:pPr lvl="0" algn="l">
              <a:buClrTx/>
              <a:buSzTx/>
              <a:buFontTx/>
            </a:pPr>
            <a:r>
              <a:rPr>
                <a:sym typeface="+mn-ea"/>
              </a:rPr>
              <a:t>单击此处编辑母版标题样式</a:t>
            </a:r>
            <a:endParaRPr>
              <a:sym typeface="+mn-ea"/>
            </a:endParaRPr>
          </a:p>
        </p:txBody>
      </p:sp>
      <p:sp>
        <p:nvSpPr>
          <p:cNvPr id="3" name="日期占位符 2"/>
          <p:cNvSpPr>
            <a:spLocks noGrp="1"/>
          </p:cNvSpPr>
          <p:nvPr>
            <p:ph type="dt" sz="half" idx="10"/>
            <p:custDataLst>
              <p:tags r:id="rId5"/>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14400"/>
            <a:ext cx="3960000" cy="316800"/>
          </a:xfrm>
        </p:spPr>
        <p:txBody>
          <a:bodyPr/>
          <a:lstStyle/>
          <a:p>
            <a:endParaRPr lang="zh-CN" altLang="en-US" dirty="0"/>
          </a:p>
        </p:txBody>
      </p:sp>
      <p:sp>
        <p:nvSpPr>
          <p:cNvPr id="5" name="灯片编号占位符 4"/>
          <p:cNvSpPr>
            <a:spLocks noGrp="1"/>
          </p:cNvSpPr>
          <p:nvPr>
            <p:ph type="sldNum" sz="quarter" idx="12"/>
            <p:custDataLst>
              <p:tags r:id="rId7"/>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showMasterSp="0">
  <p:cSld name="末尾幻灯片">
    <p:spTree>
      <p:nvGrpSpPr>
        <p:cNvPr id="1" name=""/>
        <p:cNvGrpSpPr/>
        <p:nvPr/>
      </p:nvGrpSpPr>
      <p:grpSpPr>
        <a:xfrm>
          <a:off x="0" y="0"/>
          <a:ext cx="0" cy="0"/>
          <a:chOff x="0" y="0"/>
          <a:chExt cx="0" cy="0"/>
        </a:xfrm>
      </p:grpSpPr>
      <p:sp>
        <p:nvSpPr>
          <p:cNvPr id="23" name="任意多边形 22"/>
          <p:cNvSpPr/>
          <p:nvPr>
            <p:custDataLst>
              <p:tags r:id="rId2"/>
            </p:custDataLst>
          </p:nvPr>
        </p:nvSpPr>
        <p:spPr>
          <a:xfrm>
            <a:off x="-14605" y="-14605"/>
            <a:ext cx="6006465" cy="6897370"/>
          </a:xfrm>
          <a:custGeom>
            <a:avLst/>
            <a:gdLst/>
            <a:ahLst/>
            <a:cxnLst>
              <a:cxn ang="3">
                <a:pos x="hc" y="t"/>
              </a:cxn>
              <a:cxn ang="cd2">
                <a:pos x="l" y="vc"/>
              </a:cxn>
              <a:cxn ang="cd4">
                <a:pos x="hc" y="b"/>
              </a:cxn>
              <a:cxn ang="0">
                <a:pos x="r" y="vc"/>
              </a:cxn>
            </a:cxnLst>
            <a:rect l="l" t="t" r="r" b="b"/>
            <a:pathLst>
              <a:path w="9459" h="10862">
                <a:moveTo>
                  <a:pt x="0" y="0"/>
                </a:moveTo>
                <a:lnTo>
                  <a:pt x="7595" y="0"/>
                </a:lnTo>
                <a:lnTo>
                  <a:pt x="7612" y="22"/>
                </a:lnTo>
                <a:cubicBezTo>
                  <a:pt x="8770" y="1514"/>
                  <a:pt x="9459" y="3388"/>
                  <a:pt x="9459" y="5423"/>
                </a:cubicBezTo>
                <a:cubicBezTo>
                  <a:pt x="9459" y="7458"/>
                  <a:pt x="8770" y="9332"/>
                  <a:pt x="7612" y="10824"/>
                </a:cubicBezTo>
                <a:lnTo>
                  <a:pt x="7582" y="10862"/>
                </a:lnTo>
                <a:lnTo>
                  <a:pt x="0" y="10862"/>
                </a:lnTo>
                <a:lnTo>
                  <a:pt x="0" y="0"/>
                </a:lnTo>
                <a:close/>
              </a:path>
            </a:pathLst>
          </a:custGeom>
          <a:solidFill>
            <a:schemeClr val="bg1"/>
          </a:solidFill>
          <a:ln>
            <a:noFill/>
          </a:ln>
          <a:effectLst>
            <a:outerShdw blurRad="495300" dist="38100" dir="2700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cs typeface="MiSans Normal" panose="00000500000000000000" charset="-122"/>
            </a:endParaRPr>
          </a:p>
        </p:txBody>
      </p:sp>
      <p:sp>
        <p:nvSpPr>
          <p:cNvPr id="24" name="任意多边形 23"/>
          <p:cNvSpPr/>
          <p:nvPr>
            <p:custDataLst>
              <p:tags r:id="rId3"/>
            </p:custDataLst>
          </p:nvPr>
        </p:nvSpPr>
        <p:spPr>
          <a:xfrm rot="16200000">
            <a:off x="-1402080" y="1361440"/>
            <a:ext cx="6894830" cy="411988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858" h="6488">
                <a:moveTo>
                  <a:pt x="0" y="0"/>
                </a:moveTo>
                <a:lnTo>
                  <a:pt x="10858" y="0"/>
                </a:lnTo>
                <a:lnTo>
                  <a:pt x="10858" y="2789"/>
                </a:lnTo>
                <a:lnTo>
                  <a:pt x="10834" y="2850"/>
                </a:lnTo>
                <a:cubicBezTo>
                  <a:pt x="9962" y="4984"/>
                  <a:pt x="7865" y="6488"/>
                  <a:pt x="5417" y="6488"/>
                </a:cubicBezTo>
                <a:cubicBezTo>
                  <a:pt x="2982" y="6488"/>
                  <a:pt x="895" y="5001"/>
                  <a:pt x="15" y="2885"/>
                </a:cubicBezTo>
                <a:lnTo>
                  <a:pt x="0" y="2849"/>
                </a:lnTo>
                <a:lnTo>
                  <a:pt x="0" y="0"/>
                </a:lnTo>
                <a:close/>
              </a:path>
            </a:pathLst>
          </a:custGeom>
          <a:solidFill>
            <a:schemeClr val="lt1"/>
          </a:solidFill>
          <a:ln>
            <a:noFill/>
          </a:ln>
          <a:effectLst>
            <a:outerShdw blurRad="495300" dist="152400" dir="2700000" algn="tl"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cs typeface="MiSans Normal" panose="00000500000000000000" charset="-122"/>
            </a:endParaRPr>
          </a:p>
        </p:txBody>
      </p:sp>
      <p:sp>
        <p:nvSpPr>
          <p:cNvPr id="26" name="任意多边形 25"/>
          <p:cNvSpPr/>
          <p:nvPr>
            <p:custDataLst>
              <p:tags r:id="rId4"/>
            </p:custDataLst>
          </p:nvPr>
        </p:nvSpPr>
        <p:spPr>
          <a:xfrm rot="16200000">
            <a:off x="-1342039" y="2313346"/>
            <a:ext cx="4864351" cy="223107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7660" h="3514">
                <a:moveTo>
                  <a:pt x="0" y="0"/>
                </a:moveTo>
                <a:lnTo>
                  <a:pt x="7660" y="0"/>
                </a:lnTo>
                <a:lnTo>
                  <a:pt x="7659" y="14"/>
                </a:lnTo>
                <a:cubicBezTo>
                  <a:pt x="7485" y="1975"/>
                  <a:pt x="5837" y="3514"/>
                  <a:pt x="3830" y="3514"/>
                </a:cubicBezTo>
                <a:cubicBezTo>
                  <a:pt x="1822" y="3514"/>
                  <a:pt x="173" y="1974"/>
                  <a:pt x="1" y="10"/>
                </a:cubicBezTo>
                <a:lnTo>
                  <a:pt x="0" y="0"/>
                </a:lnTo>
                <a:close/>
              </a:path>
            </a:pathLst>
          </a:custGeom>
          <a:solidFill>
            <a:schemeClr val="lt1"/>
          </a:solidFill>
          <a:ln>
            <a:noFill/>
          </a:ln>
          <a:effectLst>
            <a:outerShdw blurRad="495300" dist="38100" dir="2700000" algn="tl"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cs typeface="MiSans Normal" panose="00000500000000000000" charset="-122"/>
            </a:endParaRPr>
          </a:p>
        </p:txBody>
      </p:sp>
      <p:sp>
        <p:nvSpPr>
          <p:cNvPr id="30" name="圆角矩形 29"/>
          <p:cNvSpPr/>
          <p:nvPr>
            <p:custDataLst>
              <p:tags r:id="rId5"/>
            </p:custDataLst>
          </p:nvPr>
        </p:nvSpPr>
        <p:spPr>
          <a:xfrm rot="10800000">
            <a:off x="5155565" y="3089275"/>
            <a:ext cx="5383530" cy="1111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MiSans Normal" panose="00000500000000000000" charset="-122"/>
            </a:endParaRPr>
          </a:p>
        </p:txBody>
      </p:sp>
      <p:cxnSp>
        <p:nvCxnSpPr>
          <p:cNvPr id="32" name="直接连接符 31"/>
          <p:cNvCxnSpPr/>
          <p:nvPr>
            <p:custDataLst>
              <p:tags r:id="rId6"/>
            </p:custDataLst>
          </p:nvPr>
        </p:nvCxnSpPr>
        <p:spPr>
          <a:xfrm>
            <a:off x="11197590" y="2981325"/>
            <a:ext cx="215900"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custDataLst>
              <p:tags r:id="rId7"/>
            </p:custDataLst>
          </p:nvPr>
        </p:nvCxnSpPr>
        <p:spPr>
          <a:xfrm>
            <a:off x="11305540" y="1912620"/>
            <a:ext cx="0" cy="594995"/>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custDataLst>
              <p:tags r:id="rId8"/>
            </p:custDataLst>
          </p:nvPr>
        </p:nvCxnSpPr>
        <p:spPr>
          <a:xfrm>
            <a:off x="11305540" y="3455035"/>
            <a:ext cx="0" cy="636905"/>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7" name="椭圆 36"/>
          <p:cNvSpPr/>
          <p:nvPr>
            <p:custDataLst>
              <p:tags r:id="rId9"/>
            </p:custDataLst>
          </p:nvPr>
        </p:nvSpPr>
        <p:spPr>
          <a:xfrm>
            <a:off x="10016490" y="3576955"/>
            <a:ext cx="538480" cy="538480"/>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cs typeface="MiSans Normal" panose="00000500000000000000" charset="-122"/>
            </a:endParaRPr>
          </a:p>
        </p:txBody>
      </p:sp>
      <p:sp>
        <p:nvSpPr>
          <p:cNvPr id="38" name="椭圆 37"/>
          <p:cNvSpPr/>
          <p:nvPr>
            <p:custDataLst>
              <p:tags r:id="rId10"/>
            </p:custDataLst>
          </p:nvPr>
        </p:nvSpPr>
        <p:spPr>
          <a:xfrm>
            <a:off x="10123170" y="3683635"/>
            <a:ext cx="325120" cy="3251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0000" lnSpcReduction="20000"/>
          </a:bodyPr>
          <a:lstStyle/>
          <a:p>
            <a:pPr algn="ctr"/>
            <a:endParaRPr lang="zh-CN" altLang="en-US">
              <a:cs typeface="MiSans Normal" panose="00000500000000000000" charset="-122"/>
            </a:endParaRPr>
          </a:p>
        </p:txBody>
      </p:sp>
      <p:sp>
        <p:nvSpPr>
          <p:cNvPr id="39" name="向下箭头"/>
          <p:cNvSpPr/>
          <p:nvPr>
            <p:custDataLst>
              <p:tags r:id="rId11"/>
            </p:custDataLst>
          </p:nvPr>
        </p:nvSpPr>
        <p:spPr>
          <a:xfrm>
            <a:off x="10227310" y="3776345"/>
            <a:ext cx="118745" cy="139700"/>
          </a:xfrm>
          <a:custGeom>
            <a:avLst/>
            <a:gdLst>
              <a:gd name="connsiteX0" fmla="*/ 222512 w 477622"/>
              <a:gd name="connsiteY0" fmla="*/ 0 h 559381"/>
              <a:gd name="connsiteX1" fmla="*/ 258512 w 477622"/>
              <a:gd name="connsiteY1" fmla="*/ 0 h 559381"/>
              <a:gd name="connsiteX2" fmla="*/ 258512 w 477622"/>
              <a:gd name="connsiteY2" fmla="*/ 488296 h 559381"/>
              <a:gd name="connsiteX3" fmla="*/ 452168 w 477622"/>
              <a:gd name="connsiteY3" fmla="*/ 294641 h 559381"/>
              <a:gd name="connsiteX4" fmla="*/ 477622 w 477622"/>
              <a:gd name="connsiteY4" fmla="*/ 320096 h 559381"/>
              <a:gd name="connsiteX5" fmla="*/ 264266 w 477622"/>
              <a:gd name="connsiteY5" fmla="*/ 533452 h 559381"/>
              <a:gd name="connsiteX6" fmla="*/ 264740 w 477622"/>
              <a:gd name="connsiteY6" fmla="*/ 533926 h 559381"/>
              <a:gd name="connsiteX7" fmla="*/ 239284 w 477622"/>
              <a:gd name="connsiteY7" fmla="*/ 559381 h 559381"/>
              <a:gd name="connsiteX8" fmla="*/ 238812 w 477622"/>
              <a:gd name="connsiteY8" fmla="*/ 558908 h 559381"/>
              <a:gd name="connsiteX9" fmla="*/ 238338 w 477622"/>
              <a:gd name="connsiteY9" fmla="*/ 559381 h 559381"/>
              <a:gd name="connsiteX10" fmla="*/ 212882 w 477622"/>
              <a:gd name="connsiteY10" fmla="*/ 533926 h 559381"/>
              <a:gd name="connsiteX11" fmla="*/ 213356 w 477622"/>
              <a:gd name="connsiteY11" fmla="*/ 533452 h 559381"/>
              <a:gd name="connsiteX12" fmla="*/ 0 w 477622"/>
              <a:gd name="connsiteY12" fmla="*/ 320096 h 559381"/>
              <a:gd name="connsiteX13" fmla="*/ 25456 w 477622"/>
              <a:gd name="connsiteY13" fmla="*/ 294641 h 559381"/>
              <a:gd name="connsiteX14" fmla="*/ 222512 w 477622"/>
              <a:gd name="connsiteY14" fmla="*/ 491698 h 559381"/>
              <a:gd name="connsiteX15" fmla="*/ 222512 w 477622"/>
              <a:gd name="connsiteY15" fmla="*/ 0 h 55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622" h="559381">
                <a:moveTo>
                  <a:pt x="222512" y="0"/>
                </a:moveTo>
                <a:lnTo>
                  <a:pt x="258512" y="0"/>
                </a:lnTo>
                <a:lnTo>
                  <a:pt x="258512" y="488296"/>
                </a:lnTo>
                <a:lnTo>
                  <a:pt x="452168" y="294641"/>
                </a:lnTo>
                <a:lnTo>
                  <a:pt x="477622" y="320096"/>
                </a:lnTo>
                <a:lnTo>
                  <a:pt x="264266" y="533452"/>
                </a:lnTo>
                <a:lnTo>
                  <a:pt x="264740" y="533926"/>
                </a:lnTo>
                <a:lnTo>
                  <a:pt x="239284" y="559381"/>
                </a:lnTo>
                <a:lnTo>
                  <a:pt x="238812" y="558908"/>
                </a:lnTo>
                <a:lnTo>
                  <a:pt x="238338" y="559381"/>
                </a:lnTo>
                <a:lnTo>
                  <a:pt x="212882" y="533926"/>
                </a:lnTo>
                <a:lnTo>
                  <a:pt x="213356" y="533452"/>
                </a:lnTo>
                <a:lnTo>
                  <a:pt x="0" y="320096"/>
                </a:lnTo>
                <a:lnTo>
                  <a:pt x="25456" y="294641"/>
                </a:lnTo>
                <a:lnTo>
                  <a:pt x="222512" y="491698"/>
                </a:lnTo>
                <a:lnTo>
                  <a:pt x="222512"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iSans Normal" panose="00000500000000000000" charset="-122"/>
            </a:endParaRPr>
          </a:p>
        </p:txBody>
      </p:sp>
      <p:sp>
        <p:nvSpPr>
          <p:cNvPr id="44" name="任意多边形 43"/>
          <p:cNvSpPr/>
          <p:nvPr>
            <p:custDataLst>
              <p:tags r:id="rId12"/>
            </p:custDataLst>
          </p:nvPr>
        </p:nvSpPr>
        <p:spPr>
          <a:xfrm>
            <a:off x="8945880" y="5997575"/>
            <a:ext cx="3246120" cy="860425"/>
          </a:xfrm>
          <a:custGeom>
            <a:avLst/>
            <a:gdLst/>
            <a:ahLst/>
            <a:cxnLst>
              <a:cxn ang="3">
                <a:pos x="hc" y="t"/>
              </a:cxn>
              <a:cxn ang="cd2">
                <a:pos x="l" y="vc"/>
              </a:cxn>
              <a:cxn ang="cd4">
                <a:pos x="hc" y="b"/>
              </a:cxn>
              <a:cxn ang="0">
                <a:pos x="r" y="vc"/>
              </a:cxn>
            </a:cxnLst>
            <a:rect l="l" t="t" r="r" b="b"/>
            <a:pathLst>
              <a:path w="5112" h="1355">
                <a:moveTo>
                  <a:pt x="301" y="0"/>
                </a:moveTo>
                <a:lnTo>
                  <a:pt x="5112" y="0"/>
                </a:lnTo>
                <a:lnTo>
                  <a:pt x="5112" y="1355"/>
                </a:lnTo>
                <a:lnTo>
                  <a:pt x="0" y="1355"/>
                </a:lnTo>
                <a:lnTo>
                  <a:pt x="0" y="301"/>
                </a:lnTo>
                <a:cubicBezTo>
                  <a:pt x="0" y="135"/>
                  <a:pt x="135" y="0"/>
                  <a:pt x="30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iSans Normal" panose="00000500000000000000" charset="-122"/>
            </a:endParaRPr>
          </a:p>
        </p:txBody>
      </p:sp>
      <p:sp>
        <p:nvSpPr>
          <p:cNvPr id="8" name="署名"/>
          <p:cNvSpPr txBox="1">
            <a:spLocks noGrp="1"/>
          </p:cNvSpPr>
          <p:nvPr>
            <p:ph type="body" idx="2" hasCustomPrompt="1"/>
            <p:custDataLst>
              <p:tags r:id="rId13"/>
            </p:custDataLst>
          </p:nvPr>
        </p:nvSpPr>
        <p:spPr>
          <a:xfrm>
            <a:off x="7466330" y="3648075"/>
            <a:ext cx="2365375" cy="667385"/>
          </a:xfrm>
          <a:prstGeom prst="rect">
            <a:avLst/>
          </a:prstGeom>
          <a:noFill/>
        </p:spPr>
        <p:txBody>
          <a:bodyPr wrap="square" lIns="91440" tIns="45720" rIns="91440" bIns="45720" rtlCol="0" anchor="t">
            <a:normAutofit/>
          </a:bodyPr>
          <a:lstStyle>
            <a:lvl1pPr marL="0" marR="0" lvl="0" algn="r" defTabSz="914400" rtl="0" eaLnBrk="1" fontAlgn="auto" latinLnBrk="0" hangingPunct="1">
              <a:lnSpc>
                <a:spcPct val="100000"/>
              </a:lnSpc>
              <a:buClrTx/>
              <a:buSzTx/>
              <a:buFontTx/>
              <a:buNone/>
              <a:defRPr kumimoji="0" lang="zh-CN" altLang="en-US" sz="2000" b="0" i="0" u="none" strike="noStrike" kern="1200" cap="none" spc="0" normalizeH="0" baseline="0" noProof="1">
                <a:solidFill>
                  <a:schemeClr val="tx1">
                    <a:lumMod val="85000"/>
                    <a:lumOff val="15000"/>
                  </a:schemeClr>
                </a:solidFill>
                <a:latin typeface="MiSans Heavy" panose="00000A00000000000000" charset="-122"/>
                <a:ea typeface="MiSans Heavy" panose="00000A00000000000000" charset="-122"/>
                <a:cs typeface="MiSans Normal" panose="00000500000000000000" charset="-122"/>
                <a:sym typeface="+mn-ea"/>
              </a:defRPr>
            </a:lvl1pPr>
          </a:lstStyle>
          <a:p>
            <a:pPr lvl="0" algn="r">
              <a:buClrTx/>
              <a:buSzTx/>
              <a:buFontTx/>
            </a:pPr>
            <a:r>
              <a:rPr>
                <a:sym typeface="+mn-ea"/>
              </a:rPr>
              <a:t>单击此处编辑文本</a:t>
            </a:r>
            <a:endParaRPr>
              <a:sym typeface="+mn-ea"/>
            </a:endParaRPr>
          </a:p>
        </p:txBody>
      </p:sp>
      <p:sp>
        <p:nvSpPr>
          <p:cNvPr id="7" name="标题"/>
          <p:cNvSpPr txBox="1">
            <a:spLocks noGrp="1"/>
          </p:cNvSpPr>
          <p:nvPr>
            <p:ph type="title" idx="1" hasCustomPrompt="1"/>
            <p:custDataLst>
              <p:tags r:id="rId14"/>
            </p:custDataLst>
          </p:nvPr>
        </p:nvSpPr>
        <p:spPr>
          <a:xfrm>
            <a:off x="2418715" y="1275715"/>
            <a:ext cx="8250555" cy="1705610"/>
          </a:xfrm>
          <a:prstGeom prst="rect">
            <a:avLst/>
          </a:prstGeom>
          <a:noFill/>
        </p:spPr>
        <p:txBody>
          <a:bodyPr wrap="square" lIns="91440" tIns="45720" rIns="91440" bIns="45720" rtlCol="0" anchor="b" anchorCtr="0">
            <a:normAutofit/>
          </a:bodyPr>
          <a:lstStyle>
            <a:lvl1pPr marL="0" marR="0" lvl="0" algn="r" defTabSz="914400" rtl="0" eaLnBrk="1" fontAlgn="auto" latinLnBrk="0" hangingPunct="1">
              <a:lnSpc>
                <a:spcPct val="100000"/>
              </a:lnSpc>
              <a:buClrTx/>
              <a:buSzTx/>
              <a:buFontTx/>
              <a:buNone/>
              <a:defRPr kumimoji="0" lang="en-US" altLang="zh-CN" sz="7200" b="0" i="0" u="none" strike="noStrike" kern="1200" cap="none" spc="0" normalizeH="0" baseline="0" noProof="1">
                <a:solidFill>
                  <a:schemeClr val="tx1">
                    <a:lumMod val="85000"/>
                    <a:lumOff val="15000"/>
                  </a:schemeClr>
                </a:solidFill>
                <a:latin typeface="+mj-ea"/>
                <a:ea typeface="+mj-ea"/>
                <a:cs typeface="MiSans Heavy" panose="00000A00000000000000" charset="-122"/>
                <a:sym typeface="+mn-ea"/>
              </a:defRPr>
            </a:lvl1pPr>
          </a:lstStyle>
          <a:p>
            <a:pPr lvl="0" algn="r">
              <a:buClrTx/>
              <a:buSzTx/>
              <a:buFontTx/>
            </a:pPr>
            <a:r>
              <a:rPr>
                <a:sym typeface="+mn-ea"/>
              </a:rPr>
              <a:t>单击此处编辑标题</a:t>
            </a:r>
            <a:endParaRPr>
              <a:sym typeface="+mn-ea"/>
            </a:endParaRPr>
          </a:p>
        </p:txBody>
      </p:sp>
      <p:sp>
        <p:nvSpPr>
          <p:cNvPr id="4" name="日期占位符 3"/>
          <p:cNvSpPr>
            <a:spLocks noGrp="1"/>
          </p:cNvSpPr>
          <p:nvPr>
            <p:ph type="dt" sz="half" idx="10"/>
            <p:custDataLst>
              <p:tags r:id="rId15"/>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6"/>
            </p:custDataLst>
          </p:nvPr>
        </p:nvSpPr>
        <p:spPr>
          <a:xfrm>
            <a:off x="4116000" y="6314400"/>
            <a:ext cx="3960000" cy="316800"/>
          </a:xfrm>
        </p:spPr>
        <p:txBody>
          <a:bodyPr/>
          <a:lstStyle/>
          <a:p>
            <a:endParaRPr lang="zh-CN" altLang="en-US" dirty="0"/>
          </a:p>
        </p:txBody>
      </p:sp>
      <p:sp>
        <p:nvSpPr>
          <p:cNvPr id="6" name="灯片编号占位符 5"/>
          <p:cNvSpPr>
            <a:spLocks noGrp="1"/>
          </p:cNvSpPr>
          <p:nvPr>
            <p:ph type="sldNum" sz="quarter" idx="12"/>
            <p:custDataLst>
              <p:tags r:id="rId17"/>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bg>
      <p:bgPr>
        <a:pattFill prst="ltHorz">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925484" y="640794"/>
            <a:ext cx="1677670" cy="420370"/>
          </a:xfrm>
          <a:prstGeom prst="rect">
            <a:avLst/>
          </a:prstGeom>
          <a:noFill/>
        </p:spPr>
        <p:txBody>
          <a:bodyPr wrap="none" rtlCol="0">
            <a:spAutoFit/>
          </a:bodyPr>
          <a:lstStyle/>
          <a:p>
            <a:r>
              <a:rPr lang="en-US" altLang="zh-CN" sz="2135" dirty="0" smtClean="0">
                <a:solidFill>
                  <a:schemeClr val="accent1"/>
                </a:solidFill>
              </a:rPr>
              <a:t>SOP</a:t>
            </a:r>
            <a:r>
              <a:rPr lang="zh-CN" altLang="en-US" sz="2135" dirty="0" smtClean="0">
                <a:solidFill>
                  <a:schemeClr val="accent1"/>
                </a:solidFill>
              </a:rPr>
              <a:t>编写流程</a:t>
            </a:r>
            <a:endParaRPr lang="zh-CN" altLang="en-US" sz="2135" dirty="0" smtClean="0">
              <a:solidFill>
                <a:schemeClr val="accent1"/>
              </a:solidFill>
            </a:endParaRPr>
          </a:p>
        </p:txBody>
      </p:sp>
      <p:sp>
        <p:nvSpPr>
          <p:cNvPr id="2" name="菱形 1"/>
          <p:cNvSpPr/>
          <p:nvPr userDrawn="1"/>
        </p:nvSpPr>
        <p:spPr>
          <a:xfrm>
            <a:off x="609600" y="691925"/>
            <a:ext cx="318904" cy="31890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accent2"/>
              </a:solidFill>
            </a:endParaRPr>
          </a:p>
        </p:txBody>
      </p:sp>
      <p:sp>
        <p:nvSpPr>
          <p:cNvPr id="4" name="矩形 3"/>
          <p:cNvSpPr/>
          <p:nvPr userDrawn="1"/>
        </p:nvSpPr>
        <p:spPr>
          <a:xfrm>
            <a:off x="0" y="6536267"/>
            <a:ext cx="12208934" cy="3217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8" name="正文"/>
          <p:cNvSpPr txBox="1">
            <a:spLocks noGrp="1"/>
          </p:cNvSpPr>
          <p:nvPr>
            <p:ph idx="3"/>
            <p:custDataLst>
              <p:tags r:id="rId2"/>
            </p:custDataLst>
          </p:nvPr>
        </p:nvSpPr>
        <p:spPr>
          <a:xfrm>
            <a:off x="608400" y="1490400"/>
            <a:ext cx="10969200" cy="4759200"/>
          </a:xfrm>
          <a:prstGeom prst="rect">
            <a:avLst/>
          </a:prstGeom>
          <a:ln>
            <a:noFill/>
            <a:prstDash val="sysDash"/>
          </a:ln>
        </p:spPr>
        <p:txBody>
          <a:bodyPr vert="horz" lIns="90000" tIns="46800" rIns="90000" bIns="46800" rtlCol="0">
            <a:normAutofit/>
          </a:bodyPr>
          <a:lstStyle>
            <a:defPPr>
              <a:defRPr lang="zh-CN"/>
            </a:defPPr>
            <a:lvl1pPr marL="228600" marR="0" lvl="0" indent="-228600" algn="l" defTabSz="914400" rtl="0" eaLnBrk="1" fontAlgn="auto" latinLnBrk="0" hangingPunct="1">
              <a:lnSpc>
                <a:spcPct val="130000"/>
              </a:lnSpc>
              <a:spcBef>
                <a:spcPts val="1200"/>
              </a:spcBef>
              <a:spcAft>
                <a:spcPts val="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Normal" panose="00000500000000000000" charset="-122"/>
                <a:sym typeface="+mn-ea"/>
              </a:defRPr>
            </a:lvl1pPr>
            <a:lvl2pPr marL="449580" marR="0" lvl="1" indent="-231775"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ln>
                  <a:noFill/>
                  <a:prstDash val="sysDot"/>
                </a:ln>
                <a:solidFill>
                  <a:schemeClr val="tx1">
                    <a:lumMod val="50000"/>
                    <a:lumOff val="50000"/>
                  </a:schemeClr>
                </a:solidFill>
                <a:uFillTx/>
                <a:latin typeface="+mn-ea"/>
                <a:ea typeface="+mn-ea"/>
              </a:defRPr>
            </a:lvl2pPr>
            <a:lvl3pPr marL="719455" marR="0" lvl="2" indent="-276225"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ln>
                  <a:noFill/>
                  <a:prstDash val="sysDot"/>
                </a:ln>
                <a:solidFill>
                  <a:schemeClr val="tx1">
                    <a:lumMod val="50000"/>
                    <a:lumOff val="50000"/>
                  </a:schemeClr>
                </a:solidFill>
                <a:uFillTx/>
                <a:latin typeface="+mn-ea"/>
                <a:ea typeface="+mn-ea"/>
              </a:defRPr>
            </a:lvl3pPr>
            <a:lvl4pPr marL="987425" marR="0" lvl="3" indent="-262255" fontAlgn="auto">
              <a:lnSpc>
                <a:spcPct val="120000"/>
              </a:lnSpc>
              <a:spcBef>
                <a:spcPts val="0"/>
              </a:spcBef>
              <a:spcAft>
                <a:spcPts val="300"/>
              </a:spcAft>
              <a:buFont typeface="Wingdings" panose="05000000000000000000" charset="0"/>
              <a:buChar char=""/>
              <a:tabLst>
                <a:tab pos="899795" algn="l"/>
              </a:tabLst>
              <a:defRPr kumimoji="0" sz="1400" b="0" i="0" u="none" strike="noStrike" cap="none" spc="150" normalizeH="0" baseline="0">
                <a:ln>
                  <a:noFill/>
                  <a:prstDash val="sysDot"/>
                </a:ln>
                <a:solidFill>
                  <a:schemeClr val="tx1">
                    <a:lumMod val="50000"/>
                    <a:lumOff val="50000"/>
                  </a:schemeClr>
                </a:solidFill>
                <a:uFillTx/>
                <a:latin typeface="+mn-ea"/>
                <a:ea typeface="+mn-ea"/>
              </a:defRPr>
            </a:lvl4pPr>
            <a:lvl5pPr marL="1256030" marR="0" lvl="4" indent="-262255"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ln>
                  <a:noFill/>
                  <a:prstDash val="sysDot"/>
                </a:ln>
                <a:solidFill>
                  <a:schemeClr val="tx1">
                    <a:lumMod val="50000"/>
                    <a:lumOff val="50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1200"/>
              </a:spcBef>
              <a:spcAft>
                <a:spcPts val="0"/>
              </a:spcAft>
            </a:pPr>
            <a:r>
              <a:rPr>
                <a:sym typeface="+mn-ea"/>
              </a:rPr>
              <a:t>单击此处编辑母版文本样式</a:t>
            </a:r>
            <a:endParaRPr>
              <a:sym typeface="+mn-ea"/>
            </a:endParaRPr>
          </a:p>
          <a:p>
            <a:pPr lvl="1">
              <a:spcBef>
                <a:spcPts val="1200"/>
              </a:spcBef>
              <a:spcAft>
                <a:spcPts val="0"/>
              </a:spcAft>
            </a:pPr>
            <a:r>
              <a:rPr>
                <a:sym typeface="+mn-ea"/>
              </a:rPr>
              <a:t>第二级</a:t>
            </a:r>
            <a:endParaRPr>
              <a:sym typeface="+mn-ea"/>
            </a:endParaRPr>
          </a:p>
          <a:p>
            <a:pPr lvl="2">
              <a:spcBef>
                <a:spcPts val="1200"/>
              </a:spcBef>
              <a:spcAft>
                <a:spcPts val="0"/>
              </a:spcAft>
            </a:pPr>
            <a:r>
              <a:rPr>
                <a:sym typeface="+mn-ea"/>
              </a:rPr>
              <a:t>第三级</a:t>
            </a:r>
            <a:endParaRPr>
              <a:sym typeface="+mn-ea"/>
            </a:endParaRPr>
          </a:p>
          <a:p>
            <a:pPr lvl="3">
              <a:spcBef>
                <a:spcPts val="1200"/>
              </a:spcBef>
              <a:spcAft>
                <a:spcPts val="0"/>
              </a:spcAft>
            </a:pPr>
            <a:r>
              <a:rPr>
                <a:sym typeface="+mn-ea"/>
              </a:rPr>
              <a:t>第四级</a:t>
            </a:r>
            <a:endParaRPr>
              <a:sym typeface="+mn-ea"/>
            </a:endParaRPr>
          </a:p>
          <a:p>
            <a:pPr lvl="4">
              <a:spcBef>
                <a:spcPts val="1200"/>
              </a:spcBef>
              <a:spcAft>
                <a:spcPts val="0"/>
              </a:spcAft>
            </a:pPr>
            <a:r>
              <a:rPr>
                <a:sym typeface="+mn-ea"/>
              </a:rPr>
              <a:t>第五级</a:t>
            </a:r>
            <a:endParaRPr>
              <a:sym typeface="+mn-ea"/>
            </a:endParaRPr>
          </a:p>
        </p:txBody>
      </p:sp>
      <p:sp>
        <p:nvSpPr>
          <p:cNvPr id="14" name="任意多边形 13"/>
          <p:cNvSpPr/>
          <p:nvPr>
            <p:custDataLst>
              <p:tags r:id="rId3"/>
            </p:custDataLst>
          </p:nvPr>
        </p:nvSpPr>
        <p:spPr>
          <a:xfrm rot="5400000" flipV="1">
            <a:off x="-300990" y="301625"/>
            <a:ext cx="987425" cy="384810"/>
          </a:xfrm>
          <a:custGeom>
            <a:avLst/>
            <a:gdLst/>
            <a:ahLst/>
            <a:cxnLst>
              <a:cxn ang="3">
                <a:pos x="hc" y="t"/>
              </a:cxn>
              <a:cxn ang="cd2">
                <a:pos x="l" y="vc"/>
              </a:cxn>
              <a:cxn ang="cd4">
                <a:pos x="hc" y="b"/>
              </a:cxn>
              <a:cxn ang="0">
                <a:pos x="r" y="vc"/>
              </a:cxn>
            </a:cxnLst>
            <a:rect l="l" t="t" r="r" b="b"/>
            <a:pathLst>
              <a:path w="2001" h="606">
                <a:moveTo>
                  <a:pt x="0" y="0"/>
                </a:moveTo>
                <a:lnTo>
                  <a:pt x="2001" y="0"/>
                </a:lnTo>
                <a:lnTo>
                  <a:pt x="2001" y="256"/>
                </a:lnTo>
                <a:cubicBezTo>
                  <a:pt x="2001" y="450"/>
                  <a:pt x="1845" y="606"/>
                  <a:pt x="1651" y="606"/>
                </a:cubicBezTo>
                <a:lnTo>
                  <a:pt x="0" y="6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iSans Normal" panose="00000500000000000000" charset="-122"/>
            </a:endParaRPr>
          </a:p>
        </p:txBody>
      </p:sp>
      <p:sp>
        <p:nvSpPr>
          <p:cNvPr id="7" name="标题"/>
          <p:cNvSpPr txBox="1">
            <a:spLocks noGrp="1"/>
          </p:cNvSpPr>
          <p:nvPr>
            <p:ph type="title" idx="1"/>
            <p:custDataLst>
              <p:tags r:id="rId4"/>
            </p:custDataLst>
          </p:nvPr>
        </p:nvSpPr>
        <p:spPr>
          <a:xfrm>
            <a:off x="608330" y="397510"/>
            <a:ext cx="10968990" cy="678815"/>
          </a:xfrm>
          <a:prstGeom prst="rect">
            <a:avLst/>
          </a:prstGeom>
          <a:noFill/>
        </p:spPr>
        <p:txBody>
          <a:bodyPr wrap="square" rtlCol="0" anchor="b" anchorCtr="0">
            <a:normAutofit/>
          </a:bodyPr>
          <a:lstStyle>
            <a:lvl1pPr marL="0" marR="0" lvl="0" algn="l" defTabSz="914400" rtl="0" eaLnBrk="1" fontAlgn="auto" latinLnBrk="0" hangingPunct="1">
              <a:lnSpc>
                <a:spcPct val="100000"/>
              </a:lnSpc>
              <a:buClrTx/>
              <a:buSzTx/>
              <a:buFontTx/>
              <a:buNone/>
              <a:defRPr kumimoji="0" lang="zh-CN" altLang="en-US" sz="3200" b="0" i="0" u="none" strike="noStrike" kern="1200" cap="none" spc="300" normalizeH="0" baseline="0" noProof="1" dirty="0">
                <a:ln>
                  <a:noFill/>
                  <a:prstDash val="sysDot"/>
                </a:ln>
                <a:solidFill>
                  <a:schemeClr val="tx1">
                    <a:lumMod val="85000"/>
                    <a:lumOff val="15000"/>
                  </a:schemeClr>
                </a:solidFill>
                <a:latin typeface="+mj-lt"/>
                <a:ea typeface="+mj-lt"/>
                <a:cs typeface="MiSans Normal" panose="00000500000000000000" charset="-122"/>
                <a:sym typeface="+mn-ea"/>
              </a:defRPr>
            </a:lvl1pPr>
          </a:lstStyle>
          <a:p>
            <a:pPr lvl="0" algn="l">
              <a:buClrTx/>
              <a:buSzTx/>
              <a:buFontTx/>
            </a:pPr>
            <a:r>
              <a:rPr>
                <a:sym typeface="+mn-ea"/>
              </a:rPr>
              <a:t>单击此处编辑母版标题样式</a:t>
            </a:r>
            <a:endParaRPr>
              <a:sym typeface="+mn-ea"/>
            </a:endParaRPr>
          </a:p>
        </p:txBody>
      </p:sp>
      <p:sp>
        <p:nvSpPr>
          <p:cNvPr id="4" name="日期占位符 3"/>
          <p:cNvSpPr>
            <a:spLocks noGrp="1"/>
          </p:cNvSpPr>
          <p:nvPr>
            <p:ph type="dt" sz="half" idx="10"/>
            <p:custDataLst>
              <p:tags r:id="rId5"/>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4116000" y="6314400"/>
            <a:ext cx="3960000" cy="316800"/>
          </a:xfrm>
        </p:spPr>
        <p:txBody>
          <a:bodyPr/>
          <a:lstStyle/>
          <a:p>
            <a:endParaRPr lang="zh-CN" altLang="en-US" dirty="0"/>
          </a:p>
        </p:txBody>
      </p:sp>
      <p:sp>
        <p:nvSpPr>
          <p:cNvPr id="6" name="灯片编号占位符 5"/>
          <p:cNvSpPr>
            <a:spLocks noGrp="1"/>
          </p:cNvSpPr>
          <p:nvPr>
            <p:ph type="sldNum" sz="quarter" idx="12"/>
            <p:custDataLst>
              <p:tags r:id="rId7"/>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cxnSp>
        <p:nvCxnSpPr>
          <p:cNvPr id="60" name="直接连接符 59"/>
          <p:cNvCxnSpPr/>
          <p:nvPr>
            <p:custDataLst>
              <p:tags r:id="rId2"/>
            </p:custDataLst>
          </p:nvPr>
        </p:nvCxnSpPr>
        <p:spPr>
          <a:xfrm>
            <a:off x="3509010" y="1475105"/>
            <a:ext cx="0" cy="4572000"/>
          </a:xfrm>
          <a:prstGeom prst="line">
            <a:avLst/>
          </a:prstGeom>
          <a:ln>
            <a:solidFill>
              <a:schemeClr val="bg2">
                <a:lumMod val="50000"/>
                <a:alpha val="2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任意多边形 7"/>
          <p:cNvSpPr/>
          <p:nvPr>
            <p:custDataLst>
              <p:tags r:id="rId3"/>
            </p:custDataLst>
          </p:nvPr>
        </p:nvSpPr>
        <p:spPr>
          <a:xfrm>
            <a:off x="-18415" y="0"/>
            <a:ext cx="2251075" cy="871855"/>
          </a:xfrm>
          <a:custGeom>
            <a:avLst/>
            <a:gdLst/>
            <a:ahLst/>
            <a:cxnLst>
              <a:cxn ang="3">
                <a:pos x="hc" y="t"/>
              </a:cxn>
              <a:cxn ang="cd2">
                <a:pos x="l" y="vc"/>
              </a:cxn>
              <a:cxn ang="cd4">
                <a:pos x="hc" y="b"/>
              </a:cxn>
              <a:cxn ang="0">
                <a:pos x="r" y="vc"/>
              </a:cxn>
            </a:cxnLst>
            <a:rect l="l" t="t" r="r" b="b"/>
            <a:pathLst>
              <a:path w="3545" h="1373">
                <a:moveTo>
                  <a:pt x="0" y="0"/>
                </a:moveTo>
                <a:lnTo>
                  <a:pt x="3545" y="0"/>
                </a:lnTo>
                <a:lnTo>
                  <a:pt x="3545" y="1023"/>
                </a:lnTo>
                <a:cubicBezTo>
                  <a:pt x="3545" y="1217"/>
                  <a:pt x="3389" y="1373"/>
                  <a:pt x="3195" y="1373"/>
                </a:cubicBezTo>
                <a:lnTo>
                  <a:pt x="9" y="1373"/>
                </a:lnTo>
                <a:lnTo>
                  <a:pt x="0" y="137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iSans Normal" panose="00000500000000000000" charset="-122"/>
            </a:endParaRPr>
          </a:p>
        </p:txBody>
      </p:sp>
      <p:sp>
        <p:nvSpPr>
          <p:cNvPr id="7" name="副标题"/>
          <p:cNvSpPr txBox="1">
            <a:spLocks noGrp="1"/>
          </p:cNvSpPr>
          <p:nvPr>
            <p:ph type="body" idx="2" hasCustomPrompt="1"/>
            <p:custDataLst>
              <p:tags r:id="rId4"/>
            </p:custDataLst>
          </p:nvPr>
        </p:nvSpPr>
        <p:spPr>
          <a:xfrm>
            <a:off x="1165860" y="4138930"/>
            <a:ext cx="1375408" cy="1951990"/>
          </a:xfrm>
          <a:prstGeom prst="rect">
            <a:avLst/>
          </a:prstGeom>
          <a:noFill/>
        </p:spPr>
        <p:txBody>
          <a:bodyPr vert="eaVert" wrap="square" lIns="91440" tIns="45720" rIns="91440" bIns="45720" rtlCol="0" anchor="ctr">
            <a:normAutofit/>
          </a:bodyPr>
          <a:lstStyle>
            <a:lvl1pPr marL="0" marR="0" lvl="0" algn="just" defTabSz="914400" rtl="0" eaLnBrk="1" fontAlgn="auto" latinLnBrk="0" hangingPunct="1">
              <a:lnSpc>
                <a:spcPct val="100000"/>
              </a:lnSpc>
              <a:buClrTx/>
              <a:buSzTx/>
              <a:buFontTx/>
              <a:buNone/>
              <a:defRPr kumimoji="0" lang="en-US" altLang="zh-CN" sz="2000" b="0" i="0" u="none" strike="noStrike" kern="1200" cap="none" spc="0" normalizeH="0" baseline="0" noProof="1">
                <a:solidFill>
                  <a:schemeClr val="bg1">
                    <a:lumMod val="85000"/>
                  </a:schemeClr>
                </a:solidFill>
                <a:latin typeface="MiSans Heavy" panose="00000A00000000000000" charset="-122"/>
                <a:ea typeface="MiSans Heavy" panose="00000A00000000000000" charset="-122"/>
                <a:cs typeface="MiSans Normal" panose="00000500000000000000" charset="-122"/>
                <a:sym typeface="+mn-ea"/>
              </a:defRPr>
            </a:lvl1pPr>
          </a:lstStyle>
          <a:p>
            <a:pPr lvl="0" algn="just">
              <a:buClrTx/>
              <a:buSzTx/>
              <a:buFontTx/>
            </a:pPr>
            <a:r>
              <a:rPr dirty="0" err="1">
                <a:sym typeface="+mn-ea"/>
              </a:rPr>
              <a:t>单击编辑副标题</a:t>
            </a:r>
            <a:endParaRPr dirty="0">
              <a:sym typeface="+mn-ea"/>
            </a:endParaRPr>
          </a:p>
        </p:txBody>
      </p:sp>
      <p:sp>
        <p:nvSpPr>
          <p:cNvPr id="6" name="标题"/>
          <p:cNvSpPr txBox="1">
            <a:spLocks noGrp="1"/>
          </p:cNvSpPr>
          <p:nvPr>
            <p:ph type="title" idx="1" hasCustomPrompt="1"/>
            <p:custDataLst>
              <p:tags r:id="rId5"/>
            </p:custDataLst>
          </p:nvPr>
        </p:nvSpPr>
        <p:spPr>
          <a:xfrm>
            <a:off x="1166495" y="1793240"/>
            <a:ext cx="1375410" cy="2122210"/>
          </a:xfrm>
          <a:prstGeom prst="rect">
            <a:avLst/>
          </a:prstGeom>
          <a:noFill/>
        </p:spPr>
        <p:txBody>
          <a:bodyPr vert="eaVert" wrap="square" lIns="91440" tIns="45720" rIns="91440" bIns="45720" rtlCol="0" anchor="ctr">
            <a:normAutofit/>
          </a:bodyPr>
          <a:lstStyle>
            <a:lvl1pPr marL="0" marR="0" lvl="0" algn="r" defTabSz="914400" rtl="0" eaLnBrk="1" fontAlgn="auto" latinLnBrk="0" hangingPunct="1">
              <a:lnSpc>
                <a:spcPct val="100000"/>
              </a:lnSpc>
              <a:buClrTx/>
              <a:buSzTx/>
              <a:buFontTx/>
              <a:buNone/>
              <a:defRPr kumimoji="0" lang="zh-CN" altLang="en-US" sz="6000" b="0" i="0" u="none" strike="noStrike" kern="1200" cap="none" spc="0" normalizeH="0" baseline="0" noProof="1">
                <a:solidFill>
                  <a:schemeClr val="tx1">
                    <a:lumMod val="85000"/>
                    <a:lumOff val="15000"/>
                  </a:schemeClr>
                </a:solidFill>
                <a:latin typeface="+mj-ea"/>
                <a:ea typeface="+mj-ea"/>
                <a:cs typeface="MiSans Normal" panose="00000500000000000000" charset="-122"/>
                <a:sym typeface="+mn-ea"/>
              </a:defRPr>
            </a:lvl1pPr>
          </a:lstStyle>
          <a:p>
            <a:pPr lvl="0" algn="l">
              <a:buClrTx/>
              <a:buSzTx/>
              <a:buFontTx/>
            </a:pPr>
            <a:r>
              <a:rPr dirty="0">
                <a:sym typeface="+mn-ea"/>
              </a:rPr>
              <a:t>标题</a:t>
            </a:r>
            <a:endParaRPr dirty="0">
              <a:sym typeface="+mn-ea"/>
            </a:endParaRPr>
          </a:p>
        </p:txBody>
      </p:sp>
      <p:sp>
        <p:nvSpPr>
          <p:cNvPr id="3" name="日期占位符 2"/>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4116000" y="6314400"/>
            <a:ext cx="3960000" cy="316800"/>
          </a:xfrm>
        </p:spPr>
        <p:txBody>
          <a:bodyPr/>
          <a:lstStyle/>
          <a:p>
            <a:endParaRPr lang="zh-CN" altLang="en-US" dirty="0"/>
          </a:p>
        </p:txBody>
      </p:sp>
      <p:sp>
        <p:nvSpPr>
          <p:cNvPr id="5" name="灯片编号占位符 4"/>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12" name="椭圆 11"/>
          <p:cNvSpPr/>
          <p:nvPr>
            <p:custDataLst>
              <p:tags r:id="rId2"/>
            </p:custDataLst>
          </p:nvPr>
        </p:nvSpPr>
        <p:spPr>
          <a:xfrm rot="16200000">
            <a:off x="977900" y="1336040"/>
            <a:ext cx="4351020" cy="4351020"/>
          </a:xfrm>
          <a:prstGeom prst="ellipse">
            <a:avLst/>
          </a:prstGeom>
          <a:solidFill>
            <a:schemeClr val="lt1"/>
          </a:solidFill>
          <a:ln>
            <a:noFill/>
          </a:ln>
          <a:effectLst>
            <a:outerShdw blurRad="495300" dist="38100" dir="2700000" algn="tl" rotWithShape="0">
              <a:schemeClr val="accent1">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lt1"/>
              </a:solidFill>
              <a:cs typeface="MiSans Normal" panose="00000500000000000000" charset="-122"/>
            </a:endParaRPr>
          </a:p>
        </p:txBody>
      </p:sp>
      <p:sp>
        <p:nvSpPr>
          <p:cNvPr id="11" name="椭圆 10"/>
          <p:cNvSpPr/>
          <p:nvPr>
            <p:custDataLst>
              <p:tags r:id="rId3"/>
            </p:custDataLst>
          </p:nvPr>
        </p:nvSpPr>
        <p:spPr>
          <a:xfrm rot="16200000">
            <a:off x="1828800" y="2186940"/>
            <a:ext cx="2649220" cy="2649220"/>
          </a:xfrm>
          <a:prstGeom prst="ellipse">
            <a:avLst/>
          </a:prstGeom>
          <a:solidFill>
            <a:schemeClr val="lt1"/>
          </a:solidFill>
          <a:ln>
            <a:noFill/>
          </a:ln>
          <a:effectLst>
            <a:outerShdw blurRad="495300" dist="38100" dir="2700000" algn="tl"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lt1"/>
              </a:solidFill>
              <a:cs typeface="MiSans Normal" panose="00000500000000000000" charset="-122"/>
            </a:endParaRPr>
          </a:p>
        </p:txBody>
      </p:sp>
      <p:sp>
        <p:nvSpPr>
          <p:cNvPr id="9" name="弧形 8"/>
          <p:cNvSpPr/>
          <p:nvPr>
            <p:custDataLst>
              <p:tags r:id="rId4"/>
            </p:custDataLst>
          </p:nvPr>
        </p:nvSpPr>
        <p:spPr>
          <a:xfrm>
            <a:off x="301625" y="659765"/>
            <a:ext cx="5703570" cy="5703570"/>
          </a:xfrm>
          <a:prstGeom prst="arc">
            <a:avLst>
              <a:gd name="adj1" fmla="val 16200000"/>
              <a:gd name="adj2" fmla="val 5319923"/>
            </a:avLst>
          </a:prstGeom>
          <a:ln>
            <a:solidFill>
              <a:schemeClr val="bg2">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iSans Normal" panose="00000500000000000000" charset="-122"/>
            </a:endParaRPr>
          </a:p>
        </p:txBody>
      </p:sp>
      <p:sp>
        <p:nvSpPr>
          <p:cNvPr id="10" name="圆角矩形 9"/>
          <p:cNvSpPr/>
          <p:nvPr>
            <p:custDataLst>
              <p:tags r:id="rId5"/>
            </p:custDataLst>
          </p:nvPr>
        </p:nvSpPr>
        <p:spPr>
          <a:xfrm rot="10800000">
            <a:off x="6876415" y="3851910"/>
            <a:ext cx="2408555" cy="15938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cs typeface="MiSans Normal" panose="00000500000000000000" charset="-122"/>
            </a:endParaRPr>
          </a:p>
        </p:txBody>
      </p:sp>
      <p:sp>
        <p:nvSpPr>
          <p:cNvPr id="14" name="任意多边形 13"/>
          <p:cNvSpPr/>
          <p:nvPr>
            <p:custDataLst>
              <p:tags r:id="rId6"/>
            </p:custDataLst>
          </p:nvPr>
        </p:nvSpPr>
        <p:spPr>
          <a:xfrm flipV="1">
            <a:off x="8945880" y="0"/>
            <a:ext cx="3246120" cy="860425"/>
          </a:xfrm>
          <a:custGeom>
            <a:avLst/>
            <a:gdLst/>
            <a:ahLst/>
            <a:cxnLst>
              <a:cxn ang="3">
                <a:pos x="hc" y="t"/>
              </a:cxn>
              <a:cxn ang="cd2">
                <a:pos x="l" y="vc"/>
              </a:cxn>
              <a:cxn ang="cd4">
                <a:pos x="hc" y="b"/>
              </a:cxn>
              <a:cxn ang="0">
                <a:pos x="r" y="vc"/>
              </a:cxn>
            </a:cxnLst>
            <a:rect l="l" t="t" r="r" b="b"/>
            <a:pathLst>
              <a:path w="5112" h="1355">
                <a:moveTo>
                  <a:pt x="301" y="0"/>
                </a:moveTo>
                <a:lnTo>
                  <a:pt x="5112" y="0"/>
                </a:lnTo>
                <a:lnTo>
                  <a:pt x="5112" y="1355"/>
                </a:lnTo>
                <a:lnTo>
                  <a:pt x="0" y="1355"/>
                </a:lnTo>
                <a:lnTo>
                  <a:pt x="0" y="301"/>
                </a:lnTo>
                <a:cubicBezTo>
                  <a:pt x="0" y="135"/>
                  <a:pt x="135" y="0"/>
                  <a:pt x="30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iSans Normal" panose="00000500000000000000" charset="-122"/>
            </a:endParaRPr>
          </a:p>
        </p:txBody>
      </p:sp>
      <p:sp>
        <p:nvSpPr>
          <p:cNvPr id="8" name="节编号"/>
          <p:cNvSpPr txBox="1">
            <a:spLocks noGrp="1"/>
          </p:cNvSpPr>
          <p:nvPr>
            <p:ph type="body" idx="2" hasCustomPrompt="1"/>
            <p:custDataLst>
              <p:tags r:id="rId7"/>
            </p:custDataLst>
          </p:nvPr>
        </p:nvSpPr>
        <p:spPr>
          <a:xfrm>
            <a:off x="1828800" y="3004185"/>
            <a:ext cx="2649220" cy="1208405"/>
          </a:xfrm>
          <a:prstGeom prst="rect">
            <a:avLst/>
          </a:prstGeom>
          <a:noFill/>
        </p:spPr>
        <p:txBody>
          <a:bodyPr wrap="square" lIns="91440" tIns="45720" rIns="91440" bIns="45720" rtlCol="0" anchor="t" anchorCtr="0">
            <a:normAutofit/>
          </a:bodyPr>
          <a:lstStyle>
            <a:lvl1pPr marL="0" marR="0" lvl="0" algn="ctr" defTabSz="914400" rtl="0" eaLnBrk="1" fontAlgn="auto" latinLnBrk="0" hangingPunct="1">
              <a:lnSpc>
                <a:spcPct val="100000"/>
              </a:lnSpc>
              <a:buClrTx/>
              <a:buSzTx/>
              <a:buFontTx/>
              <a:buNone/>
              <a:defRPr kumimoji="0" lang="en-US" altLang="zh-CN" sz="6000" b="0" i="0" u="none" strike="noStrike" kern="1200" cap="none" spc="200" normalizeH="0" baseline="0" noProof="1">
                <a:solidFill>
                  <a:schemeClr val="tx1">
                    <a:lumMod val="85000"/>
                    <a:lumOff val="15000"/>
                  </a:schemeClr>
                </a:solidFill>
                <a:uFillTx/>
                <a:latin typeface="MiSans Heavy" panose="00000A00000000000000" charset="-122"/>
                <a:ea typeface="MiSans Heavy" panose="00000A00000000000000" charset="-122"/>
                <a:cs typeface="MiSans Normal" panose="00000500000000000000" charset="-122"/>
                <a:sym typeface="+mn-ea"/>
              </a:defRPr>
            </a:lvl1pPr>
          </a:lstStyle>
          <a:p>
            <a:pPr lvl="0" algn="ctr">
              <a:buClrTx/>
              <a:buSzTx/>
              <a:buFontTx/>
            </a:pPr>
            <a:r>
              <a:rPr>
                <a:sym typeface="+mn-ea"/>
              </a:rPr>
              <a:t>节编号</a:t>
            </a:r>
            <a:endParaRPr>
              <a:sym typeface="+mn-ea"/>
            </a:endParaRPr>
          </a:p>
        </p:txBody>
      </p:sp>
      <p:sp>
        <p:nvSpPr>
          <p:cNvPr id="7" name="标题"/>
          <p:cNvSpPr txBox="1">
            <a:spLocks noGrp="1"/>
          </p:cNvSpPr>
          <p:nvPr>
            <p:ph type="title" idx="1" hasCustomPrompt="1"/>
            <p:custDataLst>
              <p:tags r:id="rId8"/>
            </p:custDataLst>
          </p:nvPr>
        </p:nvSpPr>
        <p:spPr>
          <a:xfrm>
            <a:off x="6732905" y="2092325"/>
            <a:ext cx="5005070" cy="1684020"/>
          </a:xfrm>
          <a:prstGeom prst="rect">
            <a:avLst/>
          </a:prstGeom>
          <a:noFill/>
        </p:spPr>
        <p:txBody>
          <a:bodyPr wrap="square" lIns="91440" tIns="45720" rIns="91440" bIns="45720" rtlCol="0" anchor="b" anchorCtr="0">
            <a:normAutofit/>
          </a:bodyPr>
          <a:lstStyle>
            <a:lvl1pPr marL="0" marR="0" lvl="0" algn="l" defTabSz="914400" rtl="0" eaLnBrk="1" fontAlgn="auto" latinLnBrk="0" hangingPunct="1">
              <a:lnSpc>
                <a:spcPct val="100000"/>
              </a:lnSpc>
              <a:buClrTx/>
              <a:buSzTx/>
              <a:buFontTx/>
              <a:buNone/>
              <a:defRPr kumimoji="0" lang="zh-CN" altLang="en-US" sz="4800" b="0" i="0" u="none" strike="noStrike" kern="1200" cap="none" spc="200" normalizeH="0" baseline="0" noProof="1">
                <a:solidFill>
                  <a:schemeClr val="tx1">
                    <a:lumMod val="85000"/>
                    <a:lumOff val="15000"/>
                  </a:schemeClr>
                </a:solidFill>
                <a:uFillTx/>
                <a:latin typeface="+mj-ea"/>
                <a:ea typeface="+mj-ea"/>
                <a:cs typeface="MiSans Normal" panose="00000500000000000000" charset="-122"/>
                <a:sym typeface="+mn-ea"/>
              </a:defRPr>
            </a:lvl1pPr>
          </a:lstStyle>
          <a:p>
            <a:pPr lvl="0" algn="l">
              <a:buClrTx/>
              <a:buSzTx/>
              <a:buFontTx/>
            </a:pPr>
            <a:r>
              <a:rPr>
                <a:sym typeface="+mn-ea"/>
              </a:rPr>
              <a:t>单击编辑标题</a:t>
            </a:r>
            <a:endParaRPr>
              <a:sym typeface="+mn-ea"/>
            </a:endParaRPr>
          </a:p>
        </p:txBody>
      </p:sp>
      <p:sp>
        <p:nvSpPr>
          <p:cNvPr id="4" name="日期占位符 3"/>
          <p:cNvSpPr>
            <a:spLocks noGrp="1"/>
          </p:cNvSpPr>
          <p:nvPr>
            <p:ph type="dt" sz="half" idx="10"/>
            <p:custDataLst>
              <p:tags r:id="rId9"/>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a:xfrm>
            <a:off x="4116000" y="6314400"/>
            <a:ext cx="3960000" cy="316800"/>
          </a:xfrm>
        </p:spPr>
        <p:txBody>
          <a:bodyPr/>
          <a:lstStyle/>
          <a:p>
            <a:endParaRPr lang="zh-CN" altLang="en-US" dirty="0"/>
          </a:p>
        </p:txBody>
      </p:sp>
      <p:sp>
        <p:nvSpPr>
          <p:cNvPr id="6" name="灯片编号占位符 5"/>
          <p:cNvSpPr>
            <a:spLocks noGrp="1"/>
          </p:cNvSpPr>
          <p:nvPr>
            <p:ph type="sldNum" sz="quarter" idx="12"/>
            <p:custDataLst>
              <p:tags r:id="rId11"/>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showMasterSp="0">
  <p:cSld name="标题和两栏">
    <p:spTree>
      <p:nvGrpSpPr>
        <p:cNvPr id="1" name=""/>
        <p:cNvGrpSpPr/>
        <p:nvPr/>
      </p:nvGrpSpPr>
      <p:grpSpPr>
        <a:xfrm>
          <a:off x="0" y="0"/>
          <a:ext cx="0" cy="0"/>
          <a:chOff x="0" y="0"/>
          <a:chExt cx="0" cy="0"/>
        </a:xfrm>
      </p:grpSpPr>
      <p:sp>
        <p:nvSpPr>
          <p:cNvPr id="10" name="正文"/>
          <p:cNvSpPr txBox="1">
            <a:spLocks noGrp="1"/>
          </p:cNvSpPr>
          <p:nvPr>
            <p:ph idx="4"/>
            <p:custDataLst>
              <p:tags r:id="rId2"/>
            </p:custDataLst>
          </p:nvPr>
        </p:nvSpPr>
        <p:spPr>
          <a:xfrm>
            <a:off x="6400805" y="1490357"/>
            <a:ext cx="5176800" cy="4759236"/>
          </a:xfrm>
          <a:prstGeom prst="rect">
            <a:avLst/>
          </a:prstGeom>
          <a:ln>
            <a:noFill/>
            <a:prstDash val="sysDash"/>
          </a:ln>
        </p:spPr>
        <p:txBody>
          <a:bodyPr vert="horz" lIns="90000" tIns="46800" rIns="90000" bIns="46800" rtlCol="0">
            <a:normAutofit/>
          </a:bodyPr>
          <a:lstStyle>
            <a:defPPr>
              <a:defRPr lang="zh-CN"/>
            </a:defPPr>
            <a:lvl1pPr marL="228600" marR="0" lvl="0" indent="-228600" algn="l" defTabSz="914400" rtl="0" eaLnBrk="1" fontAlgn="auto" latinLnBrk="0" hangingPunct="1">
              <a:lnSpc>
                <a:spcPct val="130000"/>
              </a:lnSpc>
              <a:spcBef>
                <a:spcPts val="1800"/>
              </a:spcBef>
              <a:spcAft>
                <a:spcPts val="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85000"/>
                    <a:lumOff val="15000"/>
                  </a:schemeClr>
                </a:solidFill>
                <a:uFillTx/>
                <a:latin typeface="+mn-ea"/>
                <a:ea typeface="+mn-ea"/>
                <a:cs typeface="MiSans Normal" panose="00000500000000000000" charset="-122"/>
                <a:sym typeface="+mn-ea"/>
              </a:defRPr>
            </a:lvl1pPr>
            <a:lvl2pPr marL="449580" marR="0" lvl="1" indent="-231775"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ln>
                  <a:noFill/>
                  <a:prstDash val="sysDot"/>
                </a:ln>
                <a:solidFill>
                  <a:schemeClr val="tx1">
                    <a:lumMod val="50000"/>
                    <a:lumOff val="50000"/>
                  </a:schemeClr>
                </a:solidFill>
                <a:uFillTx/>
                <a:latin typeface="+mn-ea"/>
                <a:ea typeface="+mn-ea"/>
              </a:defRPr>
            </a:lvl2pPr>
            <a:lvl3pPr marL="719455" marR="0" lvl="2" indent="-276225"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ln>
                  <a:noFill/>
                  <a:prstDash val="sysDot"/>
                </a:ln>
                <a:solidFill>
                  <a:schemeClr val="tx1">
                    <a:lumMod val="50000"/>
                    <a:lumOff val="50000"/>
                  </a:schemeClr>
                </a:solidFill>
                <a:uFillTx/>
                <a:latin typeface="+mn-ea"/>
                <a:ea typeface="+mn-ea"/>
              </a:defRPr>
            </a:lvl3pPr>
            <a:lvl4pPr marL="987425" marR="0" lvl="3" indent="-262255" fontAlgn="auto">
              <a:lnSpc>
                <a:spcPct val="120000"/>
              </a:lnSpc>
              <a:spcBef>
                <a:spcPts val="0"/>
              </a:spcBef>
              <a:spcAft>
                <a:spcPts val="300"/>
              </a:spcAft>
              <a:buFont typeface="Wingdings" panose="05000000000000000000" charset="0"/>
              <a:buChar char=""/>
              <a:tabLst>
                <a:tab pos="899795" algn="l"/>
              </a:tabLst>
              <a:defRPr kumimoji="0" sz="1400" b="0" i="0" u="none" strike="noStrike" cap="none" spc="150" normalizeH="0" baseline="0">
                <a:ln>
                  <a:noFill/>
                  <a:prstDash val="sysDot"/>
                </a:ln>
                <a:solidFill>
                  <a:schemeClr val="tx1">
                    <a:lumMod val="50000"/>
                    <a:lumOff val="50000"/>
                  </a:schemeClr>
                </a:solidFill>
                <a:uFillTx/>
                <a:latin typeface="+mn-ea"/>
                <a:ea typeface="+mn-ea"/>
              </a:defRPr>
            </a:lvl4pPr>
            <a:lvl5pPr marL="1256030" marR="0" lvl="4" indent="-262255"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ln>
                  <a:noFill/>
                  <a:prstDash val="sysDot"/>
                </a:ln>
                <a:solidFill>
                  <a:schemeClr val="tx1">
                    <a:lumMod val="50000"/>
                    <a:lumOff val="50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9" name="正文"/>
          <p:cNvSpPr txBox="1">
            <a:spLocks noGrp="1"/>
          </p:cNvSpPr>
          <p:nvPr>
            <p:ph idx="3"/>
            <p:custDataLst>
              <p:tags r:id="rId3"/>
            </p:custDataLst>
          </p:nvPr>
        </p:nvSpPr>
        <p:spPr>
          <a:xfrm>
            <a:off x="608400"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1800"/>
              </a:spcBef>
              <a:spcAft>
                <a:spcPts val="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85000"/>
                    <a:lumOff val="15000"/>
                  </a:schemeClr>
                </a:solidFill>
                <a:uFillTx/>
                <a:latin typeface="+mn-ea"/>
                <a:ea typeface="+mn-ea"/>
                <a:cs typeface="MiSans Normal" panose="000005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1800"/>
              </a:spcBef>
              <a:spcAft>
                <a:spcPts val="0"/>
              </a:spcAft>
            </a:pPr>
            <a:r>
              <a:rPr>
                <a:sym typeface="+mn-ea"/>
              </a:rPr>
              <a:t>单击此处编辑母版文本样式</a:t>
            </a:r>
            <a:endParaRPr>
              <a:sym typeface="+mn-ea"/>
            </a:endParaRPr>
          </a:p>
          <a:p>
            <a:pPr lvl="1">
              <a:spcBef>
                <a:spcPts val="1800"/>
              </a:spcBef>
              <a:spcAft>
                <a:spcPts val="0"/>
              </a:spcAft>
            </a:pPr>
            <a:r>
              <a:rPr>
                <a:sym typeface="+mn-ea"/>
              </a:rPr>
              <a:t>第二级</a:t>
            </a:r>
            <a:endParaRPr>
              <a:sym typeface="+mn-ea"/>
            </a:endParaRPr>
          </a:p>
          <a:p>
            <a:pPr lvl="2">
              <a:spcBef>
                <a:spcPts val="1800"/>
              </a:spcBef>
              <a:spcAft>
                <a:spcPts val="0"/>
              </a:spcAft>
            </a:pPr>
            <a:r>
              <a:rPr>
                <a:sym typeface="+mn-ea"/>
              </a:rPr>
              <a:t>第三级</a:t>
            </a:r>
            <a:endParaRPr>
              <a:sym typeface="+mn-ea"/>
            </a:endParaRPr>
          </a:p>
          <a:p>
            <a:pPr lvl="3">
              <a:spcBef>
                <a:spcPts val="1800"/>
              </a:spcBef>
              <a:spcAft>
                <a:spcPts val="0"/>
              </a:spcAft>
            </a:pPr>
            <a:r>
              <a:rPr>
                <a:sym typeface="+mn-ea"/>
              </a:rPr>
              <a:t>第四级</a:t>
            </a:r>
            <a:endParaRPr>
              <a:sym typeface="+mn-ea"/>
            </a:endParaRPr>
          </a:p>
          <a:p>
            <a:pPr lvl="4">
              <a:spcBef>
                <a:spcPts val="1800"/>
              </a:spcBef>
              <a:spcAft>
                <a:spcPts val="0"/>
              </a:spcAft>
            </a:pPr>
            <a:r>
              <a:rPr>
                <a:sym typeface="+mn-ea"/>
              </a:rPr>
              <a:t>第五级</a:t>
            </a:r>
            <a:endParaRPr>
              <a:sym typeface="+mn-ea"/>
            </a:endParaRPr>
          </a:p>
        </p:txBody>
      </p:sp>
      <p:sp>
        <p:nvSpPr>
          <p:cNvPr id="14" name="任意多边形 13"/>
          <p:cNvSpPr/>
          <p:nvPr>
            <p:custDataLst>
              <p:tags r:id="rId4"/>
            </p:custDataLst>
          </p:nvPr>
        </p:nvSpPr>
        <p:spPr>
          <a:xfrm rot="5400000" flipV="1">
            <a:off x="-300990" y="301625"/>
            <a:ext cx="987425" cy="384810"/>
          </a:xfrm>
          <a:custGeom>
            <a:avLst/>
            <a:gdLst/>
            <a:ahLst/>
            <a:cxnLst>
              <a:cxn ang="3">
                <a:pos x="hc" y="t"/>
              </a:cxn>
              <a:cxn ang="cd2">
                <a:pos x="l" y="vc"/>
              </a:cxn>
              <a:cxn ang="cd4">
                <a:pos x="hc" y="b"/>
              </a:cxn>
              <a:cxn ang="0">
                <a:pos x="r" y="vc"/>
              </a:cxn>
            </a:cxnLst>
            <a:rect l="l" t="t" r="r" b="b"/>
            <a:pathLst>
              <a:path w="2001" h="606">
                <a:moveTo>
                  <a:pt x="0" y="0"/>
                </a:moveTo>
                <a:lnTo>
                  <a:pt x="2001" y="0"/>
                </a:lnTo>
                <a:lnTo>
                  <a:pt x="2001" y="256"/>
                </a:lnTo>
                <a:cubicBezTo>
                  <a:pt x="2001" y="450"/>
                  <a:pt x="1845" y="606"/>
                  <a:pt x="1651" y="606"/>
                </a:cubicBezTo>
                <a:lnTo>
                  <a:pt x="0" y="6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iSans Normal" panose="00000500000000000000" charset="-122"/>
            </a:endParaRPr>
          </a:p>
        </p:txBody>
      </p:sp>
      <p:sp>
        <p:nvSpPr>
          <p:cNvPr id="8" name="标题"/>
          <p:cNvSpPr txBox="1">
            <a:spLocks noGrp="1"/>
          </p:cNvSpPr>
          <p:nvPr>
            <p:ph type="title" idx="1"/>
            <p:custDataLst>
              <p:tags r:id="rId5"/>
            </p:custDataLst>
          </p:nvPr>
        </p:nvSpPr>
        <p:spPr>
          <a:xfrm>
            <a:off x="608330" y="397510"/>
            <a:ext cx="10968990" cy="678815"/>
          </a:xfrm>
          <a:prstGeom prst="rect">
            <a:avLst/>
          </a:prstGeom>
          <a:noFill/>
        </p:spPr>
        <p:txBody>
          <a:bodyPr wrap="square" rtlCol="0" anchor="b" anchorCtr="0">
            <a:normAutofit/>
          </a:bodyPr>
          <a:lstStyle>
            <a:lvl1pPr marL="0" marR="0" lvl="0" algn="l" defTabSz="914400" rtl="0" eaLnBrk="1" fontAlgn="auto" latinLnBrk="0" hangingPunct="1">
              <a:lnSpc>
                <a:spcPct val="100000"/>
              </a:lnSpc>
              <a:buClrTx/>
              <a:buSzTx/>
              <a:buFontTx/>
              <a:buNone/>
              <a:defRPr kumimoji="0" lang="zh-CN" altLang="en-US" sz="3200" b="0" i="0" u="none" strike="noStrike" kern="1200" cap="none" spc="300" normalizeH="0" baseline="0" noProof="1" dirty="0">
                <a:ln>
                  <a:noFill/>
                  <a:prstDash val="sysDot"/>
                </a:ln>
                <a:solidFill>
                  <a:schemeClr val="tx1">
                    <a:lumMod val="85000"/>
                    <a:lumOff val="15000"/>
                  </a:schemeClr>
                </a:solidFill>
                <a:latin typeface="+mj-lt"/>
                <a:ea typeface="+mj-lt"/>
                <a:cs typeface="MiSans Normal" panose="00000500000000000000" charset="-122"/>
                <a:sym typeface="+mn-ea"/>
              </a:defRPr>
            </a:lvl1pPr>
          </a:lstStyle>
          <a:p>
            <a:pPr lvl="0" algn="l">
              <a:buClrTx/>
              <a:buSzTx/>
              <a:buFontTx/>
            </a:pPr>
            <a:r>
              <a:rPr>
                <a:sym typeface="+mn-ea"/>
              </a:rPr>
              <a:t>单击此处编辑母版标题样式</a:t>
            </a:r>
            <a:endParaRPr>
              <a:sym typeface="+mn-ea"/>
            </a:endParaRPr>
          </a:p>
        </p:txBody>
      </p:sp>
      <p:sp>
        <p:nvSpPr>
          <p:cNvPr id="5" name="日期占位符 4"/>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7"/>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showMasterSp="0">
  <p:cSld name="标题和比较">
    <p:spTree>
      <p:nvGrpSpPr>
        <p:cNvPr id="1" name=""/>
        <p:cNvGrpSpPr/>
        <p:nvPr/>
      </p:nvGrpSpPr>
      <p:grpSpPr>
        <a:xfrm>
          <a:off x="0" y="0"/>
          <a:ext cx="0" cy="0"/>
          <a:chOff x="0" y="0"/>
          <a:chExt cx="0" cy="0"/>
        </a:xfrm>
      </p:grpSpPr>
      <p:sp>
        <p:nvSpPr>
          <p:cNvPr id="15" name="正文"/>
          <p:cNvSpPr txBox="1">
            <a:spLocks noGrp="1"/>
          </p:cNvSpPr>
          <p:nvPr>
            <p:ph idx="6"/>
            <p:custDataLst>
              <p:tags r:id="rId2"/>
            </p:custDataLst>
          </p:nvPr>
        </p:nvSpPr>
        <p:spPr>
          <a:xfrm>
            <a:off x="6235200" y="1854000"/>
            <a:ext cx="5342400" cy="4395600"/>
          </a:xfrm>
          <a:prstGeom prst="rect">
            <a:avLst/>
          </a:prstGeom>
          <a:ln>
            <a:noFill/>
            <a:prstDash val="sysDash"/>
          </a:ln>
        </p:spPr>
        <p:txBody>
          <a:bodyPr vert="horz" lIns="90000" tIns="46800" rIns="90000" bIns="46800" rtlCol="0">
            <a:normAutofit/>
          </a:bodyPr>
          <a:lstStyle>
            <a:defPPr>
              <a:defRPr lang="zh-CN"/>
            </a:defPPr>
            <a:lvl1pPr marL="228600" marR="0" lvl="0" indent="-228600" algn="l" defTabSz="914400" rtl="0" eaLnBrk="1" fontAlgn="auto" latinLnBrk="0" hangingPunct="1">
              <a:lnSpc>
                <a:spcPct val="130000"/>
              </a:lnSpc>
              <a:spcBef>
                <a:spcPts val="1800"/>
              </a:spcBef>
              <a:spcAft>
                <a:spcPts val="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85000"/>
                    <a:lumOff val="15000"/>
                  </a:schemeClr>
                </a:solidFill>
                <a:uFillTx/>
                <a:latin typeface="+mn-ea"/>
                <a:ea typeface="+mn-ea"/>
                <a:cs typeface="MiSans Normal" panose="00000500000000000000" charset="-122"/>
                <a:sym typeface="+mn-ea"/>
              </a:defRPr>
            </a:lvl1pPr>
            <a:lvl2pPr marL="449580" marR="0" lvl="1" indent="-231775"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ln>
                  <a:noFill/>
                  <a:prstDash val="sysDot"/>
                </a:ln>
                <a:solidFill>
                  <a:schemeClr val="tx1">
                    <a:lumMod val="50000"/>
                    <a:lumOff val="50000"/>
                  </a:schemeClr>
                </a:solidFill>
                <a:uFillTx/>
                <a:latin typeface="+mn-ea"/>
                <a:ea typeface="+mn-ea"/>
              </a:defRPr>
            </a:lvl2pPr>
            <a:lvl3pPr marL="719455" marR="0" lvl="2" indent="-276225"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ln>
                  <a:noFill/>
                  <a:prstDash val="sysDot"/>
                </a:ln>
                <a:solidFill>
                  <a:schemeClr val="tx1">
                    <a:lumMod val="50000"/>
                    <a:lumOff val="50000"/>
                  </a:schemeClr>
                </a:solidFill>
                <a:uFillTx/>
                <a:latin typeface="+mn-ea"/>
                <a:ea typeface="+mn-ea"/>
              </a:defRPr>
            </a:lvl3pPr>
            <a:lvl4pPr marL="987425" marR="0" lvl="3" indent="-262255" fontAlgn="auto">
              <a:lnSpc>
                <a:spcPct val="120000"/>
              </a:lnSpc>
              <a:spcBef>
                <a:spcPts val="0"/>
              </a:spcBef>
              <a:spcAft>
                <a:spcPts val="300"/>
              </a:spcAft>
              <a:buFont typeface="Wingdings" panose="05000000000000000000" charset="0"/>
              <a:buChar char=""/>
              <a:tabLst>
                <a:tab pos="899795" algn="l"/>
              </a:tabLst>
              <a:defRPr kumimoji="0" sz="1400" b="0" i="0" u="none" strike="noStrike" cap="none" spc="150" normalizeH="0" baseline="0">
                <a:ln>
                  <a:noFill/>
                  <a:prstDash val="sysDot"/>
                </a:ln>
                <a:solidFill>
                  <a:schemeClr val="tx1">
                    <a:lumMod val="50000"/>
                    <a:lumOff val="50000"/>
                  </a:schemeClr>
                </a:solidFill>
                <a:uFillTx/>
                <a:latin typeface="+mn-ea"/>
                <a:ea typeface="+mn-ea"/>
              </a:defRPr>
            </a:lvl4pPr>
            <a:lvl5pPr marL="1256030" marR="0" lvl="4" indent="-262255"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ln>
                  <a:noFill/>
                  <a:prstDash val="sysDot"/>
                </a:ln>
                <a:solidFill>
                  <a:schemeClr val="tx1">
                    <a:lumMod val="50000"/>
                    <a:lumOff val="50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14" name="标题"/>
          <p:cNvSpPr txBox="1">
            <a:spLocks noGrp="1"/>
          </p:cNvSpPr>
          <p:nvPr>
            <p:ph type="title" idx="5"/>
            <p:custDataLst>
              <p:tags r:id="rId3"/>
            </p:custDataLst>
          </p:nvPr>
        </p:nvSpPr>
        <p:spPr>
          <a:xfrm>
            <a:off x="6235200" y="1429200"/>
            <a:ext cx="5342400" cy="40011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lumMod val="85000"/>
                    <a:lumOff val="15000"/>
                  </a:schemeClr>
                </a:solidFill>
                <a:latin typeface="+mj-ea"/>
                <a:ea typeface="+mj-ea"/>
                <a:cs typeface="MiSans Normal" panose="00000500000000000000" charset="-122"/>
              </a:defRPr>
            </a:lvl1pPr>
          </a:lstStyle>
          <a:p>
            <a:pPr lvl="0"/>
            <a:r>
              <a:rPr>
                <a:sym typeface="+mn-ea"/>
              </a:rPr>
              <a:t>单击此处编辑母版标题样式</a:t>
            </a:r>
            <a:endParaRPr>
              <a:sym typeface="+mn-ea"/>
            </a:endParaRPr>
          </a:p>
        </p:txBody>
      </p:sp>
      <p:sp>
        <p:nvSpPr>
          <p:cNvPr id="13" name="正文"/>
          <p:cNvSpPr txBox="1">
            <a:spLocks noGrp="1"/>
          </p:cNvSpPr>
          <p:nvPr>
            <p:ph idx="4"/>
            <p:custDataLst>
              <p:tags r:id="rId4"/>
            </p:custDataLst>
          </p:nvPr>
        </p:nvSpPr>
        <p:spPr>
          <a:xfrm>
            <a:off x="608400" y="1854000"/>
            <a:ext cx="5342400" cy="4395600"/>
          </a:xfrm>
          <a:prstGeom prst="rect">
            <a:avLst/>
          </a:prstGeom>
          <a:ln>
            <a:noFill/>
            <a:prstDash val="sysDash"/>
          </a:ln>
        </p:spPr>
        <p:txBody>
          <a:bodyPr vert="horz" lIns="90000" tIns="46800" rIns="90000" bIns="46800" rtlCol="0">
            <a:normAutofit/>
          </a:bodyPr>
          <a:lstStyle>
            <a:defPPr>
              <a:defRPr lang="zh-CN"/>
            </a:defPPr>
            <a:lvl1pPr marL="228600" marR="0" lvl="0" indent="-228600" algn="l" defTabSz="914400" rtl="0" eaLnBrk="1" fontAlgn="auto" latinLnBrk="0" hangingPunct="1">
              <a:lnSpc>
                <a:spcPct val="130000"/>
              </a:lnSpc>
              <a:spcBef>
                <a:spcPts val="1800"/>
              </a:spcBef>
              <a:spcAft>
                <a:spcPts val="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85000"/>
                    <a:lumOff val="15000"/>
                  </a:schemeClr>
                </a:solidFill>
                <a:uFillTx/>
                <a:latin typeface="+mn-ea"/>
                <a:ea typeface="+mn-ea"/>
                <a:cs typeface="MiSans Normal" panose="00000500000000000000" charset="-122"/>
                <a:sym typeface="+mn-ea"/>
              </a:defRPr>
            </a:lvl1pPr>
            <a:lvl2pPr marL="449580" marR="0" lvl="1" indent="-231775"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ln>
                  <a:noFill/>
                  <a:prstDash val="sysDot"/>
                </a:ln>
                <a:solidFill>
                  <a:schemeClr val="tx1">
                    <a:lumMod val="50000"/>
                    <a:lumOff val="50000"/>
                  </a:schemeClr>
                </a:solidFill>
                <a:uFillTx/>
                <a:latin typeface="+mn-ea"/>
                <a:ea typeface="+mn-ea"/>
              </a:defRPr>
            </a:lvl2pPr>
            <a:lvl3pPr marL="719455" marR="0" lvl="2" indent="-276225"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ln>
                  <a:noFill/>
                  <a:prstDash val="sysDot"/>
                </a:ln>
                <a:solidFill>
                  <a:schemeClr val="tx1">
                    <a:lumMod val="50000"/>
                    <a:lumOff val="50000"/>
                  </a:schemeClr>
                </a:solidFill>
                <a:uFillTx/>
                <a:latin typeface="+mn-ea"/>
                <a:ea typeface="+mn-ea"/>
              </a:defRPr>
            </a:lvl3pPr>
            <a:lvl4pPr marL="987425" marR="0" lvl="3" indent="-262255" fontAlgn="auto">
              <a:lnSpc>
                <a:spcPct val="120000"/>
              </a:lnSpc>
              <a:spcBef>
                <a:spcPts val="0"/>
              </a:spcBef>
              <a:spcAft>
                <a:spcPts val="300"/>
              </a:spcAft>
              <a:buFont typeface="Wingdings" panose="05000000000000000000" charset="0"/>
              <a:buChar char=""/>
              <a:tabLst>
                <a:tab pos="899795" algn="l"/>
              </a:tabLst>
              <a:defRPr kumimoji="0" sz="1400" b="0" i="0" u="none" strike="noStrike" cap="none" spc="150" normalizeH="0" baseline="0">
                <a:ln>
                  <a:noFill/>
                  <a:prstDash val="sysDot"/>
                </a:ln>
                <a:solidFill>
                  <a:schemeClr val="tx1">
                    <a:lumMod val="50000"/>
                    <a:lumOff val="50000"/>
                  </a:schemeClr>
                </a:solidFill>
                <a:uFillTx/>
                <a:latin typeface="+mn-ea"/>
                <a:ea typeface="+mn-ea"/>
              </a:defRPr>
            </a:lvl4pPr>
            <a:lvl5pPr marL="1256030" marR="0" lvl="4" indent="-262255"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ln>
                  <a:noFill/>
                  <a:prstDash val="sysDot"/>
                </a:ln>
                <a:solidFill>
                  <a:schemeClr val="tx1">
                    <a:lumMod val="50000"/>
                    <a:lumOff val="50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12" name="标题"/>
          <p:cNvSpPr txBox="1">
            <a:spLocks noGrp="1"/>
          </p:cNvSpPr>
          <p:nvPr>
            <p:ph type="title" idx="3"/>
            <p:custDataLst>
              <p:tags r:id="rId5"/>
            </p:custDataLst>
          </p:nvPr>
        </p:nvSpPr>
        <p:spPr>
          <a:xfrm>
            <a:off x="608400" y="1429200"/>
            <a:ext cx="5342400" cy="40011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a:solidFill>
                  <a:schemeClr val="tx1">
                    <a:lumMod val="85000"/>
                    <a:lumOff val="15000"/>
                  </a:schemeClr>
                </a:solidFill>
                <a:latin typeface="+mj-ea"/>
                <a:ea typeface="+mj-ea"/>
                <a:cs typeface="MiSans Normal" panose="00000500000000000000" charset="-122"/>
              </a:defRPr>
            </a:lvl1pPr>
          </a:lstStyle>
          <a:p>
            <a:pPr lvl="0"/>
            <a:r>
              <a:rPr>
                <a:sym typeface="+mn-ea"/>
              </a:rPr>
              <a:t>单击此处编辑母版标题样式</a:t>
            </a:r>
            <a:endParaRPr>
              <a:sym typeface="+mn-ea"/>
            </a:endParaRPr>
          </a:p>
        </p:txBody>
      </p:sp>
      <p:sp>
        <p:nvSpPr>
          <p:cNvPr id="11" name="任意多边形 10"/>
          <p:cNvSpPr/>
          <p:nvPr>
            <p:custDataLst>
              <p:tags r:id="rId6"/>
            </p:custDataLst>
          </p:nvPr>
        </p:nvSpPr>
        <p:spPr>
          <a:xfrm rot="5400000" flipV="1">
            <a:off x="-300990" y="301625"/>
            <a:ext cx="987425" cy="384810"/>
          </a:xfrm>
          <a:custGeom>
            <a:avLst/>
            <a:gdLst/>
            <a:ahLst/>
            <a:cxnLst>
              <a:cxn ang="3">
                <a:pos x="hc" y="t"/>
              </a:cxn>
              <a:cxn ang="cd2">
                <a:pos x="l" y="vc"/>
              </a:cxn>
              <a:cxn ang="cd4">
                <a:pos x="hc" y="b"/>
              </a:cxn>
              <a:cxn ang="0">
                <a:pos x="r" y="vc"/>
              </a:cxn>
            </a:cxnLst>
            <a:rect l="l" t="t" r="r" b="b"/>
            <a:pathLst>
              <a:path w="2001" h="606">
                <a:moveTo>
                  <a:pt x="0" y="0"/>
                </a:moveTo>
                <a:lnTo>
                  <a:pt x="2001" y="0"/>
                </a:lnTo>
                <a:lnTo>
                  <a:pt x="2001" y="256"/>
                </a:lnTo>
                <a:cubicBezTo>
                  <a:pt x="2001" y="450"/>
                  <a:pt x="1845" y="606"/>
                  <a:pt x="1651" y="606"/>
                </a:cubicBezTo>
                <a:lnTo>
                  <a:pt x="0" y="6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iSans Normal" panose="00000500000000000000" charset="-122"/>
            </a:endParaRPr>
          </a:p>
        </p:txBody>
      </p:sp>
      <p:sp>
        <p:nvSpPr>
          <p:cNvPr id="10" name="标题"/>
          <p:cNvSpPr txBox="1">
            <a:spLocks noGrp="1"/>
          </p:cNvSpPr>
          <p:nvPr>
            <p:ph type="title" idx="1"/>
            <p:custDataLst>
              <p:tags r:id="rId7"/>
            </p:custDataLst>
          </p:nvPr>
        </p:nvSpPr>
        <p:spPr>
          <a:xfrm>
            <a:off x="608330" y="397510"/>
            <a:ext cx="10968990" cy="678815"/>
          </a:xfrm>
          <a:prstGeom prst="rect">
            <a:avLst/>
          </a:prstGeom>
          <a:noFill/>
        </p:spPr>
        <p:txBody>
          <a:bodyPr wrap="square" rtlCol="0" anchor="b" anchorCtr="0">
            <a:normAutofit/>
          </a:bodyPr>
          <a:lstStyle>
            <a:lvl1pPr marL="0" marR="0" lvl="0" algn="l" defTabSz="914400" rtl="0" eaLnBrk="1" fontAlgn="auto" latinLnBrk="0" hangingPunct="1">
              <a:lnSpc>
                <a:spcPct val="100000"/>
              </a:lnSpc>
              <a:buClrTx/>
              <a:buSzTx/>
              <a:buFontTx/>
              <a:buNone/>
              <a:defRPr kumimoji="0" lang="zh-CN" altLang="en-US" sz="3200" b="0" i="0" u="none" strike="noStrike" kern="1200" cap="none" spc="300" normalizeH="0" baseline="0" noProof="1" dirty="0">
                <a:ln>
                  <a:noFill/>
                  <a:prstDash val="sysDot"/>
                </a:ln>
                <a:solidFill>
                  <a:schemeClr val="tx1">
                    <a:lumMod val="85000"/>
                    <a:lumOff val="15000"/>
                  </a:schemeClr>
                </a:solidFill>
                <a:latin typeface="+mj-lt"/>
                <a:ea typeface="+mj-lt"/>
                <a:cs typeface="MiSans Normal" panose="00000500000000000000" charset="-122"/>
                <a:sym typeface="+mn-ea"/>
              </a:defRPr>
            </a:lvl1pPr>
          </a:lstStyle>
          <a:p>
            <a:pPr lvl="0" algn="l">
              <a:buClrTx/>
              <a:buSzTx/>
              <a:buFontTx/>
            </a:pPr>
            <a:r>
              <a:rPr>
                <a:sym typeface="+mn-ea"/>
              </a:rPr>
              <a:t>单击此处编辑母版标题样式</a:t>
            </a:r>
            <a:endParaRPr>
              <a:sym typeface="+mn-ea"/>
            </a:endParaRPr>
          </a:p>
        </p:txBody>
      </p:sp>
      <p:sp>
        <p:nvSpPr>
          <p:cNvPr id="7" name="日期占位符 6"/>
          <p:cNvSpPr>
            <a:spLocks noGrp="1"/>
          </p:cNvSpPr>
          <p:nvPr>
            <p:ph type="dt" sz="half" idx="10"/>
            <p:custDataLst>
              <p:tags r:id="rId8"/>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9"/>
            </p:custDataLst>
          </p:nvPr>
        </p:nvSpPr>
        <p:spPr>
          <a:xfrm>
            <a:off x="4116000" y="6314400"/>
            <a:ext cx="3960000" cy="316800"/>
          </a:xfrm>
        </p:spPr>
        <p:txBody>
          <a:bodyPr/>
          <a:lstStyle/>
          <a:p>
            <a:endParaRPr lang="zh-CN" altLang="en-US" dirty="0"/>
          </a:p>
        </p:txBody>
      </p:sp>
      <p:sp>
        <p:nvSpPr>
          <p:cNvPr id="9" name="灯片编号占位符 8"/>
          <p:cNvSpPr>
            <a:spLocks noGrp="1"/>
          </p:cNvSpPr>
          <p:nvPr>
            <p:ph type="sldNum" sz="quarter" idx="12"/>
            <p:custDataLst>
              <p:tags r:id="rId10"/>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7" name="任意多边形 6"/>
          <p:cNvSpPr/>
          <p:nvPr>
            <p:custDataLst>
              <p:tags r:id="rId2"/>
            </p:custDataLst>
          </p:nvPr>
        </p:nvSpPr>
        <p:spPr>
          <a:xfrm rot="5400000" flipV="1">
            <a:off x="-300990" y="301625"/>
            <a:ext cx="987425" cy="384810"/>
          </a:xfrm>
          <a:custGeom>
            <a:avLst/>
            <a:gdLst/>
            <a:ahLst/>
            <a:cxnLst>
              <a:cxn ang="3">
                <a:pos x="hc" y="t"/>
              </a:cxn>
              <a:cxn ang="cd2">
                <a:pos x="l" y="vc"/>
              </a:cxn>
              <a:cxn ang="cd4">
                <a:pos x="hc" y="b"/>
              </a:cxn>
              <a:cxn ang="0">
                <a:pos x="r" y="vc"/>
              </a:cxn>
            </a:cxnLst>
            <a:rect l="l" t="t" r="r" b="b"/>
            <a:pathLst>
              <a:path w="2001" h="606">
                <a:moveTo>
                  <a:pt x="0" y="0"/>
                </a:moveTo>
                <a:lnTo>
                  <a:pt x="2001" y="0"/>
                </a:lnTo>
                <a:lnTo>
                  <a:pt x="2001" y="256"/>
                </a:lnTo>
                <a:cubicBezTo>
                  <a:pt x="2001" y="450"/>
                  <a:pt x="1845" y="606"/>
                  <a:pt x="1651" y="606"/>
                </a:cubicBezTo>
                <a:lnTo>
                  <a:pt x="0" y="6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iSans Normal" panose="00000500000000000000" charset="-122"/>
            </a:endParaRPr>
          </a:p>
        </p:txBody>
      </p:sp>
      <p:sp>
        <p:nvSpPr>
          <p:cNvPr id="6" name="标题"/>
          <p:cNvSpPr txBox="1">
            <a:spLocks noGrp="1"/>
          </p:cNvSpPr>
          <p:nvPr>
            <p:ph type="title" idx="1"/>
            <p:custDataLst>
              <p:tags r:id="rId3"/>
            </p:custDataLst>
          </p:nvPr>
        </p:nvSpPr>
        <p:spPr>
          <a:xfrm>
            <a:off x="608330" y="397510"/>
            <a:ext cx="10968990" cy="678815"/>
          </a:xfrm>
          <a:prstGeom prst="rect">
            <a:avLst/>
          </a:prstGeom>
          <a:noFill/>
        </p:spPr>
        <p:txBody>
          <a:bodyPr wrap="square" rtlCol="0" anchor="b" anchorCtr="0">
            <a:normAutofit/>
          </a:bodyPr>
          <a:lstStyle>
            <a:lvl1pPr marL="0" marR="0" lvl="0" algn="l" defTabSz="914400" rtl="0" eaLnBrk="1" fontAlgn="auto" latinLnBrk="0" hangingPunct="1">
              <a:lnSpc>
                <a:spcPct val="100000"/>
              </a:lnSpc>
              <a:buClrTx/>
              <a:buSzTx/>
              <a:buFontTx/>
              <a:buNone/>
              <a:defRPr kumimoji="0" lang="zh-CN" altLang="en-US" sz="3200" b="0" i="0" u="none" strike="noStrike" kern="1200" cap="none" spc="300" normalizeH="0" baseline="0" noProof="1" dirty="0">
                <a:ln>
                  <a:noFill/>
                  <a:prstDash val="sysDot"/>
                </a:ln>
                <a:solidFill>
                  <a:schemeClr val="tx1">
                    <a:lumMod val="85000"/>
                    <a:lumOff val="15000"/>
                  </a:schemeClr>
                </a:solidFill>
                <a:latin typeface="+mj-lt"/>
                <a:ea typeface="+mj-lt"/>
                <a:cs typeface="MiSans Normal" panose="00000500000000000000" charset="-122"/>
                <a:sym typeface="+mn-ea"/>
              </a:defRPr>
            </a:lvl1pPr>
          </a:lstStyle>
          <a:p>
            <a:pPr lvl="0" algn="l">
              <a:buClrTx/>
              <a:buSzTx/>
              <a:buFontTx/>
            </a:pPr>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5" name="灯片编号占位符 4"/>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14" name="任意多边形 13"/>
          <p:cNvSpPr/>
          <p:nvPr>
            <p:custDataLst>
              <p:tags r:id="rId2"/>
            </p:custDataLst>
          </p:nvPr>
        </p:nvSpPr>
        <p:spPr>
          <a:xfrm rot="5400000" flipV="1">
            <a:off x="-300990" y="301625"/>
            <a:ext cx="987425" cy="384810"/>
          </a:xfrm>
          <a:custGeom>
            <a:avLst/>
            <a:gdLst/>
            <a:ahLst/>
            <a:cxnLst>
              <a:cxn ang="3">
                <a:pos x="hc" y="t"/>
              </a:cxn>
              <a:cxn ang="cd2">
                <a:pos x="l" y="vc"/>
              </a:cxn>
              <a:cxn ang="cd4">
                <a:pos x="hc" y="b"/>
              </a:cxn>
              <a:cxn ang="0">
                <a:pos x="r" y="vc"/>
              </a:cxn>
            </a:cxnLst>
            <a:rect l="l" t="t" r="r" b="b"/>
            <a:pathLst>
              <a:path w="2001" h="606">
                <a:moveTo>
                  <a:pt x="0" y="0"/>
                </a:moveTo>
                <a:lnTo>
                  <a:pt x="2001" y="0"/>
                </a:lnTo>
                <a:lnTo>
                  <a:pt x="2001" y="256"/>
                </a:lnTo>
                <a:cubicBezTo>
                  <a:pt x="2001" y="450"/>
                  <a:pt x="1845" y="606"/>
                  <a:pt x="1651" y="606"/>
                </a:cubicBezTo>
                <a:lnTo>
                  <a:pt x="0" y="6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iSans Normal" panose="00000500000000000000" charset="-122"/>
            </a:endParaRPr>
          </a:p>
        </p:txBody>
      </p:sp>
      <p:sp>
        <p:nvSpPr>
          <p:cNvPr id="2" name="日期占位符 1"/>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4"/>
            </p:custDataLst>
          </p:nvPr>
        </p:nvSpPr>
        <p:spPr/>
        <p:txBody>
          <a:bodyPr/>
          <a:lstStyle/>
          <a:p>
            <a:endParaRPr lang="zh-CN" altLang="en-US" dirty="0"/>
          </a:p>
        </p:txBody>
      </p:sp>
      <p:sp>
        <p:nvSpPr>
          <p:cNvPr id="4" name="灯片编号占位符 3"/>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showMasterSp="0">
  <p:cSld name="仅内容">
    <p:spTree>
      <p:nvGrpSpPr>
        <p:cNvPr id="1" name=""/>
        <p:cNvGrpSpPr/>
        <p:nvPr/>
      </p:nvGrpSpPr>
      <p:grpSpPr>
        <a:xfrm>
          <a:off x="0" y="0"/>
          <a:ext cx="0" cy="0"/>
          <a:chOff x="0" y="0"/>
          <a:chExt cx="0" cy="0"/>
        </a:xfrm>
      </p:grpSpPr>
      <p:sp>
        <p:nvSpPr>
          <p:cNvPr id="7" name="正文"/>
          <p:cNvSpPr txBox="1">
            <a:spLocks noGrp="1"/>
          </p:cNvSpPr>
          <p:nvPr>
            <p:ph idx="2"/>
            <p:custDataLst>
              <p:tags r:id="rId2"/>
            </p:custDataLst>
          </p:nvPr>
        </p:nvSpPr>
        <p:spPr>
          <a:xfrm>
            <a:off x="608330" y="397510"/>
            <a:ext cx="10968990" cy="5859145"/>
          </a:xfrm>
          <a:prstGeom prst="rect">
            <a:avLst/>
          </a:prstGeom>
          <a:ln>
            <a:noFill/>
            <a:prstDash val="sysDash"/>
          </a:ln>
        </p:spPr>
        <p:txBody>
          <a:bodyPr vert="horz" lIns="90000" tIns="46800" rIns="90000" bIns="46800" rtlCol="0">
            <a:normAutofit/>
          </a:bodyPr>
          <a:lstStyle>
            <a:defPPr>
              <a:defRPr lang="zh-CN"/>
            </a:defPPr>
            <a:lvl1pPr marL="228600" marR="0" lvl="0" indent="-228600" algn="l" defTabSz="914400" rtl="0" eaLnBrk="1" fontAlgn="auto" latinLnBrk="0" hangingPunct="1">
              <a:lnSpc>
                <a:spcPct val="130000"/>
              </a:lnSpc>
              <a:spcBef>
                <a:spcPts val="1800"/>
              </a:spcBef>
              <a:spcAft>
                <a:spcPts val="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85000"/>
                    <a:lumOff val="15000"/>
                  </a:schemeClr>
                </a:solidFill>
                <a:uFillTx/>
                <a:latin typeface="+mn-ea"/>
                <a:ea typeface="+mn-ea"/>
                <a:cs typeface="MiSans Normal" panose="00000500000000000000" charset="-122"/>
                <a:sym typeface="+mn-ea"/>
              </a:defRPr>
            </a:lvl1pPr>
            <a:lvl2pPr marL="449580" marR="0" lvl="1" indent="-231775"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ln>
                  <a:noFill/>
                  <a:prstDash val="sysDot"/>
                </a:ln>
                <a:solidFill>
                  <a:schemeClr val="tx1">
                    <a:lumMod val="50000"/>
                    <a:lumOff val="50000"/>
                  </a:schemeClr>
                </a:solidFill>
                <a:uFillTx/>
                <a:latin typeface="+mn-ea"/>
                <a:ea typeface="+mn-ea"/>
              </a:defRPr>
            </a:lvl2pPr>
            <a:lvl3pPr marL="719455" marR="0" lvl="2" indent="-276225"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ln>
                  <a:noFill/>
                  <a:prstDash val="sysDot"/>
                </a:ln>
                <a:solidFill>
                  <a:schemeClr val="tx1">
                    <a:lumMod val="50000"/>
                    <a:lumOff val="50000"/>
                  </a:schemeClr>
                </a:solidFill>
                <a:uFillTx/>
                <a:latin typeface="+mn-ea"/>
                <a:ea typeface="+mn-ea"/>
              </a:defRPr>
            </a:lvl3pPr>
            <a:lvl4pPr marL="987425" marR="0" lvl="3" indent="-262255" fontAlgn="auto">
              <a:lnSpc>
                <a:spcPct val="120000"/>
              </a:lnSpc>
              <a:spcBef>
                <a:spcPts val="0"/>
              </a:spcBef>
              <a:spcAft>
                <a:spcPts val="300"/>
              </a:spcAft>
              <a:buFont typeface="Wingdings" panose="05000000000000000000" charset="0"/>
              <a:buChar char=""/>
              <a:tabLst>
                <a:tab pos="899795" algn="l"/>
              </a:tabLst>
              <a:defRPr kumimoji="0" sz="1400" b="0" i="0" u="none" strike="noStrike" cap="none" spc="150" normalizeH="0" baseline="0">
                <a:ln>
                  <a:noFill/>
                  <a:prstDash val="sysDot"/>
                </a:ln>
                <a:solidFill>
                  <a:schemeClr val="tx1">
                    <a:lumMod val="50000"/>
                    <a:lumOff val="50000"/>
                  </a:schemeClr>
                </a:solidFill>
                <a:uFillTx/>
                <a:latin typeface="+mn-ea"/>
                <a:ea typeface="+mn-ea"/>
              </a:defRPr>
            </a:lvl4pPr>
            <a:lvl5pPr marL="1256030" marR="0" lvl="4" indent="-262255"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ln>
                  <a:noFill/>
                  <a:prstDash val="sysDot"/>
                </a:ln>
                <a:solidFill>
                  <a:schemeClr val="tx1">
                    <a:lumMod val="50000"/>
                    <a:lumOff val="50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14" name="任意多边形 13"/>
          <p:cNvSpPr/>
          <p:nvPr>
            <p:custDataLst>
              <p:tags r:id="rId3"/>
            </p:custDataLst>
          </p:nvPr>
        </p:nvSpPr>
        <p:spPr>
          <a:xfrm rot="5400000" flipV="1">
            <a:off x="-300990" y="301625"/>
            <a:ext cx="987425" cy="384810"/>
          </a:xfrm>
          <a:custGeom>
            <a:avLst/>
            <a:gdLst/>
            <a:ahLst/>
            <a:cxnLst>
              <a:cxn ang="3">
                <a:pos x="hc" y="t"/>
              </a:cxn>
              <a:cxn ang="cd2">
                <a:pos x="l" y="vc"/>
              </a:cxn>
              <a:cxn ang="cd4">
                <a:pos x="hc" y="b"/>
              </a:cxn>
              <a:cxn ang="0">
                <a:pos x="r" y="vc"/>
              </a:cxn>
            </a:cxnLst>
            <a:rect l="l" t="t" r="r" b="b"/>
            <a:pathLst>
              <a:path w="2001" h="606">
                <a:moveTo>
                  <a:pt x="0" y="0"/>
                </a:moveTo>
                <a:lnTo>
                  <a:pt x="2001" y="0"/>
                </a:lnTo>
                <a:lnTo>
                  <a:pt x="2001" y="256"/>
                </a:lnTo>
                <a:cubicBezTo>
                  <a:pt x="2001" y="450"/>
                  <a:pt x="1845" y="606"/>
                  <a:pt x="1651" y="606"/>
                </a:cubicBezTo>
                <a:lnTo>
                  <a:pt x="0" y="6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iSans Normal" panose="00000500000000000000" charset="-122"/>
            </a:endParaRPr>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tags" Target="../tags/tag100.xml"/><Relationship Id="rId20" Type="http://schemas.openxmlformats.org/officeDocument/2006/relationships/tags" Target="../tags/tag99.xml"/><Relationship Id="rId2" Type="http://schemas.openxmlformats.org/officeDocument/2006/relationships/slideLayout" Target="../slideLayouts/slideLayout2.xml"/><Relationship Id="rId19" Type="http://schemas.openxmlformats.org/officeDocument/2006/relationships/tags" Target="../tags/tag98.xml"/><Relationship Id="rId18" Type="http://schemas.openxmlformats.org/officeDocument/2006/relationships/tags" Target="../tags/tag97.xml"/><Relationship Id="rId17" Type="http://schemas.openxmlformats.org/officeDocument/2006/relationships/tags" Target="../tags/tag96.xml"/><Relationship Id="rId16" Type="http://schemas.openxmlformats.org/officeDocument/2006/relationships/tags" Target="../tags/tag95.xml"/><Relationship Id="rId15" Type="http://schemas.openxmlformats.org/officeDocument/2006/relationships/tags" Target="../tags/tag94.xml"/><Relationship Id="rId14" Type="http://schemas.openxmlformats.org/officeDocument/2006/relationships/tags" Target="../tags/tag93.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任意多边形 6"/>
          <p:cNvSpPr/>
          <p:nvPr>
            <p:custDataLst>
              <p:tags r:id="rId14"/>
            </p:custDataLst>
          </p:nvPr>
        </p:nvSpPr>
        <p:spPr>
          <a:xfrm rot="5400000" flipV="1">
            <a:off x="-300990" y="301625"/>
            <a:ext cx="987425" cy="384810"/>
          </a:xfrm>
          <a:custGeom>
            <a:avLst/>
            <a:gdLst/>
            <a:ahLst/>
            <a:cxnLst>
              <a:cxn ang="3">
                <a:pos x="hc" y="t"/>
              </a:cxn>
              <a:cxn ang="cd2">
                <a:pos x="l" y="vc"/>
              </a:cxn>
              <a:cxn ang="cd4">
                <a:pos x="hc" y="b"/>
              </a:cxn>
              <a:cxn ang="0">
                <a:pos x="r" y="vc"/>
              </a:cxn>
            </a:cxnLst>
            <a:rect l="l" t="t" r="r" b="b"/>
            <a:pathLst>
              <a:path w="2001" h="606">
                <a:moveTo>
                  <a:pt x="0" y="0"/>
                </a:moveTo>
                <a:lnTo>
                  <a:pt x="2001" y="0"/>
                </a:lnTo>
                <a:lnTo>
                  <a:pt x="2001" y="256"/>
                </a:lnTo>
                <a:cubicBezTo>
                  <a:pt x="2001" y="450"/>
                  <a:pt x="1845" y="606"/>
                  <a:pt x="1651" y="606"/>
                </a:cubicBezTo>
                <a:lnTo>
                  <a:pt x="0" y="6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iSans Normal" panose="00000500000000000000" charset="-122"/>
            </a:endParaRPr>
          </a:p>
        </p:txBody>
      </p:sp>
      <p:sp>
        <p:nvSpPr>
          <p:cNvPr id="9" name="日期占位符 8"/>
          <p:cNvSpPr>
            <a:spLocks noGrp="1"/>
          </p:cNvSpPr>
          <p:nvPr>
            <p:ph type="dt" sz="half" idx="10"/>
            <p:custDataLst>
              <p:tags r:id="rId15"/>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1"/>
            <p:custDataLst>
              <p:tags r:id="rId16"/>
            </p:custDataLst>
          </p:nvPr>
        </p:nvSpPr>
        <p:spPr>
          <a:xfrm>
            <a:off x="4116000" y="6314400"/>
            <a:ext cx="3960000" cy="316800"/>
          </a:xfrm>
        </p:spPr>
        <p:txBody>
          <a:bodyPr/>
          <a:lstStyle/>
          <a:p>
            <a:endParaRPr lang="zh-CN" altLang="en-US" dirty="0"/>
          </a:p>
        </p:txBody>
      </p:sp>
      <p:sp>
        <p:nvSpPr>
          <p:cNvPr id="11" name="灯片编号占位符 10"/>
          <p:cNvSpPr>
            <a:spLocks noGrp="1"/>
          </p:cNvSpPr>
          <p:nvPr>
            <p:ph type="sldNum" sz="quarter" idx="12"/>
            <p:custDataLst>
              <p:tags r:id="rId17"/>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
        <p:nvSpPr>
          <p:cNvPr id="2" name="标题占位符 1"/>
          <p:cNvSpPr>
            <a:spLocks noGrp="1"/>
          </p:cNvSpPr>
          <p:nvPr>
            <p:ph type="title"/>
            <p:custDataLst>
              <p:tags r:id="rId18"/>
            </p:custDataLst>
          </p:nvPr>
        </p:nvSpPr>
        <p:spPr>
          <a:xfrm>
            <a:off x="838200" y="365126"/>
            <a:ext cx="10515600" cy="622618"/>
          </a:xfrm>
          <a:prstGeom prst="rect">
            <a:avLst/>
          </a:prstGeom>
          <a:noFill/>
        </p:spPr>
        <p:txBody>
          <a:bodyPr vert="horz" wrap="square" lIns="91440" tIns="45720" rIns="91440" bIns="45720" rtlCol="0" anchor="b" anchorCtr="0">
            <a:normAutofit/>
          </a:bodyPr>
          <a:lstStyle/>
          <a:p>
            <a:pPr marL="0" marR="0" lvl="0">
              <a:buClrTx/>
              <a:buSzTx/>
              <a:buFontTx/>
            </a:pPr>
            <a:r>
              <a:rPr lang="zh-CN" altLang="en-US" dirty="0"/>
              <a:t>单击此处编辑母版标题样式</a:t>
            </a:r>
            <a:endParaRPr lang="zh-CN" altLang="en-US" dirty="0"/>
          </a:p>
        </p:txBody>
      </p:sp>
      <p:sp>
        <p:nvSpPr>
          <p:cNvPr id="3" name="文本占位符 2"/>
          <p:cNvSpPr>
            <a:spLocks noGrp="1"/>
          </p:cNvSpPr>
          <p:nvPr>
            <p:ph type="body" idx="1"/>
            <p:custDataLst>
              <p:tags r:id="rId19"/>
            </p:custDataLst>
          </p:nvPr>
        </p:nvSpPr>
        <p:spPr>
          <a:xfrm>
            <a:off x="838200" y="1237129"/>
            <a:ext cx="10515600" cy="493983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KSO_TEMPLATE" hidden="1"/>
          <p:cNvSpPr/>
          <p:nvPr userDrawn="1">
            <p:custDataLst>
              <p:tags r:id="rId2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1"/>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fontAlgn="auto" latinLnBrk="0" hangingPunct="1">
        <a:lnSpc>
          <a:spcPct val="100000"/>
        </a:lnSpc>
        <a:spcBef>
          <a:spcPct val="0"/>
        </a:spcBef>
        <a:buNone/>
        <a:defRPr kumimoji="0" lang="zh-CN" altLang="en-US" sz="3200" b="0" i="0" u="none" strike="noStrike" kern="1200" cap="none" spc="300" normalizeH="0" baseline="0" smtClean="0">
          <a:ln>
            <a:noFill/>
            <a:prstDash val="sysDot"/>
          </a:ln>
          <a:solidFill>
            <a:schemeClr val="tx1">
              <a:lumMod val="85000"/>
              <a:lumOff val="15000"/>
            </a:schemeClr>
          </a:solidFill>
          <a:uFillTx/>
          <a:latin typeface="+mj-lt"/>
          <a:ea typeface="+mj-lt"/>
          <a:cs typeface="MiSans Normal" panose="00000500000000000000"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ea"/>
          <a:ea typeface="+mn-ea"/>
          <a:cs typeface="MiSans Normal" panose="00000500000000000000"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ea"/>
          <a:ea typeface="+mn-ea"/>
          <a:cs typeface="MiSans Normal" panose="00000500000000000000"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ea"/>
          <a:ea typeface="+mn-ea"/>
          <a:cs typeface="MiSans Normal" panose="00000500000000000000"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ea"/>
          <a:ea typeface="+mn-ea"/>
          <a:cs typeface="MiSans Normal" panose="00000500000000000000"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ea"/>
          <a:ea typeface="+mn-ea"/>
          <a:cs typeface="MiSans Normal"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06.xml"/><Relationship Id="rId7" Type="http://schemas.microsoft.com/office/2007/relationships/hdphoto" Target="../media/image2.wdp"/><Relationship Id="rId6" Type="http://schemas.openxmlformats.org/officeDocument/2006/relationships/image" Target="../media/image1.png"/><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tags" Target="../tags/tag102.xml"/><Relationship Id="rId10" Type="http://schemas.openxmlformats.org/officeDocument/2006/relationships/notesSlide" Target="../notesSlides/notesSlide1.xml"/><Relationship Id="rId1" Type="http://schemas.openxmlformats.org/officeDocument/2006/relationships/tags" Target="../tags/tag10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tags" Target="../tags/tag144.xml"/><Relationship Id="rId1" Type="http://schemas.openxmlformats.org/officeDocument/2006/relationships/tags" Target="../tags/tag143.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tags" Target="../tags/tag146.xml"/><Relationship Id="rId1" Type="http://schemas.openxmlformats.org/officeDocument/2006/relationships/tags" Target="../tags/tag145.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tags" Target="../tags/tag148.xml"/><Relationship Id="rId1" Type="http://schemas.openxmlformats.org/officeDocument/2006/relationships/tags" Target="../tags/tag147.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tags" Target="../tags/tag150.xml"/><Relationship Id="rId1" Type="http://schemas.openxmlformats.org/officeDocument/2006/relationships/tags" Target="../tags/tag149.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71.xml"/><Relationship Id="rId7" Type="http://schemas.openxmlformats.org/officeDocument/2006/relationships/tags" Target="../tags/tag170.xml"/><Relationship Id="rId6" Type="http://schemas.openxmlformats.org/officeDocument/2006/relationships/tags" Target="../tags/tag169.xml"/><Relationship Id="rId5" Type="http://schemas.openxmlformats.org/officeDocument/2006/relationships/image" Target="../media/image10.png"/><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0" Type="http://schemas.openxmlformats.org/officeDocument/2006/relationships/notesSlide" Target="../notesSlides/notesSlide18.xml"/><Relationship Id="rId1" Type="http://schemas.openxmlformats.org/officeDocument/2006/relationships/tags" Target="../tags/tag165.xml"/></Relationships>
</file>

<file path=ppt/slides/_rels/slide19.xml.rels><?xml version="1.0" encoding="UTF-8" standalone="yes"?>
<Relationships xmlns="http://schemas.openxmlformats.org/package/2006/relationships"><Relationship Id="rId9" Type="http://schemas.openxmlformats.org/officeDocument/2006/relationships/tags" Target="../tags/tag178.xml"/><Relationship Id="rId8" Type="http://schemas.openxmlformats.org/officeDocument/2006/relationships/image" Target="../media/image12.png"/><Relationship Id="rId7" Type="http://schemas.openxmlformats.org/officeDocument/2006/relationships/tags" Target="../tags/tag177.xml"/><Relationship Id="rId6" Type="http://schemas.openxmlformats.org/officeDocument/2006/relationships/image" Target="../media/image11.png"/><Relationship Id="rId5" Type="http://schemas.openxmlformats.org/officeDocument/2006/relationships/tags" Target="../tags/tag176.xml"/><Relationship Id="rId4" Type="http://schemas.openxmlformats.org/officeDocument/2006/relationships/tags" Target="../tags/tag175.xml"/><Relationship Id="rId3" Type="http://schemas.openxmlformats.org/officeDocument/2006/relationships/tags" Target="../tags/tag174.xml"/><Relationship Id="rId2" Type="http://schemas.openxmlformats.org/officeDocument/2006/relationships/tags" Target="../tags/tag173.xml"/><Relationship Id="rId19" Type="http://schemas.openxmlformats.org/officeDocument/2006/relationships/notesSlide" Target="../notesSlides/notesSlide19.xml"/><Relationship Id="rId18" Type="http://schemas.openxmlformats.org/officeDocument/2006/relationships/slideLayout" Target="../slideLayouts/slideLayout2.xml"/><Relationship Id="rId17" Type="http://schemas.openxmlformats.org/officeDocument/2006/relationships/tags" Target="../tags/tag182.xml"/><Relationship Id="rId16" Type="http://schemas.openxmlformats.org/officeDocument/2006/relationships/image" Target="../media/image16.png"/><Relationship Id="rId15" Type="http://schemas.openxmlformats.org/officeDocument/2006/relationships/tags" Target="../tags/tag181.xml"/><Relationship Id="rId14" Type="http://schemas.openxmlformats.org/officeDocument/2006/relationships/image" Target="../media/image15.png"/><Relationship Id="rId13" Type="http://schemas.openxmlformats.org/officeDocument/2006/relationships/tags" Target="../tags/tag180.xml"/><Relationship Id="rId12" Type="http://schemas.openxmlformats.org/officeDocument/2006/relationships/image" Target="../media/image14.png"/><Relationship Id="rId11" Type="http://schemas.openxmlformats.org/officeDocument/2006/relationships/tags" Target="../tags/tag179.xml"/><Relationship Id="rId10" Type="http://schemas.openxmlformats.org/officeDocument/2006/relationships/image" Target="../media/image13.png"/><Relationship Id="rId1" Type="http://schemas.openxmlformats.org/officeDocument/2006/relationships/tags" Target="../tags/tag172.xml"/></Relationships>
</file>

<file path=ppt/slides/_rels/slide2.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7" Type="http://schemas.openxmlformats.org/officeDocument/2006/relationships/notesSlide" Target="../notesSlides/notesSlide2.xml"/><Relationship Id="rId16" Type="http://schemas.openxmlformats.org/officeDocument/2006/relationships/slideLayout" Target="../slideLayouts/slideLayout3.xml"/><Relationship Id="rId15" Type="http://schemas.openxmlformats.org/officeDocument/2006/relationships/tags" Target="../tags/tag121.xml"/><Relationship Id="rId14" Type="http://schemas.openxmlformats.org/officeDocument/2006/relationships/tags" Target="../tags/tag120.xml"/><Relationship Id="rId13" Type="http://schemas.openxmlformats.org/officeDocument/2006/relationships/tags" Target="../tags/tag119.xml"/><Relationship Id="rId12" Type="http://schemas.openxmlformats.org/officeDocument/2006/relationships/tags" Target="../tags/tag118.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tags" Target="../tags/tag107.xml"/></Relationships>
</file>

<file path=ppt/slides/_rels/slide20.xml.rels><?xml version="1.0" encoding="UTF-8" standalone="yes"?>
<Relationships xmlns="http://schemas.openxmlformats.org/package/2006/relationships"><Relationship Id="rId9" Type="http://schemas.openxmlformats.org/officeDocument/2006/relationships/tags" Target="../tags/tag188.xml"/><Relationship Id="rId8" Type="http://schemas.openxmlformats.org/officeDocument/2006/relationships/tags" Target="../tags/tag187.xml"/><Relationship Id="rId7" Type="http://schemas.openxmlformats.org/officeDocument/2006/relationships/image" Target="../media/image19.png"/><Relationship Id="rId6" Type="http://schemas.openxmlformats.org/officeDocument/2006/relationships/tags" Target="../tags/tag186.xml"/><Relationship Id="rId5" Type="http://schemas.openxmlformats.org/officeDocument/2006/relationships/image" Target="../media/image18.png"/><Relationship Id="rId4" Type="http://schemas.openxmlformats.org/officeDocument/2006/relationships/tags" Target="../tags/tag185.xml"/><Relationship Id="rId3" Type="http://schemas.openxmlformats.org/officeDocument/2006/relationships/image" Target="../media/image17.png"/><Relationship Id="rId2" Type="http://schemas.openxmlformats.org/officeDocument/2006/relationships/tags" Target="../tags/tag184.xml"/><Relationship Id="rId18" Type="http://schemas.openxmlformats.org/officeDocument/2006/relationships/notesSlide" Target="../notesSlides/notesSlide20.xml"/><Relationship Id="rId17" Type="http://schemas.openxmlformats.org/officeDocument/2006/relationships/slideLayout" Target="../slideLayouts/slideLayout2.xml"/><Relationship Id="rId16" Type="http://schemas.openxmlformats.org/officeDocument/2006/relationships/tags" Target="../tags/tag192.xml"/><Relationship Id="rId15" Type="http://schemas.openxmlformats.org/officeDocument/2006/relationships/tags" Target="../tags/tag191.xml"/><Relationship Id="rId14" Type="http://schemas.openxmlformats.org/officeDocument/2006/relationships/image" Target="../media/image22.png"/><Relationship Id="rId13" Type="http://schemas.openxmlformats.org/officeDocument/2006/relationships/tags" Target="../tags/tag190.xml"/><Relationship Id="rId12" Type="http://schemas.openxmlformats.org/officeDocument/2006/relationships/image" Target="../media/image21.png"/><Relationship Id="rId11" Type="http://schemas.openxmlformats.org/officeDocument/2006/relationships/tags" Target="../tags/tag189.xml"/><Relationship Id="rId10" Type="http://schemas.openxmlformats.org/officeDocument/2006/relationships/image" Target="../media/image20.png"/><Relationship Id="rId1" Type="http://schemas.openxmlformats.org/officeDocument/2006/relationships/tags" Target="../tags/tag183.xml"/></Relationships>
</file>

<file path=ppt/slides/_rels/slide21.xml.rels><?xml version="1.0" encoding="UTF-8" standalone="yes"?>
<Relationships xmlns="http://schemas.openxmlformats.org/package/2006/relationships"><Relationship Id="rId9" Type="http://schemas.openxmlformats.org/officeDocument/2006/relationships/tags" Target="../tags/tag200.xml"/><Relationship Id="rId8" Type="http://schemas.openxmlformats.org/officeDocument/2006/relationships/tags" Target="../tags/tag199.xml"/><Relationship Id="rId7" Type="http://schemas.openxmlformats.org/officeDocument/2006/relationships/tags" Target="../tags/tag198.xml"/><Relationship Id="rId6" Type="http://schemas.openxmlformats.org/officeDocument/2006/relationships/tags" Target="../tags/tag197.xml"/><Relationship Id="rId5" Type="http://schemas.openxmlformats.org/officeDocument/2006/relationships/tags" Target="../tags/tag196.xml"/><Relationship Id="rId4" Type="http://schemas.openxmlformats.org/officeDocument/2006/relationships/tags" Target="../tags/tag195.xml"/><Relationship Id="rId3" Type="http://schemas.openxmlformats.org/officeDocument/2006/relationships/image" Target="../media/image23.png"/><Relationship Id="rId2" Type="http://schemas.openxmlformats.org/officeDocument/2006/relationships/tags" Target="../tags/tag194.xml"/><Relationship Id="rId16" Type="http://schemas.openxmlformats.org/officeDocument/2006/relationships/notesSlide" Target="../notesSlides/notesSlide21.xml"/><Relationship Id="rId15" Type="http://schemas.openxmlformats.org/officeDocument/2006/relationships/slideLayout" Target="../slideLayouts/slideLayout2.xml"/><Relationship Id="rId14" Type="http://schemas.openxmlformats.org/officeDocument/2006/relationships/tags" Target="../tags/tag205.xml"/><Relationship Id="rId13" Type="http://schemas.openxmlformats.org/officeDocument/2006/relationships/tags" Target="../tags/tag204.xml"/><Relationship Id="rId12" Type="http://schemas.openxmlformats.org/officeDocument/2006/relationships/tags" Target="../tags/tag203.xml"/><Relationship Id="rId11" Type="http://schemas.openxmlformats.org/officeDocument/2006/relationships/tags" Target="../tags/tag202.xml"/><Relationship Id="rId10" Type="http://schemas.openxmlformats.org/officeDocument/2006/relationships/tags" Target="../tags/tag201.xml"/><Relationship Id="rId1" Type="http://schemas.openxmlformats.org/officeDocument/2006/relationships/tags" Target="../tags/tag193.xml"/></Relationships>
</file>

<file path=ppt/slides/_rels/slide22.xml.rels><?xml version="1.0" encoding="UTF-8" standalone="yes"?>
<Relationships xmlns="http://schemas.openxmlformats.org/package/2006/relationships"><Relationship Id="rId9" Type="http://schemas.openxmlformats.org/officeDocument/2006/relationships/notesSlide" Target="../notesSlides/notesSlide22.xml"/><Relationship Id="rId8" Type="http://schemas.openxmlformats.org/officeDocument/2006/relationships/slideLayout" Target="../slideLayouts/slideLayout2.xml"/><Relationship Id="rId7" Type="http://schemas.openxmlformats.org/officeDocument/2006/relationships/tags" Target="../tags/tag211.xml"/><Relationship Id="rId6" Type="http://schemas.openxmlformats.org/officeDocument/2006/relationships/image" Target="../media/image24.png"/><Relationship Id="rId5" Type="http://schemas.openxmlformats.org/officeDocument/2006/relationships/tags" Target="../tags/tag210.xml"/><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215.xml"/><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2.xml"/><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tags" Target="../tags/tag222.xml"/><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2.xml"/><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2.xml"/><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28.xml"/><Relationship Id="rId7" Type="http://schemas.openxmlformats.org/officeDocument/2006/relationships/slideLayout" Target="../slideLayouts/slideLayout12.xml"/><Relationship Id="rId6" Type="http://schemas.openxmlformats.org/officeDocument/2006/relationships/tags" Target="../tags/tag234.xml"/><Relationship Id="rId5" Type="http://schemas.openxmlformats.org/officeDocument/2006/relationships/tags" Target="../tags/tag233.xml"/><Relationship Id="rId4" Type="http://schemas.openxmlformats.org/officeDocument/2006/relationships/tags" Target="../tags/tag232.xml"/><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tags" Target="../tags/tag123.xml"/><Relationship Id="rId1" Type="http://schemas.openxmlformats.org/officeDocument/2006/relationships/tags" Target="../tags/tag1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30.xml"/><Relationship Id="rId7" Type="http://schemas.openxmlformats.org/officeDocument/2006/relationships/slideLayout" Target="../slideLayouts/slideLayout8.xml"/><Relationship Id="rId6" Type="http://schemas.openxmlformats.org/officeDocument/2006/relationships/tags" Target="../tags/tag240.xml"/><Relationship Id="rId5" Type="http://schemas.openxmlformats.org/officeDocument/2006/relationships/tags" Target="../tags/tag239.xml"/><Relationship Id="rId4" Type="http://schemas.openxmlformats.org/officeDocument/2006/relationships/tags" Target="../tags/tag238.xml"/><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2.xml"/><Relationship Id="rId2" Type="http://schemas.openxmlformats.org/officeDocument/2006/relationships/tags" Target="../tags/tag242.xml"/><Relationship Id="rId1" Type="http://schemas.openxmlformats.org/officeDocument/2006/relationships/tags" Target="../tags/tag241.xml"/></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12.xml"/><Relationship Id="rId2" Type="http://schemas.microsoft.com/office/2007/relationships/hdphoto" Target="../media/image2.wdp"/><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xml"/><Relationship Id="rId5" Type="http://schemas.openxmlformats.org/officeDocument/2006/relationships/tags" Target="../tags/tag127.xml"/><Relationship Id="rId4" Type="http://schemas.openxmlformats.org/officeDocument/2006/relationships/image" Target="../media/image3.png"/><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tags" Target="../tags/tag129.xml"/><Relationship Id="rId1" Type="http://schemas.openxmlformats.org/officeDocument/2006/relationships/tags" Target="../tags/tag128.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tags" Target="../tags/tag131.xml"/><Relationship Id="rId1" Type="http://schemas.openxmlformats.org/officeDocument/2006/relationships/tags" Target="../tags/tag130.xml"/></Relationships>
</file>

<file path=ppt/slides/_rels/slide7.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tags" Target="../tags/tag135.xml"/><Relationship Id="rId7" Type="http://schemas.openxmlformats.org/officeDocument/2006/relationships/image" Target="../media/image7.png"/><Relationship Id="rId6" Type="http://schemas.openxmlformats.org/officeDocument/2006/relationships/tags" Target="../tags/tag134.xml"/><Relationship Id="rId5" Type="http://schemas.openxmlformats.org/officeDocument/2006/relationships/image" Target="../media/image6.png"/><Relationship Id="rId4" Type="http://schemas.openxmlformats.org/officeDocument/2006/relationships/tags" Target="../tags/tag133.xml"/><Relationship Id="rId3" Type="http://schemas.openxmlformats.org/officeDocument/2006/relationships/image" Target="../media/image5.png"/><Relationship Id="rId2" Type="http://schemas.openxmlformats.org/officeDocument/2006/relationships/tags" Target="../tags/tag132.xml"/><Relationship Id="rId15" Type="http://schemas.openxmlformats.org/officeDocument/2006/relationships/notesSlide" Target="../notesSlides/notesSlide7.xml"/><Relationship Id="rId14" Type="http://schemas.openxmlformats.org/officeDocument/2006/relationships/slideLayout" Target="../slideLayouts/slideLayout2.xml"/><Relationship Id="rId13" Type="http://schemas.openxmlformats.org/officeDocument/2006/relationships/tags" Target="../tags/tag138.xml"/><Relationship Id="rId12" Type="http://schemas.openxmlformats.org/officeDocument/2006/relationships/tags" Target="../tags/tag137.xml"/><Relationship Id="rId11" Type="http://schemas.openxmlformats.org/officeDocument/2006/relationships/image" Target="../media/image9.png"/><Relationship Id="rId10" Type="http://schemas.openxmlformats.org/officeDocument/2006/relationships/tags" Target="../tags/tag136.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tags" Target="../tags/tag140.xml"/><Relationship Id="rId1" Type="http://schemas.openxmlformats.org/officeDocument/2006/relationships/tags" Target="../tags/tag139.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tags" Target="../tags/tag142.xml"/><Relationship Id="rId1" Type="http://schemas.openxmlformats.org/officeDocument/2006/relationships/tags" Target="../tags/tag1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idx="3"/>
            <p:custDataLst>
              <p:tags r:id="rId1"/>
            </p:custDataLst>
          </p:nvPr>
        </p:nvSpPr>
        <p:spPr>
          <a:xfrm>
            <a:off x="824230" y="4232910"/>
            <a:ext cx="7589520" cy="661670"/>
          </a:xfrm>
        </p:spPr>
        <p:txBody>
          <a:bodyPr/>
          <a:lstStyle/>
          <a:p>
            <a:r>
              <a:rPr lang="zh-CN" altLang="en-US" sz="3200" b="1" dirty="0">
                <a:latin typeface="黑体" panose="02010609060101010101" charset="-122"/>
                <a:ea typeface="黑体" panose="02010609060101010101" charset="-122"/>
                <a:cs typeface="黑体" panose="02010609060101010101" charset="-122"/>
              </a:rPr>
              <a:t>泸县实验学校</a:t>
            </a:r>
            <a:r>
              <a:rPr lang="en-US" altLang="zh-CN" sz="3200" b="1" dirty="0">
                <a:latin typeface="黑体" panose="02010609060101010101" charset="-122"/>
                <a:ea typeface="黑体" panose="02010609060101010101" charset="-122"/>
                <a:cs typeface="黑体" panose="02010609060101010101" charset="-122"/>
              </a:rPr>
              <a:t>    </a:t>
            </a:r>
            <a:r>
              <a:rPr sz="3200" b="1" dirty="0">
                <a:latin typeface="黑体" panose="02010609060101010101" charset="-122"/>
                <a:ea typeface="黑体" panose="02010609060101010101" charset="-122"/>
                <a:cs typeface="黑体" panose="02010609060101010101" charset="-122"/>
              </a:rPr>
              <a:t>牟丽</a:t>
            </a:r>
            <a:endParaRPr sz="3200" b="1" dirty="0">
              <a:latin typeface="黑体" panose="02010609060101010101" charset="-122"/>
              <a:ea typeface="黑体" panose="02010609060101010101" charset="-122"/>
              <a:cs typeface="黑体" panose="02010609060101010101" charset="-122"/>
            </a:endParaRPr>
          </a:p>
        </p:txBody>
      </p:sp>
      <p:sp>
        <p:nvSpPr>
          <p:cNvPr id="8" name="标题 7"/>
          <p:cNvSpPr>
            <a:spLocks noGrp="1"/>
          </p:cNvSpPr>
          <p:nvPr>
            <p:ph type="title" idx="1"/>
            <p:custDataLst>
              <p:tags r:id="rId2"/>
            </p:custDataLst>
          </p:nvPr>
        </p:nvSpPr>
        <p:spPr>
          <a:xfrm>
            <a:off x="0" y="973455"/>
            <a:ext cx="8413750" cy="1997710"/>
          </a:xfrm>
        </p:spPr>
        <p:txBody>
          <a:bodyPr>
            <a:noAutofit/>
          </a:bodyPr>
          <a:lstStyle/>
          <a:p>
            <a:pPr algn="l">
              <a:lnSpc>
                <a:spcPct val="150000"/>
              </a:lnSpc>
            </a:pPr>
            <a:r>
              <a:rPr lang="zh-CN" altLang="en-US" sz="4800" b="1" dirty="0">
                <a:latin typeface="微软雅黑" panose="020B0503020204020204" charset="-122"/>
                <a:ea typeface="微软雅黑" panose="020B0503020204020204" charset="-122"/>
              </a:rPr>
              <a:t>单元整体教学</a:t>
            </a:r>
            <a:br>
              <a:rPr lang="zh-CN" altLang="en-US" sz="4800" b="1" dirty="0">
                <a:latin typeface="微软雅黑" panose="020B0503020204020204" charset="-122"/>
                <a:ea typeface="微软雅黑" panose="020B0503020204020204" charset="-122"/>
              </a:rPr>
            </a:br>
            <a:r>
              <a:rPr lang="en-US" altLang="zh-CN" sz="4800" b="1" dirty="0">
                <a:latin typeface="微软雅黑" panose="020B0503020204020204" charset="-122"/>
                <a:ea typeface="微软雅黑" panose="020B0503020204020204" charset="-122"/>
              </a:rPr>
              <a:t>       ——</a:t>
            </a:r>
            <a:r>
              <a:rPr sz="4800" b="1" dirty="0">
                <a:latin typeface="微软雅黑" panose="020B0503020204020204" charset="-122"/>
                <a:ea typeface="微软雅黑" panose="020B0503020204020204" charset="-122"/>
              </a:rPr>
              <a:t>助力核心素养落地</a:t>
            </a:r>
            <a:endParaRPr lang="en-US" altLang="zh-CN" sz="4800" b="1" dirty="0">
              <a:latin typeface="微软雅黑" panose="020B0503020204020204" charset="-122"/>
              <a:ea typeface="微软雅黑" panose="020B0503020204020204" charset="-122"/>
            </a:endParaRPr>
          </a:p>
        </p:txBody>
      </p:sp>
      <p:grpSp>
        <p:nvGrpSpPr>
          <p:cNvPr id="18" name="组合 17"/>
          <p:cNvGrpSpPr/>
          <p:nvPr/>
        </p:nvGrpSpPr>
        <p:grpSpPr>
          <a:xfrm>
            <a:off x="6705046" y="1171"/>
            <a:ext cx="5496337" cy="6291619"/>
            <a:chOff x="5029570" y="0"/>
            <a:chExt cx="4122897" cy="4719452"/>
          </a:xfrm>
        </p:grpSpPr>
        <p:sp>
          <p:nvSpPr>
            <p:cNvPr id="14" name="Freeform 8"/>
            <p:cNvSpPr/>
            <p:nvPr>
              <p:custDataLst>
                <p:tags r:id="rId3"/>
              </p:custDataLst>
            </p:nvPr>
          </p:nvSpPr>
          <p:spPr bwMode="auto">
            <a:xfrm>
              <a:off x="5029570" y="0"/>
              <a:ext cx="2434847" cy="4719452"/>
            </a:xfrm>
            <a:custGeom>
              <a:avLst/>
              <a:gdLst>
                <a:gd name="T0" fmla="*/ 332 w 2041"/>
                <a:gd name="T1" fmla="*/ 0 h 3956"/>
                <a:gd name="T2" fmla="*/ 0 w 2041"/>
                <a:gd name="T3" fmla="*/ 0 h 3956"/>
                <a:gd name="T4" fmla="*/ 1709 w 2041"/>
                <a:gd name="T5" fmla="*/ 3956 h 3956"/>
                <a:gd name="T6" fmla="*/ 2041 w 2041"/>
                <a:gd name="T7" fmla="*/ 3956 h 3956"/>
                <a:gd name="T8" fmla="*/ 332 w 2041"/>
                <a:gd name="T9" fmla="*/ 0 h 3956"/>
              </a:gdLst>
              <a:ahLst/>
              <a:cxnLst>
                <a:cxn ang="0">
                  <a:pos x="T0" y="T1"/>
                </a:cxn>
                <a:cxn ang="0">
                  <a:pos x="T2" y="T3"/>
                </a:cxn>
                <a:cxn ang="0">
                  <a:pos x="T4" y="T5"/>
                </a:cxn>
                <a:cxn ang="0">
                  <a:pos x="T6" y="T7"/>
                </a:cxn>
                <a:cxn ang="0">
                  <a:pos x="T8" y="T9"/>
                </a:cxn>
              </a:cxnLst>
              <a:rect l="0" t="0" r="r" b="b"/>
              <a:pathLst>
                <a:path w="2041" h="3956">
                  <a:moveTo>
                    <a:pt x="332" y="0"/>
                  </a:moveTo>
                  <a:lnTo>
                    <a:pt x="0" y="0"/>
                  </a:lnTo>
                  <a:lnTo>
                    <a:pt x="1709" y="3956"/>
                  </a:lnTo>
                  <a:lnTo>
                    <a:pt x="2041" y="3956"/>
                  </a:lnTo>
                  <a:lnTo>
                    <a:pt x="332" y="0"/>
                  </a:lnTo>
                  <a:close/>
                </a:path>
              </a:pathLst>
            </a:custGeom>
            <a:solidFill>
              <a:schemeClr val="accent2"/>
            </a:solidFill>
            <a:ln>
              <a:noFill/>
            </a:ln>
          </p:spPr>
          <p:txBody>
            <a:bodyPr vert="horz" wrap="square" lIns="91425" tIns="45712" rIns="91425" bIns="45712" numCol="1" anchor="t" anchorCtr="0" compatLnSpc="1"/>
            <a:p>
              <a:endParaRPr lang="zh-CN" altLang="en-US" sz="1800"/>
            </a:p>
          </p:txBody>
        </p:sp>
        <p:sp>
          <p:nvSpPr>
            <p:cNvPr id="15" name="Freeform 10"/>
            <p:cNvSpPr/>
            <p:nvPr>
              <p:custDataLst>
                <p:tags r:id="rId4"/>
              </p:custDataLst>
            </p:nvPr>
          </p:nvSpPr>
          <p:spPr bwMode="auto">
            <a:xfrm>
              <a:off x="6970529" y="4476083"/>
              <a:ext cx="2181938" cy="243369"/>
            </a:xfrm>
            <a:custGeom>
              <a:avLst/>
              <a:gdLst>
                <a:gd name="T0" fmla="*/ 1829 w 1829"/>
                <a:gd name="T1" fmla="*/ 204 h 204"/>
                <a:gd name="T2" fmla="*/ 82 w 1829"/>
                <a:gd name="T3" fmla="*/ 204 h 204"/>
                <a:gd name="T4" fmla="*/ 0 w 1829"/>
                <a:gd name="T5" fmla="*/ 0 h 204"/>
                <a:gd name="T6" fmla="*/ 1829 w 1829"/>
                <a:gd name="T7" fmla="*/ 0 h 204"/>
                <a:gd name="T8" fmla="*/ 1829 w 1829"/>
                <a:gd name="T9" fmla="*/ 204 h 204"/>
              </a:gdLst>
              <a:ahLst/>
              <a:cxnLst>
                <a:cxn ang="0">
                  <a:pos x="T0" y="T1"/>
                </a:cxn>
                <a:cxn ang="0">
                  <a:pos x="T2" y="T3"/>
                </a:cxn>
                <a:cxn ang="0">
                  <a:pos x="T4" y="T5"/>
                </a:cxn>
                <a:cxn ang="0">
                  <a:pos x="T6" y="T7"/>
                </a:cxn>
                <a:cxn ang="0">
                  <a:pos x="T8" y="T9"/>
                </a:cxn>
              </a:cxnLst>
              <a:rect l="0" t="0" r="r" b="b"/>
              <a:pathLst>
                <a:path w="1829" h="204">
                  <a:moveTo>
                    <a:pt x="1829" y="204"/>
                  </a:moveTo>
                  <a:lnTo>
                    <a:pt x="82" y="204"/>
                  </a:lnTo>
                  <a:lnTo>
                    <a:pt x="0" y="0"/>
                  </a:lnTo>
                  <a:lnTo>
                    <a:pt x="1829" y="0"/>
                  </a:lnTo>
                  <a:lnTo>
                    <a:pt x="1829" y="204"/>
                  </a:lnTo>
                  <a:close/>
                </a:path>
              </a:pathLst>
            </a:custGeom>
            <a:solidFill>
              <a:schemeClr val="accent2"/>
            </a:solidFill>
            <a:ln>
              <a:noFill/>
            </a:ln>
          </p:spPr>
          <p:txBody>
            <a:bodyPr vert="horz" wrap="square" lIns="91425" tIns="45712" rIns="91425" bIns="45712" numCol="1" anchor="t" anchorCtr="0" compatLnSpc="1"/>
            <a:p>
              <a:endParaRPr lang="zh-CN" altLang="en-US" sz="1800"/>
            </a:p>
          </p:txBody>
        </p:sp>
        <p:sp>
          <p:nvSpPr>
            <p:cNvPr id="16" name="Freeform 11"/>
            <p:cNvSpPr/>
            <p:nvPr>
              <p:custDataLst>
                <p:tags r:id="rId5"/>
              </p:custDataLst>
            </p:nvPr>
          </p:nvSpPr>
          <p:spPr bwMode="auto">
            <a:xfrm>
              <a:off x="5343917" y="0"/>
              <a:ext cx="3808550" cy="4476083"/>
            </a:xfrm>
            <a:custGeom>
              <a:avLst/>
              <a:gdLst>
                <a:gd name="T0" fmla="*/ 3124 w 3124"/>
                <a:gd name="T1" fmla="*/ 3752 h 3752"/>
                <a:gd name="T2" fmla="*/ 1626 w 3124"/>
                <a:gd name="T3" fmla="*/ 3752 h 3752"/>
                <a:gd name="T4" fmla="*/ 0 w 3124"/>
                <a:gd name="T5" fmla="*/ 0 h 3752"/>
                <a:gd name="T6" fmla="*/ 3124 w 3124"/>
                <a:gd name="T7" fmla="*/ 0 h 3752"/>
                <a:gd name="T8" fmla="*/ 3124 w 3124"/>
                <a:gd name="T9" fmla="*/ 3752 h 3752"/>
              </a:gdLst>
              <a:ahLst/>
              <a:cxnLst>
                <a:cxn ang="0">
                  <a:pos x="T0" y="T1"/>
                </a:cxn>
                <a:cxn ang="0">
                  <a:pos x="T2" y="T3"/>
                </a:cxn>
                <a:cxn ang="0">
                  <a:pos x="T4" y="T5"/>
                </a:cxn>
                <a:cxn ang="0">
                  <a:pos x="T6" y="T7"/>
                </a:cxn>
                <a:cxn ang="0">
                  <a:pos x="T8" y="T9"/>
                </a:cxn>
              </a:cxnLst>
              <a:rect l="0" t="0" r="r" b="b"/>
              <a:pathLst>
                <a:path w="3124" h="3752">
                  <a:moveTo>
                    <a:pt x="3124" y="3752"/>
                  </a:moveTo>
                  <a:lnTo>
                    <a:pt x="1626" y="3752"/>
                  </a:lnTo>
                  <a:lnTo>
                    <a:pt x="0" y="0"/>
                  </a:lnTo>
                  <a:lnTo>
                    <a:pt x="3124" y="0"/>
                  </a:lnTo>
                  <a:lnTo>
                    <a:pt x="3124" y="3752"/>
                  </a:lnTo>
                  <a:close/>
                </a:path>
              </a:pathLst>
            </a:custGeom>
            <a:blipFill dpi="0" rotWithShape="1">
              <a:blip r:embed="rId6">
                <a:extLst>
                  <a:ext uri="{BEBA8EAE-BF5A-486C-A8C5-ECC9F3942E4B}">
                    <a14:imgProps xmlns:a14="http://schemas.microsoft.com/office/drawing/2010/main">
                      <a14:imgLayer r:embed="rId7">
                        <a14:imgEffect>
                          <a14:brightnessContrast contrast="20000"/>
                        </a14:imgEffect>
                      </a14:imgLayer>
                    </a14:imgProps>
                  </a:ext>
                </a:extLst>
              </a:blip>
              <a:srcRect/>
              <a:stretch>
                <a:fillRect l="-37000" r="-11000"/>
              </a:stretch>
            </a:blipFill>
            <a:ln>
              <a:noFill/>
            </a:ln>
          </p:spPr>
          <p:txBody>
            <a:bodyPr vert="horz" wrap="square" lIns="91425" tIns="45712" rIns="91425" bIns="45712" numCol="1" anchor="t" anchorCtr="0" compatLnSpc="1"/>
            <a:p>
              <a:endParaRPr lang="zh-CN" altLang="en-US" sz="1800"/>
            </a:p>
          </p:txBody>
        </p:sp>
      </p:gr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000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6"/>
          <p:cNvSpPr txBox="1"/>
          <p:nvPr/>
        </p:nvSpPr>
        <p:spPr>
          <a:xfrm>
            <a:off x="1702435" y="1393190"/>
            <a:ext cx="7279005" cy="6076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lnSpc>
                <a:spcPct val="120000"/>
              </a:lnSpc>
              <a:spcBef>
                <a:spcPct val="0"/>
              </a:spcBef>
              <a:buNone/>
            </a:pPr>
            <a:r>
              <a:rPr lang="zh-CN" altLang="en-US" sz="2800" b="1" dirty="0">
                <a:solidFill>
                  <a:srgbClr val="0070C0"/>
                </a:solidFill>
                <a:ea typeface="黑体" panose="02010609060101010101" charset="-122"/>
              </a:rPr>
              <a:t>（三）有助于学生形成结构化的知识体系     </a:t>
            </a:r>
            <a:endParaRPr lang="zh-CN" altLang="en-US" sz="2800" b="1" dirty="0">
              <a:solidFill>
                <a:srgbClr val="0070C0"/>
              </a:solidFill>
              <a:ea typeface="黑体" panose="02010609060101010101" charset="-122"/>
            </a:endParaRPr>
          </a:p>
        </p:txBody>
      </p:sp>
      <p:sp>
        <p:nvSpPr>
          <p:cNvPr id="6" name="标题 5"/>
          <p:cNvSpPr>
            <a:spLocks noGrp="1"/>
          </p:cNvSpPr>
          <p:nvPr>
            <p:ph type="title" idx="1"/>
            <p:custDataLst>
              <p:tags r:id="rId1"/>
            </p:custDataLst>
          </p:nvPr>
        </p:nvSpPr>
        <p:spPr/>
        <p:txBody>
          <a:bodyPr/>
          <a:lstStyle/>
          <a:p>
            <a:r>
              <a:rPr b="1">
                <a:latin typeface="黑体" panose="02010609060101010101" charset="-122"/>
                <a:ea typeface="黑体" panose="02010609060101010101" charset="-122"/>
                <a:sym typeface="+mn-ea"/>
              </a:rPr>
              <a:t>单元整体教学的价值和意义</a:t>
            </a:r>
            <a:endParaRPr lang="zh-CN" altLang="en-US" b="1" dirty="0">
              <a:latin typeface="黑体" panose="02010609060101010101" charset="-122"/>
              <a:ea typeface="黑体" panose="02010609060101010101" charset="-122"/>
            </a:endParaRPr>
          </a:p>
        </p:txBody>
      </p:sp>
      <p:sp>
        <p:nvSpPr>
          <p:cNvPr id="7" name="Text Box 6"/>
          <p:cNvSpPr txBox="1"/>
          <p:nvPr/>
        </p:nvSpPr>
        <p:spPr>
          <a:xfrm>
            <a:off x="1702435" y="2199005"/>
            <a:ext cx="8635365" cy="319214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lvl="0" eaLnBrk="1" hangingPunct="1">
              <a:lnSpc>
                <a:spcPct val="120000"/>
              </a:lnSpc>
              <a:spcBef>
                <a:spcPct val="0"/>
              </a:spcBef>
            </a:pPr>
            <a:r>
              <a:rPr lang="zh-CN" sz="2800" b="1" dirty="0">
                <a:solidFill>
                  <a:schemeClr val="tx1"/>
                </a:solidFill>
                <a:ea typeface="黑体" panose="02010609060101010101" charset="-122"/>
              </a:rPr>
              <a:t>从教学组织的角度看，它可以把性质相同或有内在联系的部分组织在一起，给学生以更为统一和连贯的学习体验。</a:t>
            </a:r>
            <a:r>
              <a:rPr lang="zh-CN" altLang="en-US" sz="2800" b="1" dirty="0">
                <a:solidFill>
                  <a:schemeClr val="tx1"/>
                </a:solidFill>
                <a:ea typeface="黑体" panose="02010609060101010101" charset="-122"/>
              </a:rPr>
              <a:t> </a:t>
            </a:r>
            <a:endParaRPr lang="zh-CN" altLang="en-US" sz="2800" b="1" dirty="0">
              <a:solidFill>
                <a:schemeClr val="tx1"/>
              </a:solidFill>
              <a:ea typeface="黑体" panose="02010609060101010101" charset="-122"/>
            </a:endParaRPr>
          </a:p>
          <a:p>
            <a:pPr lvl="0" eaLnBrk="1" hangingPunct="1">
              <a:lnSpc>
                <a:spcPct val="120000"/>
              </a:lnSpc>
              <a:spcBef>
                <a:spcPct val="0"/>
              </a:spcBef>
            </a:pPr>
            <a:r>
              <a:rPr lang="zh-CN" altLang="en-US" sz="2800" b="1" dirty="0">
                <a:solidFill>
                  <a:schemeClr val="tx1"/>
                </a:solidFill>
                <a:ea typeface="黑体" panose="02010609060101010101" charset="-122"/>
              </a:rPr>
              <a:t>将点状分布的知识点和分散的教学内容串联起来，形成结构化的知识网络，帮助学生学会用整体的、联系的、发展的眼光看问题，形成科学的思维习惯。</a:t>
            </a:r>
            <a:r>
              <a:rPr lang="zh-CN" altLang="en-US" sz="2800" b="1" dirty="0">
                <a:solidFill>
                  <a:srgbClr val="006600"/>
                </a:solidFill>
                <a:ea typeface="黑体" panose="02010609060101010101" charset="-122"/>
              </a:rPr>
              <a:t>     </a:t>
            </a:r>
            <a:endParaRPr lang="zh-CN" altLang="en-US" sz="2800" b="1" dirty="0">
              <a:solidFill>
                <a:srgbClr val="006600"/>
              </a:solidFill>
              <a:ea typeface="黑体" panose="0201060906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blinds(horizontal)">
                                      <p:cBhvr>
                                        <p:cTn id="7" dur="500"/>
                                        <p:tgtEl>
                                          <p:spTgt spid="430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6"/>
          <p:cNvSpPr txBox="1"/>
          <p:nvPr/>
        </p:nvSpPr>
        <p:spPr>
          <a:xfrm>
            <a:off x="1702435" y="1393190"/>
            <a:ext cx="7926705" cy="6076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lnSpc>
                <a:spcPct val="120000"/>
              </a:lnSpc>
              <a:spcBef>
                <a:spcPct val="0"/>
              </a:spcBef>
              <a:buNone/>
            </a:pPr>
            <a:r>
              <a:rPr lang="zh-CN" altLang="en-US" sz="2800" b="1" dirty="0">
                <a:solidFill>
                  <a:srgbClr val="0070C0"/>
                </a:solidFill>
                <a:ea typeface="黑体" panose="02010609060101010101" charset="-122"/>
              </a:rPr>
              <a:t>（四）有助真正实现以素养为导向的教学目标   </a:t>
            </a:r>
            <a:endParaRPr lang="zh-CN" altLang="en-US" sz="2800" b="1" dirty="0">
              <a:solidFill>
                <a:srgbClr val="0070C0"/>
              </a:solidFill>
              <a:ea typeface="黑体" panose="02010609060101010101" charset="-122"/>
            </a:endParaRPr>
          </a:p>
        </p:txBody>
      </p:sp>
      <p:sp>
        <p:nvSpPr>
          <p:cNvPr id="6" name="标题 5"/>
          <p:cNvSpPr>
            <a:spLocks noGrp="1"/>
          </p:cNvSpPr>
          <p:nvPr>
            <p:ph type="title" idx="1"/>
            <p:custDataLst>
              <p:tags r:id="rId1"/>
            </p:custDataLst>
          </p:nvPr>
        </p:nvSpPr>
        <p:spPr/>
        <p:txBody>
          <a:bodyPr/>
          <a:lstStyle/>
          <a:p>
            <a:r>
              <a:rPr b="1">
                <a:latin typeface="黑体" panose="02010609060101010101" charset="-122"/>
                <a:ea typeface="黑体" panose="02010609060101010101" charset="-122"/>
                <a:sym typeface="+mn-ea"/>
              </a:rPr>
              <a:t>单元整体教学的价值和意义</a:t>
            </a:r>
            <a:endParaRPr lang="zh-CN" altLang="en-US" b="1" dirty="0">
              <a:latin typeface="黑体" panose="02010609060101010101" charset="-122"/>
              <a:ea typeface="黑体" panose="02010609060101010101" charset="-122"/>
            </a:endParaRPr>
          </a:p>
        </p:txBody>
      </p:sp>
      <p:sp>
        <p:nvSpPr>
          <p:cNvPr id="7" name="Text Box 6"/>
          <p:cNvSpPr txBox="1"/>
          <p:nvPr/>
        </p:nvSpPr>
        <p:spPr>
          <a:xfrm>
            <a:off x="1458595" y="2199005"/>
            <a:ext cx="9871075" cy="370903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lvl="0" eaLnBrk="1" hangingPunct="1">
              <a:lnSpc>
                <a:spcPct val="120000"/>
              </a:lnSpc>
              <a:spcBef>
                <a:spcPct val="0"/>
              </a:spcBef>
            </a:pPr>
            <a:r>
              <a:rPr lang="zh-CN" sz="2800" b="1" dirty="0">
                <a:ea typeface="黑体" panose="02010609060101010101" charset="-122"/>
              </a:rPr>
              <a:t>核心素养</a:t>
            </a:r>
            <a:r>
              <a:rPr lang="zh-CN" sz="2800" b="1" dirty="0">
                <a:ea typeface="黑体" panose="02010609060101010101" charset="-122"/>
                <a:sym typeface="+mn-ea"/>
              </a:rPr>
              <a:t>不是一朝一夕</a:t>
            </a:r>
            <a:r>
              <a:rPr lang="zh-CN" sz="2800" b="1" dirty="0">
                <a:ea typeface="黑体" panose="02010609060101010101" charset="-122"/>
              </a:rPr>
              <a:t>形成</a:t>
            </a:r>
            <a:r>
              <a:rPr lang="zh-CN" sz="2800" b="1" dirty="0">
                <a:ea typeface="黑体" panose="02010609060101010101" charset="-122"/>
                <a:sym typeface="+mn-ea"/>
              </a:rPr>
              <a:t>的</a:t>
            </a:r>
            <a:r>
              <a:rPr lang="zh-CN" sz="2800" b="1" dirty="0">
                <a:ea typeface="黑体" panose="02010609060101010101" charset="-122"/>
              </a:rPr>
              <a:t>，它需要一个长程的持续不断助力的过程。而以往的分散的、各个突破的教学方式，不利于学生核心素养的培养。</a:t>
            </a:r>
            <a:endParaRPr lang="zh-CN" sz="2800" b="1" dirty="0">
              <a:ea typeface="黑体" panose="02010609060101010101" charset="-122"/>
            </a:endParaRPr>
          </a:p>
          <a:p>
            <a:pPr lvl="0" eaLnBrk="1" hangingPunct="1">
              <a:lnSpc>
                <a:spcPct val="120000"/>
              </a:lnSpc>
              <a:spcBef>
                <a:spcPct val="0"/>
              </a:spcBef>
            </a:pPr>
            <a:r>
              <a:rPr lang="zh-CN" sz="2800" b="1" dirty="0">
                <a:ea typeface="黑体" panose="02010609060101010101" charset="-122"/>
              </a:rPr>
              <a:t>而单元整体教学是实现课堂教学转型的重要方式，</a:t>
            </a:r>
            <a:r>
              <a:rPr lang="zh-CN" sz="2800" b="1" dirty="0">
                <a:ea typeface="黑体" panose="02010609060101010101" charset="-122"/>
                <a:sym typeface="+mn-ea"/>
              </a:rPr>
              <a:t>它强调以单元为学习单位，聚焦学科核心素养，围绕某一单元、主题或项目进行整体思考、设计和组织实施，有利于将</a:t>
            </a:r>
            <a:r>
              <a:rPr lang="zh-CN" sz="2800" b="1" dirty="0">
                <a:ea typeface="黑体" panose="02010609060101010101" charset="-122"/>
              </a:rPr>
              <a:t>培育学生核心素养落地。</a:t>
            </a:r>
            <a:endParaRPr lang="zh-CN" altLang="en-US" sz="2800" b="1" dirty="0">
              <a:solidFill>
                <a:srgbClr val="006600"/>
              </a:solidFill>
              <a:ea typeface="黑体" panose="0201060906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blinds(horizontal)">
                                      <p:cBhvr>
                                        <p:cTn id="7" dur="500"/>
                                        <p:tgtEl>
                                          <p:spTgt spid="430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6"/>
          <p:cNvSpPr txBox="1"/>
          <p:nvPr/>
        </p:nvSpPr>
        <p:spPr>
          <a:xfrm>
            <a:off x="1702435" y="1393190"/>
            <a:ext cx="4392930" cy="6076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lnSpc>
                <a:spcPct val="120000"/>
              </a:lnSpc>
              <a:spcBef>
                <a:spcPct val="0"/>
              </a:spcBef>
              <a:buNone/>
            </a:pPr>
            <a:r>
              <a:rPr lang="zh-CN" altLang="en-US" sz="2800" b="1" dirty="0">
                <a:solidFill>
                  <a:srgbClr val="0070C0"/>
                </a:solidFill>
                <a:ea typeface="黑体" panose="02010609060101010101" charset="-122"/>
              </a:rPr>
              <a:t>（一）深度研读分析教材</a:t>
            </a:r>
            <a:r>
              <a:rPr lang="zh-CN" altLang="en-US" sz="2800" b="1" dirty="0">
                <a:solidFill>
                  <a:srgbClr val="0070C0"/>
                </a:solidFill>
                <a:ea typeface="黑体" panose="02010609060101010101" charset="-122"/>
              </a:rPr>
              <a:t>     </a:t>
            </a:r>
            <a:endParaRPr lang="zh-CN" altLang="en-US" sz="2800" b="1" dirty="0">
              <a:solidFill>
                <a:srgbClr val="0070C0"/>
              </a:solidFill>
              <a:ea typeface="黑体" panose="02010609060101010101" charset="-122"/>
            </a:endParaRPr>
          </a:p>
        </p:txBody>
      </p:sp>
      <p:sp>
        <p:nvSpPr>
          <p:cNvPr id="6" name="标题 5"/>
          <p:cNvSpPr>
            <a:spLocks noGrp="1"/>
          </p:cNvSpPr>
          <p:nvPr>
            <p:ph type="title" idx="1"/>
            <p:custDataLst>
              <p:tags r:id="rId1"/>
            </p:custDataLst>
          </p:nvPr>
        </p:nvSpPr>
        <p:spPr/>
        <p:txBody>
          <a:bodyPr/>
          <a:lstStyle/>
          <a:p>
            <a:r>
              <a:rPr lang="zh-CN" altLang="en-US" b="1" dirty="0">
                <a:latin typeface="黑体" panose="02010609060101010101" charset="-122"/>
                <a:ea typeface="黑体" panose="02010609060101010101" charset="-122"/>
              </a:rPr>
              <a:t>实施建议</a:t>
            </a:r>
            <a:endParaRPr lang="zh-CN" altLang="en-US" b="1" dirty="0">
              <a:latin typeface="黑体" panose="02010609060101010101" charset="-122"/>
              <a:ea typeface="黑体" panose="02010609060101010101" charset="-122"/>
            </a:endParaRPr>
          </a:p>
        </p:txBody>
      </p:sp>
      <p:sp>
        <p:nvSpPr>
          <p:cNvPr id="7" name="Text Box 6"/>
          <p:cNvSpPr txBox="1"/>
          <p:nvPr/>
        </p:nvSpPr>
        <p:spPr>
          <a:xfrm>
            <a:off x="1702435" y="2072640"/>
            <a:ext cx="8635365" cy="6076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lvl="0" eaLnBrk="1" hangingPunct="1">
              <a:lnSpc>
                <a:spcPct val="120000"/>
              </a:lnSpc>
              <a:spcBef>
                <a:spcPct val="0"/>
              </a:spcBef>
            </a:pPr>
            <a:r>
              <a:rPr lang="zh-CN" sz="2800" b="1" dirty="0">
                <a:solidFill>
                  <a:schemeClr val="tx1"/>
                </a:solidFill>
                <a:ea typeface="黑体" panose="02010609060101010101" charset="-122"/>
              </a:rPr>
              <a:t>这是实施单元整体教学的前提</a:t>
            </a:r>
            <a:endParaRPr lang="zh-CN" altLang="en-US" sz="2800" b="1" dirty="0">
              <a:solidFill>
                <a:srgbClr val="006600"/>
              </a:solidFill>
              <a:ea typeface="黑体" panose="0201060906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blinds(horizontal)">
                                      <p:cBhvr>
                                        <p:cTn id="7" dur="500"/>
                                        <p:tgtEl>
                                          <p:spTgt spid="430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6"/>
          <p:cNvSpPr txBox="1"/>
          <p:nvPr/>
        </p:nvSpPr>
        <p:spPr>
          <a:xfrm>
            <a:off x="1702435" y="1393190"/>
            <a:ext cx="4392930" cy="6076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lnSpc>
                <a:spcPct val="120000"/>
              </a:lnSpc>
              <a:spcBef>
                <a:spcPct val="0"/>
              </a:spcBef>
              <a:buNone/>
            </a:pPr>
            <a:r>
              <a:rPr lang="zh-CN" altLang="en-US" sz="2800" b="1" dirty="0">
                <a:solidFill>
                  <a:srgbClr val="0070C0"/>
                </a:solidFill>
                <a:ea typeface="黑体" panose="02010609060101010101" charset="-122"/>
              </a:rPr>
              <a:t>（一）深度研读分析教材</a:t>
            </a:r>
            <a:r>
              <a:rPr lang="zh-CN" altLang="en-US" sz="2800" b="1" dirty="0">
                <a:solidFill>
                  <a:srgbClr val="0070C0"/>
                </a:solidFill>
                <a:ea typeface="黑体" panose="02010609060101010101" charset="-122"/>
              </a:rPr>
              <a:t>     </a:t>
            </a:r>
            <a:endParaRPr lang="zh-CN" altLang="en-US" sz="2800" b="1" dirty="0">
              <a:solidFill>
                <a:srgbClr val="0070C0"/>
              </a:solidFill>
              <a:ea typeface="黑体" panose="02010609060101010101" charset="-122"/>
            </a:endParaRPr>
          </a:p>
        </p:txBody>
      </p:sp>
      <p:sp>
        <p:nvSpPr>
          <p:cNvPr id="6" name="标题 5"/>
          <p:cNvSpPr>
            <a:spLocks noGrp="1"/>
          </p:cNvSpPr>
          <p:nvPr>
            <p:ph type="title" idx="1"/>
            <p:custDataLst>
              <p:tags r:id="rId1"/>
            </p:custDataLst>
          </p:nvPr>
        </p:nvSpPr>
        <p:spPr/>
        <p:txBody>
          <a:bodyPr/>
          <a:lstStyle/>
          <a:p>
            <a:r>
              <a:rPr lang="zh-CN" altLang="en-US" b="1" dirty="0">
                <a:latin typeface="黑体" panose="02010609060101010101" charset="-122"/>
                <a:ea typeface="黑体" panose="02010609060101010101" charset="-122"/>
              </a:rPr>
              <a:t>实施建议</a:t>
            </a:r>
            <a:endParaRPr lang="zh-CN" altLang="en-US" b="1" dirty="0">
              <a:latin typeface="黑体" panose="02010609060101010101" charset="-122"/>
              <a:ea typeface="黑体" panose="02010609060101010101" charset="-122"/>
            </a:endParaRPr>
          </a:p>
        </p:txBody>
      </p:sp>
      <p:sp>
        <p:nvSpPr>
          <p:cNvPr id="7" name="Text Box 6"/>
          <p:cNvSpPr txBox="1"/>
          <p:nvPr/>
        </p:nvSpPr>
        <p:spPr>
          <a:xfrm>
            <a:off x="1702435" y="2072640"/>
            <a:ext cx="8635365" cy="112458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lvl="0" eaLnBrk="1" hangingPunct="1">
              <a:lnSpc>
                <a:spcPct val="120000"/>
              </a:lnSpc>
              <a:spcBef>
                <a:spcPct val="0"/>
              </a:spcBef>
            </a:pPr>
            <a:r>
              <a:rPr lang="zh-CN" sz="2800" b="1" dirty="0">
                <a:solidFill>
                  <a:schemeClr val="tx1"/>
                </a:solidFill>
                <a:ea typeface="黑体" panose="02010609060101010101" charset="-122"/>
              </a:rPr>
              <a:t>这是实施单元整体教学的前提</a:t>
            </a:r>
            <a:endParaRPr lang="zh-CN" sz="2800" b="1" dirty="0">
              <a:solidFill>
                <a:schemeClr val="tx1"/>
              </a:solidFill>
              <a:ea typeface="黑体" panose="02010609060101010101" charset="-122"/>
            </a:endParaRPr>
          </a:p>
          <a:p>
            <a:pPr lvl="0" eaLnBrk="1" hangingPunct="1">
              <a:lnSpc>
                <a:spcPct val="120000"/>
              </a:lnSpc>
              <a:spcBef>
                <a:spcPct val="0"/>
              </a:spcBef>
            </a:pPr>
            <a:r>
              <a:rPr lang="zh-CN" altLang="en-US" sz="2800" b="1" dirty="0">
                <a:solidFill>
                  <a:srgbClr val="006600"/>
                </a:solidFill>
                <a:ea typeface="黑体" panose="02010609060101010101" charset="-122"/>
              </a:rPr>
              <a:t>分析显性知识结构</a:t>
            </a:r>
            <a:endParaRPr lang="zh-CN" altLang="en-US" sz="2800" b="1" dirty="0">
              <a:solidFill>
                <a:srgbClr val="006600"/>
              </a:solidFill>
              <a:ea typeface="黑体" panose="02010609060101010101" charset="-122"/>
            </a:endParaRPr>
          </a:p>
        </p:txBody>
      </p:sp>
      <p:grpSp>
        <p:nvGrpSpPr>
          <p:cNvPr id="15" name="组合 14"/>
          <p:cNvGrpSpPr/>
          <p:nvPr/>
        </p:nvGrpSpPr>
        <p:grpSpPr>
          <a:xfrm>
            <a:off x="2898140" y="4065905"/>
            <a:ext cx="3028950" cy="1708785"/>
            <a:chOff x="1489" y="7033"/>
            <a:chExt cx="4770" cy="2691"/>
          </a:xfrm>
        </p:grpSpPr>
        <p:sp>
          <p:nvSpPr>
            <p:cNvPr id="2" name="立方体 1"/>
            <p:cNvSpPr/>
            <p:nvPr/>
          </p:nvSpPr>
          <p:spPr>
            <a:xfrm>
              <a:off x="1489" y="7995"/>
              <a:ext cx="1192" cy="807"/>
            </a:xfrm>
            <a:prstGeom prst="cube">
              <a:avLst/>
            </a:prstGeom>
            <a:solidFill>
              <a:schemeClr val="bg2">
                <a:lumMod val="9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立方体 3"/>
            <p:cNvSpPr/>
            <p:nvPr/>
          </p:nvSpPr>
          <p:spPr>
            <a:xfrm>
              <a:off x="3896" y="7033"/>
              <a:ext cx="730" cy="730"/>
            </a:xfrm>
            <a:prstGeom prst="cube">
              <a:avLst/>
            </a:prstGeom>
            <a:solidFill>
              <a:schemeClr val="bg2">
                <a:lumMod val="9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柱形 4"/>
            <p:cNvSpPr/>
            <p:nvPr/>
          </p:nvSpPr>
          <p:spPr>
            <a:xfrm>
              <a:off x="3857" y="8648"/>
              <a:ext cx="564" cy="1077"/>
            </a:xfrm>
            <a:prstGeom prst="can">
              <a:avLst/>
            </a:prstGeom>
            <a:solidFill>
              <a:schemeClr val="bg2">
                <a:lumMod val="9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11" name="组合 10"/>
            <p:cNvGrpSpPr/>
            <p:nvPr/>
          </p:nvGrpSpPr>
          <p:grpSpPr>
            <a:xfrm>
              <a:off x="5669" y="8676"/>
              <a:ext cx="590" cy="943"/>
              <a:chOff x="6177" y="8738"/>
              <a:chExt cx="590" cy="943"/>
            </a:xfrm>
          </p:grpSpPr>
          <p:sp>
            <p:nvSpPr>
              <p:cNvPr id="9" name="等腰三角形 8"/>
              <p:cNvSpPr/>
              <p:nvPr/>
            </p:nvSpPr>
            <p:spPr>
              <a:xfrm>
                <a:off x="6177" y="8738"/>
                <a:ext cx="590" cy="859"/>
              </a:xfrm>
              <a:prstGeom prst="triangle">
                <a:avLst/>
              </a:prstGeom>
              <a:solidFill>
                <a:schemeClr val="bg2">
                  <a:lumMod val="9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nvSpPr>
            <p:spPr>
              <a:xfrm>
                <a:off x="6179" y="9515"/>
                <a:ext cx="584" cy="167"/>
              </a:xfrm>
              <a:prstGeom prst="ellipse">
                <a:avLst/>
              </a:prstGeom>
              <a:solidFill>
                <a:schemeClr val="bg2">
                  <a:lumMod val="9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cxnSp>
          <p:nvCxnSpPr>
            <p:cNvPr id="12" name="直接箭头连接符 11"/>
            <p:cNvCxnSpPr/>
            <p:nvPr/>
          </p:nvCxnSpPr>
          <p:spPr>
            <a:xfrm flipV="1">
              <a:off x="2860" y="7632"/>
              <a:ext cx="852" cy="454"/>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3" name="直接箭头连接符 12"/>
            <p:cNvCxnSpPr/>
            <p:nvPr/>
          </p:nvCxnSpPr>
          <p:spPr>
            <a:xfrm>
              <a:off x="2860" y="8291"/>
              <a:ext cx="750" cy="693"/>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4" name="直接箭头连接符 13"/>
            <p:cNvCxnSpPr/>
            <p:nvPr/>
          </p:nvCxnSpPr>
          <p:spPr>
            <a:xfrm>
              <a:off x="4610" y="9143"/>
              <a:ext cx="739"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6"/>
          <p:cNvSpPr txBox="1"/>
          <p:nvPr>
            <p:custDataLst>
              <p:tags r:id="rId1"/>
            </p:custDataLst>
          </p:nvPr>
        </p:nvSpPr>
        <p:spPr>
          <a:xfrm>
            <a:off x="1702435" y="1393190"/>
            <a:ext cx="4392930" cy="6076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lnSpc>
                <a:spcPct val="120000"/>
              </a:lnSpc>
              <a:spcBef>
                <a:spcPct val="0"/>
              </a:spcBef>
              <a:buNone/>
            </a:pPr>
            <a:r>
              <a:rPr lang="zh-CN" altLang="en-US" sz="2800" b="1" dirty="0">
                <a:solidFill>
                  <a:srgbClr val="0070C0"/>
                </a:solidFill>
                <a:ea typeface="黑体" panose="02010609060101010101" charset="-122"/>
              </a:rPr>
              <a:t>（一）深度研读分析教材</a:t>
            </a:r>
            <a:r>
              <a:rPr lang="zh-CN" altLang="en-US" sz="2800" b="1" dirty="0">
                <a:solidFill>
                  <a:srgbClr val="0070C0"/>
                </a:solidFill>
                <a:ea typeface="黑体" panose="02010609060101010101" charset="-122"/>
              </a:rPr>
              <a:t>     </a:t>
            </a:r>
            <a:endParaRPr lang="zh-CN" altLang="en-US" sz="2800" b="1" dirty="0">
              <a:solidFill>
                <a:srgbClr val="0070C0"/>
              </a:solidFill>
              <a:ea typeface="黑体" panose="02010609060101010101" charset="-122"/>
            </a:endParaRPr>
          </a:p>
        </p:txBody>
      </p:sp>
      <p:sp>
        <p:nvSpPr>
          <p:cNvPr id="6" name="标题 5"/>
          <p:cNvSpPr>
            <a:spLocks noGrp="1"/>
          </p:cNvSpPr>
          <p:nvPr>
            <p:ph type="title" idx="1"/>
            <p:custDataLst>
              <p:tags r:id="rId2"/>
            </p:custDataLst>
          </p:nvPr>
        </p:nvSpPr>
        <p:spPr/>
        <p:txBody>
          <a:bodyPr/>
          <a:lstStyle/>
          <a:p>
            <a:r>
              <a:rPr b="1">
                <a:latin typeface="黑体" panose="02010609060101010101" charset="-122"/>
                <a:ea typeface="黑体" panose="02010609060101010101" charset="-122"/>
                <a:sym typeface="+mn-ea"/>
              </a:rPr>
              <a:t>实施建议</a:t>
            </a:r>
            <a:endParaRPr lang="zh-CN" altLang="en-US" b="1" dirty="0">
              <a:latin typeface="黑体" panose="02010609060101010101" charset="-122"/>
              <a:ea typeface="黑体" panose="02010609060101010101" charset="-122"/>
            </a:endParaRPr>
          </a:p>
        </p:txBody>
      </p:sp>
      <p:sp>
        <p:nvSpPr>
          <p:cNvPr id="7" name="Text Box 6"/>
          <p:cNvSpPr txBox="1"/>
          <p:nvPr>
            <p:custDataLst>
              <p:tags r:id="rId3"/>
            </p:custDataLst>
          </p:nvPr>
        </p:nvSpPr>
        <p:spPr>
          <a:xfrm>
            <a:off x="1702435" y="2072640"/>
            <a:ext cx="8635365" cy="16414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lvl="0" eaLnBrk="1" hangingPunct="1">
              <a:lnSpc>
                <a:spcPct val="120000"/>
              </a:lnSpc>
              <a:spcBef>
                <a:spcPct val="0"/>
              </a:spcBef>
            </a:pPr>
            <a:r>
              <a:rPr lang="zh-CN" sz="2800" b="1" dirty="0">
                <a:solidFill>
                  <a:schemeClr val="tx1"/>
                </a:solidFill>
                <a:ea typeface="黑体" panose="02010609060101010101" charset="-122"/>
              </a:rPr>
              <a:t>这是实施单元整体教学的前提</a:t>
            </a:r>
            <a:endParaRPr lang="zh-CN" sz="2800" b="1" dirty="0">
              <a:solidFill>
                <a:schemeClr val="tx1"/>
              </a:solidFill>
              <a:ea typeface="黑体" panose="02010609060101010101" charset="-122"/>
            </a:endParaRPr>
          </a:p>
          <a:p>
            <a:pPr lvl="0" eaLnBrk="1" hangingPunct="1">
              <a:lnSpc>
                <a:spcPct val="120000"/>
              </a:lnSpc>
              <a:spcBef>
                <a:spcPct val="0"/>
              </a:spcBef>
            </a:pPr>
            <a:r>
              <a:rPr lang="zh-CN" altLang="en-US" sz="2800" b="1" dirty="0">
                <a:solidFill>
                  <a:srgbClr val="006600"/>
                </a:solidFill>
                <a:ea typeface="黑体" panose="02010609060101010101" charset="-122"/>
              </a:rPr>
              <a:t>分析显性知识结构</a:t>
            </a:r>
            <a:endParaRPr lang="zh-CN" altLang="en-US" sz="2800" b="1" dirty="0">
              <a:solidFill>
                <a:srgbClr val="006600"/>
              </a:solidFill>
              <a:ea typeface="黑体" panose="02010609060101010101" charset="-122"/>
            </a:endParaRPr>
          </a:p>
          <a:p>
            <a:pPr lvl="0" eaLnBrk="1" hangingPunct="1">
              <a:lnSpc>
                <a:spcPct val="120000"/>
              </a:lnSpc>
              <a:spcBef>
                <a:spcPct val="0"/>
              </a:spcBef>
            </a:pPr>
            <a:r>
              <a:rPr lang="zh-CN" altLang="en-US" sz="2800" b="1" dirty="0">
                <a:solidFill>
                  <a:srgbClr val="006600"/>
                </a:solidFill>
                <a:ea typeface="黑体" panose="02010609060101010101" charset="-122"/>
              </a:rPr>
              <a:t>分析隐性知识结构</a:t>
            </a:r>
            <a:endParaRPr lang="zh-CN" altLang="en-US" sz="2800" b="1" dirty="0">
              <a:solidFill>
                <a:srgbClr val="006600"/>
              </a:solidFill>
              <a:ea typeface="黑体" panose="02010609060101010101" charset="-122"/>
            </a:endParaRPr>
          </a:p>
        </p:txBody>
      </p:sp>
      <p:sp>
        <p:nvSpPr>
          <p:cNvPr id="3" name="文本框 2"/>
          <p:cNvSpPr txBox="1"/>
          <p:nvPr/>
        </p:nvSpPr>
        <p:spPr>
          <a:xfrm>
            <a:off x="5198745" y="3198495"/>
            <a:ext cx="6096000" cy="460375"/>
          </a:xfrm>
          <a:prstGeom prst="rect">
            <a:avLst/>
          </a:prstGeom>
          <a:noFill/>
        </p:spPr>
        <p:txBody>
          <a:bodyPr wrap="square" rtlCol="0" anchor="t">
            <a:spAutoFit/>
          </a:bodyPr>
          <a:p>
            <a:r>
              <a:rPr lang="zh-CN" altLang="en-US" sz="2400" b="1" dirty="0">
                <a:solidFill>
                  <a:schemeClr val="tx1"/>
                </a:solidFill>
                <a:ea typeface="黑体" panose="02010609060101010101" charset="-122"/>
                <a:sym typeface="+mn-ea"/>
              </a:rPr>
              <a:t>（数学思想、数学方法、数学价值观等。）</a:t>
            </a:r>
            <a:endParaRPr lang="zh-CN" altLang="en-US" sz="2400" b="1" dirty="0">
              <a:solidFill>
                <a:schemeClr val="tx1"/>
              </a:solidFill>
              <a:ea typeface="黑体" panose="02010609060101010101" charset="-122"/>
              <a:sym typeface="+mn-ea"/>
            </a:endParaRPr>
          </a:p>
        </p:txBody>
      </p:sp>
    </p:spTree>
    <p:custDataLst>
      <p:tags r:id="rId4"/>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6"/>
          <p:cNvSpPr txBox="1"/>
          <p:nvPr>
            <p:custDataLst>
              <p:tags r:id="rId1"/>
            </p:custDataLst>
          </p:nvPr>
        </p:nvSpPr>
        <p:spPr>
          <a:xfrm>
            <a:off x="1702435" y="1393190"/>
            <a:ext cx="4392930" cy="6076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lnSpc>
                <a:spcPct val="120000"/>
              </a:lnSpc>
              <a:spcBef>
                <a:spcPct val="0"/>
              </a:spcBef>
              <a:buNone/>
            </a:pPr>
            <a:r>
              <a:rPr lang="zh-CN" altLang="en-US" sz="2800" b="1" dirty="0">
                <a:solidFill>
                  <a:srgbClr val="0070C0"/>
                </a:solidFill>
                <a:ea typeface="黑体" panose="02010609060101010101" charset="-122"/>
              </a:rPr>
              <a:t>（一）深度研读分析教材</a:t>
            </a:r>
            <a:r>
              <a:rPr lang="zh-CN" altLang="en-US" sz="2800" b="1" dirty="0">
                <a:solidFill>
                  <a:srgbClr val="0070C0"/>
                </a:solidFill>
                <a:ea typeface="黑体" panose="02010609060101010101" charset="-122"/>
              </a:rPr>
              <a:t>     </a:t>
            </a:r>
            <a:endParaRPr lang="zh-CN" altLang="en-US" sz="2800" b="1" dirty="0">
              <a:solidFill>
                <a:srgbClr val="0070C0"/>
              </a:solidFill>
              <a:ea typeface="黑体" panose="02010609060101010101" charset="-122"/>
            </a:endParaRPr>
          </a:p>
        </p:txBody>
      </p:sp>
      <p:sp>
        <p:nvSpPr>
          <p:cNvPr id="6" name="标题 5"/>
          <p:cNvSpPr>
            <a:spLocks noGrp="1"/>
          </p:cNvSpPr>
          <p:nvPr>
            <p:ph type="title" idx="1"/>
            <p:custDataLst>
              <p:tags r:id="rId2"/>
            </p:custDataLst>
          </p:nvPr>
        </p:nvSpPr>
        <p:spPr/>
        <p:txBody>
          <a:bodyPr/>
          <a:lstStyle/>
          <a:p>
            <a:r>
              <a:rPr b="1">
                <a:latin typeface="黑体" panose="02010609060101010101" charset="-122"/>
                <a:ea typeface="黑体" panose="02010609060101010101" charset="-122"/>
                <a:sym typeface="+mn-ea"/>
              </a:rPr>
              <a:t>实施建议</a:t>
            </a:r>
            <a:endParaRPr lang="zh-CN" altLang="en-US" b="1" dirty="0">
              <a:latin typeface="黑体" panose="02010609060101010101" charset="-122"/>
              <a:ea typeface="黑体" panose="02010609060101010101" charset="-122"/>
            </a:endParaRPr>
          </a:p>
        </p:txBody>
      </p:sp>
      <p:sp>
        <p:nvSpPr>
          <p:cNvPr id="7" name="Text Box 6"/>
          <p:cNvSpPr txBox="1"/>
          <p:nvPr>
            <p:custDataLst>
              <p:tags r:id="rId3"/>
            </p:custDataLst>
          </p:nvPr>
        </p:nvSpPr>
        <p:spPr>
          <a:xfrm>
            <a:off x="1702435" y="2072640"/>
            <a:ext cx="8635365" cy="21583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lvl="0" eaLnBrk="1" hangingPunct="1">
              <a:lnSpc>
                <a:spcPct val="120000"/>
              </a:lnSpc>
              <a:spcBef>
                <a:spcPct val="0"/>
              </a:spcBef>
            </a:pPr>
            <a:r>
              <a:rPr lang="zh-CN" sz="2800" b="1" dirty="0">
                <a:solidFill>
                  <a:schemeClr val="tx1"/>
                </a:solidFill>
                <a:ea typeface="黑体" panose="02010609060101010101" charset="-122"/>
              </a:rPr>
              <a:t>这是实施单元整体教学的前提</a:t>
            </a:r>
            <a:endParaRPr lang="zh-CN" sz="2800" b="1" dirty="0">
              <a:solidFill>
                <a:schemeClr val="tx1"/>
              </a:solidFill>
              <a:ea typeface="黑体" panose="02010609060101010101" charset="-122"/>
            </a:endParaRPr>
          </a:p>
          <a:p>
            <a:pPr lvl="0" eaLnBrk="1" hangingPunct="1">
              <a:lnSpc>
                <a:spcPct val="120000"/>
              </a:lnSpc>
              <a:spcBef>
                <a:spcPct val="0"/>
              </a:spcBef>
            </a:pPr>
            <a:r>
              <a:rPr lang="zh-CN" altLang="en-US" sz="2800" b="1" dirty="0">
                <a:solidFill>
                  <a:srgbClr val="006600"/>
                </a:solidFill>
                <a:ea typeface="黑体" panose="02010609060101010101" charset="-122"/>
              </a:rPr>
              <a:t>分析显性知识结构</a:t>
            </a:r>
            <a:endParaRPr lang="zh-CN" altLang="en-US" sz="2800" b="1" dirty="0">
              <a:solidFill>
                <a:srgbClr val="006600"/>
              </a:solidFill>
              <a:ea typeface="黑体" panose="02010609060101010101" charset="-122"/>
            </a:endParaRPr>
          </a:p>
          <a:p>
            <a:pPr lvl="0" eaLnBrk="1" hangingPunct="1">
              <a:lnSpc>
                <a:spcPct val="120000"/>
              </a:lnSpc>
              <a:spcBef>
                <a:spcPct val="0"/>
              </a:spcBef>
            </a:pPr>
            <a:r>
              <a:rPr lang="zh-CN" altLang="en-US" sz="2800" b="1" dirty="0">
                <a:solidFill>
                  <a:srgbClr val="006600"/>
                </a:solidFill>
                <a:ea typeface="黑体" panose="02010609060101010101" charset="-122"/>
              </a:rPr>
              <a:t>分析隐性知识结构</a:t>
            </a:r>
            <a:endParaRPr lang="zh-CN" altLang="en-US" sz="2800" b="1" dirty="0">
              <a:solidFill>
                <a:srgbClr val="006600"/>
              </a:solidFill>
              <a:ea typeface="黑体" panose="02010609060101010101" charset="-122"/>
            </a:endParaRPr>
          </a:p>
          <a:p>
            <a:pPr lvl="0" eaLnBrk="1" hangingPunct="1">
              <a:lnSpc>
                <a:spcPct val="120000"/>
              </a:lnSpc>
              <a:spcBef>
                <a:spcPct val="0"/>
              </a:spcBef>
            </a:pPr>
            <a:r>
              <a:rPr lang="zh-CN" altLang="en-US" sz="2800" b="1" dirty="0">
                <a:solidFill>
                  <a:srgbClr val="006600"/>
                </a:solidFill>
                <a:ea typeface="黑体" panose="02010609060101010101" charset="-122"/>
              </a:rPr>
              <a:t>分析数学核心素养</a:t>
            </a:r>
            <a:endParaRPr lang="zh-CN" altLang="en-US" sz="2800" b="1" dirty="0">
              <a:solidFill>
                <a:srgbClr val="006600"/>
              </a:solidFill>
              <a:ea typeface="黑体" panose="02010609060101010101" charset="-122"/>
            </a:endParaRPr>
          </a:p>
        </p:txBody>
      </p:sp>
      <p:sp>
        <p:nvSpPr>
          <p:cNvPr id="3" name="文本框 2"/>
          <p:cNvSpPr txBox="1"/>
          <p:nvPr/>
        </p:nvSpPr>
        <p:spPr>
          <a:xfrm>
            <a:off x="5198745" y="3198495"/>
            <a:ext cx="6096000" cy="460375"/>
          </a:xfrm>
          <a:prstGeom prst="rect">
            <a:avLst/>
          </a:prstGeom>
          <a:noFill/>
        </p:spPr>
        <p:txBody>
          <a:bodyPr wrap="square" rtlCol="0" anchor="t">
            <a:spAutoFit/>
          </a:bodyPr>
          <a:p>
            <a:r>
              <a:rPr lang="zh-CN" altLang="en-US" sz="2400" b="1" dirty="0">
                <a:solidFill>
                  <a:schemeClr val="tx1"/>
                </a:solidFill>
                <a:ea typeface="黑体" panose="02010609060101010101" charset="-122"/>
                <a:sym typeface="+mn-ea"/>
              </a:rPr>
              <a:t>（数学思想、数学方法、数学价值观等。）</a:t>
            </a:r>
            <a:endParaRPr lang="zh-CN" altLang="en-US" sz="2400" b="1" dirty="0">
              <a:solidFill>
                <a:schemeClr val="tx1"/>
              </a:solidFill>
              <a:ea typeface="黑体" panose="02010609060101010101" charset="-122"/>
              <a:sym typeface="+mn-ea"/>
            </a:endParaRPr>
          </a:p>
        </p:txBody>
      </p:sp>
      <p:sp>
        <p:nvSpPr>
          <p:cNvPr id="8" name="文本框 7"/>
          <p:cNvSpPr txBox="1"/>
          <p:nvPr/>
        </p:nvSpPr>
        <p:spPr>
          <a:xfrm>
            <a:off x="2059940" y="4302760"/>
            <a:ext cx="8542655" cy="1198880"/>
          </a:xfrm>
          <a:prstGeom prst="rect">
            <a:avLst/>
          </a:prstGeom>
          <a:noFill/>
        </p:spPr>
        <p:txBody>
          <a:bodyPr wrap="square" rtlCol="0" anchor="t">
            <a:spAutoFit/>
          </a:bodyPr>
          <a:p>
            <a:r>
              <a:rPr lang="en-US" altLang="zh-CN" sz="2400" b="1" dirty="0">
                <a:solidFill>
                  <a:schemeClr val="tx1"/>
                </a:solidFill>
                <a:ea typeface="黑体" panose="02010609060101010101" charset="-122"/>
                <a:sym typeface="+mn-ea"/>
              </a:rPr>
              <a:t>   </a:t>
            </a:r>
            <a:r>
              <a:rPr lang="zh-CN" altLang="en-US" sz="2400" b="1" dirty="0">
                <a:solidFill>
                  <a:schemeClr val="tx1"/>
                </a:solidFill>
                <a:ea typeface="黑体" panose="02010609060101010101" charset="-122"/>
                <a:sym typeface="+mn-ea"/>
              </a:rPr>
              <a:t>如多边形的认识属于图形与几何领域中的图形的认识主题，这个部分内容主要承载的数学核心素养培养目标有抽象能力、空间观念、推理意识、几何直观等。</a:t>
            </a:r>
            <a:endParaRPr lang="zh-CN" altLang="en-US" sz="2400" b="1" dirty="0">
              <a:solidFill>
                <a:schemeClr val="tx1"/>
              </a:solidFill>
              <a:ea typeface="黑体" panose="02010609060101010101" charset="-122"/>
              <a:sym typeface="+mn-ea"/>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6"/>
          <p:cNvSpPr txBox="1"/>
          <p:nvPr>
            <p:custDataLst>
              <p:tags r:id="rId1"/>
            </p:custDataLst>
          </p:nvPr>
        </p:nvSpPr>
        <p:spPr>
          <a:xfrm>
            <a:off x="1702435" y="1393190"/>
            <a:ext cx="4392930" cy="6076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lnSpc>
                <a:spcPct val="120000"/>
              </a:lnSpc>
              <a:spcBef>
                <a:spcPct val="0"/>
              </a:spcBef>
              <a:buNone/>
            </a:pPr>
            <a:r>
              <a:rPr lang="zh-CN" altLang="en-US" sz="2800" b="1" dirty="0">
                <a:solidFill>
                  <a:srgbClr val="0070C0"/>
                </a:solidFill>
                <a:ea typeface="黑体" panose="02010609060101010101" charset="-122"/>
              </a:rPr>
              <a:t>（二）统筹内容确立目标</a:t>
            </a:r>
            <a:r>
              <a:rPr lang="zh-CN" altLang="en-US" sz="2800" b="1" dirty="0">
                <a:solidFill>
                  <a:srgbClr val="0070C0"/>
                </a:solidFill>
                <a:ea typeface="黑体" panose="02010609060101010101" charset="-122"/>
              </a:rPr>
              <a:t>     </a:t>
            </a:r>
            <a:endParaRPr lang="zh-CN" altLang="en-US" sz="2800" b="1" dirty="0">
              <a:solidFill>
                <a:srgbClr val="0070C0"/>
              </a:solidFill>
              <a:ea typeface="黑体" panose="02010609060101010101" charset="-122"/>
            </a:endParaRPr>
          </a:p>
        </p:txBody>
      </p:sp>
      <p:sp>
        <p:nvSpPr>
          <p:cNvPr id="6" name="标题 5"/>
          <p:cNvSpPr>
            <a:spLocks noGrp="1"/>
          </p:cNvSpPr>
          <p:nvPr>
            <p:ph type="title" idx="1"/>
            <p:custDataLst>
              <p:tags r:id="rId2"/>
            </p:custDataLst>
          </p:nvPr>
        </p:nvSpPr>
        <p:spPr/>
        <p:txBody>
          <a:bodyPr/>
          <a:lstStyle/>
          <a:p>
            <a:r>
              <a:rPr b="1">
                <a:latin typeface="黑体" panose="02010609060101010101" charset="-122"/>
                <a:ea typeface="黑体" panose="02010609060101010101" charset="-122"/>
                <a:sym typeface="+mn-ea"/>
              </a:rPr>
              <a:t>实施建议</a:t>
            </a:r>
            <a:endParaRPr lang="zh-CN" altLang="en-US" b="1" dirty="0">
              <a:latin typeface="黑体" panose="02010609060101010101" charset="-122"/>
              <a:ea typeface="黑体" panose="02010609060101010101" charset="-122"/>
            </a:endParaRPr>
          </a:p>
        </p:txBody>
      </p:sp>
      <p:sp>
        <p:nvSpPr>
          <p:cNvPr id="7" name="Text Box 6"/>
          <p:cNvSpPr txBox="1"/>
          <p:nvPr/>
        </p:nvSpPr>
        <p:spPr>
          <a:xfrm>
            <a:off x="1702435" y="2072640"/>
            <a:ext cx="8952230" cy="165354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lvl="0" eaLnBrk="1" hangingPunct="1">
              <a:lnSpc>
                <a:spcPct val="120000"/>
              </a:lnSpc>
              <a:spcBef>
                <a:spcPct val="0"/>
              </a:spcBef>
            </a:pPr>
            <a:r>
              <a:rPr lang="zh-CN" sz="2800" b="1" dirty="0">
                <a:solidFill>
                  <a:schemeClr val="tx1"/>
                </a:solidFill>
                <a:ea typeface="黑体" panose="02010609060101010101" charset="-122"/>
              </a:rPr>
              <a:t>确立单元目标</a:t>
            </a:r>
            <a:endParaRPr lang="zh-CN" sz="2800" b="1" dirty="0">
              <a:solidFill>
                <a:schemeClr val="tx1"/>
              </a:solidFill>
              <a:ea typeface="黑体" panose="02010609060101010101" charset="-122"/>
            </a:endParaRPr>
          </a:p>
          <a:p>
            <a:pPr marL="0" lvl="0" indent="0" eaLnBrk="1" hangingPunct="1">
              <a:lnSpc>
                <a:spcPct val="120000"/>
              </a:lnSpc>
              <a:spcBef>
                <a:spcPct val="0"/>
              </a:spcBef>
              <a:buNone/>
            </a:pPr>
            <a:r>
              <a:rPr lang="en-US" altLang="zh-CN" sz="2400" b="1" dirty="0">
                <a:solidFill>
                  <a:srgbClr val="00B050"/>
                </a:solidFill>
                <a:ea typeface="黑体" panose="02010609060101010101" charset="-122"/>
              </a:rPr>
              <a:t>  </a:t>
            </a:r>
            <a:r>
              <a:rPr lang="zh-CN" sz="2400" b="1" dirty="0">
                <a:solidFill>
                  <a:srgbClr val="00B050"/>
                </a:solidFill>
                <a:ea typeface="黑体" panose="02010609060101010101" charset="-122"/>
              </a:rPr>
              <a:t>包含四基、四能以及情感态度价值观，落实核心素养。</a:t>
            </a:r>
            <a:endParaRPr lang="zh-CN" sz="2800" b="1" dirty="0">
              <a:solidFill>
                <a:schemeClr val="tx1"/>
              </a:solidFill>
              <a:ea typeface="黑体" panose="02010609060101010101" charset="-122"/>
            </a:endParaRPr>
          </a:p>
          <a:p>
            <a:pPr lvl="0" algn="l" eaLnBrk="1" hangingPunct="1">
              <a:lnSpc>
                <a:spcPct val="120000"/>
              </a:lnSpc>
              <a:buClrTx/>
              <a:buSzTx/>
              <a:buFontTx/>
            </a:pPr>
            <a:r>
              <a:rPr lang="zh-CN" sz="2800" b="1" dirty="0">
                <a:ea typeface="黑体" panose="02010609060101010101" charset="-122"/>
              </a:rPr>
              <a:t>确立分课时目标</a:t>
            </a:r>
            <a:endParaRPr lang="zh-CN" sz="2800" b="1" dirty="0">
              <a:ea typeface="黑体" panose="0201060906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6"/>
          <p:cNvSpPr txBox="1"/>
          <p:nvPr>
            <p:custDataLst>
              <p:tags r:id="rId1"/>
            </p:custDataLst>
          </p:nvPr>
        </p:nvSpPr>
        <p:spPr>
          <a:xfrm>
            <a:off x="1702435" y="1393190"/>
            <a:ext cx="7689850" cy="6076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lnSpc>
                <a:spcPct val="120000"/>
              </a:lnSpc>
              <a:spcBef>
                <a:spcPct val="0"/>
              </a:spcBef>
              <a:buNone/>
            </a:pPr>
            <a:r>
              <a:rPr lang="zh-CN" altLang="en-US" sz="2800" b="1" dirty="0">
                <a:solidFill>
                  <a:srgbClr val="0070C0"/>
                </a:solidFill>
                <a:ea typeface="黑体" panose="02010609060101010101" charset="-122"/>
              </a:rPr>
              <a:t>（三）指向结构整体设计</a:t>
            </a:r>
            <a:r>
              <a:rPr lang="zh-CN" altLang="en-US" sz="2800" b="1" dirty="0">
                <a:solidFill>
                  <a:srgbClr val="0070C0"/>
                </a:solidFill>
                <a:ea typeface="黑体" panose="02010609060101010101" charset="-122"/>
                <a:sym typeface="+mn-ea"/>
              </a:rPr>
              <a:t>（</a:t>
            </a:r>
            <a:r>
              <a:rPr lang="zh-CN" altLang="en-US" sz="2800" b="1" dirty="0">
                <a:solidFill>
                  <a:srgbClr val="FF0000"/>
                </a:solidFill>
                <a:ea typeface="黑体" panose="02010609060101010101" charset="-122"/>
                <a:sym typeface="+mn-ea"/>
              </a:rPr>
              <a:t>联</a:t>
            </a:r>
            <a:r>
              <a:rPr lang="en-US" altLang="zh-CN" sz="2800" b="1" dirty="0">
                <a:solidFill>
                  <a:srgbClr val="00B050"/>
                </a:solidFill>
                <a:ea typeface="黑体" panose="02010609060101010101" charset="-122"/>
                <a:sym typeface="+mn-ea"/>
              </a:rPr>
              <a:t>——</a:t>
            </a:r>
            <a:r>
              <a:rPr lang="zh-CN" altLang="en-US" sz="2800" b="1" dirty="0">
                <a:solidFill>
                  <a:srgbClr val="00B050"/>
                </a:solidFill>
                <a:ea typeface="黑体" panose="02010609060101010101" charset="-122"/>
                <a:sym typeface="+mn-ea"/>
              </a:rPr>
              <a:t>建结构</a:t>
            </a:r>
            <a:r>
              <a:rPr lang="zh-CN" altLang="en-US" sz="2800" b="1" dirty="0">
                <a:solidFill>
                  <a:srgbClr val="0070C0"/>
                </a:solidFill>
                <a:ea typeface="黑体" panose="02010609060101010101" charset="-122"/>
                <a:sym typeface="+mn-ea"/>
              </a:rPr>
              <a:t>）</a:t>
            </a:r>
            <a:r>
              <a:rPr lang="zh-CN" altLang="en-US" sz="2800" b="1" dirty="0">
                <a:solidFill>
                  <a:srgbClr val="0070C0"/>
                </a:solidFill>
                <a:ea typeface="黑体" panose="02010609060101010101" charset="-122"/>
              </a:rPr>
              <a:t>     </a:t>
            </a:r>
            <a:endParaRPr lang="zh-CN" altLang="en-US" sz="2800" b="1" dirty="0">
              <a:solidFill>
                <a:srgbClr val="0070C0"/>
              </a:solidFill>
              <a:ea typeface="黑体" panose="02010609060101010101" charset="-122"/>
            </a:endParaRPr>
          </a:p>
        </p:txBody>
      </p:sp>
      <p:sp>
        <p:nvSpPr>
          <p:cNvPr id="6" name="标题 5"/>
          <p:cNvSpPr>
            <a:spLocks noGrp="1"/>
          </p:cNvSpPr>
          <p:nvPr>
            <p:ph type="title" idx="1"/>
            <p:custDataLst>
              <p:tags r:id="rId2"/>
            </p:custDataLst>
          </p:nvPr>
        </p:nvSpPr>
        <p:spPr/>
        <p:txBody>
          <a:bodyPr/>
          <a:lstStyle/>
          <a:p>
            <a:r>
              <a:rPr b="1">
                <a:latin typeface="黑体" panose="02010609060101010101" charset="-122"/>
                <a:ea typeface="黑体" panose="02010609060101010101" charset="-122"/>
                <a:sym typeface="+mn-ea"/>
              </a:rPr>
              <a:t>实施建议</a:t>
            </a:r>
            <a:endParaRPr lang="zh-CN" altLang="en-US" b="1" dirty="0">
              <a:latin typeface="黑体" panose="02010609060101010101" charset="-122"/>
              <a:ea typeface="黑体" panose="02010609060101010101" charset="-122"/>
            </a:endParaRPr>
          </a:p>
        </p:txBody>
      </p:sp>
    </p:spTree>
    <p:custDataLst>
      <p:tags r:id="rId3"/>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6"/>
          <p:cNvSpPr txBox="1"/>
          <p:nvPr>
            <p:custDataLst>
              <p:tags r:id="rId1"/>
            </p:custDataLst>
          </p:nvPr>
        </p:nvSpPr>
        <p:spPr>
          <a:xfrm>
            <a:off x="1702435" y="1393190"/>
            <a:ext cx="6709410" cy="6076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lnSpc>
                <a:spcPct val="120000"/>
              </a:lnSpc>
              <a:spcBef>
                <a:spcPct val="0"/>
              </a:spcBef>
              <a:buNone/>
            </a:pPr>
            <a:r>
              <a:rPr lang="zh-CN" altLang="en-US" sz="2800" b="1" dirty="0">
                <a:solidFill>
                  <a:srgbClr val="0070C0"/>
                </a:solidFill>
                <a:ea typeface="黑体" panose="02010609060101010101" charset="-122"/>
              </a:rPr>
              <a:t>（三）指向结构整体设计（</a:t>
            </a:r>
            <a:r>
              <a:rPr lang="zh-CN" altLang="en-US" sz="2800" b="1" dirty="0">
                <a:solidFill>
                  <a:srgbClr val="FF0000"/>
                </a:solidFill>
                <a:ea typeface="黑体" panose="02010609060101010101" charset="-122"/>
              </a:rPr>
              <a:t>联</a:t>
            </a:r>
            <a:r>
              <a:rPr lang="en-US" altLang="zh-CN" sz="2800" b="1" dirty="0">
                <a:solidFill>
                  <a:srgbClr val="00B050"/>
                </a:solidFill>
                <a:ea typeface="黑体" panose="02010609060101010101" charset="-122"/>
              </a:rPr>
              <a:t>——</a:t>
            </a:r>
            <a:r>
              <a:rPr lang="zh-CN" altLang="en-US" sz="2800" b="1" dirty="0">
                <a:solidFill>
                  <a:srgbClr val="00B050"/>
                </a:solidFill>
                <a:ea typeface="黑体" panose="02010609060101010101" charset="-122"/>
              </a:rPr>
              <a:t>建结构</a:t>
            </a:r>
            <a:r>
              <a:rPr lang="zh-CN" altLang="en-US" sz="2800" b="1" dirty="0">
                <a:solidFill>
                  <a:srgbClr val="0070C0"/>
                </a:solidFill>
                <a:ea typeface="黑体" panose="02010609060101010101" charset="-122"/>
              </a:rPr>
              <a:t>）</a:t>
            </a:r>
            <a:r>
              <a:rPr lang="zh-CN" altLang="en-US" sz="2800" b="1" dirty="0">
                <a:solidFill>
                  <a:srgbClr val="00B050"/>
                </a:solidFill>
                <a:ea typeface="黑体" panose="02010609060101010101" charset="-122"/>
              </a:rPr>
              <a:t> </a:t>
            </a:r>
            <a:r>
              <a:rPr lang="zh-CN" altLang="en-US" sz="2800" b="1" dirty="0">
                <a:solidFill>
                  <a:srgbClr val="0070C0"/>
                </a:solidFill>
                <a:ea typeface="黑体" panose="02010609060101010101" charset="-122"/>
              </a:rPr>
              <a:t>    </a:t>
            </a:r>
            <a:endParaRPr lang="zh-CN" altLang="en-US" sz="2800" b="1" dirty="0">
              <a:solidFill>
                <a:srgbClr val="0070C0"/>
              </a:solidFill>
              <a:ea typeface="黑体" panose="02010609060101010101" charset="-122"/>
            </a:endParaRPr>
          </a:p>
        </p:txBody>
      </p:sp>
      <p:sp>
        <p:nvSpPr>
          <p:cNvPr id="6" name="标题 5"/>
          <p:cNvSpPr>
            <a:spLocks noGrp="1"/>
          </p:cNvSpPr>
          <p:nvPr>
            <p:ph type="title" idx="1"/>
            <p:custDataLst>
              <p:tags r:id="rId2"/>
            </p:custDataLst>
          </p:nvPr>
        </p:nvSpPr>
        <p:spPr/>
        <p:txBody>
          <a:bodyPr/>
          <a:lstStyle/>
          <a:p>
            <a:r>
              <a:rPr b="1">
                <a:latin typeface="黑体" panose="02010609060101010101" charset="-122"/>
                <a:ea typeface="黑体" panose="02010609060101010101" charset="-122"/>
                <a:sym typeface="+mn-ea"/>
              </a:rPr>
              <a:t>实施建议</a:t>
            </a:r>
            <a:endParaRPr lang="zh-CN" altLang="en-US" b="1" dirty="0">
              <a:latin typeface="黑体" panose="02010609060101010101" charset="-122"/>
              <a:ea typeface="黑体" panose="02010609060101010101" charset="-122"/>
            </a:endParaRPr>
          </a:p>
        </p:txBody>
      </p:sp>
      <p:sp>
        <p:nvSpPr>
          <p:cNvPr id="7" name="Text Box 6"/>
          <p:cNvSpPr txBox="1"/>
          <p:nvPr>
            <p:custDataLst>
              <p:tags r:id="rId3"/>
            </p:custDataLst>
          </p:nvPr>
        </p:nvSpPr>
        <p:spPr>
          <a:xfrm>
            <a:off x="1702435" y="2072640"/>
            <a:ext cx="4190365" cy="6076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lvl="0" eaLnBrk="1" hangingPunct="1">
              <a:lnSpc>
                <a:spcPct val="120000"/>
              </a:lnSpc>
              <a:spcBef>
                <a:spcPct val="0"/>
              </a:spcBef>
            </a:pPr>
            <a:r>
              <a:rPr lang="zh-CN" sz="2800" b="1" dirty="0">
                <a:solidFill>
                  <a:schemeClr val="tx1"/>
                </a:solidFill>
                <a:ea typeface="黑体" panose="02010609060101010101" charset="-122"/>
              </a:rPr>
              <a:t>内容设计突出联系性</a:t>
            </a:r>
            <a:endParaRPr lang="zh-CN" sz="2800" b="1" dirty="0">
              <a:ea typeface="黑体" panose="02010609060101010101" charset="-122"/>
            </a:endParaRPr>
          </a:p>
        </p:txBody>
      </p:sp>
      <p:grpSp>
        <p:nvGrpSpPr>
          <p:cNvPr id="16" name="组合 15"/>
          <p:cNvGrpSpPr/>
          <p:nvPr/>
        </p:nvGrpSpPr>
        <p:grpSpPr>
          <a:xfrm>
            <a:off x="2174240" y="3376295"/>
            <a:ext cx="1075690" cy="690880"/>
            <a:chOff x="3424" y="5317"/>
            <a:chExt cx="1694" cy="1088"/>
          </a:xfrm>
        </p:grpSpPr>
        <p:sp>
          <p:nvSpPr>
            <p:cNvPr id="2" name="椭圆 1"/>
            <p:cNvSpPr/>
            <p:nvPr/>
          </p:nvSpPr>
          <p:spPr>
            <a:xfrm>
              <a:off x="3605" y="6189"/>
              <a:ext cx="216" cy="216"/>
            </a:xfrm>
            <a:prstGeom prst="ellipse">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椭圆 2"/>
            <p:cNvSpPr/>
            <p:nvPr/>
          </p:nvSpPr>
          <p:spPr>
            <a:xfrm>
              <a:off x="4601" y="6189"/>
              <a:ext cx="216" cy="216"/>
            </a:xfrm>
            <a:prstGeom prst="ellipse">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3424" y="5317"/>
              <a:ext cx="689" cy="829"/>
            </a:xfrm>
            <a:prstGeom prst="rect">
              <a:avLst/>
            </a:prstGeom>
            <a:noFill/>
          </p:spPr>
          <p:txBody>
            <a:bodyPr wrap="square" rtlCol="0">
              <a:noAutofit/>
            </a:bodyPr>
            <a:p>
              <a:pPr indent="0" fontAlgn="auto"/>
              <a:r>
                <a:rPr lang="en-US" altLang="zh-CN" sz="2800" b="1"/>
                <a:t>A</a:t>
              </a:r>
              <a:endParaRPr lang="en-US" altLang="zh-CN" sz="2800" b="1"/>
            </a:p>
          </p:txBody>
        </p:sp>
        <p:sp>
          <p:nvSpPr>
            <p:cNvPr id="5" name="文本框 4"/>
            <p:cNvSpPr txBox="1"/>
            <p:nvPr/>
          </p:nvSpPr>
          <p:spPr>
            <a:xfrm>
              <a:off x="4430" y="5317"/>
              <a:ext cx="689" cy="829"/>
            </a:xfrm>
            <a:prstGeom prst="rect">
              <a:avLst/>
            </a:prstGeom>
            <a:noFill/>
          </p:spPr>
          <p:txBody>
            <a:bodyPr wrap="square" rtlCol="0">
              <a:noAutofit/>
            </a:bodyPr>
            <a:p>
              <a:pPr indent="0" fontAlgn="auto"/>
              <a:r>
                <a:rPr lang="en-US" altLang="zh-CN" sz="2800" b="1"/>
                <a:t>B</a:t>
              </a:r>
              <a:endParaRPr lang="en-US" altLang="zh-CN" sz="2800" b="1"/>
            </a:p>
          </p:txBody>
        </p:sp>
      </p:grpSp>
      <p:grpSp>
        <p:nvGrpSpPr>
          <p:cNvPr id="17" name="组合 16"/>
          <p:cNvGrpSpPr/>
          <p:nvPr/>
        </p:nvGrpSpPr>
        <p:grpSpPr>
          <a:xfrm>
            <a:off x="4418330" y="3376295"/>
            <a:ext cx="1075690" cy="690880"/>
            <a:chOff x="6958" y="5317"/>
            <a:chExt cx="1694" cy="1088"/>
          </a:xfrm>
        </p:grpSpPr>
        <p:sp>
          <p:nvSpPr>
            <p:cNvPr id="8" name="椭圆 7"/>
            <p:cNvSpPr/>
            <p:nvPr/>
          </p:nvSpPr>
          <p:spPr>
            <a:xfrm>
              <a:off x="7139" y="6189"/>
              <a:ext cx="216" cy="216"/>
            </a:xfrm>
            <a:prstGeom prst="ellipse">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椭圆 8"/>
            <p:cNvSpPr/>
            <p:nvPr/>
          </p:nvSpPr>
          <p:spPr>
            <a:xfrm>
              <a:off x="8135" y="6189"/>
              <a:ext cx="216" cy="216"/>
            </a:xfrm>
            <a:prstGeom prst="ellipse">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文本框 9"/>
            <p:cNvSpPr txBox="1"/>
            <p:nvPr/>
          </p:nvSpPr>
          <p:spPr>
            <a:xfrm>
              <a:off x="6958" y="5317"/>
              <a:ext cx="689" cy="829"/>
            </a:xfrm>
            <a:prstGeom prst="rect">
              <a:avLst/>
            </a:prstGeom>
            <a:noFill/>
          </p:spPr>
          <p:txBody>
            <a:bodyPr wrap="square" rtlCol="0">
              <a:noAutofit/>
            </a:bodyPr>
            <a:p>
              <a:pPr indent="0" fontAlgn="auto"/>
              <a:r>
                <a:rPr lang="en-US" altLang="zh-CN" sz="2800" b="1"/>
                <a:t>A</a:t>
              </a:r>
              <a:endParaRPr lang="en-US" altLang="zh-CN" sz="2800" b="1"/>
            </a:p>
          </p:txBody>
        </p:sp>
        <p:sp>
          <p:nvSpPr>
            <p:cNvPr id="11" name="文本框 10"/>
            <p:cNvSpPr txBox="1"/>
            <p:nvPr/>
          </p:nvSpPr>
          <p:spPr>
            <a:xfrm>
              <a:off x="7964" y="5317"/>
              <a:ext cx="689" cy="829"/>
            </a:xfrm>
            <a:prstGeom prst="rect">
              <a:avLst/>
            </a:prstGeom>
            <a:noFill/>
          </p:spPr>
          <p:txBody>
            <a:bodyPr wrap="square" rtlCol="0">
              <a:noAutofit/>
            </a:bodyPr>
            <a:p>
              <a:pPr indent="0" fontAlgn="auto"/>
              <a:r>
                <a:rPr lang="en-US" altLang="zh-CN" sz="2800" b="1"/>
                <a:t>B</a:t>
              </a:r>
              <a:endParaRPr lang="en-US" altLang="zh-CN" sz="2800" b="1"/>
            </a:p>
          </p:txBody>
        </p:sp>
        <p:cxnSp>
          <p:nvCxnSpPr>
            <p:cNvPr id="12" name="直接连接符 11"/>
            <p:cNvCxnSpPr>
              <a:stCxn id="8" idx="6"/>
            </p:cNvCxnSpPr>
            <p:nvPr/>
          </p:nvCxnSpPr>
          <p:spPr>
            <a:xfrm>
              <a:off x="7355" y="6297"/>
              <a:ext cx="886" cy="6"/>
            </a:xfrm>
            <a:prstGeom prst="line">
              <a:avLst/>
            </a:prstGeom>
          </p:spPr>
          <p:style>
            <a:lnRef idx="3">
              <a:schemeClr val="accent1"/>
            </a:lnRef>
            <a:fillRef idx="0">
              <a:srgbClr val="FFFFFF"/>
            </a:fillRef>
            <a:effectRef idx="0">
              <a:srgbClr val="FFFFFF"/>
            </a:effectRef>
            <a:fontRef idx="minor">
              <a:schemeClr val="tx1"/>
            </a:fontRef>
          </p:style>
        </p:cxnSp>
      </p:grpSp>
      <p:grpSp>
        <p:nvGrpSpPr>
          <p:cNvPr id="13" name="组合 12"/>
          <p:cNvGrpSpPr/>
          <p:nvPr/>
        </p:nvGrpSpPr>
        <p:grpSpPr>
          <a:xfrm>
            <a:off x="7235508" y="3289618"/>
            <a:ext cx="1293812" cy="990600"/>
            <a:chOff x="5621771" y="4652963"/>
            <a:chExt cx="1293016" cy="990600"/>
          </a:xfrm>
        </p:grpSpPr>
        <p:pic>
          <p:nvPicPr>
            <p:cNvPr id="21516" name="图片 3"/>
            <p:cNvPicPr>
              <a:picLocks noChangeAspect="1"/>
            </p:cNvPicPr>
            <p:nvPr>
              <p:custDataLst>
                <p:tags r:id="rId4"/>
              </p:custDataLst>
            </p:nvPr>
          </p:nvPicPr>
          <p:blipFill>
            <a:blip r:embed="rId5"/>
            <a:stretch>
              <a:fillRect/>
            </a:stretch>
          </p:blipFill>
          <p:spPr>
            <a:xfrm>
              <a:off x="5795963" y="4652963"/>
              <a:ext cx="1095375" cy="990600"/>
            </a:xfrm>
            <a:prstGeom prst="rect">
              <a:avLst/>
            </a:prstGeom>
            <a:noFill/>
            <a:ln w="9525">
              <a:noFill/>
            </a:ln>
          </p:spPr>
        </p:pic>
        <p:sp>
          <p:nvSpPr>
            <p:cNvPr id="14" name="文本框 13"/>
            <p:cNvSpPr txBox="1">
              <a:spLocks noChangeArrowheads="1"/>
            </p:cNvSpPr>
            <p:nvPr>
              <p:custDataLst>
                <p:tags r:id="rId6"/>
              </p:custDataLst>
            </p:nvPr>
          </p:nvSpPr>
          <p:spPr bwMode="auto">
            <a:xfrm>
              <a:off x="5621771" y="4889500"/>
              <a:ext cx="972538" cy="48736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ts val="15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endParaRPr kumimoji="0" lang="en-US" altLang="zh-CN" sz="20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ts val="1500"/>
                </a:lnSpc>
                <a:spcBef>
                  <a:spcPct val="0"/>
                </a:spcBef>
                <a:spcAft>
                  <a:spcPct val="0"/>
                </a:spcAft>
                <a:buClrTx/>
                <a:buSzTx/>
                <a:buFontTx/>
                <a:buNone/>
                <a:defRPr/>
              </a:pPr>
              <a:r>
                <a:rPr kumimoji="0" lang="en-US" altLang="zh-CN" sz="135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    </a:t>
              </a:r>
              <a:r>
                <a:rPr kumimoji="0" lang="en-US" altLang="zh-CN" sz="20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 </a:t>
              </a:r>
              <a:endParaRPr kumimoji="0" lang="zh-CN" altLang="en-US" sz="20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5" name="文本框 14"/>
            <p:cNvSpPr txBox="1">
              <a:spLocks noChangeArrowheads="1"/>
            </p:cNvSpPr>
            <p:nvPr>
              <p:custDataLst>
                <p:tags r:id="rId7"/>
              </p:custDataLst>
            </p:nvPr>
          </p:nvSpPr>
          <p:spPr bwMode="auto">
            <a:xfrm>
              <a:off x="5942249" y="4975225"/>
              <a:ext cx="972538" cy="487363"/>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ts val="15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endParaRPr kumimoji="0" lang="en-US" altLang="zh-CN" sz="20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ts val="1500"/>
                </a:lnSpc>
                <a:spcBef>
                  <a:spcPct val="0"/>
                </a:spcBef>
                <a:spcAft>
                  <a:spcPct val="0"/>
                </a:spcAft>
                <a:buClrTx/>
                <a:buSzTx/>
                <a:buFontTx/>
                <a:buNone/>
                <a:defRPr/>
              </a:pPr>
              <a:r>
                <a:rPr kumimoji="0" lang="en-US" altLang="zh-CN" sz="135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    </a:t>
              </a:r>
              <a:r>
                <a:rPr kumimoji="0" lang="en-US" altLang="zh-CN" sz="20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B </a:t>
              </a:r>
              <a:endParaRPr kumimoji="0" lang="zh-CN" altLang="en-US" sz="20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gr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6"/>
          <p:cNvSpPr txBox="1"/>
          <p:nvPr>
            <p:custDataLst>
              <p:tags r:id="rId1"/>
            </p:custDataLst>
          </p:nvPr>
        </p:nvSpPr>
        <p:spPr>
          <a:xfrm>
            <a:off x="1702435" y="1393190"/>
            <a:ext cx="7769860" cy="6076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lnSpc>
                <a:spcPct val="120000"/>
              </a:lnSpc>
              <a:spcBef>
                <a:spcPct val="0"/>
              </a:spcBef>
              <a:buNone/>
            </a:pPr>
            <a:r>
              <a:rPr lang="zh-CN" altLang="en-US" sz="2800" b="1" dirty="0">
                <a:solidFill>
                  <a:srgbClr val="0070C0"/>
                </a:solidFill>
                <a:ea typeface="黑体" panose="02010609060101010101" charset="-122"/>
              </a:rPr>
              <a:t>（三）指向结构整体设计（</a:t>
            </a:r>
            <a:r>
              <a:rPr lang="zh-CN" altLang="en-US" sz="2800" b="1" dirty="0">
                <a:solidFill>
                  <a:srgbClr val="FF0000"/>
                </a:solidFill>
                <a:ea typeface="黑体" panose="02010609060101010101" charset="-122"/>
              </a:rPr>
              <a:t>联、通</a:t>
            </a:r>
            <a:r>
              <a:rPr lang="en-US" altLang="zh-CN" sz="2800" b="1" dirty="0">
                <a:solidFill>
                  <a:srgbClr val="00B050"/>
                </a:solidFill>
                <a:ea typeface="黑体" panose="02010609060101010101" charset="-122"/>
              </a:rPr>
              <a:t>——</a:t>
            </a:r>
            <a:r>
              <a:rPr lang="zh-CN" altLang="en-US" sz="2800" b="1" dirty="0">
                <a:solidFill>
                  <a:srgbClr val="00B050"/>
                </a:solidFill>
                <a:ea typeface="黑体" panose="02010609060101010101" charset="-122"/>
              </a:rPr>
              <a:t>建结构</a:t>
            </a:r>
            <a:r>
              <a:rPr lang="zh-CN" altLang="en-US" sz="2800" b="1" dirty="0">
                <a:solidFill>
                  <a:srgbClr val="0070C0"/>
                </a:solidFill>
                <a:ea typeface="黑体" panose="02010609060101010101" charset="-122"/>
              </a:rPr>
              <a:t>）</a:t>
            </a:r>
            <a:r>
              <a:rPr lang="zh-CN" altLang="en-US" sz="2800" b="1" dirty="0">
                <a:solidFill>
                  <a:srgbClr val="00B050"/>
                </a:solidFill>
                <a:ea typeface="黑体" panose="02010609060101010101" charset="-122"/>
              </a:rPr>
              <a:t> </a:t>
            </a:r>
            <a:r>
              <a:rPr lang="zh-CN" altLang="en-US" sz="2800" b="1" dirty="0">
                <a:solidFill>
                  <a:srgbClr val="0070C0"/>
                </a:solidFill>
                <a:ea typeface="黑体" panose="02010609060101010101" charset="-122"/>
              </a:rPr>
              <a:t>    </a:t>
            </a:r>
            <a:endParaRPr lang="zh-CN" altLang="en-US" sz="2800" b="1" dirty="0">
              <a:solidFill>
                <a:srgbClr val="0070C0"/>
              </a:solidFill>
              <a:ea typeface="黑体" panose="02010609060101010101" charset="-122"/>
            </a:endParaRPr>
          </a:p>
        </p:txBody>
      </p:sp>
      <p:sp>
        <p:nvSpPr>
          <p:cNvPr id="6" name="标题 5"/>
          <p:cNvSpPr>
            <a:spLocks noGrp="1"/>
          </p:cNvSpPr>
          <p:nvPr>
            <p:ph type="title" idx="1"/>
            <p:custDataLst>
              <p:tags r:id="rId2"/>
            </p:custDataLst>
          </p:nvPr>
        </p:nvSpPr>
        <p:spPr/>
        <p:txBody>
          <a:bodyPr/>
          <a:lstStyle/>
          <a:p>
            <a:r>
              <a:rPr b="1">
                <a:latin typeface="黑体" panose="02010609060101010101" charset="-122"/>
                <a:ea typeface="黑体" panose="02010609060101010101" charset="-122"/>
                <a:sym typeface="+mn-ea"/>
              </a:rPr>
              <a:t>实施建议</a:t>
            </a:r>
            <a:endParaRPr lang="zh-CN" altLang="en-US" b="1" dirty="0">
              <a:latin typeface="黑体" panose="02010609060101010101" charset="-122"/>
              <a:ea typeface="黑体" panose="02010609060101010101" charset="-122"/>
            </a:endParaRPr>
          </a:p>
        </p:txBody>
      </p:sp>
      <p:sp>
        <p:nvSpPr>
          <p:cNvPr id="7" name="Text Box 6"/>
          <p:cNvSpPr txBox="1"/>
          <p:nvPr>
            <p:custDataLst>
              <p:tags r:id="rId3"/>
            </p:custDataLst>
          </p:nvPr>
        </p:nvSpPr>
        <p:spPr>
          <a:xfrm>
            <a:off x="1702435" y="2072640"/>
            <a:ext cx="4190365" cy="6076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lvl="0" eaLnBrk="1" hangingPunct="1">
              <a:lnSpc>
                <a:spcPct val="120000"/>
              </a:lnSpc>
              <a:spcBef>
                <a:spcPct val="0"/>
              </a:spcBef>
            </a:pPr>
            <a:r>
              <a:rPr lang="zh-CN" sz="2800" b="1" dirty="0">
                <a:solidFill>
                  <a:schemeClr val="tx1"/>
                </a:solidFill>
                <a:ea typeface="黑体" panose="02010609060101010101" charset="-122"/>
              </a:rPr>
              <a:t>内容设计突出联系性</a:t>
            </a:r>
            <a:endParaRPr lang="zh-CN" sz="2800" b="1" dirty="0">
              <a:ea typeface="黑体" panose="02010609060101010101" charset="-122"/>
            </a:endParaRPr>
          </a:p>
        </p:txBody>
      </p:sp>
      <p:sp>
        <p:nvSpPr>
          <p:cNvPr id="24" name="Text Box 6"/>
          <p:cNvSpPr txBox="1"/>
          <p:nvPr>
            <p:custDataLst>
              <p:tags r:id="rId4"/>
            </p:custDataLst>
          </p:nvPr>
        </p:nvSpPr>
        <p:spPr>
          <a:xfrm>
            <a:off x="4590415" y="2600325"/>
            <a:ext cx="3821430" cy="4603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lnSpc>
                <a:spcPct val="120000"/>
              </a:lnSpc>
              <a:spcBef>
                <a:spcPct val="0"/>
              </a:spcBef>
              <a:buNone/>
            </a:pPr>
            <a:r>
              <a:rPr lang="zh-CN" sz="2000" b="1" dirty="0">
                <a:solidFill>
                  <a:srgbClr val="00B050"/>
                </a:solidFill>
                <a:ea typeface="黑体" panose="02010609060101010101" charset="-122"/>
              </a:rPr>
              <a:t>单元内的关联：五下</a:t>
            </a:r>
            <a:r>
              <a:rPr lang="en-US" altLang="zh-CN" sz="2000" b="1" dirty="0">
                <a:solidFill>
                  <a:srgbClr val="00B050"/>
                </a:solidFill>
                <a:ea typeface="黑体" panose="02010609060101010101" charset="-122"/>
              </a:rPr>
              <a:t>“</a:t>
            </a:r>
            <a:r>
              <a:rPr lang="zh-CN" sz="2000" b="1" dirty="0">
                <a:solidFill>
                  <a:srgbClr val="00B050"/>
                </a:solidFill>
                <a:ea typeface="黑体" panose="02010609060101010101" charset="-122"/>
              </a:rPr>
              <a:t>分数</a:t>
            </a:r>
            <a:r>
              <a:rPr lang="en-US" altLang="zh-CN" sz="2000" b="1" dirty="0">
                <a:solidFill>
                  <a:srgbClr val="00B050"/>
                </a:solidFill>
                <a:ea typeface="黑体" panose="02010609060101010101" charset="-122"/>
              </a:rPr>
              <a:t>”</a:t>
            </a:r>
            <a:endParaRPr lang="en-US" altLang="zh-CN" sz="2000" b="1" dirty="0">
              <a:solidFill>
                <a:srgbClr val="00B050"/>
              </a:solidFill>
              <a:ea typeface="黑体" panose="02010609060101010101" charset="-122"/>
            </a:endParaRPr>
          </a:p>
        </p:txBody>
      </p:sp>
      <p:pic>
        <p:nvPicPr>
          <p:cNvPr id="25" name="图片 24"/>
          <p:cNvPicPr>
            <a:picLocks noChangeAspect="1"/>
          </p:cNvPicPr>
          <p:nvPr>
            <p:custDataLst>
              <p:tags r:id="rId5"/>
            </p:custDataLst>
          </p:nvPr>
        </p:nvPicPr>
        <p:blipFill>
          <a:blip r:embed="rId6"/>
          <a:stretch>
            <a:fillRect/>
          </a:stretch>
        </p:blipFill>
        <p:spPr>
          <a:xfrm>
            <a:off x="1510665" y="3181985"/>
            <a:ext cx="1852613" cy="527050"/>
          </a:xfrm>
          <a:prstGeom prst="rect">
            <a:avLst/>
          </a:prstGeom>
          <a:noFill/>
          <a:ln w="12700" cap="flat" cmpd="sng">
            <a:solidFill>
              <a:srgbClr val="990000"/>
            </a:solidFill>
            <a:prstDash val="dashDot"/>
            <a:miter/>
            <a:headEnd type="none" w="med" len="med"/>
            <a:tailEnd type="none" w="med" len="med"/>
          </a:ln>
        </p:spPr>
      </p:pic>
      <p:pic>
        <p:nvPicPr>
          <p:cNvPr id="26" name="图片 25"/>
          <p:cNvPicPr>
            <a:picLocks noChangeAspect="1"/>
          </p:cNvPicPr>
          <p:nvPr>
            <p:custDataLst>
              <p:tags r:id="rId7"/>
            </p:custDataLst>
          </p:nvPr>
        </p:nvPicPr>
        <p:blipFill>
          <a:blip r:embed="rId8"/>
          <a:stretch>
            <a:fillRect/>
          </a:stretch>
        </p:blipFill>
        <p:spPr>
          <a:xfrm>
            <a:off x="3868103" y="3191510"/>
            <a:ext cx="2447925" cy="558800"/>
          </a:xfrm>
          <a:prstGeom prst="rect">
            <a:avLst/>
          </a:prstGeom>
          <a:noFill/>
          <a:ln w="12700" cap="flat" cmpd="sng">
            <a:solidFill>
              <a:srgbClr val="0000FF"/>
            </a:solidFill>
            <a:prstDash val="dashDot"/>
            <a:miter/>
            <a:headEnd type="none" w="med" len="med"/>
            <a:tailEnd type="none" w="med" len="med"/>
          </a:ln>
        </p:spPr>
      </p:pic>
      <p:pic>
        <p:nvPicPr>
          <p:cNvPr id="27" name="图片 26"/>
          <p:cNvPicPr>
            <a:picLocks noChangeAspect="1"/>
          </p:cNvPicPr>
          <p:nvPr>
            <p:custDataLst>
              <p:tags r:id="rId9"/>
            </p:custDataLst>
          </p:nvPr>
        </p:nvPicPr>
        <p:blipFill>
          <a:blip r:embed="rId10"/>
          <a:stretch>
            <a:fillRect/>
          </a:stretch>
        </p:blipFill>
        <p:spPr>
          <a:xfrm>
            <a:off x="6676390" y="3181985"/>
            <a:ext cx="2532063" cy="584200"/>
          </a:xfrm>
          <a:prstGeom prst="rect">
            <a:avLst/>
          </a:prstGeom>
          <a:noFill/>
          <a:ln w="12700" cap="flat" cmpd="sng">
            <a:solidFill>
              <a:srgbClr val="990000"/>
            </a:solidFill>
            <a:prstDash val="dashDot"/>
            <a:miter/>
            <a:headEnd type="none" w="med" len="med"/>
            <a:tailEnd type="none" w="med" len="med"/>
          </a:ln>
        </p:spPr>
      </p:pic>
      <p:pic>
        <p:nvPicPr>
          <p:cNvPr id="28" name="图片 27"/>
          <p:cNvPicPr>
            <a:picLocks noChangeAspect="1"/>
          </p:cNvPicPr>
          <p:nvPr>
            <p:custDataLst>
              <p:tags r:id="rId11"/>
            </p:custDataLst>
          </p:nvPr>
        </p:nvPicPr>
        <p:blipFill>
          <a:blip r:embed="rId12"/>
          <a:stretch>
            <a:fillRect/>
          </a:stretch>
        </p:blipFill>
        <p:spPr>
          <a:xfrm>
            <a:off x="2618740" y="3972560"/>
            <a:ext cx="1968500" cy="1163638"/>
          </a:xfrm>
          <a:prstGeom prst="rect">
            <a:avLst/>
          </a:prstGeom>
          <a:noFill/>
          <a:ln w="12700" cap="flat" cmpd="sng">
            <a:solidFill>
              <a:srgbClr val="00CC00"/>
            </a:solidFill>
            <a:prstDash val="dashDot"/>
            <a:miter/>
            <a:headEnd type="none" w="med" len="med"/>
            <a:tailEnd type="none" w="med" len="med"/>
          </a:ln>
        </p:spPr>
      </p:pic>
      <p:pic>
        <p:nvPicPr>
          <p:cNvPr id="29" name="图片 28"/>
          <p:cNvPicPr>
            <a:picLocks noChangeAspect="1"/>
          </p:cNvPicPr>
          <p:nvPr>
            <p:custDataLst>
              <p:tags r:id="rId13"/>
            </p:custDataLst>
          </p:nvPr>
        </p:nvPicPr>
        <p:blipFill>
          <a:blip r:embed="rId14"/>
          <a:stretch>
            <a:fillRect/>
          </a:stretch>
        </p:blipFill>
        <p:spPr>
          <a:xfrm>
            <a:off x="5806440" y="3923348"/>
            <a:ext cx="2309813" cy="1130300"/>
          </a:xfrm>
          <a:prstGeom prst="rect">
            <a:avLst/>
          </a:prstGeom>
          <a:noFill/>
          <a:ln w="12700" cap="flat" cmpd="sng">
            <a:solidFill>
              <a:srgbClr val="0000FF"/>
            </a:solidFill>
            <a:prstDash val="dashDot"/>
            <a:miter/>
            <a:headEnd type="none" w="med" len="med"/>
            <a:tailEnd type="none" w="med" len="med"/>
          </a:ln>
        </p:spPr>
      </p:pic>
      <p:pic>
        <p:nvPicPr>
          <p:cNvPr id="30" name="图片 29"/>
          <p:cNvPicPr>
            <a:picLocks noChangeAspect="1"/>
          </p:cNvPicPr>
          <p:nvPr>
            <p:custDataLst>
              <p:tags r:id="rId15"/>
            </p:custDataLst>
          </p:nvPr>
        </p:nvPicPr>
        <p:blipFill>
          <a:blip r:embed="rId16"/>
          <a:stretch>
            <a:fillRect/>
          </a:stretch>
        </p:blipFill>
        <p:spPr>
          <a:xfrm>
            <a:off x="3868103" y="5291773"/>
            <a:ext cx="3600450" cy="650875"/>
          </a:xfrm>
          <a:prstGeom prst="rect">
            <a:avLst/>
          </a:prstGeom>
          <a:noFill/>
          <a:ln w="12700" cap="flat" cmpd="sng">
            <a:solidFill>
              <a:srgbClr val="00CC00"/>
            </a:solidFill>
            <a:prstDash val="dashDot"/>
            <a:miter/>
            <a:headEnd type="none" w="med" len="med"/>
            <a:tailEnd type="none" w="med" len="med"/>
          </a:ln>
        </p:spPr>
      </p:pic>
      <p:sp>
        <p:nvSpPr>
          <p:cNvPr id="31" name="Text Box 6"/>
          <p:cNvSpPr txBox="1"/>
          <p:nvPr/>
        </p:nvSpPr>
        <p:spPr>
          <a:xfrm>
            <a:off x="3514090" y="6049010"/>
            <a:ext cx="4190365" cy="6076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lnSpc>
                <a:spcPct val="120000"/>
              </a:lnSpc>
              <a:spcBef>
                <a:spcPct val="0"/>
              </a:spcBef>
              <a:buNone/>
            </a:pPr>
            <a:r>
              <a:rPr lang="zh-CN" sz="2800" b="1" dirty="0">
                <a:solidFill>
                  <a:srgbClr val="FF0000"/>
                </a:solidFill>
                <a:ea typeface="黑体" panose="02010609060101010101" charset="-122"/>
              </a:rPr>
              <a:t>计数单位</a:t>
            </a:r>
            <a:endParaRPr lang="zh-CN" sz="2800" b="1" dirty="0">
              <a:solidFill>
                <a:srgbClr val="FF0000"/>
              </a:solidFill>
              <a:ea typeface="黑体" panose="02010609060101010101" charset="-122"/>
            </a:endParaRPr>
          </a:p>
        </p:txBody>
      </p:sp>
    </p:spTree>
    <p:custDataLst>
      <p:tags r:id="rId1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custDataLst>
              <p:tags r:id="rId1"/>
            </p:custDataLst>
          </p:nvPr>
        </p:nvSpPr>
        <p:spPr>
          <a:xfrm>
            <a:off x="4372610" y="5458460"/>
            <a:ext cx="5067935" cy="927735"/>
          </a:xfrm>
          <a:prstGeom prst="roundRect">
            <a:avLst>
              <a:gd name="adj" fmla="val 50000"/>
            </a:avLst>
          </a:prstGeom>
          <a:solidFill>
            <a:schemeClr val="bg1"/>
          </a:solidFill>
          <a:ln>
            <a:noFill/>
          </a:ln>
          <a:effectLst>
            <a:outerShdw blurRad="254000" dist="38100" dir="2700000" algn="tl" rotWithShape="0">
              <a:schemeClr val="bg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ormAutofit/>
          </a:bodyPr>
          <a:p>
            <a:pPr algn="ctr"/>
            <a:endParaRPr lang="zh-CN" altLang="en-US">
              <a:cs typeface="MiSans Normal" panose="00000500000000000000" charset="-122"/>
            </a:endParaRPr>
          </a:p>
        </p:txBody>
      </p:sp>
      <p:sp>
        <p:nvSpPr>
          <p:cNvPr id="4" name="文本占位符 3"/>
          <p:cNvSpPr>
            <a:spLocks noGrp="1"/>
          </p:cNvSpPr>
          <p:nvPr>
            <p:ph type="body" idx="2"/>
            <p:custDataLst>
              <p:tags r:id="rId2"/>
            </p:custDataLst>
          </p:nvPr>
        </p:nvSpPr>
        <p:spPr/>
        <p:txBody>
          <a:bodyPr/>
          <a:lstStyle/>
          <a:p>
            <a:r>
              <a:rPr lang="zh-CN" altLang="en-US" dirty="0">
                <a:latin typeface="+mj-ea"/>
                <a:ea typeface="+mj-ea"/>
              </a:rPr>
              <a:t>CONTENTS</a:t>
            </a:r>
            <a:endParaRPr lang="zh-CN" altLang="en-US" dirty="0">
              <a:latin typeface="+mj-ea"/>
              <a:ea typeface="+mj-ea"/>
            </a:endParaRPr>
          </a:p>
        </p:txBody>
      </p:sp>
      <p:sp>
        <p:nvSpPr>
          <p:cNvPr id="7" name="标题 6"/>
          <p:cNvSpPr>
            <a:spLocks noGrp="1"/>
          </p:cNvSpPr>
          <p:nvPr>
            <p:ph type="title" idx="1"/>
            <p:custDataLst>
              <p:tags r:id="rId3"/>
            </p:custDataLst>
          </p:nvPr>
        </p:nvSpPr>
        <p:spPr/>
        <p:txBody>
          <a:bodyPr/>
          <a:lstStyle/>
          <a:p>
            <a:r>
              <a:rPr lang="zh-CN" altLang="en-US" dirty="0"/>
              <a:t>目录</a:t>
            </a:r>
            <a:endParaRPr lang="zh-CN" altLang="en-US" dirty="0"/>
          </a:p>
        </p:txBody>
      </p:sp>
      <p:sp>
        <p:nvSpPr>
          <p:cNvPr id="2" name="圆角矩形 1"/>
          <p:cNvSpPr/>
          <p:nvPr>
            <p:custDataLst>
              <p:tags r:id="rId4"/>
            </p:custDataLst>
          </p:nvPr>
        </p:nvSpPr>
        <p:spPr>
          <a:xfrm>
            <a:off x="4245610" y="358775"/>
            <a:ext cx="5067935" cy="927735"/>
          </a:xfrm>
          <a:prstGeom prst="roundRect">
            <a:avLst>
              <a:gd name="adj" fmla="val 50000"/>
            </a:avLst>
          </a:prstGeom>
          <a:solidFill>
            <a:schemeClr val="bg1"/>
          </a:solidFill>
          <a:ln>
            <a:noFill/>
          </a:ln>
          <a:effectLst>
            <a:outerShdw blurRad="254000" dist="38100" dir="2700000" algn="tl" rotWithShape="0">
              <a:schemeClr val="bg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ormAutofit/>
          </a:bodyPr>
          <a:lstStyle/>
          <a:p>
            <a:pPr algn="ctr"/>
            <a:endParaRPr lang="zh-CN" altLang="en-US">
              <a:cs typeface="MiSans Normal" panose="00000500000000000000" charset="-122"/>
            </a:endParaRPr>
          </a:p>
        </p:txBody>
      </p:sp>
      <p:sp>
        <p:nvSpPr>
          <p:cNvPr id="6" name="序号"/>
          <p:cNvSpPr txBox="1"/>
          <p:nvPr>
            <p:custDataLst>
              <p:tags r:id="rId5"/>
            </p:custDataLst>
          </p:nvPr>
        </p:nvSpPr>
        <p:spPr>
          <a:xfrm>
            <a:off x="4245610" y="363220"/>
            <a:ext cx="920115" cy="923290"/>
          </a:xfrm>
          <a:prstGeom prst="ellipse">
            <a:avLst/>
          </a:prstGeom>
          <a:solidFill>
            <a:schemeClr val="accent1"/>
          </a:solidFill>
        </p:spPr>
        <p:txBody>
          <a:bodyPr wrap="square" lIns="0" tIns="0" rIns="0" bIns="0" rtlCol="0" anchor="ctr" anchorCtr="0">
            <a:normAutofit/>
          </a:bodyPr>
          <a:lstStyle/>
          <a:p>
            <a:pPr algn="ctr"/>
            <a:r>
              <a:rPr lang="en-US" altLang="zh-CN" sz="2400">
                <a:solidFill>
                  <a:schemeClr val="lt1"/>
                </a:solidFill>
                <a:latin typeface="+mj-ea"/>
                <a:ea typeface="+mj-ea"/>
                <a:cs typeface="MiSans Normal" panose="00000500000000000000" charset="-122"/>
              </a:rPr>
              <a:t>01</a:t>
            </a:r>
            <a:endParaRPr lang="en-US" altLang="zh-CN" sz="2400">
              <a:solidFill>
                <a:schemeClr val="lt1"/>
              </a:solidFill>
              <a:latin typeface="+mj-ea"/>
              <a:ea typeface="+mj-ea"/>
              <a:cs typeface="MiSans Normal" panose="00000500000000000000" charset="-122"/>
            </a:endParaRPr>
          </a:p>
        </p:txBody>
      </p:sp>
      <p:sp>
        <p:nvSpPr>
          <p:cNvPr id="16" name="标题"/>
          <p:cNvSpPr txBox="1"/>
          <p:nvPr>
            <p:custDataLst>
              <p:tags r:id="rId6"/>
            </p:custDataLst>
          </p:nvPr>
        </p:nvSpPr>
        <p:spPr>
          <a:xfrm>
            <a:off x="5487035" y="363220"/>
            <a:ext cx="3827145" cy="934085"/>
          </a:xfrm>
          <a:prstGeom prst="rect">
            <a:avLst/>
          </a:prstGeom>
          <a:noFill/>
        </p:spPr>
        <p:txBody>
          <a:bodyPr wrap="square" lIns="91440" tIns="0" rIns="91440" bIns="0" rtlCol="0" anchor="ctr" anchorCtr="0">
            <a:normAutofit/>
          </a:bodyPr>
          <a:lstStyle/>
          <a:p>
            <a:pPr lvl="0" algn="l">
              <a:buClrTx/>
              <a:buSzTx/>
              <a:buFontTx/>
            </a:pPr>
            <a:r>
              <a:rPr lang="zh-CN" altLang="en-US" sz="2400" b="1" spc="200" dirty="0">
                <a:solidFill>
                  <a:schemeClr val="tx1">
                    <a:lumMod val="85000"/>
                    <a:lumOff val="15000"/>
                  </a:schemeClr>
                </a:solidFill>
                <a:uFillTx/>
                <a:latin typeface="+mj-ea"/>
                <a:ea typeface="+mj-ea"/>
                <a:cs typeface="MiSans Normal" panose="00000500000000000000" charset="-122"/>
                <a:sym typeface="+mn-ea"/>
              </a:rPr>
              <a:t>什么是单元整体教学</a:t>
            </a:r>
            <a:endParaRPr lang="zh-CN" altLang="en-US" sz="2400" b="1" spc="200" dirty="0">
              <a:solidFill>
                <a:schemeClr val="tx1">
                  <a:lumMod val="85000"/>
                  <a:lumOff val="15000"/>
                </a:schemeClr>
              </a:solidFill>
              <a:uFillTx/>
              <a:latin typeface="+mj-ea"/>
              <a:ea typeface="+mj-ea"/>
              <a:cs typeface="MiSans Normal" panose="00000500000000000000" charset="-122"/>
              <a:sym typeface="+mn-ea"/>
            </a:endParaRPr>
          </a:p>
        </p:txBody>
      </p:sp>
      <p:sp>
        <p:nvSpPr>
          <p:cNvPr id="8" name="圆角矩形 7"/>
          <p:cNvSpPr/>
          <p:nvPr>
            <p:custDataLst>
              <p:tags r:id="rId7"/>
            </p:custDataLst>
          </p:nvPr>
        </p:nvSpPr>
        <p:spPr>
          <a:xfrm>
            <a:off x="4245610" y="2077085"/>
            <a:ext cx="5067935" cy="927735"/>
          </a:xfrm>
          <a:prstGeom prst="roundRect">
            <a:avLst>
              <a:gd name="adj" fmla="val 50000"/>
            </a:avLst>
          </a:prstGeom>
          <a:solidFill>
            <a:schemeClr val="bg1"/>
          </a:solidFill>
          <a:ln>
            <a:noFill/>
          </a:ln>
          <a:effectLst>
            <a:outerShdw blurRad="254000" dist="38100" dir="2700000" algn="tl" rotWithShape="0">
              <a:schemeClr val="bg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ormAutofit/>
          </a:bodyPr>
          <a:lstStyle/>
          <a:p>
            <a:pPr algn="ctr"/>
            <a:endParaRPr lang="zh-CN" altLang="en-US">
              <a:cs typeface="MiSans Normal" panose="00000500000000000000" charset="-122"/>
            </a:endParaRPr>
          </a:p>
        </p:txBody>
      </p:sp>
      <p:sp>
        <p:nvSpPr>
          <p:cNvPr id="13" name="序号"/>
          <p:cNvSpPr txBox="1"/>
          <p:nvPr>
            <p:custDataLst>
              <p:tags r:id="rId8"/>
            </p:custDataLst>
          </p:nvPr>
        </p:nvSpPr>
        <p:spPr>
          <a:xfrm>
            <a:off x="4245610" y="2081530"/>
            <a:ext cx="920115" cy="923290"/>
          </a:xfrm>
          <a:prstGeom prst="ellipse">
            <a:avLst/>
          </a:prstGeom>
          <a:solidFill>
            <a:schemeClr val="accent2"/>
          </a:solidFill>
        </p:spPr>
        <p:txBody>
          <a:bodyPr wrap="square" lIns="0" tIns="0" rIns="0" bIns="0" rtlCol="0" anchor="ctr" anchorCtr="0">
            <a:normAutofit/>
          </a:bodyPr>
          <a:lstStyle/>
          <a:p>
            <a:pPr algn="ctr"/>
            <a:r>
              <a:rPr lang="en-US" altLang="zh-CN" sz="2400">
                <a:solidFill>
                  <a:schemeClr val="lt1"/>
                </a:solidFill>
                <a:latin typeface="+mj-ea"/>
                <a:ea typeface="+mj-ea"/>
                <a:cs typeface="MiSans Normal" panose="00000500000000000000" charset="-122"/>
              </a:rPr>
              <a:t>02</a:t>
            </a:r>
            <a:endParaRPr lang="en-US" altLang="zh-CN" sz="2400">
              <a:solidFill>
                <a:schemeClr val="lt1"/>
              </a:solidFill>
              <a:latin typeface="+mj-ea"/>
              <a:ea typeface="+mj-ea"/>
              <a:cs typeface="MiSans Normal" panose="00000500000000000000" charset="-122"/>
            </a:endParaRPr>
          </a:p>
        </p:txBody>
      </p:sp>
      <p:sp>
        <p:nvSpPr>
          <p:cNvPr id="14" name="标题"/>
          <p:cNvSpPr txBox="1"/>
          <p:nvPr>
            <p:custDataLst>
              <p:tags r:id="rId9"/>
            </p:custDataLst>
          </p:nvPr>
        </p:nvSpPr>
        <p:spPr>
          <a:xfrm>
            <a:off x="5487035" y="2085975"/>
            <a:ext cx="3827145" cy="927735"/>
          </a:xfrm>
          <a:prstGeom prst="rect">
            <a:avLst/>
          </a:prstGeom>
          <a:noFill/>
        </p:spPr>
        <p:txBody>
          <a:bodyPr wrap="square" lIns="91440" tIns="0" rIns="91440" bIns="0" rtlCol="0" anchor="ctr" anchorCtr="0">
            <a:normAutofit/>
          </a:bodyPr>
          <a:lstStyle/>
          <a:p>
            <a:pPr lvl="0" algn="l">
              <a:buClrTx/>
              <a:buSzTx/>
              <a:buFontTx/>
            </a:pPr>
            <a:r>
              <a:rPr lang="zh-CN" altLang="en-US" sz="2400" b="1" spc="200">
                <a:solidFill>
                  <a:schemeClr val="tx1">
                    <a:lumMod val="85000"/>
                    <a:lumOff val="15000"/>
                  </a:schemeClr>
                </a:solidFill>
                <a:uFillTx/>
                <a:latin typeface="+mj-ea"/>
                <a:ea typeface="+mj-ea"/>
                <a:cs typeface="MiSans Normal" panose="00000500000000000000" charset="-122"/>
                <a:sym typeface="+mn-ea"/>
              </a:rPr>
              <a:t>实施单元整体教学意义</a:t>
            </a:r>
            <a:endParaRPr lang="zh-CN" altLang="en-US" sz="2400" b="1" spc="200">
              <a:solidFill>
                <a:schemeClr val="tx1">
                  <a:lumMod val="85000"/>
                  <a:lumOff val="15000"/>
                </a:schemeClr>
              </a:solidFill>
              <a:uFillTx/>
              <a:latin typeface="+mj-ea"/>
              <a:ea typeface="+mj-ea"/>
              <a:cs typeface="MiSans Normal" panose="00000500000000000000" charset="-122"/>
              <a:sym typeface="+mn-ea"/>
            </a:endParaRPr>
          </a:p>
        </p:txBody>
      </p:sp>
      <p:sp>
        <p:nvSpPr>
          <p:cNvPr id="34" name="圆角矩形 33"/>
          <p:cNvSpPr/>
          <p:nvPr>
            <p:custDataLst>
              <p:tags r:id="rId10"/>
            </p:custDataLst>
          </p:nvPr>
        </p:nvSpPr>
        <p:spPr>
          <a:xfrm>
            <a:off x="4245610" y="3809365"/>
            <a:ext cx="5067935" cy="927735"/>
          </a:xfrm>
          <a:prstGeom prst="roundRect">
            <a:avLst>
              <a:gd name="adj" fmla="val 50000"/>
            </a:avLst>
          </a:prstGeom>
          <a:solidFill>
            <a:schemeClr val="bg1"/>
          </a:solidFill>
          <a:ln>
            <a:noFill/>
          </a:ln>
          <a:effectLst>
            <a:outerShdw blurRad="254000" dist="38100" dir="2700000" algn="tl" rotWithShape="0">
              <a:schemeClr val="bg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ormAutofit/>
          </a:bodyPr>
          <a:lstStyle/>
          <a:p>
            <a:pPr algn="ctr"/>
            <a:endParaRPr lang="zh-CN" altLang="en-US">
              <a:cs typeface="MiSans Normal" panose="00000500000000000000" charset="-122"/>
            </a:endParaRPr>
          </a:p>
        </p:txBody>
      </p:sp>
      <p:sp>
        <p:nvSpPr>
          <p:cNvPr id="35" name="序号"/>
          <p:cNvSpPr txBox="1"/>
          <p:nvPr>
            <p:custDataLst>
              <p:tags r:id="rId11"/>
            </p:custDataLst>
          </p:nvPr>
        </p:nvSpPr>
        <p:spPr>
          <a:xfrm>
            <a:off x="4245610" y="3813810"/>
            <a:ext cx="920115" cy="923290"/>
          </a:xfrm>
          <a:prstGeom prst="ellipse">
            <a:avLst/>
          </a:prstGeom>
          <a:solidFill>
            <a:schemeClr val="accent1"/>
          </a:solidFill>
        </p:spPr>
        <p:txBody>
          <a:bodyPr wrap="square" lIns="0" tIns="0" rIns="0" bIns="0" rtlCol="0" anchor="ctr" anchorCtr="0">
            <a:normAutofit/>
          </a:bodyPr>
          <a:lstStyle/>
          <a:p>
            <a:pPr algn="ctr"/>
            <a:r>
              <a:rPr lang="en-US" altLang="zh-CN" sz="2400">
                <a:solidFill>
                  <a:schemeClr val="lt1"/>
                </a:solidFill>
                <a:latin typeface="+mj-ea"/>
                <a:ea typeface="+mj-ea"/>
                <a:cs typeface="MiSans Normal" panose="00000500000000000000" charset="-122"/>
              </a:rPr>
              <a:t>03</a:t>
            </a:r>
            <a:endParaRPr lang="en-US" altLang="zh-CN" sz="2400">
              <a:solidFill>
                <a:schemeClr val="lt1"/>
              </a:solidFill>
              <a:latin typeface="+mj-ea"/>
              <a:ea typeface="+mj-ea"/>
              <a:cs typeface="MiSans Normal" panose="00000500000000000000" charset="-122"/>
            </a:endParaRPr>
          </a:p>
        </p:txBody>
      </p:sp>
      <p:sp>
        <p:nvSpPr>
          <p:cNvPr id="36" name="标题"/>
          <p:cNvSpPr txBox="1"/>
          <p:nvPr>
            <p:custDataLst>
              <p:tags r:id="rId12"/>
            </p:custDataLst>
          </p:nvPr>
        </p:nvSpPr>
        <p:spPr>
          <a:xfrm>
            <a:off x="5487035" y="3816985"/>
            <a:ext cx="3827145" cy="925830"/>
          </a:xfrm>
          <a:prstGeom prst="rect">
            <a:avLst/>
          </a:prstGeom>
          <a:noFill/>
        </p:spPr>
        <p:txBody>
          <a:bodyPr wrap="square" lIns="91440" tIns="0" rIns="91440" bIns="0" rtlCol="0" anchor="ctr" anchorCtr="0">
            <a:normAutofit/>
          </a:bodyPr>
          <a:lstStyle/>
          <a:p>
            <a:pPr lvl="0" algn="l">
              <a:buClrTx/>
              <a:buSzTx/>
              <a:buFontTx/>
            </a:pPr>
            <a:r>
              <a:rPr lang="zh-CN" altLang="en-US" sz="2400" b="1" spc="200">
                <a:solidFill>
                  <a:schemeClr val="tx1">
                    <a:lumMod val="85000"/>
                    <a:lumOff val="15000"/>
                  </a:schemeClr>
                </a:solidFill>
                <a:uFillTx/>
                <a:latin typeface="+mj-ea"/>
                <a:ea typeface="+mj-ea"/>
                <a:cs typeface="MiSans Normal" panose="00000500000000000000" charset="-122"/>
                <a:sym typeface="+mn-ea"/>
              </a:rPr>
              <a:t>怎样实施单元整体教学</a:t>
            </a:r>
            <a:endParaRPr lang="zh-CN" altLang="en-US" sz="2400" b="1" spc="200">
              <a:solidFill>
                <a:schemeClr val="tx1">
                  <a:lumMod val="85000"/>
                  <a:lumOff val="15000"/>
                </a:schemeClr>
              </a:solidFill>
              <a:uFillTx/>
              <a:latin typeface="+mj-ea"/>
              <a:ea typeface="+mj-ea"/>
              <a:cs typeface="MiSans Normal" panose="00000500000000000000" charset="-122"/>
              <a:sym typeface="+mn-ea"/>
            </a:endParaRPr>
          </a:p>
        </p:txBody>
      </p:sp>
      <p:sp>
        <p:nvSpPr>
          <p:cNvPr id="9" name="标题"/>
          <p:cNvSpPr txBox="1"/>
          <p:nvPr>
            <p:custDataLst>
              <p:tags r:id="rId13"/>
            </p:custDataLst>
          </p:nvPr>
        </p:nvSpPr>
        <p:spPr>
          <a:xfrm>
            <a:off x="5538470" y="5409565"/>
            <a:ext cx="3827145" cy="925830"/>
          </a:xfrm>
          <a:prstGeom prst="rect">
            <a:avLst/>
          </a:prstGeom>
          <a:noFill/>
        </p:spPr>
        <p:txBody>
          <a:bodyPr wrap="square" lIns="91440" tIns="0" rIns="91440" bIns="0" rtlCol="0" anchor="ctr" anchorCtr="0">
            <a:normAutofit/>
          </a:bodyPr>
          <a:p>
            <a:pPr lvl="0" algn="l">
              <a:buClrTx/>
              <a:buSzTx/>
              <a:buFontTx/>
            </a:pPr>
            <a:r>
              <a:rPr lang="zh-CN" altLang="en-US" sz="2400" b="1" spc="200">
                <a:solidFill>
                  <a:schemeClr val="tx1">
                    <a:lumMod val="85000"/>
                    <a:lumOff val="15000"/>
                  </a:schemeClr>
                </a:solidFill>
                <a:uFillTx/>
                <a:latin typeface="+mj-ea"/>
                <a:ea typeface="+mj-ea"/>
                <a:cs typeface="MiSans Normal" panose="00000500000000000000" charset="-122"/>
                <a:sym typeface="+mn-ea"/>
              </a:rPr>
              <a:t>单元作业设计优势</a:t>
            </a:r>
            <a:endParaRPr lang="zh-CN" altLang="en-US" sz="2400" b="1" spc="200">
              <a:solidFill>
                <a:schemeClr val="tx1">
                  <a:lumMod val="85000"/>
                  <a:lumOff val="15000"/>
                </a:schemeClr>
              </a:solidFill>
              <a:uFillTx/>
              <a:latin typeface="+mj-ea"/>
              <a:ea typeface="+mj-ea"/>
              <a:cs typeface="MiSans Normal" panose="00000500000000000000" charset="-122"/>
              <a:sym typeface="+mn-ea"/>
            </a:endParaRPr>
          </a:p>
        </p:txBody>
      </p:sp>
      <p:sp>
        <p:nvSpPr>
          <p:cNvPr id="10" name="序号"/>
          <p:cNvSpPr txBox="1"/>
          <p:nvPr>
            <p:custDataLst>
              <p:tags r:id="rId14"/>
            </p:custDataLst>
          </p:nvPr>
        </p:nvSpPr>
        <p:spPr>
          <a:xfrm>
            <a:off x="4279900" y="5412105"/>
            <a:ext cx="920115" cy="923290"/>
          </a:xfrm>
          <a:prstGeom prst="ellipse">
            <a:avLst/>
          </a:prstGeom>
          <a:solidFill>
            <a:schemeClr val="accent2"/>
          </a:solidFill>
        </p:spPr>
        <p:txBody>
          <a:bodyPr wrap="square" lIns="0" tIns="0" rIns="0" bIns="0" rtlCol="0" anchor="ctr" anchorCtr="0">
            <a:normAutofit/>
          </a:bodyPr>
          <a:p>
            <a:pPr algn="ctr"/>
            <a:r>
              <a:rPr lang="en-US" altLang="zh-CN" sz="2400">
                <a:solidFill>
                  <a:schemeClr val="lt1"/>
                </a:solidFill>
                <a:latin typeface="+mj-ea"/>
                <a:ea typeface="+mj-ea"/>
                <a:cs typeface="MiSans Normal" panose="00000500000000000000" charset="-122"/>
              </a:rPr>
              <a:t>04</a:t>
            </a:r>
            <a:endParaRPr lang="en-US" altLang="zh-CN" sz="2400">
              <a:solidFill>
                <a:schemeClr val="lt1"/>
              </a:solidFill>
              <a:latin typeface="+mj-ea"/>
              <a:ea typeface="+mj-ea"/>
              <a:cs typeface="MiSans Normal" panose="00000500000000000000" charset="-122"/>
            </a:endParaRPr>
          </a:p>
        </p:txBody>
      </p:sp>
    </p:spTree>
    <p:custDataLst>
      <p:tags r:id="rId1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文本框 1"/>
          <p:cNvSpPr txBox="1"/>
          <p:nvPr>
            <p:custDataLst>
              <p:tags r:id="rId1"/>
            </p:custDataLst>
          </p:nvPr>
        </p:nvSpPr>
        <p:spPr>
          <a:xfrm>
            <a:off x="395288" y="260350"/>
            <a:ext cx="3168650" cy="4000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zh-CN" altLang="en-US" sz="2000" b="1" dirty="0">
                <a:latin typeface="黑体" panose="02010609060101010101" charset="-122"/>
                <a:ea typeface="黑体" panose="02010609060101010101" charset="-122"/>
              </a:rPr>
              <a:t>人教版五下“旋转”：</a:t>
            </a:r>
            <a:endParaRPr lang="zh-CN" altLang="en-US" sz="2000" b="1" dirty="0">
              <a:latin typeface="黑体" panose="02010609060101010101" charset="-122"/>
              <a:ea typeface="黑体" panose="02010609060101010101" charset="-122"/>
            </a:endParaRPr>
          </a:p>
        </p:txBody>
      </p:sp>
      <p:pic>
        <p:nvPicPr>
          <p:cNvPr id="47107" name="图片 3"/>
          <p:cNvPicPr>
            <a:picLocks noChangeAspect="1"/>
          </p:cNvPicPr>
          <p:nvPr>
            <p:custDataLst>
              <p:tags r:id="rId2"/>
            </p:custDataLst>
          </p:nvPr>
        </p:nvPicPr>
        <p:blipFill>
          <a:blip r:embed="rId3"/>
          <a:stretch>
            <a:fillRect/>
          </a:stretch>
        </p:blipFill>
        <p:spPr>
          <a:xfrm>
            <a:off x="590868" y="719138"/>
            <a:ext cx="3632200" cy="1684337"/>
          </a:xfrm>
          <a:prstGeom prst="rect">
            <a:avLst/>
          </a:prstGeom>
          <a:noFill/>
          <a:ln w="9525">
            <a:noFill/>
          </a:ln>
        </p:spPr>
      </p:pic>
      <p:pic>
        <p:nvPicPr>
          <p:cNvPr id="47108" name="图片 5"/>
          <p:cNvPicPr>
            <a:picLocks noChangeAspect="1"/>
          </p:cNvPicPr>
          <p:nvPr>
            <p:custDataLst>
              <p:tags r:id="rId4"/>
            </p:custDataLst>
          </p:nvPr>
        </p:nvPicPr>
        <p:blipFill>
          <a:blip r:embed="rId5"/>
          <a:stretch>
            <a:fillRect/>
          </a:stretch>
        </p:blipFill>
        <p:spPr>
          <a:xfrm>
            <a:off x="591185" y="2636838"/>
            <a:ext cx="3819525" cy="1555750"/>
          </a:xfrm>
          <a:prstGeom prst="rect">
            <a:avLst/>
          </a:prstGeom>
          <a:noFill/>
          <a:ln w="9525">
            <a:noFill/>
          </a:ln>
        </p:spPr>
      </p:pic>
      <p:pic>
        <p:nvPicPr>
          <p:cNvPr id="47109" name="图片 7"/>
          <p:cNvPicPr>
            <a:picLocks noChangeAspect="1"/>
          </p:cNvPicPr>
          <p:nvPr>
            <p:custDataLst>
              <p:tags r:id="rId6"/>
            </p:custDataLst>
          </p:nvPr>
        </p:nvPicPr>
        <p:blipFill>
          <a:blip r:embed="rId7"/>
          <a:stretch>
            <a:fillRect/>
          </a:stretch>
        </p:blipFill>
        <p:spPr>
          <a:xfrm>
            <a:off x="459105" y="4426585"/>
            <a:ext cx="3951288" cy="1978025"/>
          </a:xfrm>
          <a:prstGeom prst="rect">
            <a:avLst/>
          </a:prstGeom>
          <a:noFill/>
          <a:ln w="9525">
            <a:noFill/>
          </a:ln>
        </p:spPr>
      </p:pic>
      <p:grpSp>
        <p:nvGrpSpPr>
          <p:cNvPr id="16" name="组合 15"/>
          <p:cNvGrpSpPr/>
          <p:nvPr/>
        </p:nvGrpSpPr>
        <p:grpSpPr>
          <a:xfrm>
            <a:off x="6872605" y="256858"/>
            <a:ext cx="3927475" cy="5845175"/>
            <a:chOff x="5004048" y="319074"/>
            <a:chExt cx="3926474" cy="5845760"/>
          </a:xfrm>
        </p:grpSpPr>
        <p:sp>
          <p:nvSpPr>
            <p:cNvPr id="47114" name="文本框 8"/>
            <p:cNvSpPr txBox="1"/>
            <p:nvPr>
              <p:custDataLst>
                <p:tags r:id="rId8"/>
              </p:custDataLst>
            </p:nvPr>
          </p:nvSpPr>
          <p:spPr>
            <a:xfrm>
              <a:off x="5004048" y="319074"/>
              <a:ext cx="3168352" cy="40011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zh-CN" altLang="en-US" sz="2000" b="1" dirty="0">
                  <a:latin typeface="黑体" panose="02010609060101010101" charset="-122"/>
                  <a:ea typeface="黑体" panose="02010609060101010101" charset="-122"/>
                </a:rPr>
                <a:t>西大版五上“旋转”：</a:t>
              </a:r>
              <a:endParaRPr lang="zh-CN" altLang="en-US" sz="2000" b="1" dirty="0">
                <a:latin typeface="黑体" panose="02010609060101010101" charset="-122"/>
                <a:ea typeface="黑体" panose="02010609060101010101" charset="-122"/>
              </a:endParaRPr>
            </a:p>
          </p:txBody>
        </p:sp>
        <p:pic>
          <p:nvPicPr>
            <p:cNvPr id="47115" name="图片 10"/>
            <p:cNvPicPr>
              <a:picLocks noChangeAspect="1"/>
            </p:cNvPicPr>
            <p:nvPr>
              <p:custDataLst>
                <p:tags r:id="rId9"/>
              </p:custDataLst>
            </p:nvPr>
          </p:nvPicPr>
          <p:blipFill>
            <a:blip r:embed="rId10"/>
            <a:stretch>
              <a:fillRect/>
            </a:stretch>
          </p:blipFill>
          <p:spPr>
            <a:xfrm>
              <a:off x="5284677" y="793446"/>
              <a:ext cx="3611258" cy="1684645"/>
            </a:xfrm>
            <a:prstGeom prst="rect">
              <a:avLst/>
            </a:prstGeom>
            <a:noFill/>
            <a:ln w="9525">
              <a:noFill/>
            </a:ln>
          </p:spPr>
        </p:pic>
        <p:pic>
          <p:nvPicPr>
            <p:cNvPr id="47116" name="图片 12"/>
            <p:cNvPicPr>
              <a:picLocks noChangeAspect="1"/>
            </p:cNvPicPr>
            <p:nvPr>
              <p:custDataLst>
                <p:tags r:id="rId11"/>
              </p:custDataLst>
            </p:nvPr>
          </p:nvPicPr>
          <p:blipFill>
            <a:blip r:embed="rId12"/>
            <a:stretch>
              <a:fillRect/>
            </a:stretch>
          </p:blipFill>
          <p:spPr>
            <a:xfrm>
              <a:off x="5796136" y="2636913"/>
              <a:ext cx="2808312" cy="1667881"/>
            </a:xfrm>
            <a:prstGeom prst="rect">
              <a:avLst/>
            </a:prstGeom>
            <a:noFill/>
            <a:ln w="9525">
              <a:noFill/>
            </a:ln>
          </p:spPr>
        </p:pic>
        <p:pic>
          <p:nvPicPr>
            <p:cNvPr id="47117" name="图片 14"/>
            <p:cNvPicPr>
              <a:picLocks noChangeAspect="1"/>
            </p:cNvPicPr>
            <p:nvPr>
              <p:custDataLst>
                <p:tags r:id="rId13"/>
              </p:custDataLst>
            </p:nvPr>
          </p:nvPicPr>
          <p:blipFill>
            <a:blip r:embed="rId14"/>
            <a:stretch>
              <a:fillRect/>
            </a:stretch>
          </p:blipFill>
          <p:spPr>
            <a:xfrm>
              <a:off x="5364088" y="4338617"/>
              <a:ext cx="3566434" cy="1826217"/>
            </a:xfrm>
            <a:prstGeom prst="rect">
              <a:avLst/>
            </a:prstGeom>
            <a:noFill/>
            <a:ln w="9525">
              <a:noFill/>
            </a:ln>
          </p:spPr>
        </p:pic>
      </p:grpSp>
      <p:sp>
        <p:nvSpPr>
          <p:cNvPr id="21" name="Text Box 6"/>
          <p:cNvSpPr txBox="1"/>
          <p:nvPr/>
        </p:nvSpPr>
        <p:spPr>
          <a:xfrm>
            <a:off x="4892040" y="1525905"/>
            <a:ext cx="1685290" cy="156845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lnSpc>
                <a:spcPct val="120000"/>
              </a:lnSpc>
              <a:spcBef>
                <a:spcPct val="0"/>
              </a:spcBef>
              <a:buNone/>
            </a:pPr>
            <a:r>
              <a:rPr lang="zh-CN" sz="2000" b="1" dirty="0">
                <a:ea typeface="黑体" panose="02010609060101010101" charset="-122"/>
              </a:rPr>
              <a:t>三目标：</a:t>
            </a:r>
            <a:endParaRPr lang="zh-CN" sz="2000" b="1" dirty="0">
              <a:ea typeface="黑体" panose="02010609060101010101" charset="-122"/>
            </a:endParaRPr>
          </a:p>
          <a:p>
            <a:pPr marL="0" lvl="0" indent="0" eaLnBrk="1" hangingPunct="1">
              <a:lnSpc>
                <a:spcPct val="120000"/>
              </a:lnSpc>
              <a:spcBef>
                <a:spcPct val="0"/>
              </a:spcBef>
              <a:buNone/>
            </a:pPr>
            <a:r>
              <a:rPr lang="zh-CN" sz="2000" b="1" dirty="0">
                <a:ea typeface="黑体" panose="02010609060101010101" charset="-122"/>
              </a:rPr>
              <a:t>例</a:t>
            </a:r>
            <a:r>
              <a:rPr lang="en-US" altLang="zh-CN" sz="2000" b="1" dirty="0">
                <a:ea typeface="黑体" panose="02010609060101010101" charset="-122"/>
              </a:rPr>
              <a:t>1</a:t>
            </a:r>
            <a:r>
              <a:rPr lang="zh-CN" altLang="en-US" sz="2000" b="1" dirty="0">
                <a:ea typeface="黑体" panose="02010609060101010101" charset="-122"/>
              </a:rPr>
              <a:t>：会描述</a:t>
            </a:r>
            <a:endParaRPr lang="zh-CN" altLang="en-US" sz="2000" b="1" dirty="0">
              <a:ea typeface="黑体" panose="02010609060101010101" charset="-122"/>
            </a:endParaRPr>
          </a:p>
          <a:p>
            <a:pPr marL="0" lvl="0" indent="0" eaLnBrk="1" hangingPunct="1">
              <a:lnSpc>
                <a:spcPct val="120000"/>
              </a:lnSpc>
              <a:spcBef>
                <a:spcPct val="0"/>
              </a:spcBef>
              <a:buNone/>
            </a:pPr>
            <a:r>
              <a:rPr lang="zh-CN" altLang="en-US" sz="2000" b="1" dirty="0">
                <a:ea typeface="黑体" panose="02010609060101010101" charset="-122"/>
              </a:rPr>
              <a:t>例</a:t>
            </a:r>
            <a:r>
              <a:rPr lang="en-US" altLang="zh-CN" sz="2000" b="1" dirty="0">
                <a:ea typeface="黑体" panose="02010609060101010101" charset="-122"/>
              </a:rPr>
              <a:t>2</a:t>
            </a:r>
            <a:r>
              <a:rPr lang="zh-CN" altLang="en-US" sz="2000" b="1" dirty="0">
                <a:ea typeface="黑体" panose="02010609060101010101" charset="-122"/>
              </a:rPr>
              <a:t>：会操作</a:t>
            </a:r>
            <a:endParaRPr lang="zh-CN" altLang="en-US" sz="2000" b="1" dirty="0">
              <a:ea typeface="黑体" panose="02010609060101010101" charset="-122"/>
            </a:endParaRPr>
          </a:p>
          <a:p>
            <a:pPr marL="0" lvl="0" indent="0" eaLnBrk="1" hangingPunct="1">
              <a:lnSpc>
                <a:spcPct val="120000"/>
              </a:lnSpc>
              <a:spcBef>
                <a:spcPct val="0"/>
              </a:spcBef>
              <a:buNone/>
            </a:pPr>
            <a:r>
              <a:rPr lang="zh-CN" altLang="en-US" sz="2000" b="1" dirty="0">
                <a:ea typeface="黑体" panose="02010609060101010101" charset="-122"/>
              </a:rPr>
              <a:t>例</a:t>
            </a:r>
            <a:r>
              <a:rPr lang="en-US" altLang="zh-CN" sz="2000" b="1" dirty="0">
                <a:ea typeface="黑体" panose="02010609060101010101" charset="-122"/>
              </a:rPr>
              <a:t>3</a:t>
            </a:r>
            <a:r>
              <a:rPr lang="zh-CN" altLang="en-US" sz="2000" b="1" dirty="0">
                <a:ea typeface="黑体" panose="02010609060101010101" charset="-122"/>
              </a:rPr>
              <a:t>：会作图</a:t>
            </a:r>
            <a:endParaRPr lang="zh-CN" altLang="en-US" sz="2000" b="1" dirty="0">
              <a:ea typeface="黑体" panose="02010609060101010101" charset="-122"/>
            </a:endParaRPr>
          </a:p>
        </p:txBody>
      </p:sp>
      <p:sp>
        <p:nvSpPr>
          <p:cNvPr id="5" name="Text Box 6"/>
          <p:cNvSpPr txBox="1"/>
          <p:nvPr/>
        </p:nvSpPr>
        <p:spPr>
          <a:xfrm>
            <a:off x="4978400" y="3583305"/>
            <a:ext cx="1685290" cy="156845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lnSpc>
                <a:spcPct val="120000"/>
              </a:lnSpc>
              <a:spcBef>
                <a:spcPct val="0"/>
              </a:spcBef>
              <a:buNone/>
            </a:pPr>
            <a:r>
              <a:rPr lang="zh-CN" sz="2000" b="1" dirty="0">
                <a:ea typeface="黑体" panose="02010609060101010101" charset="-122"/>
              </a:rPr>
              <a:t>三要素：</a:t>
            </a:r>
            <a:endParaRPr lang="zh-CN" sz="2000" b="1" dirty="0">
              <a:ea typeface="黑体" panose="02010609060101010101" charset="-122"/>
            </a:endParaRPr>
          </a:p>
          <a:p>
            <a:pPr marL="0" lvl="0" indent="0" eaLnBrk="1" hangingPunct="1">
              <a:lnSpc>
                <a:spcPct val="120000"/>
              </a:lnSpc>
              <a:spcBef>
                <a:spcPct val="0"/>
              </a:spcBef>
              <a:buNone/>
            </a:pPr>
            <a:r>
              <a:rPr lang="zh-CN" sz="2000" b="1" dirty="0">
                <a:ea typeface="黑体" panose="02010609060101010101" charset="-122"/>
              </a:rPr>
              <a:t>旋转中心</a:t>
            </a:r>
            <a:endParaRPr lang="zh-CN" sz="2000" b="1" dirty="0">
              <a:ea typeface="黑体" panose="02010609060101010101" charset="-122"/>
            </a:endParaRPr>
          </a:p>
          <a:p>
            <a:pPr marL="0" lvl="0" indent="0" eaLnBrk="1" hangingPunct="1">
              <a:lnSpc>
                <a:spcPct val="120000"/>
              </a:lnSpc>
              <a:spcBef>
                <a:spcPct val="0"/>
              </a:spcBef>
              <a:buNone/>
            </a:pPr>
            <a:r>
              <a:rPr lang="zh-CN" sz="2000" b="1" dirty="0">
                <a:ea typeface="黑体" panose="02010609060101010101" charset="-122"/>
              </a:rPr>
              <a:t>旋转方向</a:t>
            </a:r>
            <a:endParaRPr lang="zh-CN" sz="2000" b="1" dirty="0">
              <a:ea typeface="黑体" panose="02010609060101010101" charset="-122"/>
            </a:endParaRPr>
          </a:p>
          <a:p>
            <a:pPr marL="0" lvl="0" indent="0" eaLnBrk="1" hangingPunct="1">
              <a:lnSpc>
                <a:spcPct val="120000"/>
              </a:lnSpc>
              <a:spcBef>
                <a:spcPct val="0"/>
              </a:spcBef>
              <a:buNone/>
            </a:pPr>
            <a:r>
              <a:rPr lang="zh-CN" sz="2000" b="1" dirty="0">
                <a:ea typeface="黑体" panose="02010609060101010101" charset="-122"/>
              </a:rPr>
              <a:t>旋转角度</a:t>
            </a:r>
            <a:endParaRPr lang="zh-CN" sz="2000" b="1" dirty="0">
              <a:ea typeface="黑体" panose="02010609060101010101" charset="-122"/>
            </a:endParaRPr>
          </a:p>
        </p:txBody>
      </p:sp>
      <p:sp>
        <p:nvSpPr>
          <p:cNvPr id="24" name="Text Box 6"/>
          <p:cNvSpPr txBox="1"/>
          <p:nvPr>
            <p:custDataLst>
              <p:tags r:id="rId15"/>
            </p:custDataLst>
          </p:nvPr>
        </p:nvSpPr>
        <p:spPr>
          <a:xfrm>
            <a:off x="4274820" y="123190"/>
            <a:ext cx="2546985" cy="6076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lnSpc>
                <a:spcPct val="120000"/>
              </a:lnSpc>
              <a:spcBef>
                <a:spcPct val="0"/>
              </a:spcBef>
              <a:buNone/>
            </a:pPr>
            <a:r>
              <a:rPr lang="zh-CN" sz="2800" b="1" dirty="0">
                <a:solidFill>
                  <a:srgbClr val="00B050"/>
                </a:solidFill>
                <a:ea typeface="黑体" panose="02010609060101010101" charset="-122"/>
              </a:rPr>
              <a:t>跨单元的关联</a:t>
            </a:r>
            <a:endParaRPr lang="zh-CN" sz="2800" b="1" dirty="0">
              <a:solidFill>
                <a:srgbClr val="00B050"/>
              </a:solidFill>
              <a:ea typeface="黑体" panose="02010609060101010101" charset="-122"/>
            </a:endParaRPr>
          </a:p>
        </p:txBody>
      </p:sp>
    </p:spTree>
    <p:custDataLst>
      <p:tags r:id="rId1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6"/>
          <p:cNvSpPr txBox="1"/>
          <p:nvPr>
            <p:custDataLst>
              <p:tags r:id="rId1"/>
            </p:custDataLst>
          </p:nvPr>
        </p:nvSpPr>
        <p:spPr>
          <a:xfrm>
            <a:off x="1702435" y="1736090"/>
            <a:ext cx="9293225" cy="6076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lnSpc>
                <a:spcPct val="120000"/>
              </a:lnSpc>
              <a:spcBef>
                <a:spcPct val="0"/>
              </a:spcBef>
              <a:buNone/>
            </a:pPr>
            <a:r>
              <a:rPr lang="en-US" altLang="zh-CN" sz="2800" b="1" dirty="0">
                <a:solidFill>
                  <a:srgbClr val="990000"/>
                </a:solidFill>
                <a:ea typeface="黑体" panose="02010609060101010101" charset="-122"/>
              </a:rPr>
              <a:t>    </a:t>
            </a:r>
            <a:r>
              <a:rPr lang="zh-CN" altLang="en-US" sz="2800" b="1" dirty="0">
                <a:solidFill>
                  <a:schemeClr val="tx1"/>
                </a:solidFill>
                <a:ea typeface="黑体" panose="02010609060101010101" charset="-122"/>
              </a:rPr>
              <a:t>  </a:t>
            </a:r>
            <a:r>
              <a:rPr lang="zh-CN" altLang="en-US" sz="2800" b="1" dirty="0">
                <a:solidFill>
                  <a:srgbClr val="006600"/>
                </a:solidFill>
                <a:ea typeface="黑体" panose="02010609060101010101" charset="-122"/>
              </a:rPr>
              <a:t>     </a:t>
            </a:r>
            <a:endParaRPr lang="zh-CN" altLang="en-US" sz="2800" b="1" dirty="0">
              <a:solidFill>
                <a:srgbClr val="006600"/>
              </a:solidFill>
              <a:ea typeface="黑体" panose="02010609060101010101" charset="-122"/>
            </a:endParaRPr>
          </a:p>
        </p:txBody>
      </p:sp>
      <p:grpSp>
        <p:nvGrpSpPr>
          <p:cNvPr id="10" name="组合 9"/>
          <p:cNvGrpSpPr/>
          <p:nvPr/>
        </p:nvGrpSpPr>
        <p:grpSpPr>
          <a:xfrm>
            <a:off x="2261870" y="1576070"/>
            <a:ext cx="3170238" cy="2667000"/>
            <a:chOff x="1330978" y="3028890"/>
            <a:chExt cx="3169014" cy="2667177"/>
          </a:xfrm>
        </p:grpSpPr>
        <p:pic>
          <p:nvPicPr>
            <p:cNvPr id="48149" name="图片 4"/>
            <p:cNvPicPr>
              <a:picLocks noChangeAspect="1"/>
            </p:cNvPicPr>
            <p:nvPr>
              <p:custDataLst>
                <p:tags r:id="rId2"/>
              </p:custDataLst>
            </p:nvPr>
          </p:nvPicPr>
          <p:blipFill>
            <a:blip r:embed="rId3"/>
            <a:stretch>
              <a:fillRect/>
            </a:stretch>
          </p:blipFill>
          <p:spPr>
            <a:xfrm>
              <a:off x="1547664" y="3429000"/>
              <a:ext cx="2305168" cy="2267067"/>
            </a:xfrm>
            <a:prstGeom prst="rect">
              <a:avLst/>
            </a:prstGeom>
            <a:noFill/>
            <a:ln w="9525">
              <a:noFill/>
            </a:ln>
          </p:spPr>
        </p:pic>
        <p:sp>
          <p:nvSpPr>
            <p:cNvPr id="48150" name="文本框 6"/>
            <p:cNvSpPr txBox="1"/>
            <p:nvPr>
              <p:custDataLst>
                <p:tags r:id="rId4"/>
              </p:custDataLst>
            </p:nvPr>
          </p:nvSpPr>
          <p:spPr>
            <a:xfrm>
              <a:off x="1330978" y="3028890"/>
              <a:ext cx="3169014" cy="40011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zh-CN" altLang="en-US" sz="2000" b="1" dirty="0">
                  <a:solidFill>
                    <a:srgbClr val="7030A0"/>
                  </a:solidFill>
                  <a:latin typeface="黑体" panose="02010609060101010101" charset="-122"/>
                  <a:ea typeface="黑体" panose="02010609060101010101" charset="-122"/>
                </a:rPr>
                <a:t>怎样从图①旋转到图②？</a:t>
              </a:r>
              <a:endParaRPr lang="zh-CN" altLang="en-US" sz="2000" b="1" dirty="0">
                <a:solidFill>
                  <a:srgbClr val="7030A0"/>
                </a:solidFill>
                <a:latin typeface="黑体" panose="02010609060101010101" charset="-122"/>
                <a:ea typeface="黑体" panose="02010609060101010101" charset="-122"/>
              </a:endParaRPr>
            </a:p>
          </p:txBody>
        </p:sp>
      </p:grpSp>
      <p:grpSp>
        <p:nvGrpSpPr>
          <p:cNvPr id="27" name="组合 26"/>
          <p:cNvGrpSpPr/>
          <p:nvPr/>
        </p:nvGrpSpPr>
        <p:grpSpPr>
          <a:xfrm>
            <a:off x="2840990" y="1882140"/>
            <a:ext cx="2903538" cy="1673225"/>
            <a:chOff x="1916940" y="3079386"/>
            <a:chExt cx="2903258" cy="1673818"/>
          </a:xfrm>
        </p:grpSpPr>
        <p:sp>
          <p:nvSpPr>
            <p:cNvPr id="48146" name="文本框 11"/>
            <p:cNvSpPr txBox="1"/>
            <p:nvPr>
              <p:custDataLst>
                <p:tags r:id="rId5"/>
              </p:custDataLst>
            </p:nvPr>
          </p:nvSpPr>
          <p:spPr>
            <a:xfrm>
              <a:off x="3121849" y="4353094"/>
              <a:ext cx="1698349" cy="40011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zh-CN" altLang="en-US" sz="2000" b="1" dirty="0">
                  <a:solidFill>
                    <a:srgbClr val="0000FF"/>
                  </a:solidFill>
                  <a:latin typeface="黑体" panose="02010609060101010101" charset="-122"/>
                  <a:ea typeface="黑体" panose="02010609060101010101" charset="-122"/>
                </a:rPr>
                <a:t>●</a:t>
              </a:r>
              <a:endParaRPr lang="zh-CN" altLang="en-US" sz="2000" b="1" dirty="0">
                <a:solidFill>
                  <a:srgbClr val="0000FF"/>
                </a:solidFill>
                <a:latin typeface="黑体" panose="02010609060101010101" charset="-122"/>
                <a:ea typeface="黑体" panose="02010609060101010101" charset="-122"/>
              </a:endParaRPr>
            </a:p>
          </p:txBody>
        </p:sp>
        <p:cxnSp>
          <p:nvCxnSpPr>
            <p:cNvPr id="18" name="直接连接符 17"/>
            <p:cNvCxnSpPr/>
            <p:nvPr>
              <p:custDataLst>
                <p:tags r:id="rId6"/>
              </p:custDataLst>
            </p:nvPr>
          </p:nvCxnSpPr>
          <p:spPr>
            <a:xfrm>
              <a:off x="1916940" y="4557873"/>
              <a:ext cx="1368293" cy="0"/>
            </a:xfrm>
            <a:prstGeom prst="line">
              <a:avLst/>
            </a:prstGeom>
            <a:ln w="476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7"/>
              </p:custDataLst>
            </p:nvPr>
          </p:nvCxnSpPr>
          <p:spPr>
            <a:xfrm flipV="1">
              <a:off x="3336028" y="3079386"/>
              <a:ext cx="0" cy="1405436"/>
            </a:xfrm>
            <a:prstGeom prst="line">
              <a:avLst/>
            </a:prstGeom>
            <a:ln w="63500">
              <a:solidFill>
                <a:srgbClr val="0000FF"/>
              </a:solidFill>
              <a:prstDash val="sysDot"/>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5166995" y="1965325"/>
            <a:ext cx="2632076" cy="1957389"/>
            <a:chOff x="4067175" y="3140075"/>
            <a:chExt cx="2632076" cy="1957449"/>
          </a:xfrm>
        </p:grpSpPr>
        <p:grpSp>
          <p:nvGrpSpPr>
            <p:cNvPr id="48139" name="组合 33"/>
            <p:cNvGrpSpPr/>
            <p:nvPr/>
          </p:nvGrpSpPr>
          <p:grpSpPr>
            <a:xfrm>
              <a:off x="4067175" y="3140075"/>
              <a:ext cx="2339853" cy="1713282"/>
              <a:chOff x="4067944" y="3388306"/>
              <a:chExt cx="2339432" cy="1713384"/>
            </a:xfrm>
          </p:grpSpPr>
          <p:grpSp>
            <p:nvGrpSpPr>
              <p:cNvPr id="48141" name="组合 27"/>
              <p:cNvGrpSpPr/>
              <p:nvPr/>
            </p:nvGrpSpPr>
            <p:grpSpPr>
              <a:xfrm>
                <a:off x="4715527" y="3388306"/>
                <a:ext cx="1691849" cy="1713384"/>
                <a:chOff x="1908127" y="3319548"/>
                <a:chExt cx="1691849" cy="1713384"/>
              </a:xfrm>
            </p:grpSpPr>
            <p:sp>
              <p:nvSpPr>
                <p:cNvPr id="48143" name="文本框 28"/>
                <p:cNvSpPr txBox="1"/>
                <p:nvPr>
                  <p:custDataLst>
                    <p:tags r:id="rId8"/>
                  </p:custDataLst>
                </p:nvPr>
              </p:nvSpPr>
              <p:spPr>
                <a:xfrm>
                  <a:off x="3106035" y="4634116"/>
                  <a:ext cx="493941" cy="398816"/>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zh-CN" altLang="en-US" sz="2000" b="1" dirty="0">
                      <a:solidFill>
                        <a:srgbClr val="0000FF"/>
                      </a:solidFill>
                      <a:latin typeface="黑体" panose="02010609060101010101" charset="-122"/>
                      <a:ea typeface="黑体" panose="02010609060101010101" charset="-122"/>
                    </a:rPr>
                    <a:t>●</a:t>
                  </a:r>
                  <a:endParaRPr lang="zh-CN" altLang="en-US" sz="2000" b="1" dirty="0">
                    <a:solidFill>
                      <a:srgbClr val="0000FF"/>
                    </a:solidFill>
                    <a:latin typeface="黑体" panose="02010609060101010101" charset="-122"/>
                    <a:ea typeface="黑体" panose="02010609060101010101" charset="-122"/>
                  </a:endParaRPr>
                </a:p>
              </p:txBody>
            </p:sp>
            <p:cxnSp>
              <p:nvCxnSpPr>
                <p:cNvPr id="30" name="直接连接符 29"/>
                <p:cNvCxnSpPr/>
                <p:nvPr>
                  <p:custDataLst>
                    <p:tags r:id="rId9"/>
                  </p:custDataLst>
                </p:nvPr>
              </p:nvCxnSpPr>
              <p:spPr>
                <a:xfrm>
                  <a:off x="1908127" y="4797645"/>
                  <a:ext cx="1368179" cy="0"/>
                </a:xfrm>
                <a:prstGeom prst="line">
                  <a:avLst/>
                </a:prstGeom>
                <a:ln w="476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custDataLst>
                    <p:tags r:id="rId10"/>
                  </p:custDataLst>
                </p:nvPr>
              </p:nvCxnSpPr>
              <p:spPr>
                <a:xfrm flipV="1">
                  <a:off x="3327097" y="3319548"/>
                  <a:ext cx="0" cy="1405065"/>
                </a:xfrm>
                <a:prstGeom prst="line">
                  <a:avLst/>
                </a:prstGeom>
                <a:ln w="63500">
                  <a:solidFill>
                    <a:srgbClr val="0000FF"/>
                  </a:solidFill>
                  <a:prstDash val="sysDot"/>
                </a:ln>
              </p:spPr>
              <p:style>
                <a:lnRef idx="1">
                  <a:schemeClr val="accent1"/>
                </a:lnRef>
                <a:fillRef idx="0">
                  <a:schemeClr val="accent1"/>
                </a:fillRef>
                <a:effectRef idx="0">
                  <a:schemeClr val="accent1"/>
                </a:effectRef>
                <a:fontRef idx="minor">
                  <a:schemeClr val="tx1"/>
                </a:fontRef>
              </p:style>
            </p:cxnSp>
          </p:grpSp>
          <p:sp>
            <p:nvSpPr>
              <p:cNvPr id="33" name="箭头: 右 32"/>
              <p:cNvSpPr/>
              <p:nvPr>
                <p:custDataLst>
                  <p:tags r:id="rId11"/>
                </p:custDataLst>
              </p:nvPr>
            </p:nvSpPr>
            <p:spPr>
              <a:xfrm>
                <a:off x="4067944" y="4201179"/>
                <a:ext cx="504734" cy="334993"/>
              </a:xfrm>
              <a:prstGeom prst="rightArrow">
                <a:avLst/>
              </a:prstGeom>
              <a:noFill/>
              <a:ln w="28575">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7" name="弧形 6"/>
            <p:cNvSpPr/>
            <p:nvPr>
              <p:custDataLst>
                <p:tags r:id="rId12"/>
              </p:custDataLst>
            </p:nvPr>
          </p:nvSpPr>
          <p:spPr>
            <a:xfrm rot="15877032">
              <a:off x="5599890" y="3998163"/>
              <a:ext cx="1123984" cy="1074737"/>
            </a:xfrm>
            <a:prstGeom prst="arc">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grpSp>
      <p:sp>
        <p:nvSpPr>
          <p:cNvPr id="24" name="Text Box 6"/>
          <p:cNvSpPr txBox="1"/>
          <p:nvPr>
            <p:custDataLst>
              <p:tags r:id="rId13"/>
            </p:custDataLst>
          </p:nvPr>
        </p:nvSpPr>
        <p:spPr>
          <a:xfrm>
            <a:off x="4274820" y="123190"/>
            <a:ext cx="2546985" cy="6076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lnSpc>
                <a:spcPct val="120000"/>
              </a:lnSpc>
              <a:spcBef>
                <a:spcPct val="0"/>
              </a:spcBef>
              <a:buNone/>
            </a:pPr>
            <a:r>
              <a:rPr lang="zh-CN" sz="2800" b="1" dirty="0">
                <a:solidFill>
                  <a:srgbClr val="00B050"/>
                </a:solidFill>
                <a:ea typeface="黑体" panose="02010609060101010101" charset="-122"/>
              </a:rPr>
              <a:t>跨单元的关联</a:t>
            </a:r>
            <a:endParaRPr lang="zh-CN" sz="2800" b="1" dirty="0">
              <a:solidFill>
                <a:srgbClr val="00B050"/>
              </a:solidFill>
              <a:ea typeface="黑体" panose="02010609060101010101" charset="-122"/>
            </a:endParaRPr>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6"/>
          <p:cNvSpPr txBox="1"/>
          <p:nvPr>
            <p:custDataLst>
              <p:tags r:id="rId1"/>
            </p:custDataLst>
          </p:nvPr>
        </p:nvSpPr>
        <p:spPr>
          <a:xfrm>
            <a:off x="1702435" y="1393190"/>
            <a:ext cx="7517765" cy="6076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lnSpc>
                <a:spcPct val="120000"/>
              </a:lnSpc>
              <a:spcBef>
                <a:spcPct val="0"/>
              </a:spcBef>
              <a:buNone/>
            </a:pPr>
            <a:r>
              <a:rPr lang="zh-CN" altLang="en-US" sz="2800" b="1" dirty="0">
                <a:solidFill>
                  <a:srgbClr val="0070C0"/>
                </a:solidFill>
                <a:ea typeface="黑体" panose="02010609060101010101" charset="-122"/>
              </a:rPr>
              <a:t>（三）指向结构整体设计（</a:t>
            </a:r>
            <a:r>
              <a:rPr lang="zh-CN" altLang="en-US" sz="2800" b="1" dirty="0">
                <a:solidFill>
                  <a:srgbClr val="FF0000"/>
                </a:solidFill>
                <a:ea typeface="黑体" panose="02010609060101010101" charset="-122"/>
              </a:rPr>
              <a:t>联、通</a:t>
            </a:r>
            <a:r>
              <a:rPr lang="en-US" altLang="zh-CN" sz="2800" b="1" dirty="0">
                <a:solidFill>
                  <a:srgbClr val="00B050"/>
                </a:solidFill>
                <a:ea typeface="黑体" panose="02010609060101010101" charset="-122"/>
              </a:rPr>
              <a:t>——</a:t>
            </a:r>
            <a:r>
              <a:rPr lang="zh-CN" altLang="en-US" sz="2800" b="1" dirty="0">
                <a:solidFill>
                  <a:srgbClr val="00B050"/>
                </a:solidFill>
                <a:ea typeface="黑体" panose="02010609060101010101" charset="-122"/>
              </a:rPr>
              <a:t>建结构</a:t>
            </a:r>
            <a:r>
              <a:rPr lang="zh-CN" altLang="en-US" sz="2800" b="1" dirty="0">
                <a:solidFill>
                  <a:srgbClr val="0070C0"/>
                </a:solidFill>
                <a:ea typeface="黑体" panose="02010609060101010101" charset="-122"/>
              </a:rPr>
              <a:t>）</a:t>
            </a:r>
            <a:r>
              <a:rPr lang="zh-CN" altLang="en-US" sz="2800" b="1" dirty="0">
                <a:solidFill>
                  <a:srgbClr val="00B050"/>
                </a:solidFill>
                <a:ea typeface="黑体" panose="02010609060101010101" charset="-122"/>
              </a:rPr>
              <a:t> </a:t>
            </a:r>
            <a:r>
              <a:rPr lang="zh-CN" altLang="en-US" sz="2800" b="1" dirty="0">
                <a:solidFill>
                  <a:srgbClr val="0070C0"/>
                </a:solidFill>
                <a:ea typeface="黑体" panose="02010609060101010101" charset="-122"/>
              </a:rPr>
              <a:t>    </a:t>
            </a:r>
            <a:endParaRPr lang="zh-CN" altLang="en-US" sz="2800" b="1" dirty="0">
              <a:solidFill>
                <a:srgbClr val="0070C0"/>
              </a:solidFill>
              <a:ea typeface="黑体" panose="02010609060101010101" charset="-122"/>
            </a:endParaRPr>
          </a:p>
        </p:txBody>
      </p:sp>
      <p:sp>
        <p:nvSpPr>
          <p:cNvPr id="6" name="标题 5"/>
          <p:cNvSpPr>
            <a:spLocks noGrp="1"/>
          </p:cNvSpPr>
          <p:nvPr>
            <p:ph type="title" idx="1"/>
            <p:custDataLst>
              <p:tags r:id="rId2"/>
            </p:custDataLst>
          </p:nvPr>
        </p:nvSpPr>
        <p:spPr/>
        <p:txBody>
          <a:bodyPr/>
          <a:lstStyle/>
          <a:p>
            <a:r>
              <a:rPr b="1">
                <a:latin typeface="黑体" panose="02010609060101010101" charset="-122"/>
                <a:ea typeface="黑体" panose="02010609060101010101" charset="-122"/>
                <a:sym typeface="+mn-ea"/>
              </a:rPr>
              <a:t>实施建议</a:t>
            </a:r>
            <a:endParaRPr lang="zh-CN" altLang="en-US" b="1" dirty="0">
              <a:latin typeface="黑体" panose="02010609060101010101" charset="-122"/>
              <a:ea typeface="黑体" panose="02010609060101010101" charset="-122"/>
            </a:endParaRPr>
          </a:p>
        </p:txBody>
      </p:sp>
      <p:sp>
        <p:nvSpPr>
          <p:cNvPr id="7" name="Text Box 6"/>
          <p:cNvSpPr txBox="1"/>
          <p:nvPr>
            <p:custDataLst>
              <p:tags r:id="rId3"/>
            </p:custDataLst>
          </p:nvPr>
        </p:nvSpPr>
        <p:spPr>
          <a:xfrm>
            <a:off x="1702435" y="2072640"/>
            <a:ext cx="4190365" cy="112458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lvl="0" eaLnBrk="1" hangingPunct="1">
              <a:lnSpc>
                <a:spcPct val="120000"/>
              </a:lnSpc>
              <a:spcBef>
                <a:spcPct val="0"/>
              </a:spcBef>
            </a:pPr>
            <a:r>
              <a:rPr lang="zh-CN" sz="2800" b="1" dirty="0">
                <a:solidFill>
                  <a:schemeClr val="tx1"/>
                </a:solidFill>
                <a:ea typeface="黑体" panose="02010609060101010101" charset="-122"/>
              </a:rPr>
              <a:t>内容设计突出联系性</a:t>
            </a:r>
            <a:endParaRPr lang="zh-CN" sz="2800" b="1" dirty="0">
              <a:solidFill>
                <a:schemeClr val="tx1"/>
              </a:solidFill>
              <a:ea typeface="黑体" panose="02010609060101010101" charset="-122"/>
            </a:endParaRPr>
          </a:p>
          <a:p>
            <a:pPr lvl="0" eaLnBrk="1" hangingPunct="1">
              <a:lnSpc>
                <a:spcPct val="120000"/>
              </a:lnSpc>
              <a:spcBef>
                <a:spcPct val="0"/>
              </a:spcBef>
            </a:pPr>
            <a:r>
              <a:rPr lang="zh-CN" sz="2800" b="1" dirty="0">
                <a:ea typeface="黑体" panose="02010609060101010101" charset="-122"/>
              </a:rPr>
              <a:t>内容设计突出一致性</a:t>
            </a:r>
            <a:endParaRPr lang="zh-CN" sz="2800" b="1" dirty="0">
              <a:ea typeface="黑体" panose="02010609060101010101" charset="-122"/>
            </a:endParaRPr>
          </a:p>
        </p:txBody>
      </p:sp>
      <p:sp>
        <p:nvSpPr>
          <p:cNvPr id="8" name="Text Box 6"/>
          <p:cNvSpPr txBox="1"/>
          <p:nvPr>
            <p:custDataLst>
              <p:tags r:id="rId4"/>
            </p:custDataLst>
          </p:nvPr>
        </p:nvSpPr>
        <p:spPr>
          <a:xfrm>
            <a:off x="1994535" y="3268980"/>
            <a:ext cx="7225030" cy="6076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lnSpc>
                <a:spcPct val="120000"/>
              </a:lnSpc>
              <a:spcBef>
                <a:spcPct val="0"/>
              </a:spcBef>
              <a:buNone/>
            </a:pPr>
            <a:r>
              <a:rPr lang="zh-CN" sz="2800" b="1" dirty="0">
                <a:solidFill>
                  <a:srgbClr val="00B050"/>
                </a:solidFill>
                <a:ea typeface="黑体" panose="02010609060101010101" charset="-122"/>
              </a:rPr>
              <a:t>数的运算中，算理算法的一致性。</a:t>
            </a:r>
            <a:endParaRPr lang="zh-CN" sz="2800" b="1" dirty="0">
              <a:solidFill>
                <a:srgbClr val="00B050"/>
              </a:solidFill>
              <a:ea typeface="黑体" panose="02010609060101010101" charset="-122"/>
            </a:endParaRPr>
          </a:p>
        </p:txBody>
      </p:sp>
      <p:pic>
        <p:nvPicPr>
          <p:cNvPr id="3" name="图片 2"/>
          <p:cNvPicPr>
            <a:picLocks noChangeAspect="1"/>
          </p:cNvPicPr>
          <p:nvPr>
            <p:custDataLst>
              <p:tags r:id="rId5"/>
            </p:custDataLst>
          </p:nvPr>
        </p:nvPicPr>
        <p:blipFill>
          <a:blip r:embed="rId6"/>
          <a:stretch>
            <a:fillRect/>
          </a:stretch>
        </p:blipFill>
        <p:spPr>
          <a:xfrm>
            <a:off x="8009573" y="2844800"/>
            <a:ext cx="2376487" cy="2392363"/>
          </a:xfrm>
          <a:prstGeom prst="rect">
            <a:avLst/>
          </a:prstGeom>
          <a:noFill/>
          <a:ln w="22225" cap="flat" cmpd="sng">
            <a:solidFill>
              <a:srgbClr val="92D050"/>
            </a:solidFill>
            <a:prstDash val="solid"/>
            <a:miter/>
            <a:headEnd type="none" w="med" len="med"/>
            <a:tailEnd type="none" w="med" len="med"/>
          </a:ln>
        </p:spPr>
      </p:pic>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6"/>
          <p:cNvSpPr txBox="1"/>
          <p:nvPr>
            <p:custDataLst>
              <p:tags r:id="rId1"/>
            </p:custDataLst>
          </p:nvPr>
        </p:nvSpPr>
        <p:spPr>
          <a:xfrm>
            <a:off x="1702435" y="1393190"/>
            <a:ext cx="7893050" cy="6076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lnSpc>
                <a:spcPct val="120000"/>
              </a:lnSpc>
              <a:spcBef>
                <a:spcPct val="0"/>
              </a:spcBef>
              <a:buNone/>
            </a:pPr>
            <a:r>
              <a:rPr lang="zh-CN" altLang="en-US" sz="2800" b="1" dirty="0">
                <a:solidFill>
                  <a:srgbClr val="0070C0"/>
                </a:solidFill>
                <a:ea typeface="黑体" panose="02010609060101010101" charset="-122"/>
              </a:rPr>
              <a:t>（三）指向结构整体设计（</a:t>
            </a:r>
            <a:r>
              <a:rPr lang="zh-CN" altLang="en-US" sz="2800" b="1" dirty="0">
                <a:solidFill>
                  <a:srgbClr val="FF0000"/>
                </a:solidFill>
                <a:ea typeface="黑体" panose="02010609060101010101" charset="-122"/>
              </a:rPr>
              <a:t>联、通</a:t>
            </a:r>
            <a:r>
              <a:rPr lang="en-US" altLang="zh-CN" sz="2800" b="1" dirty="0">
                <a:solidFill>
                  <a:srgbClr val="00B050"/>
                </a:solidFill>
                <a:ea typeface="黑体" panose="02010609060101010101" charset="-122"/>
              </a:rPr>
              <a:t>——</a:t>
            </a:r>
            <a:r>
              <a:rPr lang="zh-CN" altLang="en-US" sz="2800" b="1" dirty="0">
                <a:solidFill>
                  <a:srgbClr val="00B050"/>
                </a:solidFill>
                <a:ea typeface="黑体" panose="02010609060101010101" charset="-122"/>
              </a:rPr>
              <a:t>建结构</a:t>
            </a:r>
            <a:r>
              <a:rPr lang="zh-CN" altLang="en-US" sz="2800" b="1" dirty="0">
                <a:solidFill>
                  <a:srgbClr val="0070C0"/>
                </a:solidFill>
                <a:ea typeface="黑体" panose="02010609060101010101" charset="-122"/>
              </a:rPr>
              <a:t>）</a:t>
            </a:r>
            <a:r>
              <a:rPr lang="zh-CN" altLang="en-US" sz="2800" b="1" dirty="0">
                <a:solidFill>
                  <a:srgbClr val="00B050"/>
                </a:solidFill>
                <a:ea typeface="黑体" panose="02010609060101010101" charset="-122"/>
              </a:rPr>
              <a:t> </a:t>
            </a:r>
            <a:r>
              <a:rPr lang="zh-CN" altLang="en-US" sz="2800" b="1" dirty="0">
                <a:solidFill>
                  <a:srgbClr val="0070C0"/>
                </a:solidFill>
                <a:ea typeface="黑体" panose="02010609060101010101" charset="-122"/>
              </a:rPr>
              <a:t>    </a:t>
            </a:r>
            <a:endParaRPr lang="zh-CN" altLang="en-US" sz="2800" b="1" dirty="0">
              <a:solidFill>
                <a:srgbClr val="0070C0"/>
              </a:solidFill>
              <a:ea typeface="黑体" panose="02010609060101010101" charset="-122"/>
            </a:endParaRPr>
          </a:p>
        </p:txBody>
      </p:sp>
      <p:sp>
        <p:nvSpPr>
          <p:cNvPr id="6" name="标题 5"/>
          <p:cNvSpPr>
            <a:spLocks noGrp="1"/>
          </p:cNvSpPr>
          <p:nvPr>
            <p:ph type="title" idx="1"/>
            <p:custDataLst>
              <p:tags r:id="rId2"/>
            </p:custDataLst>
          </p:nvPr>
        </p:nvSpPr>
        <p:spPr/>
        <p:txBody>
          <a:bodyPr/>
          <a:lstStyle/>
          <a:p>
            <a:r>
              <a:rPr b="1">
                <a:latin typeface="黑体" panose="02010609060101010101" charset="-122"/>
                <a:ea typeface="黑体" panose="02010609060101010101" charset="-122"/>
                <a:sym typeface="+mn-ea"/>
              </a:rPr>
              <a:t>实施建议</a:t>
            </a:r>
            <a:endParaRPr lang="zh-CN" altLang="en-US" b="1" dirty="0">
              <a:latin typeface="黑体" panose="02010609060101010101" charset="-122"/>
              <a:ea typeface="黑体" panose="02010609060101010101" charset="-122"/>
            </a:endParaRPr>
          </a:p>
        </p:txBody>
      </p:sp>
      <p:sp>
        <p:nvSpPr>
          <p:cNvPr id="7" name="Text Box 6"/>
          <p:cNvSpPr txBox="1"/>
          <p:nvPr>
            <p:custDataLst>
              <p:tags r:id="rId3"/>
            </p:custDataLst>
          </p:nvPr>
        </p:nvSpPr>
        <p:spPr>
          <a:xfrm>
            <a:off x="1702435" y="2072640"/>
            <a:ext cx="4190365" cy="16414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lvl="0" eaLnBrk="1" hangingPunct="1">
              <a:lnSpc>
                <a:spcPct val="120000"/>
              </a:lnSpc>
              <a:spcBef>
                <a:spcPct val="0"/>
              </a:spcBef>
            </a:pPr>
            <a:r>
              <a:rPr lang="zh-CN" sz="2800" b="1" dirty="0">
                <a:solidFill>
                  <a:schemeClr val="tx1"/>
                </a:solidFill>
                <a:ea typeface="黑体" panose="02010609060101010101" charset="-122"/>
              </a:rPr>
              <a:t>内容设计的</a:t>
            </a:r>
            <a:r>
              <a:rPr lang="zh-CN" sz="2800" b="1" dirty="0">
                <a:solidFill>
                  <a:srgbClr val="00B050"/>
                </a:solidFill>
                <a:ea typeface="黑体" panose="02010609060101010101" charset="-122"/>
              </a:rPr>
              <a:t>联系性</a:t>
            </a:r>
            <a:endParaRPr lang="zh-CN" sz="2800" b="1" dirty="0">
              <a:solidFill>
                <a:schemeClr val="tx1"/>
              </a:solidFill>
              <a:ea typeface="黑体" panose="02010609060101010101" charset="-122"/>
            </a:endParaRPr>
          </a:p>
          <a:p>
            <a:pPr lvl="0" eaLnBrk="1" hangingPunct="1">
              <a:lnSpc>
                <a:spcPct val="120000"/>
              </a:lnSpc>
              <a:spcBef>
                <a:spcPct val="0"/>
              </a:spcBef>
            </a:pPr>
            <a:r>
              <a:rPr lang="zh-CN" sz="2800" b="1" dirty="0">
                <a:ea typeface="黑体" panose="02010609060101010101" charset="-122"/>
              </a:rPr>
              <a:t>内容设计的</a:t>
            </a:r>
            <a:r>
              <a:rPr lang="zh-CN" sz="2800" b="1" dirty="0">
                <a:solidFill>
                  <a:srgbClr val="00B050"/>
                </a:solidFill>
                <a:ea typeface="黑体" panose="02010609060101010101" charset="-122"/>
              </a:rPr>
              <a:t>一致性</a:t>
            </a:r>
            <a:endParaRPr lang="zh-CN" sz="2800" b="1" dirty="0">
              <a:ea typeface="黑体" panose="02010609060101010101" charset="-122"/>
            </a:endParaRPr>
          </a:p>
          <a:p>
            <a:pPr lvl="0" eaLnBrk="1" hangingPunct="1">
              <a:lnSpc>
                <a:spcPct val="120000"/>
              </a:lnSpc>
              <a:spcBef>
                <a:spcPct val="0"/>
              </a:spcBef>
            </a:pPr>
            <a:r>
              <a:rPr lang="zh-CN" sz="2800" b="1" dirty="0">
                <a:ea typeface="黑体" panose="02010609060101010101" charset="-122"/>
              </a:rPr>
              <a:t>内容设计的</a:t>
            </a:r>
            <a:r>
              <a:rPr lang="zh-CN" sz="2800" b="1" dirty="0">
                <a:solidFill>
                  <a:srgbClr val="00B050"/>
                </a:solidFill>
                <a:ea typeface="黑体" panose="02010609060101010101" charset="-122"/>
              </a:rPr>
              <a:t>连续性</a:t>
            </a:r>
            <a:endParaRPr lang="zh-CN" sz="2800" b="1" dirty="0">
              <a:solidFill>
                <a:srgbClr val="00B050"/>
              </a:solidFill>
              <a:ea typeface="黑体" panose="02010609060101010101" charset="-122"/>
            </a:endParaRPr>
          </a:p>
        </p:txBody>
      </p:sp>
    </p:spTree>
    <p:custDataLst>
      <p:tags r:id="rId4"/>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6"/>
          <p:cNvSpPr txBox="1"/>
          <p:nvPr>
            <p:custDataLst>
              <p:tags r:id="rId1"/>
            </p:custDataLst>
          </p:nvPr>
        </p:nvSpPr>
        <p:spPr>
          <a:xfrm>
            <a:off x="1702435" y="1393190"/>
            <a:ext cx="8065770" cy="6076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lnSpc>
                <a:spcPct val="120000"/>
              </a:lnSpc>
              <a:spcBef>
                <a:spcPct val="0"/>
              </a:spcBef>
              <a:buNone/>
            </a:pPr>
            <a:r>
              <a:rPr lang="zh-CN" altLang="en-US" sz="2800" b="1" dirty="0">
                <a:solidFill>
                  <a:srgbClr val="0070C0"/>
                </a:solidFill>
                <a:ea typeface="黑体" panose="02010609060101010101" charset="-122"/>
              </a:rPr>
              <a:t>（四）围绕核心素养目标（</a:t>
            </a:r>
            <a:r>
              <a:rPr lang="zh-CN" altLang="en-US" sz="2800" b="1" dirty="0">
                <a:solidFill>
                  <a:srgbClr val="FF0000"/>
                </a:solidFill>
                <a:ea typeface="黑体" panose="02010609060101010101" charset="-122"/>
              </a:rPr>
              <a:t>深、透</a:t>
            </a:r>
            <a:r>
              <a:rPr lang="en-US" altLang="zh-CN" sz="2800" b="1" dirty="0">
                <a:solidFill>
                  <a:srgbClr val="00B050"/>
                </a:solidFill>
                <a:ea typeface="黑体" panose="02010609060101010101" charset="-122"/>
              </a:rPr>
              <a:t>——</a:t>
            </a:r>
            <a:r>
              <a:rPr lang="zh-CN" altLang="en-US" sz="2800" b="1" dirty="0">
                <a:solidFill>
                  <a:srgbClr val="00B050"/>
                </a:solidFill>
                <a:ea typeface="黑体" panose="02010609060101010101" charset="-122"/>
              </a:rPr>
              <a:t>抓核心</a:t>
            </a:r>
            <a:r>
              <a:rPr lang="zh-CN" altLang="en-US" sz="2800" b="1" dirty="0">
                <a:solidFill>
                  <a:srgbClr val="0070C0"/>
                </a:solidFill>
                <a:ea typeface="黑体" panose="02010609060101010101" charset="-122"/>
              </a:rPr>
              <a:t>）</a:t>
            </a:r>
            <a:r>
              <a:rPr lang="zh-CN" altLang="en-US" sz="2800" b="1" dirty="0">
                <a:solidFill>
                  <a:srgbClr val="00B050"/>
                </a:solidFill>
                <a:ea typeface="黑体" panose="02010609060101010101" charset="-122"/>
              </a:rPr>
              <a:t> </a:t>
            </a:r>
            <a:r>
              <a:rPr lang="zh-CN" altLang="en-US" sz="2800" b="1" dirty="0">
                <a:solidFill>
                  <a:srgbClr val="0070C0"/>
                </a:solidFill>
                <a:ea typeface="黑体" panose="02010609060101010101" charset="-122"/>
              </a:rPr>
              <a:t>    </a:t>
            </a:r>
            <a:endParaRPr lang="zh-CN" altLang="en-US" sz="2800" b="1" dirty="0">
              <a:solidFill>
                <a:srgbClr val="0070C0"/>
              </a:solidFill>
              <a:ea typeface="黑体" panose="02010609060101010101" charset="-122"/>
            </a:endParaRPr>
          </a:p>
        </p:txBody>
      </p:sp>
      <p:sp>
        <p:nvSpPr>
          <p:cNvPr id="6" name="标题 5"/>
          <p:cNvSpPr>
            <a:spLocks noGrp="1"/>
          </p:cNvSpPr>
          <p:nvPr>
            <p:ph type="title" idx="1"/>
            <p:custDataLst>
              <p:tags r:id="rId2"/>
            </p:custDataLst>
          </p:nvPr>
        </p:nvSpPr>
        <p:spPr/>
        <p:txBody>
          <a:bodyPr/>
          <a:lstStyle/>
          <a:p>
            <a:r>
              <a:rPr b="1">
                <a:latin typeface="黑体" panose="02010609060101010101" charset="-122"/>
                <a:ea typeface="黑体" panose="02010609060101010101" charset="-122"/>
                <a:sym typeface="+mn-ea"/>
              </a:rPr>
              <a:t>实施建议</a:t>
            </a:r>
            <a:endParaRPr lang="zh-CN" altLang="en-US" b="1" dirty="0">
              <a:latin typeface="黑体" panose="02010609060101010101" charset="-122"/>
              <a:ea typeface="黑体" panose="02010609060101010101" charset="-122"/>
            </a:endParaRPr>
          </a:p>
        </p:txBody>
      </p:sp>
      <p:sp>
        <p:nvSpPr>
          <p:cNvPr id="7" name="Text Box 6"/>
          <p:cNvSpPr txBox="1"/>
          <p:nvPr/>
        </p:nvSpPr>
        <p:spPr>
          <a:xfrm>
            <a:off x="1702435" y="2072640"/>
            <a:ext cx="4190365" cy="6076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lvl="0" eaLnBrk="1" hangingPunct="1">
              <a:lnSpc>
                <a:spcPct val="120000"/>
              </a:lnSpc>
              <a:spcBef>
                <a:spcPct val="0"/>
              </a:spcBef>
            </a:pPr>
            <a:r>
              <a:rPr lang="zh-CN" sz="2800" b="1" dirty="0">
                <a:solidFill>
                  <a:srgbClr val="00B050"/>
                </a:solidFill>
                <a:ea typeface="黑体" panose="02010609060101010101" charset="-122"/>
              </a:rPr>
              <a:t>创设真实情境</a:t>
            </a:r>
            <a:endParaRPr lang="zh-CN" sz="2800" b="1" dirty="0">
              <a:solidFill>
                <a:srgbClr val="00B050"/>
              </a:solidFill>
              <a:ea typeface="黑体" panose="02010609060101010101" charset="-122"/>
            </a:endParaRPr>
          </a:p>
        </p:txBody>
      </p:sp>
      <p:sp>
        <p:nvSpPr>
          <p:cNvPr id="2" name="Text Box 6"/>
          <p:cNvSpPr txBox="1"/>
          <p:nvPr/>
        </p:nvSpPr>
        <p:spPr>
          <a:xfrm>
            <a:off x="1977390" y="2752090"/>
            <a:ext cx="7790815" cy="9772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lvl="0" eaLnBrk="1" hangingPunct="1">
              <a:lnSpc>
                <a:spcPct val="120000"/>
              </a:lnSpc>
              <a:spcBef>
                <a:spcPct val="0"/>
              </a:spcBef>
            </a:pPr>
            <a:r>
              <a:rPr lang="zh-CN" sz="2400" b="1" dirty="0">
                <a:solidFill>
                  <a:schemeClr val="tx1"/>
                </a:solidFill>
                <a:ea typeface="黑体" panose="02010609060101010101" charset="-122"/>
              </a:rPr>
              <a:t>单元整体教学不再是以知识点为中心，而是以核心素养为中心，知识点是培养核心素养的载体。</a:t>
            </a:r>
            <a:endParaRPr lang="zh-CN" sz="2400" b="1" dirty="0">
              <a:solidFill>
                <a:schemeClr val="tx1"/>
              </a:solidFill>
              <a:ea typeface="黑体" panose="02010609060101010101" charset="-122"/>
            </a:endParaRPr>
          </a:p>
        </p:txBody>
      </p:sp>
      <p:sp>
        <p:nvSpPr>
          <p:cNvPr id="3" name="Text Box 6"/>
          <p:cNvSpPr txBox="1"/>
          <p:nvPr/>
        </p:nvSpPr>
        <p:spPr>
          <a:xfrm>
            <a:off x="1971675" y="3689350"/>
            <a:ext cx="7790815" cy="23063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lvl="0" eaLnBrk="1" hangingPunct="1">
              <a:lnSpc>
                <a:spcPct val="120000"/>
              </a:lnSpc>
              <a:spcBef>
                <a:spcPct val="0"/>
              </a:spcBef>
            </a:pPr>
            <a:r>
              <a:rPr lang="zh-CN" sz="2400" b="1" dirty="0">
                <a:solidFill>
                  <a:schemeClr val="tx1"/>
                </a:solidFill>
                <a:ea typeface="黑体" panose="02010609060101010101" charset="-122"/>
              </a:rPr>
              <a:t>核心素养不是一朝一夕能够形成的，是需要学生在学习知识的过程中，不断地去感悟体会、迁移运用。只有让学生经历在真实情境中发现问题、提出问题、分析问题和解决问题，才能让学生自己去将知识消化后形成自己的核心素养。</a:t>
            </a:r>
            <a:endParaRPr lang="zh-CN" sz="2400" b="1" dirty="0">
              <a:solidFill>
                <a:schemeClr val="tx1"/>
              </a:solidFill>
              <a:ea typeface="黑体" panose="0201060906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6"/>
          <p:cNvSpPr txBox="1"/>
          <p:nvPr>
            <p:custDataLst>
              <p:tags r:id="rId1"/>
            </p:custDataLst>
          </p:nvPr>
        </p:nvSpPr>
        <p:spPr>
          <a:xfrm>
            <a:off x="1702435" y="1393190"/>
            <a:ext cx="8065770" cy="6076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lnSpc>
                <a:spcPct val="120000"/>
              </a:lnSpc>
              <a:spcBef>
                <a:spcPct val="0"/>
              </a:spcBef>
              <a:buNone/>
            </a:pPr>
            <a:r>
              <a:rPr lang="zh-CN" altLang="en-US" sz="2800" b="1" dirty="0">
                <a:solidFill>
                  <a:srgbClr val="0070C0"/>
                </a:solidFill>
                <a:ea typeface="黑体" panose="02010609060101010101" charset="-122"/>
              </a:rPr>
              <a:t>（四）围绕核心素养目标（</a:t>
            </a:r>
            <a:r>
              <a:rPr lang="zh-CN" altLang="en-US" sz="2800" b="1" dirty="0">
                <a:solidFill>
                  <a:srgbClr val="FF0000"/>
                </a:solidFill>
                <a:ea typeface="黑体" panose="02010609060101010101" charset="-122"/>
              </a:rPr>
              <a:t>深、透</a:t>
            </a:r>
            <a:r>
              <a:rPr lang="en-US" altLang="zh-CN" sz="2800" b="1" dirty="0">
                <a:solidFill>
                  <a:srgbClr val="00B050"/>
                </a:solidFill>
                <a:ea typeface="黑体" panose="02010609060101010101" charset="-122"/>
              </a:rPr>
              <a:t>——</a:t>
            </a:r>
            <a:r>
              <a:rPr lang="zh-CN" altLang="en-US" sz="2800" b="1" dirty="0">
                <a:solidFill>
                  <a:srgbClr val="00B050"/>
                </a:solidFill>
                <a:ea typeface="黑体" panose="02010609060101010101" charset="-122"/>
              </a:rPr>
              <a:t>抓核心</a:t>
            </a:r>
            <a:r>
              <a:rPr lang="zh-CN" altLang="en-US" sz="2800" b="1" dirty="0">
                <a:solidFill>
                  <a:srgbClr val="0070C0"/>
                </a:solidFill>
                <a:ea typeface="黑体" panose="02010609060101010101" charset="-122"/>
              </a:rPr>
              <a:t>）</a:t>
            </a:r>
            <a:r>
              <a:rPr lang="zh-CN" altLang="en-US" sz="2800" b="1" dirty="0">
                <a:solidFill>
                  <a:srgbClr val="00B050"/>
                </a:solidFill>
                <a:ea typeface="黑体" panose="02010609060101010101" charset="-122"/>
              </a:rPr>
              <a:t> </a:t>
            </a:r>
            <a:r>
              <a:rPr lang="zh-CN" altLang="en-US" sz="2800" b="1" dirty="0">
                <a:solidFill>
                  <a:srgbClr val="0070C0"/>
                </a:solidFill>
                <a:ea typeface="黑体" panose="02010609060101010101" charset="-122"/>
              </a:rPr>
              <a:t>    </a:t>
            </a:r>
            <a:endParaRPr lang="zh-CN" altLang="en-US" sz="2800" b="1" dirty="0">
              <a:solidFill>
                <a:srgbClr val="0070C0"/>
              </a:solidFill>
              <a:ea typeface="黑体" panose="02010609060101010101" charset="-122"/>
            </a:endParaRPr>
          </a:p>
        </p:txBody>
      </p:sp>
      <p:sp>
        <p:nvSpPr>
          <p:cNvPr id="6" name="标题 5"/>
          <p:cNvSpPr>
            <a:spLocks noGrp="1"/>
          </p:cNvSpPr>
          <p:nvPr>
            <p:ph type="title" idx="1"/>
            <p:custDataLst>
              <p:tags r:id="rId2"/>
            </p:custDataLst>
          </p:nvPr>
        </p:nvSpPr>
        <p:spPr/>
        <p:txBody>
          <a:bodyPr/>
          <a:lstStyle/>
          <a:p>
            <a:r>
              <a:rPr b="1">
                <a:latin typeface="黑体" panose="02010609060101010101" charset="-122"/>
                <a:ea typeface="黑体" panose="02010609060101010101" charset="-122"/>
                <a:sym typeface="+mn-ea"/>
              </a:rPr>
              <a:t>实施建议</a:t>
            </a:r>
            <a:endParaRPr lang="zh-CN" altLang="en-US" b="1" dirty="0">
              <a:latin typeface="黑体" panose="02010609060101010101" charset="-122"/>
              <a:ea typeface="黑体" panose="02010609060101010101" charset="-122"/>
            </a:endParaRPr>
          </a:p>
        </p:txBody>
      </p:sp>
      <p:sp>
        <p:nvSpPr>
          <p:cNvPr id="7" name="Text Box 6"/>
          <p:cNvSpPr txBox="1"/>
          <p:nvPr>
            <p:custDataLst>
              <p:tags r:id="rId3"/>
            </p:custDataLst>
          </p:nvPr>
        </p:nvSpPr>
        <p:spPr>
          <a:xfrm>
            <a:off x="1702435" y="2072640"/>
            <a:ext cx="7313295" cy="6076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lvl="0" eaLnBrk="1" hangingPunct="1">
              <a:lnSpc>
                <a:spcPct val="120000"/>
              </a:lnSpc>
              <a:spcBef>
                <a:spcPct val="0"/>
              </a:spcBef>
            </a:pPr>
            <a:r>
              <a:rPr lang="zh-CN" sz="2800" b="1" dirty="0">
                <a:solidFill>
                  <a:srgbClr val="00B050"/>
                </a:solidFill>
                <a:ea typeface="黑体" panose="02010609060101010101" charset="-122"/>
              </a:rPr>
              <a:t>创设以问题为导向的综合性学习任务</a:t>
            </a:r>
            <a:endParaRPr lang="zh-CN" sz="2800" b="1" dirty="0">
              <a:solidFill>
                <a:srgbClr val="00B050"/>
              </a:solidFill>
              <a:ea typeface="黑体" panose="02010609060101010101" charset="-122"/>
            </a:endParaRPr>
          </a:p>
        </p:txBody>
      </p:sp>
      <p:sp>
        <p:nvSpPr>
          <p:cNvPr id="2" name="Text Box 6"/>
          <p:cNvSpPr txBox="1"/>
          <p:nvPr/>
        </p:nvSpPr>
        <p:spPr>
          <a:xfrm>
            <a:off x="1977390" y="2752090"/>
            <a:ext cx="7790815" cy="14204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lvl="0" eaLnBrk="1" hangingPunct="1">
              <a:lnSpc>
                <a:spcPct val="120000"/>
              </a:lnSpc>
              <a:spcBef>
                <a:spcPct val="0"/>
              </a:spcBef>
            </a:pPr>
            <a:r>
              <a:rPr lang="zh-CN" sz="2400" b="1" dirty="0">
                <a:solidFill>
                  <a:schemeClr val="tx1"/>
                </a:solidFill>
                <a:ea typeface="黑体" panose="02010609060101010101" charset="-122"/>
              </a:rPr>
              <a:t>单元整体教学中，更加注重知识间的内在联系，需要将相关联的内容进行整合后，以综合性学习任务的方式呈现给学生，让学生获得网状的知识。</a:t>
            </a:r>
            <a:endParaRPr lang="zh-CN" sz="2400" b="1" dirty="0">
              <a:solidFill>
                <a:schemeClr val="tx1"/>
              </a:solidFill>
              <a:ea typeface="黑体" panose="02010609060101010101" charset="-122"/>
            </a:endParaRPr>
          </a:p>
        </p:txBody>
      </p:sp>
      <p:sp>
        <p:nvSpPr>
          <p:cNvPr id="3" name="Text Box 6"/>
          <p:cNvSpPr txBox="1"/>
          <p:nvPr/>
        </p:nvSpPr>
        <p:spPr>
          <a:xfrm>
            <a:off x="2051050" y="4108450"/>
            <a:ext cx="7790815" cy="9772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lvl="0" eaLnBrk="1" hangingPunct="1">
              <a:lnSpc>
                <a:spcPct val="120000"/>
              </a:lnSpc>
              <a:spcBef>
                <a:spcPct val="0"/>
              </a:spcBef>
            </a:pPr>
            <a:r>
              <a:rPr lang="zh-CN" sz="2400" b="1" dirty="0">
                <a:solidFill>
                  <a:schemeClr val="tx1"/>
                </a:solidFill>
                <a:ea typeface="黑体" panose="02010609060101010101" charset="-122"/>
              </a:rPr>
              <a:t>学习任务的设计要指向知识的本质与内涵，要让学生实现</a:t>
            </a:r>
            <a:r>
              <a:rPr lang="en-US" altLang="zh-CN" sz="2400" b="1" dirty="0">
                <a:solidFill>
                  <a:schemeClr val="tx1"/>
                </a:solidFill>
                <a:ea typeface="黑体" panose="02010609060101010101" charset="-122"/>
              </a:rPr>
              <a:t>“</a:t>
            </a:r>
            <a:r>
              <a:rPr lang="zh-CN" altLang="en-US" sz="2400" b="1" dirty="0">
                <a:solidFill>
                  <a:schemeClr val="tx1"/>
                </a:solidFill>
                <a:ea typeface="黑体" panose="02010609060101010101" charset="-122"/>
              </a:rPr>
              <a:t>三动</a:t>
            </a:r>
            <a:r>
              <a:rPr lang="en-US" altLang="zh-CN" sz="2400" b="1" dirty="0">
                <a:solidFill>
                  <a:schemeClr val="tx1"/>
                </a:solidFill>
                <a:ea typeface="黑体" panose="02010609060101010101" charset="-122"/>
              </a:rPr>
              <a:t>”</a:t>
            </a:r>
            <a:r>
              <a:rPr lang="zh-CN" altLang="en-US" sz="2400" b="1" dirty="0">
                <a:solidFill>
                  <a:schemeClr val="tx1"/>
                </a:solidFill>
                <a:ea typeface="黑体" panose="02010609060101010101" charset="-122"/>
              </a:rPr>
              <a:t>，心动、手动、脑动</a:t>
            </a:r>
            <a:r>
              <a:rPr lang="zh-CN" sz="2400" b="1" dirty="0">
                <a:solidFill>
                  <a:schemeClr val="tx1"/>
                </a:solidFill>
                <a:ea typeface="黑体" panose="02010609060101010101" charset="-122"/>
              </a:rPr>
              <a:t>。</a:t>
            </a:r>
            <a:endParaRPr lang="zh-CN" altLang="en-US" sz="2400" b="1" dirty="0">
              <a:solidFill>
                <a:schemeClr val="tx1"/>
              </a:solidFill>
              <a:ea typeface="黑体" panose="02010609060101010101"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6"/>
          <p:cNvSpPr txBox="1"/>
          <p:nvPr>
            <p:custDataLst>
              <p:tags r:id="rId1"/>
            </p:custDataLst>
          </p:nvPr>
        </p:nvSpPr>
        <p:spPr>
          <a:xfrm>
            <a:off x="1702435" y="1393190"/>
            <a:ext cx="8065770" cy="6076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lnSpc>
                <a:spcPct val="120000"/>
              </a:lnSpc>
              <a:spcBef>
                <a:spcPct val="0"/>
              </a:spcBef>
              <a:buNone/>
            </a:pPr>
            <a:r>
              <a:rPr lang="zh-CN" altLang="en-US" sz="2800" b="1" dirty="0">
                <a:solidFill>
                  <a:srgbClr val="0070C0"/>
                </a:solidFill>
                <a:ea typeface="黑体" panose="02010609060101010101" charset="-122"/>
              </a:rPr>
              <a:t>（五）注重整体性评价</a:t>
            </a:r>
            <a:r>
              <a:rPr lang="zh-CN" altLang="en-US" sz="2800" b="1" dirty="0">
                <a:solidFill>
                  <a:srgbClr val="00B050"/>
                </a:solidFill>
                <a:ea typeface="黑体" panose="02010609060101010101" charset="-122"/>
              </a:rPr>
              <a:t> </a:t>
            </a:r>
            <a:r>
              <a:rPr lang="zh-CN" altLang="en-US" sz="2800" b="1" dirty="0">
                <a:solidFill>
                  <a:srgbClr val="0070C0"/>
                </a:solidFill>
                <a:ea typeface="黑体" panose="02010609060101010101" charset="-122"/>
              </a:rPr>
              <a:t>    </a:t>
            </a:r>
            <a:endParaRPr lang="zh-CN" altLang="en-US" sz="2800" b="1" dirty="0">
              <a:solidFill>
                <a:srgbClr val="0070C0"/>
              </a:solidFill>
              <a:ea typeface="黑体" panose="02010609060101010101" charset="-122"/>
            </a:endParaRPr>
          </a:p>
        </p:txBody>
      </p:sp>
      <p:sp>
        <p:nvSpPr>
          <p:cNvPr id="6" name="标题 5"/>
          <p:cNvSpPr>
            <a:spLocks noGrp="1"/>
          </p:cNvSpPr>
          <p:nvPr>
            <p:ph type="title" idx="1"/>
            <p:custDataLst>
              <p:tags r:id="rId2"/>
            </p:custDataLst>
          </p:nvPr>
        </p:nvSpPr>
        <p:spPr/>
        <p:txBody>
          <a:bodyPr/>
          <a:lstStyle/>
          <a:p>
            <a:r>
              <a:rPr b="1">
                <a:latin typeface="黑体" panose="02010609060101010101" charset="-122"/>
                <a:ea typeface="黑体" panose="02010609060101010101" charset="-122"/>
                <a:sym typeface="+mn-ea"/>
              </a:rPr>
              <a:t>实施建议</a:t>
            </a:r>
            <a:endParaRPr lang="zh-CN" altLang="en-US" b="1" dirty="0">
              <a:latin typeface="黑体" panose="02010609060101010101" charset="-122"/>
              <a:ea typeface="黑体" panose="02010609060101010101" charset="-122"/>
            </a:endParaRPr>
          </a:p>
        </p:txBody>
      </p:sp>
      <p:sp>
        <p:nvSpPr>
          <p:cNvPr id="2" name="Text Box 6"/>
          <p:cNvSpPr txBox="1"/>
          <p:nvPr/>
        </p:nvSpPr>
        <p:spPr>
          <a:xfrm>
            <a:off x="1840230" y="2080895"/>
            <a:ext cx="7790815" cy="186372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lvl="0" eaLnBrk="1" hangingPunct="1">
              <a:lnSpc>
                <a:spcPct val="120000"/>
              </a:lnSpc>
              <a:spcBef>
                <a:spcPct val="0"/>
              </a:spcBef>
            </a:pPr>
            <a:r>
              <a:rPr lang="zh-CN" sz="2400" b="1" dirty="0">
                <a:solidFill>
                  <a:schemeClr val="tx1"/>
                </a:solidFill>
                <a:ea typeface="黑体" panose="02010609060101010101" charset="-122"/>
              </a:rPr>
              <a:t>单元整体教学中，评价也要相应跟进，不再单一的围绕知识点实施评价，需要关注学生在学习过程中的综合表现。评价的主体、形式、机制都要进行相应调整，确保教学评的一致性。</a:t>
            </a:r>
            <a:endParaRPr lang="zh-CN" sz="2400" b="1" dirty="0">
              <a:solidFill>
                <a:schemeClr val="tx1"/>
              </a:solidFill>
              <a:ea typeface="黑体" panose="02010609060101010101" charset="-122"/>
            </a:endParaRPr>
          </a:p>
        </p:txBody>
      </p:sp>
      <p:sp>
        <p:nvSpPr>
          <p:cNvPr id="4" name="Text Box 6"/>
          <p:cNvSpPr txBox="1"/>
          <p:nvPr/>
        </p:nvSpPr>
        <p:spPr>
          <a:xfrm>
            <a:off x="1834515" y="3800475"/>
            <a:ext cx="7790815" cy="14204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lvl="0" eaLnBrk="1" hangingPunct="1">
              <a:lnSpc>
                <a:spcPct val="120000"/>
              </a:lnSpc>
              <a:spcBef>
                <a:spcPct val="0"/>
              </a:spcBef>
            </a:pPr>
            <a:r>
              <a:rPr lang="zh-CN" sz="2400" b="1" dirty="0">
                <a:solidFill>
                  <a:schemeClr val="tx1"/>
                </a:solidFill>
                <a:ea typeface="黑体" panose="02010609060101010101" charset="-122"/>
              </a:rPr>
              <a:t>评价是其中的难点，需要老师们在实施的过程中，根据不同的学生、不同的学习任务以及不同的学习阶段，不断改进评价方式，优化评价机制。</a:t>
            </a:r>
            <a:endParaRPr lang="zh-CN" sz="2400" b="1" dirty="0">
              <a:solidFill>
                <a:schemeClr val="tx1"/>
              </a:solidFill>
              <a:ea typeface="黑体" panose="0201060906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6"/>
          <p:cNvSpPr txBox="1"/>
          <p:nvPr>
            <p:custDataLst>
              <p:tags r:id="rId1"/>
            </p:custDataLst>
          </p:nvPr>
        </p:nvSpPr>
        <p:spPr>
          <a:xfrm>
            <a:off x="1702435" y="1393190"/>
            <a:ext cx="8065770" cy="6076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lnSpc>
                <a:spcPct val="120000"/>
              </a:lnSpc>
              <a:spcBef>
                <a:spcPct val="0"/>
              </a:spcBef>
              <a:buNone/>
            </a:pPr>
            <a:r>
              <a:rPr lang="zh-CN" altLang="en-US" sz="2800" b="1" dirty="0">
                <a:solidFill>
                  <a:srgbClr val="0070C0"/>
                </a:solidFill>
                <a:ea typeface="黑体" panose="02010609060101010101" charset="-122"/>
              </a:rPr>
              <a:t>（六）引导学生学会反思</a:t>
            </a:r>
            <a:r>
              <a:rPr lang="zh-CN" altLang="en-US" sz="2800" b="1" dirty="0">
                <a:solidFill>
                  <a:srgbClr val="00B050"/>
                </a:solidFill>
                <a:ea typeface="黑体" panose="02010609060101010101" charset="-122"/>
              </a:rPr>
              <a:t> </a:t>
            </a:r>
            <a:r>
              <a:rPr lang="zh-CN" altLang="en-US" sz="2800" b="1" dirty="0">
                <a:solidFill>
                  <a:srgbClr val="0070C0"/>
                </a:solidFill>
                <a:ea typeface="黑体" panose="02010609060101010101" charset="-122"/>
              </a:rPr>
              <a:t>    </a:t>
            </a:r>
            <a:endParaRPr lang="zh-CN" altLang="en-US" sz="2800" b="1" dirty="0">
              <a:solidFill>
                <a:srgbClr val="0070C0"/>
              </a:solidFill>
              <a:ea typeface="黑体" panose="02010609060101010101" charset="-122"/>
            </a:endParaRPr>
          </a:p>
        </p:txBody>
      </p:sp>
      <p:sp>
        <p:nvSpPr>
          <p:cNvPr id="6" name="标题 5"/>
          <p:cNvSpPr>
            <a:spLocks noGrp="1"/>
          </p:cNvSpPr>
          <p:nvPr>
            <p:ph type="title" idx="1"/>
            <p:custDataLst>
              <p:tags r:id="rId2"/>
            </p:custDataLst>
          </p:nvPr>
        </p:nvSpPr>
        <p:spPr/>
        <p:txBody>
          <a:bodyPr/>
          <a:lstStyle/>
          <a:p>
            <a:r>
              <a:rPr b="1">
                <a:latin typeface="黑体" panose="02010609060101010101" charset="-122"/>
                <a:ea typeface="黑体" panose="02010609060101010101" charset="-122"/>
                <a:sym typeface="+mn-ea"/>
              </a:rPr>
              <a:t>实施建议</a:t>
            </a:r>
            <a:endParaRPr lang="zh-CN" altLang="en-US" b="1" dirty="0">
              <a:latin typeface="黑体" panose="02010609060101010101" charset="-122"/>
              <a:ea typeface="黑体" panose="02010609060101010101" charset="-122"/>
            </a:endParaRPr>
          </a:p>
        </p:txBody>
      </p:sp>
      <p:sp>
        <p:nvSpPr>
          <p:cNvPr id="2" name="Text Box 6"/>
          <p:cNvSpPr txBox="1"/>
          <p:nvPr/>
        </p:nvSpPr>
        <p:spPr>
          <a:xfrm>
            <a:off x="1702435" y="2174875"/>
            <a:ext cx="7790815" cy="363601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lvl="0" eaLnBrk="1" hangingPunct="1">
              <a:lnSpc>
                <a:spcPct val="120000"/>
              </a:lnSpc>
              <a:spcBef>
                <a:spcPct val="0"/>
              </a:spcBef>
            </a:pPr>
            <a:r>
              <a:rPr lang="zh-CN" sz="2400" b="1" dirty="0">
                <a:solidFill>
                  <a:schemeClr val="tx1"/>
                </a:solidFill>
                <a:ea typeface="黑体" panose="02010609060101010101" charset="-122"/>
              </a:rPr>
              <a:t>关于学后反思，从某种程度上说，核心素养是学生自己反思或悟出来的，不是直接“教”出来的，从具体的知识与技能到学科核心素养，其关键环节在于介入真实情境与学后反思。</a:t>
            </a:r>
            <a:endParaRPr lang="zh-CN" sz="2400" b="1" dirty="0">
              <a:solidFill>
                <a:schemeClr val="tx1"/>
              </a:solidFill>
              <a:ea typeface="黑体" panose="02010609060101010101" charset="-122"/>
            </a:endParaRPr>
          </a:p>
          <a:p>
            <a:pPr lvl="0" eaLnBrk="1" hangingPunct="1">
              <a:lnSpc>
                <a:spcPct val="120000"/>
              </a:lnSpc>
              <a:spcBef>
                <a:spcPct val="0"/>
              </a:spcBef>
            </a:pPr>
            <a:r>
              <a:rPr lang="zh-CN" sz="2400" b="1" dirty="0">
                <a:solidFill>
                  <a:schemeClr val="tx1"/>
                </a:solidFill>
                <a:ea typeface="黑体" panose="02010609060101010101" charset="-122"/>
              </a:rPr>
              <a:t>学后反思必须是学习方案的一个组成部分，且是学习过程的关键步骤。教师需要思考怎样设计，提供反思支架，引导学生正确地悟与反思，以实现从基础知识、基本技能到学科核心素养的过渡或升华。</a:t>
            </a:r>
            <a:endParaRPr lang="zh-CN" sz="2400" b="1" dirty="0">
              <a:solidFill>
                <a:schemeClr val="tx1"/>
              </a:solidFill>
              <a:ea typeface="黑体" panose="0201060906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072" y="1171"/>
            <a:ext cx="3868642" cy="6378845"/>
            <a:chOff x="-7" y="0"/>
            <a:chExt cx="2902472" cy="4785767"/>
          </a:xfrm>
        </p:grpSpPr>
        <p:sp>
          <p:nvSpPr>
            <p:cNvPr id="31" name="Freeform 5"/>
            <p:cNvSpPr/>
            <p:nvPr/>
          </p:nvSpPr>
          <p:spPr bwMode="auto">
            <a:xfrm flipH="1">
              <a:off x="533400" y="2072885"/>
              <a:ext cx="1085486" cy="1731061"/>
            </a:xfrm>
            <a:custGeom>
              <a:avLst/>
              <a:gdLst>
                <a:gd name="T0" fmla="*/ 332 w 1514"/>
                <a:gd name="T1" fmla="*/ 0 h 2745"/>
                <a:gd name="T2" fmla="*/ 0 w 1514"/>
                <a:gd name="T3" fmla="*/ 0 h 2745"/>
                <a:gd name="T4" fmla="*/ 1182 w 1514"/>
                <a:gd name="T5" fmla="*/ 2745 h 2745"/>
                <a:gd name="T6" fmla="*/ 1514 w 1514"/>
                <a:gd name="T7" fmla="*/ 2745 h 2745"/>
                <a:gd name="T8" fmla="*/ 332 w 1514"/>
                <a:gd name="T9" fmla="*/ 0 h 2745"/>
              </a:gdLst>
              <a:ahLst/>
              <a:cxnLst>
                <a:cxn ang="0">
                  <a:pos x="T0" y="T1"/>
                </a:cxn>
                <a:cxn ang="0">
                  <a:pos x="T2" y="T3"/>
                </a:cxn>
                <a:cxn ang="0">
                  <a:pos x="T4" y="T5"/>
                </a:cxn>
                <a:cxn ang="0">
                  <a:pos x="T6" y="T7"/>
                </a:cxn>
                <a:cxn ang="0">
                  <a:pos x="T8" y="T9"/>
                </a:cxn>
              </a:cxnLst>
              <a:rect l="0" t="0" r="r" b="b"/>
              <a:pathLst>
                <a:path w="1514" h="2745">
                  <a:moveTo>
                    <a:pt x="332" y="0"/>
                  </a:moveTo>
                  <a:lnTo>
                    <a:pt x="0" y="0"/>
                  </a:lnTo>
                  <a:lnTo>
                    <a:pt x="1182" y="2745"/>
                  </a:lnTo>
                  <a:lnTo>
                    <a:pt x="1514" y="2745"/>
                  </a:lnTo>
                  <a:lnTo>
                    <a:pt x="332" y="0"/>
                  </a:lnTo>
                  <a:close/>
                </a:path>
              </a:pathLst>
            </a:custGeom>
            <a:solidFill>
              <a:schemeClr val="accent1"/>
            </a:solidFill>
            <a:ln>
              <a:noFill/>
            </a:ln>
          </p:spPr>
          <p:txBody>
            <a:bodyPr vert="horz" wrap="square" lIns="91408" tIns="45703" rIns="91408" bIns="45703" numCol="1" anchor="t" anchorCtr="0" compatLnSpc="1"/>
            <a:lstStyle/>
            <a:p>
              <a:endParaRPr lang="zh-CN" altLang="en-US"/>
            </a:p>
          </p:txBody>
        </p:sp>
        <p:sp>
          <p:nvSpPr>
            <p:cNvPr id="32" name="任意多边形 31"/>
            <p:cNvSpPr/>
            <p:nvPr/>
          </p:nvSpPr>
          <p:spPr bwMode="auto">
            <a:xfrm flipH="1">
              <a:off x="-6" y="3073593"/>
              <a:ext cx="838207" cy="1712174"/>
            </a:xfrm>
            <a:custGeom>
              <a:avLst/>
              <a:gdLst>
                <a:gd name="connsiteX0" fmla="*/ 327656 w 838207"/>
                <a:gd name="connsiteY0" fmla="*/ 0 h 1712174"/>
                <a:gd name="connsiteX1" fmla="*/ 0 w 838207"/>
                <a:gd name="connsiteY1" fmla="*/ 0 h 1712174"/>
                <a:gd name="connsiteX2" fmla="*/ 838207 w 838207"/>
                <a:gd name="connsiteY2" fmla="*/ 1712174 h 1712174"/>
                <a:gd name="connsiteX3" fmla="*/ 838207 w 838207"/>
                <a:gd name="connsiteY3" fmla="*/ 1042884 h 1712174"/>
              </a:gdLst>
              <a:ahLst/>
              <a:cxnLst>
                <a:cxn ang="0">
                  <a:pos x="connsiteX0" y="connsiteY0"/>
                </a:cxn>
                <a:cxn ang="0">
                  <a:pos x="connsiteX1" y="connsiteY1"/>
                </a:cxn>
                <a:cxn ang="0">
                  <a:pos x="connsiteX2" y="connsiteY2"/>
                </a:cxn>
                <a:cxn ang="0">
                  <a:pos x="connsiteX3" y="connsiteY3"/>
                </a:cxn>
              </a:cxnLst>
              <a:rect l="l" t="t" r="r" b="b"/>
              <a:pathLst>
                <a:path w="838207" h="1712174">
                  <a:moveTo>
                    <a:pt x="327656" y="0"/>
                  </a:moveTo>
                  <a:lnTo>
                    <a:pt x="0" y="0"/>
                  </a:lnTo>
                  <a:lnTo>
                    <a:pt x="838207" y="1712174"/>
                  </a:lnTo>
                  <a:lnTo>
                    <a:pt x="838207" y="1042884"/>
                  </a:lnTo>
                  <a:close/>
                </a:path>
              </a:pathLst>
            </a:custGeom>
            <a:solidFill>
              <a:schemeClr val="accent2"/>
            </a:solidFill>
            <a:ln>
              <a:noFill/>
            </a:ln>
          </p:spPr>
          <p:txBody>
            <a:bodyPr vert="horz" wrap="square" lIns="91408" tIns="45703" rIns="91408" bIns="45703" numCol="1" anchor="t" anchorCtr="0" compatLnSpc="1">
              <a:noAutofit/>
            </a:bodyPr>
            <a:lstStyle/>
            <a:p>
              <a:endParaRPr lang="zh-CN" altLang="en-US"/>
            </a:p>
          </p:txBody>
        </p:sp>
        <p:grpSp>
          <p:nvGrpSpPr>
            <p:cNvPr id="18" name="组合 17"/>
            <p:cNvGrpSpPr/>
            <p:nvPr/>
          </p:nvGrpSpPr>
          <p:grpSpPr>
            <a:xfrm flipH="1">
              <a:off x="-7" y="0"/>
              <a:ext cx="2902472" cy="2876550"/>
              <a:chOff x="5029570" y="0"/>
              <a:chExt cx="4122897" cy="4719452"/>
            </a:xfrm>
          </p:grpSpPr>
          <p:sp>
            <p:nvSpPr>
              <p:cNvPr id="14" name="Freeform 8"/>
              <p:cNvSpPr/>
              <p:nvPr/>
            </p:nvSpPr>
            <p:spPr bwMode="auto">
              <a:xfrm>
                <a:off x="5029570" y="0"/>
                <a:ext cx="2434847" cy="4719452"/>
              </a:xfrm>
              <a:custGeom>
                <a:avLst/>
                <a:gdLst>
                  <a:gd name="T0" fmla="*/ 332 w 2041"/>
                  <a:gd name="T1" fmla="*/ 0 h 3956"/>
                  <a:gd name="T2" fmla="*/ 0 w 2041"/>
                  <a:gd name="T3" fmla="*/ 0 h 3956"/>
                  <a:gd name="T4" fmla="*/ 1709 w 2041"/>
                  <a:gd name="T5" fmla="*/ 3956 h 3956"/>
                  <a:gd name="T6" fmla="*/ 2041 w 2041"/>
                  <a:gd name="T7" fmla="*/ 3956 h 3956"/>
                  <a:gd name="T8" fmla="*/ 332 w 2041"/>
                  <a:gd name="T9" fmla="*/ 0 h 3956"/>
                </a:gdLst>
                <a:ahLst/>
                <a:cxnLst>
                  <a:cxn ang="0">
                    <a:pos x="T0" y="T1"/>
                  </a:cxn>
                  <a:cxn ang="0">
                    <a:pos x="T2" y="T3"/>
                  </a:cxn>
                  <a:cxn ang="0">
                    <a:pos x="T4" y="T5"/>
                  </a:cxn>
                  <a:cxn ang="0">
                    <a:pos x="T6" y="T7"/>
                  </a:cxn>
                  <a:cxn ang="0">
                    <a:pos x="T8" y="T9"/>
                  </a:cxn>
                </a:cxnLst>
                <a:rect l="0" t="0" r="r" b="b"/>
                <a:pathLst>
                  <a:path w="2041" h="3956">
                    <a:moveTo>
                      <a:pt x="332" y="0"/>
                    </a:moveTo>
                    <a:lnTo>
                      <a:pt x="0" y="0"/>
                    </a:lnTo>
                    <a:lnTo>
                      <a:pt x="1709" y="3956"/>
                    </a:lnTo>
                    <a:lnTo>
                      <a:pt x="2041" y="3956"/>
                    </a:lnTo>
                    <a:lnTo>
                      <a:pt x="332" y="0"/>
                    </a:lnTo>
                    <a:close/>
                  </a:path>
                </a:pathLst>
              </a:custGeom>
              <a:solidFill>
                <a:schemeClr val="accent2"/>
              </a:solidFill>
              <a:ln>
                <a:noFill/>
              </a:ln>
            </p:spPr>
            <p:txBody>
              <a:bodyPr vert="horz" wrap="square" lIns="91408" tIns="45703" rIns="91408" bIns="45703" numCol="1" anchor="t" anchorCtr="0" compatLnSpc="1"/>
              <a:lstStyle/>
              <a:p>
                <a:endParaRPr lang="zh-CN" altLang="en-US"/>
              </a:p>
            </p:txBody>
          </p:sp>
          <p:sp>
            <p:nvSpPr>
              <p:cNvPr id="15" name="Freeform 10"/>
              <p:cNvSpPr/>
              <p:nvPr/>
            </p:nvSpPr>
            <p:spPr bwMode="auto">
              <a:xfrm>
                <a:off x="6970529" y="4476083"/>
                <a:ext cx="2181938" cy="243369"/>
              </a:xfrm>
              <a:custGeom>
                <a:avLst/>
                <a:gdLst>
                  <a:gd name="T0" fmla="*/ 1829 w 1829"/>
                  <a:gd name="T1" fmla="*/ 204 h 204"/>
                  <a:gd name="T2" fmla="*/ 82 w 1829"/>
                  <a:gd name="T3" fmla="*/ 204 h 204"/>
                  <a:gd name="T4" fmla="*/ 0 w 1829"/>
                  <a:gd name="T5" fmla="*/ 0 h 204"/>
                  <a:gd name="T6" fmla="*/ 1829 w 1829"/>
                  <a:gd name="T7" fmla="*/ 0 h 204"/>
                  <a:gd name="T8" fmla="*/ 1829 w 1829"/>
                  <a:gd name="T9" fmla="*/ 204 h 204"/>
                </a:gdLst>
                <a:ahLst/>
                <a:cxnLst>
                  <a:cxn ang="0">
                    <a:pos x="T0" y="T1"/>
                  </a:cxn>
                  <a:cxn ang="0">
                    <a:pos x="T2" y="T3"/>
                  </a:cxn>
                  <a:cxn ang="0">
                    <a:pos x="T4" y="T5"/>
                  </a:cxn>
                  <a:cxn ang="0">
                    <a:pos x="T6" y="T7"/>
                  </a:cxn>
                  <a:cxn ang="0">
                    <a:pos x="T8" y="T9"/>
                  </a:cxn>
                </a:cxnLst>
                <a:rect l="0" t="0" r="r" b="b"/>
                <a:pathLst>
                  <a:path w="1829" h="204">
                    <a:moveTo>
                      <a:pt x="1829" y="204"/>
                    </a:moveTo>
                    <a:lnTo>
                      <a:pt x="82" y="204"/>
                    </a:lnTo>
                    <a:lnTo>
                      <a:pt x="0" y="0"/>
                    </a:lnTo>
                    <a:lnTo>
                      <a:pt x="1829" y="0"/>
                    </a:lnTo>
                    <a:lnTo>
                      <a:pt x="1829" y="204"/>
                    </a:lnTo>
                    <a:close/>
                  </a:path>
                </a:pathLst>
              </a:custGeom>
              <a:solidFill>
                <a:schemeClr val="accent2"/>
              </a:solidFill>
              <a:ln>
                <a:noFill/>
              </a:ln>
            </p:spPr>
            <p:txBody>
              <a:bodyPr vert="horz" wrap="square" lIns="91408" tIns="45703" rIns="91408" bIns="45703" numCol="1" anchor="t" anchorCtr="0" compatLnSpc="1"/>
              <a:lstStyle/>
              <a:p>
                <a:endParaRPr lang="zh-CN" altLang="en-US"/>
              </a:p>
            </p:txBody>
          </p:sp>
          <p:sp>
            <p:nvSpPr>
              <p:cNvPr id="16" name="Freeform 11"/>
              <p:cNvSpPr/>
              <p:nvPr/>
            </p:nvSpPr>
            <p:spPr bwMode="auto">
              <a:xfrm>
                <a:off x="5343917" y="0"/>
                <a:ext cx="3808550" cy="4476083"/>
              </a:xfrm>
              <a:custGeom>
                <a:avLst/>
                <a:gdLst>
                  <a:gd name="T0" fmla="*/ 3124 w 3124"/>
                  <a:gd name="T1" fmla="*/ 3752 h 3752"/>
                  <a:gd name="T2" fmla="*/ 1626 w 3124"/>
                  <a:gd name="T3" fmla="*/ 3752 h 3752"/>
                  <a:gd name="T4" fmla="*/ 0 w 3124"/>
                  <a:gd name="T5" fmla="*/ 0 h 3752"/>
                  <a:gd name="T6" fmla="*/ 3124 w 3124"/>
                  <a:gd name="T7" fmla="*/ 0 h 3752"/>
                  <a:gd name="T8" fmla="*/ 3124 w 3124"/>
                  <a:gd name="T9" fmla="*/ 3752 h 3752"/>
                </a:gdLst>
                <a:ahLst/>
                <a:cxnLst>
                  <a:cxn ang="0">
                    <a:pos x="T0" y="T1"/>
                  </a:cxn>
                  <a:cxn ang="0">
                    <a:pos x="T2" y="T3"/>
                  </a:cxn>
                  <a:cxn ang="0">
                    <a:pos x="T4" y="T5"/>
                  </a:cxn>
                  <a:cxn ang="0">
                    <a:pos x="T6" y="T7"/>
                  </a:cxn>
                  <a:cxn ang="0">
                    <a:pos x="T8" y="T9"/>
                  </a:cxn>
                </a:cxnLst>
                <a:rect l="0" t="0" r="r" b="b"/>
                <a:pathLst>
                  <a:path w="3124" h="3752">
                    <a:moveTo>
                      <a:pt x="3124" y="3752"/>
                    </a:moveTo>
                    <a:lnTo>
                      <a:pt x="1626" y="3752"/>
                    </a:lnTo>
                    <a:lnTo>
                      <a:pt x="0" y="0"/>
                    </a:lnTo>
                    <a:lnTo>
                      <a:pt x="3124" y="0"/>
                    </a:lnTo>
                    <a:lnTo>
                      <a:pt x="3124" y="3752"/>
                    </a:lnTo>
                    <a:close/>
                  </a:path>
                </a:pathLst>
              </a:custGeom>
              <a:solidFill>
                <a:schemeClr val="bg1"/>
              </a:solidFill>
              <a:ln>
                <a:noFill/>
              </a:ln>
            </p:spPr>
            <p:txBody>
              <a:bodyPr vert="horz" wrap="square" lIns="91408" tIns="45703" rIns="91408" bIns="45703" numCol="1" anchor="t" anchorCtr="0" compatLnSpc="1"/>
              <a:lstStyle/>
              <a:p>
                <a:endParaRPr lang="zh-CN" altLang="en-US"/>
              </a:p>
            </p:txBody>
          </p:sp>
        </p:grpSp>
      </p:grpSp>
      <p:sp>
        <p:nvSpPr>
          <p:cNvPr id="20" name="矩形 19"/>
          <p:cNvSpPr/>
          <p:nvPr/>
        </p:nvSpPr>
        <p:spPr>
          <a:xfrm>
            <a:off x="604620" y="1293490"/>
            <a:ext cx="1631898" cy="1320800"/>
          </a:xfrm>
          <a:prstGeom prst="rect">
            <a:avLst/>
          </a:prstGeom>
        </p:spPr>
        <p:txBody>
          <a:bodyPr vert="horz" wrap="square" lIns="91408" tIns="45703" rIns="91408" bIns="45703">
            <a:spAutoFit/>
          </a:bodyPr>
          <a:lstStyle/>
          <a:p>
            <a:pPr defTabSz="685800">
              <a:defRPr/>
            </a:pPr>
            <a:r>
              <a:rPr lang="en-US" altLang="zh-CN" sz="8000" b="1" dirty="0" smtClean="0">
                <a:solidFill>
                  <a:schemeClr val="accent1"/>
                </a:solidFill>
                <a:latin typeface="+mj-ea"/>
                <a:ea typeface="+mj-ea"/>
                <a:cs typeface="+mn-ea"/>
                <a:sym typeface="+mn-lt"/>
              </a:rPr>
              <a:t>04</a:t>
            </a:r>
            <a:endParaRPr sz="8000" b="1" dirty="0">
              <a:solidFill>
                <a:schemeClr val="accent1"/>
              </a:solidFill>
              <a:latin typeface="+mj-ea"/>
              <a:ea typeface="+mj-ea"/>
              <a:cs typeface="+mn-ea"/>
              <a:sym typeface="+mn-lt"/>
            </a:endParaRPr>
          </a:p>
        </p:txBody>
      </p:sp>
      <p:sp>
        <p:nvSpPr>
          <p:cNvPr id="26" name="Freeform 5"/>
          <p:cNvSpPr/>
          <p:nvPr/>
        </p:nvSpPr>
        <p:spPr bwMode="auto">
          <a:xfrm rot="5400000">
            <a:off x="9459837" y="4118287"/>
            <a:ext cx="3122199" cy="2371817"/>
          </a:xfrm>
          <a:custGeom>
            <a:avLst/>
            <a:gdLst>
              <a:gd name="T0" fmla="*/ 562 w 1618"/>
              <a:gd name="T1" fmla="*/ 0 h 957"/>
              <a:gd name="T2" fmla="*/ 1618 w 1618"/>
              <a:gd name="T3" fmla="*/ 0 h 957"/>
              <a:gd name="T4" fmla="*/ 1618 w 1618"/>
              <a:gd name="T5" fmla="*/ 957 h 957"/>
              <a:gd name="T6" fmla="*/ 0 w 1618"/>
              <a:gd name="T7" fmla="*/ 0 h 957"/>
              <a:gd name="T8" fmla="*/ 562 w 1618"/>
              <a:gd name="T9" fmla="*/ 0 h 957"/>
            </a:gdLst>
            <a:ahLst/>
            <a:cxnLst>
              <a:cxn ang="0">
                <a:pos x="T0" y="T1"/>
              </a:cxn>
              <a:cxn ang="0">
                <a:pos x="T2" y="T3"/>
              </a:cxn>
              <a:cxn ang="0">
                <a:pos x="T4" y="T5"/>
              </a:cxn>
              <a:cxn ang="0">
                <a:pos x="T6" y="T7"/>
              </a:cxn>
              <a:cxn ang="0">
                <a:pos x="T8" y="T9"/>
              </a:cxn>
            </a:cxnLst>
            <a:rect l="0" t="0" r="r" b="b"/>
            <a:pathLst>
              <a:path w="1618" h="957">
                <a:moveTo>
                  <a:pt x="562" y="0"/>
                </a:moveTo>
                <a:lnTo>
                  <a:pt x="1618" y="0"/>
                </a:lnTo>
                <a:lnTo>
                  <a:pt x="1618" y="957"/>
                </a:lnTo>
                <a:lnTo>
                  <a:pt x="0" y="0"/>
                </a:lnTo>
                <a:lnTo>
                  <a:pt x="562" y="0"/>
                </a:lnTo>
                <a:close/>
              </a:path>
            </a:pathLst>
          </a:custGeom>
          <a:solidFill>
            <a:schemeClr val="accent2"/>
          </a:solidFill>
          <a:ln>
            <a:noFill/>
          </a:ln>
        </p:spPr>
        <p:txBody>
          <a:bodyPr vert="horz" wrap="square" lIns="121877" tIns="60938" rIns="121877" bIns="60938" numCol="1" anchor="t" anchorCtr="0" compatLnSpc="1"/>
          <a:lstStyle/>
          <a:p>
            <a:endParaRPr lang="zh-CN" altLang="en-US" sz="100"/>
          </a:p>
        </p:txBody>
      </p:sp>
      <p:sp>
        <p:nvSpPr>
          <p:cNvPr id="30" name="矩形 29"/>
          <p:cNvSpPr/>
          <p:nvPr/>
        </p:nvSpPr>
        <p:spPr>
          <a:xfrm>
            <a:off x="3432510" y="3356918"/>
            <a:ext cx="5179831" cy="106680"/>
          </a:xfrm>
          <a:prstGeom prst="rect">
            <a:avLst/>
          </a:prstGeom>
          <a:solidFill>
            <a:schemeClr val="accent2"/>
          </a:solidFill>
        </p:spPr>
        <p:txBody>
          <a:bodyPr wrap="square">
            <a:spAutoFit/>
          </a:bodyPr>
          <a:lstStyle/>
          <a:p>
            <a:pPr algn="ctr"/>
            <a:r>
              <a:rPr lang="en-US" altLang="zh-CN" sz="100" spc="300" dirty="0" smtClean="0">
                <a:solidFill>
                  <a:schemeClr val="bg1"/>
                </a:solidFill>
                <a:latin typeface="+mj-ea"/>
                <a:ea typeface="+mj-ea"/>
              </a:rPr>
              <a:t>XIAN  XIANG</a:t>
            </a:r>
            <a:endParaRPr lang="zh-CN" altLang="en-US" sz="100" spc="300" dirty="0">
              <a:solidFill>
                <a:schemeClr val="bg1"/>
              </a:solidFill>
              <a:latin typeface="+mj-ea"/>
              <a:ea typeface="+mj-ea"/>
            </a:endParaRPr>
          </a:p>
        </p:txBody>
      </p:sp>
      <p:grpSp>
        <p:nvGrpSpPr>
          <p:cNvPr id="6" name="组合 5"/>
          <p:cNvGrpSpPr/>
          <p:nvPr/>
        </p:nvGrpSpPr>
        <p:grpSpPr>
          <a:xfrm>
            <a:off x="2928254" y="1556732"/>
            <a:ext cx="6698010" cy="1609427"/>
            <a:chOff x="1352" y="6146"/>
            <a:chExt cx="8246" cy="2267"/>
          </a:xfrm>
        </p:grpSpPr>
        <p:sp>
          <p:nvSpPr>
            <p:cNvPr id="99" name="六边形 98"/>
            <p:cNvSpPr/>
            <p:nvPr>
              <p:custDataLst>
                <p:tags r:id="rId1"/>
              </p:custDataLst>
            </p:nvPr>
          </p:nvSpPr>
          <p:spPr>
            <a:xfrm>
              <a:off x="1352" y="6346"/>
              <a:ext cx="8246" cy="1712"/>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TextBox 6"/>
            <p:cNvSpPr txBox="1">
              <a:spLocks noChangeArrowheads="1"/>
            </p:cNvSpPr>
            <p:nvPr>
              <p:custDataLst>
                <p:tags r:id="rId2"/>
              </p:custDataLst>
            </p:nvPr>
          </p:nvSpPr>
          <p:spPr bwMode="auto">
            <a:xfrm>
              <a:off x="2903" y="6761"/>
              <a:ext cx="6378" cy="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4" tIns="60946" rIns="121894" bIns="60946">
              <a:spAutoFit/>
            </a:bodyPr>
            <a:lstStyle>
              <a:lvl1pPr/>
              <a:lvl2pPr/>
              <a:lvl3pPr/>
              <a:lvl4pPr/>
              <a:lvl5pPr/>
              <a:lvl6pPr/>
              <a:lvl7pPr/>
              <a:lvl8pPr/>
              <a:lvl9pPr/>
            </a:lstStyle>
            <a:p>
              <a:pPr algn="ctr"/>
              <a:r>
                <a:rPr lang="zh-CN" altLang="en-US" sz="3600" b="1" dirty="0" smtClean="0">
                  <a:solidFill>
                    <a:schemeClr val="accent6"/>
                  </a:solidFill>
                  <a:latin typeface="微软雅黑" panose="020B0503020204020204" charset="-122"/>
                  <a:ea typeface="微软雅黑" panose="020B0503020204020204" charset="-122"/>
                  <a:sym typeface="+mn-ea"/>
                </a:rPr>
                <a:t>单元作业设计优势</a:t>
              </a:r>
              <a:endParaRPr lang="zh-CN" altLang="en-US" sz="3600" b="1" spc="300" dirty="0" smtClean="0">
                <a:latin typeface="微软雅黑" panose="020B0503020204020204" charset="-122"/>
                <a:ea typeface="微软雅黑" panose="020B0503020204020204" charset="-122"/>
                <a:sym typeface="+mn-ea"/>
              </a:endParaRPr>
            </a:p>
          </p:txBody>
        </p:sp>
        <p:grpSp>
          <p:nvGrpSpPr>
            <p:cNvPr id="9" name="组合 8"/>
            <p:cNvGrpSpPr/>
            <p:nvPr/>
          </p:nvGrpSpPr>
          <p:grpSpPr>
            <a:xfrm>
              <a:off x="1572" y="6146"/>
              <a:ext cx="1966" cy="2267"/>
              <a:chOff x="1286388" y="2917854"/>
              <a:chExt cx="1248289" cy="1439529"/>
            </a:xfrm>
          </p:grpSpPr>
          <p:grpSp>
            <p:nvGrpSpPr>
              <p:cNvPr id="4" name="组合 3"/>
              <p:cNvGrpSpPr/>
              <p:nvPr/>
            </p:nvGrpSpPr>
            <p:grpSpPr>
              <a:xfrm>
                <a:off x="1286388" y="2917854"/>
                <a:ext cx="1248289" cy="1439529"/>
                <a:chOff x="1286388" y="2917854"/>
                <a:chExt cx="1248289" cy="1439529"/>
              </a:xfrm>
            </p:grpSpPr>
            <p:grpSp>
              <p:nvGrpSpPr>
                <p:cNvPr id="102" name="组合 101"/>
                <p:cNvGrpSpPr/>
                <p:nvPr/>
              </p:nvGrpSpPr>
              <p:grpSpPr>
                <a:xfrm rot="14400000">
                  <a:off x="1190768" y="3013474"/>
                  <a:ext cx="1439529" cy="1248289"/>
                  <a:chOff x="1511944" y="2420246"/>
                  <a:chExt cx="2627152" cy="2294453"/>
                </a:xfrm>
                <a:effectLst>
                  <a:outerShdw blurRad="203200" dist="38100" dir="3780000" sx="103000" sy="103000" algn="t" rotWithShape="0">
                    <a:prstClr val="black">
                      <a:alpha val="25000"/>
                    </a:prstClr>
                  </a:outerShdw>
                </a:effectLst>
              </p:grpSpPr>
              <p:sp>
                <p:nvSpPr>
                  <p:cNvPr id="103" name="Freeform 6"/>
                  <p:cNvSpPr/>
                  <p:nvPr>
                    <p:custDataLst>
                      <p:tags r:id="rId3"/>
                    </p:custDataLst>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23" tIns="45711" rIns="91423" bIns="45711" numCol="1" anchor="t" anchorCtr="0" compatLnSpc="1"/>
                  <a:lstStyle/>
                  <a:p>
                    <a:endParaRPr lang="zh-CN" altLang="en-US"/>
                  </a:p>
                </p:txBody>
              </p:sp>
              <p:sp>
                <p:nvSpPr>
                  <p:cNvPr id="104" name="Freeform 6"/>
                  <p:cNvSpPr/>
                  <p:nvPr>
                    <p:custDataLst>
                      <p:tags r:id="rId4"/>
                    </p:custDataLst>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23" tIns="45711" rIns="91423" bIns="45711" numCol="1" anchor="t" anchorCtr="0" compatLnSpc="1"/>
                  <a:lstStyle/>
                  <a:p>
                    <a:endParaRPr lang="zh-CN" altLang="en-US"/>
                  </a:p>
                </p:txBody>
              </p:sp>
            </p:grpSp>
            <p:sp>
              <p:nvSpPr>
                <p:cNvPr id="106" name="Freeform 5"/>
                <p:cNvSpPr/>
                <p:nvPr>
                  <p:custDataLst>
                    <p:tags r:id="rId5"/>
                  </p:custDataLst>
                </p:nvPr>
              </p:nvSpPr>
              <p:spPr bwMode="auto">
                <a:xfrm>
                  <a:off x="1375261" y="3163187"/>
                  <a:ext cx="1080825" cy="97483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A6103"/>
                </a:solidFill>
                <a:ln w="9525" cap="flat">
                  <a:noFill/>
                  <a:prstDash val="solid"/>
                  <a:miter lim="800000"/>
                </a:ln>
                <a:effectLst>
                  <a:innerShdw blurRad="63500" dist="50800" dir="13500000">
                    <a:prstClr val="black">
                      <a:alpha val="50000"/>
                    </a:prstClr>
                  </a:innerShdw>
                </a:effectLst>
              </p:spPr>
              <p:txBody>
                <a:bodyPr vert="horz" wrap="square" lIns="91423" tIns="45711" rIns="91423" bIns="45711" numCol="1" anchor="t" anchorCtr="0" compatLnSpc="1"/>
                <a:lstStyle/>
                <a:p>
                  <a:endParaRPr lang="zh-CN" altLang="en-US" dirty="0">
                    <a:ea typeface="微软雅黑" panose="020B0503020204020204" charset="-122"/>
                  </a:endParaRPr>
                </a:p>
              </p:txBody>
            </p:sp>
          </p:grpSp>
          <p:sp>
            <p:nvSpPr>
              <p:cNvPr id="281" name="Freeform 26"/>
              <p:cNvSpPr>
                <a:spLocks noEditPoints="1"/>
              </p:cNvSpPr>
              <p:nvPr>
                <p:custDataLst>
                  <p:tags r:id="rId6"/>
                </p:custDataLst>
              </p:nvPr>
            </p:nvSpPr>
            <p:spPr bwMode="auto">
              <a:xfrm>
                <a:off x="1666347" y="3420446"/>
                <a:ext cx="526720" cy="520525"/>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bg1"/>
              </a:solidFill>
              <a:ln>
                <a:noFill/>
              </a:ln>
            </p:spPr>
            <p:txBody>
              <a:bodyPr vert="horz" wrap="square" lIns="121775" tIns="60887" rIns="121775" bIns="60887" numCol="1" anchor="t" anchorCtr="0" compatLnSpc="1"/>
              <a:lstStyle/>
              <a:p>
                <a:endParaRPr lang="zh-CN" altLang="en-US" sz="2000"/>
              </a:p>
            </p:txBody>
          </p:sp>
        </p:grpSp>
      </p:gr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ppt_x"/>
                                          </p:val>
                                        </p:tav>
                                        <p:tav tm="100000">
                                          <p:val>
                                            <p:strVal val="#ppt_x"/>
                                          </p:val>
                                        </p:tav>
                                      </p:tavLst>
                                    </p:anim>
                                    <p:anim calcmode="lin" valueType="num">
                                      <p:cBhvr additive="base">
                                        <p:cTn id="2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bldLvl="0" animBg="1"/>
      <p:bldP spid="30"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360107" y="333115"/>
            <a:ext cx="6466536" cy="933131"/>
          </a:xfrm>
          <a:prstGeom prst="rect">
            <a:avLst/>
          </a:prstGeom>
          <a:noFill/>
        </p:spPr>
        <p:txBody>
          <a:bodyPr wrap="square">
            <a:noAutofit/>
          </a:bodyPr>
          <a:lstStyle/>
          <a:p>
            <a:pPr lvl="0" algn="ctr"/>
            <a:r>
              <a:rPr lang="zh-CN" altLang="en-US" sz="3600" dirty="0">
                <a:solidFill>
                  <a:schemeClr val="tx1"/>
                </a:solidFill>
                <a:latin typeface="Arial" panose="020B0604020202020204" pitchFamily="34" charset="0"/>
                <a:ea typeface="微软雅黑" panose="020B0503020204020204" charset="-122"/>
                <a:cs typeface="+mn-ea"/>
                <a:sym typeface="Arial" panose="020B0604020202020204" pitchFamily="34" charset="0"/>
              </a:rPr>
              <a:t>当下作业</a:t>
            </a:r>
            <a:r>
              <a:rPr lang="zh-CN" altLang="en-US" sz="3600" dirty="0">
                <a:latin typeface="Arial" panose="020B0604020202020204" pitchFamily="34" charset="0"/>
                <a:ea typeface="微软雅黑" panose="020B0503020204020204" charset="-122"/>
                <a:cs typeface="+mn-ea"/>
                <a:sym typeface="Arial" panose="020B0604020202020204" pitchFamily="34" charset="0"/>
              </a:rPr>
              <a:t>管理</a:t>
            </a:r>
            <a:r>
              <a:rPr lang="zh-CN" altLang="en-US" sz="3600" dirty="0">
                <a:solidFill>
                  <a:schemeClr val="tx1"/>
                </a:solidFill>
                <a:latin typeface="Arial" panose="020B0604020202020204" pitchFamily="34" charset="0"/>
                <a:ea typeface="微软雅黑" panose="020B0503020204020204" charset="-122"/>
                <a:cs typeface="+mn-ea"/>
                <a:sym typeface="Arial" panose="020B0604020202020204" pitchFamily="34" charset="0"/>
              </a:rPr>
              <a:t>存在的问题</a:t>
            </a:r>
            <a:r>
              <a:rPr lang="zh-CN" altLang="en-US" sz="3600" dirty="0">
                <a:solidFill>
                  <a:schemeClr val="bg1"/>
                </a:solidFill>
                <a:latin typeface="Arial" panose="020B0604020202020204" pitchFamily="34" charset="0"/>
                <a:ea typeface="微软雅黑" panose="020B0503020204020204" charset="-122"/>
                <a:cs typeface="+mn-ea"/>
                <a:sym typeface="Arial" panose="020B0604020202020204" pitchFamily="34" charset="0"/>
              </a:rPr>
              <a:t>题</a:t>
            </a:r>
            <a:endParaRPr lang="zh-CN" altLang="en-US" sz="3600"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8" name="文本框 17"/>
          <p:cNvSpPr txBox="1"/>
          <p:nvPr/>
        </p:nvSpPr>
        <p:spPr>
          <a:xfrm>
            <a:off x="11816031" y="3630227"/>
            <a:ext cx="4033413" cy="444349"/>
          </a:xfrm>
          <a:prstGeom prst="rect">
            <a:avLst/>
          </a:prstGeom>
          <a:noFill/>
        </p:spPr>
        <p:txBody>
          <a:bodyPr wrap="square" rtlCol="0">
            <a:noAutofit/>
          </a:bodyPr>
          <a:p>
            <a:endParaRPr lang="zh-CN" altLang="en-US" sz="100"/>
          </a:p>
        </p:txBody>
      </p:sp>
      <p:sp>
        <p:nvSpPr>
          <p:cNvPr id="100" name="文本框 99"/>
          <p:cNvSpPr txBox="1"/>
          <p:nvPr/>
        </p:nvSpPr>
        <p:spPr>
          <a:xfrm>
            <a:off x="264287" y="837410"/>
            <a:ext cx="11533274" cy="4334342"/>
          </a:xfrm>
          <a:prstGeom prst="rect">
            <a:avLst/>
          </a:prstGeom>
          <a:noFill/>
          <a:ln w="9525">
            <a:noFill/>
          </a:ln>
        </p:spPr>
        <p:txBody>
          <a:bodyPr>
            <a:noAutofit/>
          </a:bodyPr>
          <a:p>
            <a:pPr indent="0">
              <a:lnSpc>
                <a:spcPct val="150000"/>
              </a:lnSpc>
            </a:pPr>
            <a:r>
              <a:rPr lang="zh-CN" altLang="en-US" sz="2800" dirty="0">
                <a:solidFill>
                  <a:srgbClr val="FF0000"/>
                </a:solidFill>
                <a:latin typeface="Arial" panose="020B0604020202020204" pitchFamily="34" charset="0"/>
                <a:ea typeface="微软雅黑" panose="020B0503020204020204" charset="-122"/>
                <a:cs typeface="+mn-ea"/>
              </a:rPr>
              <a:t>缺少单元整体设计</a:t>
            </a:r>
            <a:endParaRPr lang="en-US" sz="2800" b="0">
              <a:solidFill>
                <a:srgbClr val="FF0000"/>
              </a:solidFill>
              <a:latin typeface="宋体" panose="02010600030101010101" pitchFamily="2" charset="-122"/>
              <a:ea typeface="宋体" panose="02010600030101010101" pitchFamily="2" charset="-122"/>
            </a:endParaRPr>
          </a:p>
          <a:p>
            <a:pPr indent="0">
              <a:lnSpc>
                <a:spcPct val="150000"/>
              </a:lnSpc>
            </a:pPr>
            <a:r>
              <a:rPr lang="en-US" sz="2800" b="0">
                <a:solidFill>
                  <a:srgbClr val="FF0000"/>
                </a:solidFill>
                <a:latin typeface="宋体" panose="02010600030101010101" pitchFamily="2" charset="-122"/>
                <a:ea typeface="宋体" panose="02010600030101010101" pitchFamily="2" charset="-122"/>
              </a:rPr>
              <a:t>  </a:t>
            </a:r>
            <a:r>
              <a:rPr lang="zh-CN" sz="2800" b="1">
                <a:solidFill>
                  <a:schemeClr val="tx1"/>
                </a:solidFill>
                <a:ea typeface="宋体" panose="02010600030101010101" pitchFamily="2" charset="-122"/>
              </a:rPr>
              <a:t>基于课时布置作业，缺乏整体的结构观。</a:t>
            </a:r>
            <a:r>
              <a:rPr lang="zh-CN" sz="2800" b="0">
                <a:solidFill>
                  <a:schemeClr val="tx1"/>
                </a:solidFill>
                <a:ea typeface="宋体" panose="02010600030101010101" pitchFamily="2" charset="-122"/>
              </a:rPr>
              <a:t>教学过程中，老师往往更加关注课时的设计、课时目标的达成以及对课时目标达成度的检测，缺少高屋建瓴的整体作业设计观。当下国家在教育层面</a:t>
            </a:r>
            <a:r>
              <a:rPr lang="zh-CN" sz="2800" b="1">
                <a:solidFill>
                  <a:schemeClr val="tx1"/>
                </a:solidFill>
                <a:ea typeface="宋体" panose="02010600030101010101" pitchFamily="2" charset="-122"/>
              </a:rPr>
              <a:t>高度重视学科结构，</a:t>
            </a:r>
            <a:r>
              <a:rPr lang="zh-CN" sz="2800" b="0">
                <a:solidFill>
                  <a:schemeClr val="tx1"/>
                </a:solidFill>
                <a:ea typeface="宋体" panose="02010600030101010101" pitchFamily="2" charset="-122"/>
              </a:rPr>
              <a:t>认为内容的结构化是实现由知识为本向素养转化的关键所在，并且提出</a:t>
            </a:r>
            <a:r>
              <a:rPr lang="zh-CN" sz="2800" b="1">
                <a:solidFill>
                  <a:schemeClr val="tx1"/>
                </a:solidFill>
                <a:ea typeface="宋体" panose="02010600030101010101" pitchFamily="2" charset="-122"/>
              </a:rPr>
              <a:t>三种</a:t>
            </a:r>
            <a:r>
              <a:rPr lang="zh-CN" sz="2800" b="0">
                <a:solidFill>
                  <a:schemeClr val="tx1"/>
                </a:solidFill>
                <a:ea typeface="宋体" panose="02010600030101010101" pitchFamily="2" charset="-122"/>
              </a:rPr>
              <a:t>结构化思维，即知识关联结构化、认识思维结构化、核心关联结构化。这要求</a:t>
            </a:r>
            <a:r>
              <a:rPr lang="zh-CN" sz="2800" b="1">
                <a:solidFill>
                  <a:schemeClr val="tx1"/>
                </a:solidFill>
                <a:ea typeface="宋体" panose="02010600030101010101" pitchFamily="2" charset="-122"/>
              </a:rPr>
              <a:t>老师帮助学生掌握学科结构，</a:t>
            </a:r>
            <a:r>
              <a:rPr lang="zh-CN" sz="2800" b="0">
                <a:solidFill>
                  <a:schemeClr val="tx1"/>
                </a:solidFill>
                <a:ea typeface="宋体" panose="02010600030101010101" pitchFamily="2" charset="-122"/>
              </a:rPr>
              <a:t>单元教学设计是正在推进的有效实践方式，作业设计要有基于单元的特点。</a:t>
            </a:r>
            <a:endParaRPr lang="zh-CN" altLang="en-US" sz="2800" b="0">
              <a:solidFill>
                <a:schemeClr val="tx1"/>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6"/>
          <p:cNvSpPr txBox="1"/>
          <p:nvPr/>
        </p:nvSpPr>
        <p:spPr>
          <a:xfrm>
            <a:off x="1702435" y="1736090"/>
            <a:ext cx="9293225" cy="332295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lvl="0" eaLnBrk="1" hangingPunct="1">
              <a:lnSpc>
                <a:spcPct val="150000"/>
              </a:lnSpc>
              <a:spcBef>
                <a:spcPct val="0"/>
              </a:spcBef>
            </a:pPr>
            <a:r>
              <a:rPr lang="zh-CN" altLang="en-US" sz="2800" b="1" dirty="0">
                <a:solidFill>
                  <a:schemeClr val="tx1"/>
                </a:solidFill>
                <a:ea typeface="黑体" panose="02010609060101010101" charset="-122"/>
              </a:rPr>
              <a:t>单元整体教学有价值吗？是不是玩新概念？</a:t>
            </a:r>
            <a:endParaRPr lang="zh-CN" altLang="en-US" sz="2800" b="1" dirty="0">
              <a:solidFill>
                <a:schemeClr val="tx1"/>
              </a:solidFill>
              <a:ea typeface="黑体" panose="02010609060101010101" charset="-122"/>
            </a:endParaRPr>
          </a:p>
          <a:p>
            <a:pPr lvl="0" eaLnBrk="1" hangingPunct="1">
              <a:lnSpc>
                <a:spcPct val="150000"/>
              </a:lnSpc>
              <a:spcBef>
                <a:spcPct val="0"/>
              </a:spcBef>
            </a:pPr>
            <a:r>
              <a:rPr lang="zh-CN" altLang="en-US" sz="2800" b="1" dirty="0">
                <a:solidFill>
                  <a:schemeClr val="tx1"/>
                </a:solidFill>
                <a:ea typeface="黑体" panose="02010609060101010101" charset="-122"/>
              </a:rPr>
              <a:t>数学教材现有的单元，已由专家编写好，一线教师还需要实施单元整体教学的必要吗？这是不是在增加负担？</a:t>
            </a:r>
            <a:endParaRPr lang="zh-CN" altLang="en-US" sz="2800" b="1" dirty="0">
              <a:solidFill>
                <a:schemeClr val="tx1"/>
              </a:solidFill>
              <a:ea typeface="黑体" panose="02010609060101010101" charset="-122"/>
            </a:endParaRPr>
          </a:p>
          <a:p>
            <a:pPr lvl="0" eaLnBrk="1" hangingPunct="1">
              <a:lnSpc>
                <a:spcPct val="150000"/>
              </a:lnSpc>
              <a:spcBef>
                <a:spcPct val="0"/>
              </a:spcBef>
            </a:pPr>
            <a:r>
              <a:rPr lang="zh-CN" altLang="en-US" sz="2800" b="1" dirty="0">
                <a:solidFill>
                  <a:schemeClr val="tx1"/>
                </a:solidFill>
                <a:ea typeface="黑体" panose="02010609060101010101" charset="-122"/>
              </a:rPr>
              <a:t>数学学科是一门前后联系紧密、知识之间的逻辑性很强的学科，适合实施单元整体教学吗？  </a:t>
            </a:r>
            <a:r>
              <a:rPr lang="zh-CN" altLang="en-US" sz="2800" b="1" dirty="0">
                <a:solidFill>
                  <a:srgbClr val="006600"/>
                </a:solidFill>
                <a:ea typeface="黑体" panose="02010609060101010101" charset="-122"/>
              </a:rPr>
              <a:t>     </a:t>
            </a:r>
            <a:endParaRPr lang="zh-CN" altLang="en-US" sz="2800" b="1" dirty="0">
              <a:solidFill>
                <a:srgbClr val="006600"/>
              </a:solidFill>
              <a:ea typeface="黑体" panose="02010609060101010101" charset="-122"/>
            </a:endParaRPr>
          </a:p>
        </p:txBody>
      </p:sp>
      <p:sp>
        <p:nvSpPr>
          <p:cNvPr id="3" name="标题 2"/>
          <p:cNvSpPr>
            <a:spLocks noGrp="1"/>
          </p:cNvSpPr>
          <p:nvPr>
            <p:ph type="title" idx="1"/>
            <p:custDataLst>
              <p:tags r:id="rId1"/>
            </p:custDataLst>
          </p:nvPr>
        </p:nvSpPr>
        <p:spPr/>
        <p:txBody>
          <a:bodyPr/>
          <a:p>
            <a:r>
              <a:rPr lang="zh-CN" altLang="en-US" b="1" dirty="0">
                <a:latin typeface="黑体" panose="02010609060101010101" charset="-122"/>
                <a:ea typeface="黑体" panose="02010609060101010101" charset="-122"/>
              </a:rPr>
              <a:t>什么是单元整体教学？</a:t>
            </a:r>
            <a:endParaRPr lang="zh-CN" altLang="en-US" b="1" dirty="0">
              <a:latin typeface="黑体" panose="02010609060101010101" charset="-122"/>
              <a:ea typeface="黑体" panose="0201060906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blinds(horizontal)">
                                      <p:cBhvr>
                                        <p:cTn id="7"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0"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40126" y="1341507"/>
            <a:ext cx="10672374" cy="3877945"/>
          </a:xfrm>
          <a:prstGeom prst="rect">
            <a:avLst/>
          </a:prstGeom>
          <a:noFill/>
        </p:spPr>
        <p:txBody>
          <a:bodyPr wrap="square" lIns="0" tIns="0" rIns="0" bIns="0" rtlCol="0" anchor="t">
            <a:spAutoFit/>
          </a:bodyPr>
          <a:p>
            <a:pPr>
              <a:lnSpc>
                <a:spcPct val="200000"/>
              </a:lnSpc>
            </a:pPr>
            <a:r>
              <a:rPr lang="en-US" altLang="zh-CN" sz="2800" b="1" dirty="0" smtClean="0">
                <a:solidFill>
                  <a:schemeClr val="tx1"/>
                </a:solidFill>
                <a:latin typeface="仿宋" panose="02010609060101010101" charset="-122"/>
                <a:ea typeface="仿宋" panose="02010609060101010101" charset="-122"/>
                <a:cs typeface="仿宋" panose="02010609060101010101" charset="-122"/>
              </a:rPr>
              <a:t>  </a:t>
            </a:r>
            <a:r>
              <a:rPr lang="zh-CN" altLang="en-US" sz="2800" b="1" dirty="0" smtClean="0">
                <a:solidFill>
                  <a:schemeClr val="tx1"/>
                </a:solidFill>
                <a:latin typeface="仿宋" panose="02010609060101010101" charset="-122"/>
                <a:ea typeface="仿宋" panose="02010609060101010101" charset="-122"/>
                <a:cs typeface="仿宋" panose="02010609060101010101" charset="-122"/>
              </a:rPr>
              <a:t>基于单元的小学数学作业设计时，教师应在设计作业前研究单元知识内容分布情况，整合不同课时的重难点。教师还应在作业设计时，全面反映单元知识关联性。这样，通过完成作业，学生也能充分梳理单元知识，形成完整的知识链，实现对单元知识的系统构建。</a:t>
            </a:r>
            <a:endParaRPr lang="zh-CN" altLang="en-US" sz="2800" b="1" dirty="0" smtClean="0">
              <a:solidFill>
                <a:schemeClr val="tx1"/>
              </a:solidFill>
              <a:latin typeface="仿宋" panose="02010609060101010101" charset="-122"/>
              <a:ea typeface="仿宋" panose="02010609060101010101" charset="-122"/>
              <a:cs typeface="仿宋" panose="02010609060101010101" charset="-122"/>
            </a:endParaRPr>
          </a:p>
          <a:p>
            <a:endParaRPr lang="zh-CN" altLang="en-US" sz="2800" b="1" dirty="0" smtClean="0">
              <a:solidFill>
                <a:schemeClr val="tx1"/>
              </a:solidFill>
              <a:latin typeface="仿宋" panose="02010609060101010101" charset="-122"/>
              <a:ea typeface="仿宋" panose="02010609060101010101" charset="-122"/>
              <a:cs typeface="仿宋" panose="02010609060101010101" charset="-122"/>
            </a:endParaRPr>
          </a:p>
        </p:txBody>
      </p:sp>
      <p:sp>
        <p:nvSpPr>
          <p:cNvPr id="3" name="文本框 2"/>
          <p:cNvSpPr txBox="1"/>
          <p:nvPr/>
        </p:nvSpPr>
        <p:spPr>
          <a:xfrm>
            <a:off x="1344222" y="117453"/>
            <a:ext cx="6094871" cy="984885"/>
          </a:xfrm>
          <a:prstGeom prst="rect">
            <a:avLst/>
          </a:prstGeom>
          <a:noFill/>
        </p:spPr>
        <p:txBody>
          <a:bodyPr wrap="square" lIns="0" tIns="0" rIns="0" bIns="0" rtlCol="0" anchor="t">
            <a:spAutoFit/>
          </a:bodyPr>
          <a:p>
            <a:pPr>
              <a:lnSpc>
                <a:spcPct val="200000"/>
              </a:lnSpc>
            </a:pPr>
            <a:r>
              <a:rPr lang="zh-CN" altLang="en-US" sz="3200" b="1" dirty="0" smtClean="0">
                <a:solidFill>
                  <a:schemeClr val="accent6"/>
                </a:solidFill>
                <a:latin typeface="仿宋" panose="02010609060101010101" charset="-122"/>
                <a:ea typeface="仿宋" panose="02010609060101010101" charset="-122"/>
                <a:cs typeface="仿宋" panose="02010609060101010101" charset="-122"/>
                <a:sym typeface="+mn-ea"/>
              </a:rPr>
              <a:t>(一)有利于知识建构</a:t>
            </a:r>
            <a:endParaRPr lang="zh-CN" altLang="en-US" sz="3200" b="1" dirty="0" smtClean="0">
              <a:solidFill>
                <a:schemeClr val="accent6"/>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07783" y="1053270"/>
            <a:ext cx="11776434" cy="4954905"/>
          </a:xfrm>
          <a:prstGeom prst="rect">
            <a:avLst/>
          </a:prstGeom>
          <a:noFill/>
        </p:spPr>
        <p:txBody>
          <a:bodyPr wrap="square" lIns="0" tIns="0" rIns="0" bIns="0" rtlCol="0" anchor="t">
            <a:spAutoFit/>
          </a:bodyPr>
          <a:p>
            <a:pPr>
              <a:lnSpc>
                <a:spcPct val="150000"/>
              </a:lnSpc>
            </a:pPr>
            <a:r>
              <a:rPr lang="en-US" altLang="zh-CN" sz="2800" b="1" dirty="0" smtClean="0">
                <a:latin typeface="仿宋" panose="02010609060101010101" charset="-122"/>
                <a:ea typeface="仿宋" panose="02010609060101010101" charset="-122"/>
                <a:cs typeface="仿宋" panose="02010609060101010101" charset="-122"/>
                <a:sym typeface="+mn-ea"/>
              </a:rPr>
              <a:t>    </a:t>
            </a:r>
            <a:r>
              <a:rPr lang="zh-CN" altLang="en-US" sz="2800" b="1" dirty="0" smtClean="0">
                <a:latin typeface="仿宋" panose="02010609060101010101" charset="-122"/>
                <a:ea typeface="仿宋" panose="02010609060101010101" charset="-122"/>
                <a:cs typeface="仿宋" panose="02010609060101010101" charset="-122"/>
                <a:sym typeface="+mn-ea"/>
              </a:rPr>
              <a:t>基于单元的小学数学作业更加关注作业内容的思考价值，以探究性作业、综合性作业居多，能够对学生思维起到锻炼作用。教师为学生提供基于单元的数学作业，也是对学生思维的有益训练，有助于学生思维能力的提升。"另外，与传统作业相比，基于单元的小学数学作业更有挑战性和层次性。基于挑战性，学生能够更加主动、积极地思考问题;基于层次性，学生能够循序渐进地深化思考。在持续地自觉思考中，学生能够实现由低阶思维到高阶思维的转化，提升思维水平。</a:t>
            </a:r>
            <a:endParaRPr lang="zh-CN" altLang="en-US" sz="2800" b="1" dirty="0" smtClean="0">
              <a:latin typeface="仿宋" panose="02010609060101010101" charset="-122"/>
              <a:ea typeface="仿宋" panose="02010609060101010101" charset="-122"/>
              <a:cs typeface="仿宋" panose="02010609060101010101" charset="-122"/>
            </a:endParaRPr>
          </a:p>
          <a:p>
            <a:endParaRPr lang="zh-CN" altLang="en-US" sz="2800" b="1" dirty="0" smtClean="0">
              <a:latin typeface="仿宋" panose="02010609060101010101" charset="-122"/>
              <a:ea typeface="仿宋" panose="02010609060101010101" charset="-122"/>
              <a:cs typeface="仿宋" panose="02010609060101010101" charset="-122"/>
              <a:sym typeface="+mn-ea"/>
            </a:endParaRPr>
          </a:p>
        </p:txBody>
      </p:sp>
      <p:sp>
        <p:nvSpPr>
          <p:cNvPr id="3" name="文本框 2"/>
          <p:cNvSpPr txBox="1"/>
          <p:nvPr/>
        </p:nvSpPr>
        <p:spPr>
          <a:xfrm>
            <a:off x="912502" y="333313"/>
            <a:ext cx="6094871" cy="492125"/>
          </a:xfrm>
          <a:prstGeom prst="rect">
            <a:avLst/>
          </a:prstGeom>
          <a:noFill/>
        </p:spPr>
        <p:txBody>
          <a:bodyPr wrap="square" lIns="0" tIns="0" rIns="0" bIns="0" rtlCol="0" anchor="t">
            <a:spAutoFit/>
          </a:bodyPr>
          <a:p>
            <a:r>
              <a:rPr lang="zh-CN" altLang="en-US" sz="3200" b="1" dirty="0" smtClean="0">
                <a:solidFill>
                  <a:schemeClr val="accent6"/>
                </a:solidFill>
                <a:latin typeface="仿宋" panose="02010609060101010101" charset="-122"/>
                <a:ea typeface="仿宋" panose="02010609060101010101" charset="-122"/>
                <a:cs typeface="仿宋" panose="02010609060101010101" charset="-122"/>
                <a:sym typeface="+mn-ea"/>
              </a:rPr>
              <a:t>（二)有利于思维提升</a:t>
            </a:r>
            <a:endParaRPr lang="zh-CN" altLang="en-US" sz="3200" b="1" dirty="0" smtClean="0">
              <a:solidFill>
                <a:schemeClr val="accent6"/>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40126" y="1413248"/>
            <a:ext cx="10654597" cy="3231515"/>
          </a:xfrm>
          <a:prstGeom prst="rect">
            <a:avLst/>
          </a:prstGeom>
          <a:noFill/>
        </p:spPr>
        <p:txBody>
          <a:bodyPr wrap="square" lIns="0" tIns="0" rIns="0" bIns="0" rtlCol="0" anchor="t">
            <a:spAutoFit/>
          </a:bodyPr>
          <a:p>
            <a:pPr>
              <a:lnSpc>
                <a:spcPct val="150000"/>
              </a:lnSpc>
            </a:pPr>
            <a:r>
              <a:rPr lang="en-US" altLang="zh-CN" sz="2800" b="1" dirty="0" smtClean="0">
                <a:latin typeface="仿宋" panose="02010609060101010101" charset="-122"/>
                <a:ea typeface="仿宋" panose="02010609060101010101" charset="-122"/>
                <a:cs typeface="仿宋" panose="02010609060101010101" charset="-122"/>
              </a:rPr>
              <a:t>    </a:t>
            </a:r>
            <a:r>
              <a:rPr lang="zh-CN" altLang="en-US" sz="2800" b="1" dirty="0" smtClean="0">
                <a:latin typeface="仿宋" panose="02010609060101010101" charset="-122"/>
                <a:ea typeface="仿宋" panose="02010609060101010101" charset="-122"/>
                <a:cs typeface="仿宋" panose="02010609060101010101" charset="-122"/>
              </a:rPr>
              <a:t>基于单元的小学数学作业设计，以注重启发式、探究式、参与式、互动式教学为前提，关联主题式学习和项目式学习元素，是培养学生小学数学关键能力和必备品质的重要保障。教师为学生布置单元作业，鼓励学生在实践、探究、体验、反思等过程中完成作业任务，能够有效提高学生核心素养培育效果，实现数学育人。</a:t>
            </a:r>
            <a:endParaRPr lang="zh-CN" altLang="en-US" sz="2800" b="1" dirty="0" smtClean="0">
              <a:latin typeface="仿宋" panose="02010609060101010101" charset="-122"/>
              <a:ea typeface="仿宋" panose="02010609060101010101" charset="-122"/>
              <a:cs typeface="仿宋" panose="02010609060101010101" charset="-122"/>
            </a:endParaRPr>
          </a:p>
        </p:txBody>
      </p:sp>
      <p:sp>
        <p:nvSpPr>
          <p:cNvPr id="3" name="文本框 2"/>
          <p:cNvSpPr txBox="1"/>
          <p:nvPr/>
        </p:nvSpPr>
        <p:spPr>
          <a:xfrm>
            <a:off x="840126" y="549173"/>
            <a:ext cx="6094871" cy="492125"/>
          </a:xfrm>
          <a:prstGeom prst="rect">
            <a:avLst/>
          </a:prstGeom>
          <a:noFill/>
        </p:spPr>
        <p:txBody>
          <a:bodyPr wrap="square" lIns="0" tIns="0" rIns="0" bIns="0" rtlCol="0" anchor="t">
            <a:spAutoFit/>
          </a:bodyPr>
          <a:p>
            <a:r>
              <a:rPr lang="zh-CN" altLang="en-US" sz="3200" b="1" dirty="0" smtClean="0">
                <a:solidFill>
                  <a:schemeClr val="accent6"/>
                </a:solidFill>
                <a:latin typeface="仿宋" panose="02010609060101010101" charset="-122"/>
                <a:ea typeface="仿宋" panose="02010609060101010101" charset="-122"/>
                <a:cs typeface="仿宋" panose="02010609060101010101" charset="-122"/>
                <a:sym typeface="+mn-ea"/>
              </a:rPr>
              <a:t>(三)有利于素养培育</a:t>
            </a:r>
            <a:endParaRPr lang="zh-CN" altLang="en-US" sz="3200" b="1" dirty="0" smtClean="0">
              <a:solidFill>
                <a:schemeClr val="accent6"/>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11816031" y="3630227"/>
            <a:ext cx="4033413" cy="444349"/>
          </a:xfrm>
          <a:prstGeom prst="rect">
            <a:avLst/>
          </a:prstGeom>
          <a:noFill/>
        </p:spPr>
        <p:txBody>
          <a:bodyPr wrap="square" rtlCol="0">
            <a:noAutofit/>
          </a:bodyPr>
          <a:p>
            <a:endParaRPr lang="zh-CN" altLang="en-US" sz="100"/>
          </a:p>
        </p:txBody>
      </p:sp>
      <p:sp>
        <p:nvSpPr>
          <p:cNvPr id="5" name="文本框 4"/>
          <p:cNvSpPr txBox="1"/>
          <p:nvPr/>
        </p:nvSpPr>
        <p:spPr>
          <a:xfrm>
            <a:off x="696007" y="2349065"/>
            <a:ext cx="10652057" cy="2935696"/>
          </a:xfrm>
          <a:prstGeom prst="rect">
            <a:avLst/>
          </a:prstGeom>
          <a:noFill/>
        </p:spPr>
        <p:txBody>
          <a:bodyPr wrap="square" rtlCol="0" anchor="t">
            <a:noAutofit/>
          </a:bodyPr>
          <a:p>
            <a:pPr>
              <a:lnSpc>
                <a:spcPct val="200000"/>
              </a:lnSpc>
            </a:pPr>
            <a:r>
              <a:rPr lang="zh-CN" altLang="en-US" sz="3600">
                <a:solidFill>
                  <a:schemeClr val="tx1"/>
                </a:solidFill>
                <a:sym typeface="+mn-ea"/>
              </a:rPr>
              <a:t>     “双减”背景下，作业设计改变的是量与形式，不变的是“一切为了学生”的教育观，立足学生为本，焕发数学魅力。</a:t>
            </a:r>
            <a:endParaRPr lang="zh-CN" altLang="en-US" sz="3600">
              <a:solidFill>
                <a:schemeClr val="tx1"/>
              </a:solidFill>
              <a:sym typeface="+mn-ea"/>
            </a:endParaRPr>
          </a:p>
          <a:p>
            <a:pPr>
              <a:lnSpc>
                <a:spcPct val="200000"/>
              </a:lnSpc>
            </a:pPr>
            <a:r>
              <a:rPr lang="zh-CN" altLang="en-US" sz="3600">
                <a:solidFill>
                  <a:schemeClr val="tx1"/>
                </a:solidFill>
                <a:sym typeface="+mn-ea"/>
              </a:rPr>
              <a:t>     </a:t>
            </a:r>
            <a:endParaRPr lang="zh-CN" altLang="en-US" sz="3600">
              <a:solidFill>
                <a:schemeClr val="tx1"/>
              </a:solidFill>
              <a:sym typeface="+mn-ea"/>
            </a:endParaRPr>
          </a:p>
        </p:txBody>
      </p:sp>
      <p:grpSp>
        <p:nvGrpSpPr>
          <p:cNvPr id="6" name="组合 5"/>
          <p:cNvGrpSpPr/>
          <p:nvPr/>
        </p:nvGrpSpPr>
        <p:grpSpPr>
          <a:xfrm>
            <a:off x="408406" y="335218"/>
            <a:ext cx="6698010" cy="1609427"/>
            <a:chOff x="1352" y="6146"/>
            <a:chExt cx="8246" cy="2267"/>
          </a:xfrm>
        </p:grpSpPr>
        <p:sp>
          <p:nvSpPr>
            <p:cNvPr id="99" name="六边形 98"/>
            <p:cNvSpPr/>
            <p:nvPr>
              <p:custDataLst>
                <p:tags r:id="rId1"/>
              </p:custDataLst>
            </p:nvPr>
          </p:nvSpPr>
          <p:spPr>
            <a:xfrm>
              <a:off x="1352" y="6346"/>
              <a:ext cx="8246" cy="1712"/>
            </a:xfrm>
            <a:prstGeom prst="hexagon">
              <a:avLst/>
            </a:prstGeom>
            <a:gradFill flip="none" rotWithShape="1">
              <a:gsLst>
                <a:gs pos="0">
                  <a:schemeClr val="bg1">
                    <a:lumMod val="85000"/>
                    <a:lumOff val="15000"/>
                  </a:schemeClr>
                </a:gs>
                <a:gs pos="100000">
                  <a:schemeClr val="bg1">
                    <a:lumMod val="85000"/>
                  </a:schemeClr>
                </a:gs>
              </a:gsLst>
              <a:lin ang="13500000" scaled="1"/>
              <a:tileRect/>
            </a:gra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TextBox 6"/>
            <p:cNvSpPr txBox="1">
              <a:spLocks noChangeArrowheads="1"/>
            </p:cNvSpPr>
            <p:nvPr>
              <p:custDataLst>
                <p:tags r:id="rId2"/>
              </p:custDataLst>
            </p:nvPr>
          </p:nvSpPr>
          <p:spPr bwMode="auto">
            <a:xfrm>
              <a:off x="2903" y="6761"/>
              <a:ext cx="6378" cy="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4" tIns="60946" rIns="121894" bIns="60946">
              <a:spAutoFit/>
            </a:bodyPr>
            <a:lstStyle>
              <a:lvl1pPr/>
              <a:lvl2pPr/>
              <a:lvl3pPr/>
              <a:lvl4pPr/>
              <a:lvl5pPr/>
              <a:lvl6pPr/>
              <a:lvl7pPr/>
              <a:lvl8pPr/>
              <a:lvl9pPr/>
            </a:lstStyle>
            <a:p>
              <a:pPr algn="ctr"/>
              <a:r>
                <a:rPr lang="zh-CN" altLang="en-US" sz="3600" b="1" dirty="0" smtClean="0">
                  <a:solidFill>
                    <a:schemeClr val="accent6"/>
                  </a:solidFill>
                  <a:latin typeface="微软雅黑" panose="020B0503020204020204" charset="-122"/>
                  <a:ea typeface="微软雅黑" panose="020B0503020204020204" charset="-122"/>
                  <a:sym typeface="+mn-ea"/>
                </a:rPr>
                <a:t>单元作业设计优势</a:t>
              </a:r>
              <a:endParaRPr lang="zh-CN" altLang="en-US" sz="3600" b="1" spc="300" dirty="0" smtClean="0">
                <a:latin typeface="微软雅黑" panose="020B0503020204020204" charset="-122"/>
                <a:ea typeface="微软雅黑" panose="020B0503020204020204" charset="-122"/>
                <a:sym typeface="+mn-ea"/>
              </a:endParaRPr>
            </a:p>
          </p:txBody>
        </p:sp>
        <p:grpSp>
          <p:nvGrpSpPr>
            <p:cNvPr id="9" name="组合 8"/>
            <p:cNvGrpSpPr/>
            <p:nvPr/>
          </p:nvGrpSpPr>
          <p:grpSpPr>
            <a:xfrm>
              <a:off x="1572" y="6146"/>
              <a:ext cx="1966" cy="2267"/>
              <a:chOff x="1286388" y="2917854"/>
              <a:chExt cx="1248289" cy="1439529"/>
            </a:xfrm>
          </p:grpSpPr>
          <p:grpSp>
            <p:nvGrpSpPr>
              <p:cNvPr id="4" name="组合 3"/>
              <p:cNvGrpSpPr/>
              <p:nvPr/>
            </p:nvGrpSpPr>
            <p:grpSpPr>
              <a:xfrm>
                <a:off x="1286388" y="2917854"/>
                <a:ext cx="1248289" cy="1439529"/>
                <a:chOff x="1286388" y="2917854"/>
                <a:chExt cx="1248289" cy="1439529"/>
              </a:xfrm>
            </p:grpSpPr>
            <p:grpSp>
              <p:nvGrpSpPr>
                <p:cNvPr id="102" name="组合 101"/>
                <p:cNvGrpSpPr/>
                <p:nvPr/>
              </p:nvGrpSpPr>
              <p:grpSpPr>
                <a:xfrm rot="14400000">
                  <a:off x="1190768" y="3013474"/>
                  <a:ext cx="1439529" cy="1248289"/>
                  <a:chOff x="1511944" y="2420246"/>
                  <a:chExt cx="2627152" cy="2294453"/>
                </a:xfrm>
                <a:effectLst>
                  <a:outerShdw blurRad="203200" dist="38100" dir="3780000" sx="103000" sy="103000" algn="t" rotWithShape="0">
                    <a:prstClr val="black">
                      <a:alpha val="25000"/>
                    </a:prstClr>
                  </a:outerShdw>
                </a:effectLst>
              </p:grpSpPr>
              <p:sp>
                <p:nvSpPr>
                  <p:cNvPr id="103" name="Freeform 6"/>
                  <p:cNvSpPr/>
                  <p:nvPr>
                    <p:custDataLst>
                      <p:tags r:id="rId3"/>
                    </p:custDataLst>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23" tIns="45711" rIns="91423" bIns="45711" numCol="1" anchor="t" anchorCtr="0" compatLnSpc="1"/>
                  <a:lstStyle/>
                  <a:p>
                    <a:endParaRPr lang="zh-CN" altLang="en-US"/>
                  </a:p>
                </p:txBody>
              </p:sp>
              <p:sp>
                <p:nvSpPr>
                  <p:cNvPr id="104" name="Freeform 6"/>
                  <p:cNvSpPr/>
                  <p:nvPr>
                    <p:custDataLst>
                      <p:tags r:id="rId4"/>
                    </p:custDataLst>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23" tIns="45711" rIns="91423" bIns="45711" numCol="1" anchor="t" anchorCtr="0" compatLnSpc="1"/>
                  <a:lstStyle/>
                  <a:p>
                    <a:endParaRPr lang="zh-CN" altLang="en-US"/>
                  </a:p>
                </p:txBody>
              </p:sp>
            </p:grpSp>
            <p:sp>
              <p:nvSpPr>
                <p:cNvPr id="106" name="Freeform 5"/>
                <p:cNvSpPr/>
                <p:nvPr>
                  <p:custDataLst>
                    <p:tags r:id="rId5"/>
                  </p:custDataLst>
                </p:nvPr>
              </p:nvSpPr>
              <p:spPr bwMode="auto">
                <a:xfrm>
                  <a:off x="1375261" y="3163187"/>
                  <a:ext cx="1080825" cy="97483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A6103"/>
                </a:solidFill>
                <a:ln w="9525" cap="flat">
                  <a:noFill/>
                  <a:prstDash val="solid"/>
                  <a:miter lim="800000"/>
                </a:ln>
                <a:effectLst>
                  <a:innerShdw blurRad="63500" dist="50800" dir="13500000">
                    <a:prstClr val="black">
                      <a:alpha val="50000"/>
                    </a:prstClr>
                  </a:innerShdw>
                </a:effectLst>
              </p:spPr>
              <p:txBody>
                <a:bodyPr vert="horz" wrap="square" lIns="91423" tIns="45711" rIns="91423" bIns="45711" numCol="1" anchor="t" anchorCtr="0" compatLnSpc="1"/>
                <a:lstStyle/>
                <a:p>
                  <a:endParaRPr lang="zh-CN" altLang="en-US" dirty="0">
                    <a:ea typeface="微软雅黑" panose="020B0503020204020204" charset="-122"/>
                  </a:endParaRPr>
                </a:p>
              </p:txBody>
            </p:sp>
          </p:grpSp>
          <p:sp>
            <p:nvSpPr>
              <p:cNvPr id="281" name="Freeform 26"/>
              <p:cNvSpPr>
                <a:spLocks noEditPoints="1"/>
              </p:cNvSpPr>
              <p:nvPr>
                <p:custDataLst>
                  <p:tags r:id="rId6"/>
                </p:custDataLst>
              </p:nvPr>
            </p:nvSpPr>
            <p:spPr bwMode="auto">
              <a:xfrm>
                <a:off x="1666347" y="3420446"/>
                <a:ext cx="526720" cy="520525"/>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bg1"/>
              </a:solidFill>
              <a:ln>
                <a:noFill/>
              </a:ln>
            </p:spPr>
            <p:txBody>
              <a:bodyPr vert="horz" wrap="square" lIns="121775" tIns="60887" rIns="121775" bIns="60887" numCol="1" anchor="t" anchorCtr="0" compatLnSpc="1"/>
              <a:lstStyle/>
              <a:p>
                <a:endParaRPr lang="zh-CN" altLang="en-US" sz="2000"/>
              </a:p>
            </p:txBody>
          </p:sp>
        </p:grpSp>
      </p:gr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圆角矩形 39"/>
          <p:cNvSpPr/>
          <p:nvPr/>
        </p:nvSpPr>
        <p:spPr>
          <a:xfrm>
            <a:off x="1017734" y="585172"/>
            <a:ext cx="2336002" cy="50782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41" name="TextBox 40"/>
          <p:cNvSpPr txBox="1"/>
          <p:nvPr/>
        </p:nvSpPr>
        <p:spPr>
          <a:xfrm>
            <a:off x="1115237" y="531410"/>
            <a:ext cx="2441630" cy="583565"/>
          </a:xfrm>
          <a:prstGeom prst="rect">
            <a:avLst/>
          </a:prstGeom>
          <a:noFill/>
        </p:spPr>
        <p:txBody>
          <a:bodyPr wrap="square" rtlCol="0">
            <a:spAutoFit/>
          </a:bodyPr>
          <a:lstStyle/>
          <a:p>
            <a:r>
              <a:rPr lang="zh-CN" altLang="en-US" sz="3200" b="1" dirty="0" smtClean="0">
                <a:solidFill>
                  <a:srgbClr val="FFFFFF"/>
                </a:solidFill>
              </a:rPr>
              <a:t>  原  则</a:t>
            </a:r>
            <a:endParaRPr lang="zh-CN" altLang="en-US" sz="3200" b="1" dirty="0">
              <a:solidFill>
                <a:srgbClr val="FFFFFF"/>
              </a:solidFill>
            </a:endParaRPr>
          </a:p>
        </p:txBody>
      </p:sp>
      <p:grpSp>
        <p:nvGrpSpPr>
          <p:cNvPr id="11" name="组合 10"/>
          <p:cNvGrpSpPr/>
          <p:nvPr/>
        </p:nvGrpSpPr>
        <p:grpSpPr>
          <a:xfrm>
            <a:off x="1257451" y="4775345"/>
            <a:ext cx="1358754" cy="1359062"/>
            <a:chOff x="3832873" y="2297208"/>
            <a:chExt cx="1516550" cy="1516550"/>
          </a:xfrm>
        </p:grpSpPr>
        <p:grpSp>
          <p:nvGrpSpPr>
            <p:cNvPr id="12" name="组合 11"/>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9200" fontAlgn="auto">
                  <a:spcBef>
                    <a:spcPts val="0"/>
                  </a:spcBef>
                  <a:spcAft>
                    <a:spcPts val="0"/>
                  </a:spcAft>
                  <a:defRPr/>
                </a:pPr>
                <a:endParaRPr lang="zh-CN" altLang="en-US" sz="3200" b="0" kern="0">
                  <a:solidFill>
                    <a:sysClr val="windowText" lastClr="000000"/>
                  </a:solidFill>
                  <a:latin typeface="Calibri" panose="020F0502020204030204"/>
                  <a:ea typeface="宋体" panose="02010600030101010101" pitchFamily="2" charset="-122"/>
                </a:endParaRPr>
              </a:p>
            </p:txBody>
          </p:sp>
          <p:sp>
            <p:nvSpPr>
              <p:cNvPr id="15" name="椭圆 1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9200" fontAlgn="auto">
                  <a:spcBef>
                    <a:spcPts val="0"/>
                  </a:spcBef>
                  <a:spcAft>
                    <a:spcPts val="0"/>
                  </a:spcAft>
                  <a:defRPr/>
                </a:pPr>
                <a:endParaRPr lang="zh-CN" altLang="en-US" sz="3200" b="0" kern="0">
                  <a:solidFill>
                    <a:sysClr val="window" lastClr="FFFFFF"/>
                  </a:solidFill>
                  <a:latin typeface="Calibri" panose="020F0502020204030204"/>
                  <a:ea typeface="宋体" panose="02010600030101010101" pitchFamily="2" charset="-122"/>
                </a:endParaRPr>
              </a:p>
            </p:txBody>
          </p:sp>
        </p:grpSp>
        <p:sp>
          <p:nvSpPr>
            <p:cNvPr id="13" name="椭圆 12"/>
            <p:cNvSpPr/>
            <p:nvPr/>
          </p:nvSpPr>
          <p:spPr>
            <a:xfrm>
              <a:off x="3983164" y="2466913"/>
              <a:ext cx="1185736" cy="1185736"/>
            </a:xfrm>
            <a:prstGeom prst="ellipse">
              <a:avLst/>
            </a:prstGeom>
            <a:solidFill>
              <a:srgbClr val="0099A9"/>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nvGrpSpPr>
          <p:cNvPr id="16" name="组合 15"/>
          <p:cNvGrpSpPr/>
          <p:nvPr/>
        </p:nvGrpSpPr>
        <p:grpSpPr>
          <a:xfrm>
            <a:off x="1224669" y="3081740"/>
            <a:ext cx="1358754" cy="1359062"/>
            <a:chOff x="3832873" y="2297208"/>
            <a:chExt cx="1516550" cy="1516550"/>
          </a:xfrm>
        </p:grpSpPr>
        <p:grpSp>
          <p:nvGrpSpPr>
            <p:cNvPr id="17" name="组合 16"/>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9200" fontAlgn="auto">
                  <a:spcBef>
                    <a:spcPts val="0"/>
                  </a:spcBef>
                  <a:spcAft>
                    <a:spcPts val="0"/>
                  </a:spcAft>
                  <a:defRPr/>
                </a:pPr>
                <a:endParaRPr lang="zh-CN" altLang="en-US" sz="3200" b="0" kern="0">
                  <a:solidFill>
                    <a:sysClr val="windowText" lastClr="000000"/>
                  </a:solidFill>
                  <a:latin typeface="Calibri" panose="020F0502020204030204"/>
                  <a:ea typeface="宋体" panose="02010600030101010101" pitchFamily="2" charset="-122"/>
                </a:endParaRPr>
              </a:p>
            </p:txBody>
          </p:sp>
          <p:sp>
            <p:nvSpPr>
              <p:cNvPr id="20" name="椭圆 1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9200" fontAlgn="auto">
                  <a:spcBef>
                    <a:spcPts val="0"/>
                  </a:spcBef>
                  <a:spcAft>
                    <a:spcPts val="0"/>
                  </a:spcAft>
                  <a:defRPr/>
                </a:pPr>
                <a:endParaRPr lang="zh-CN" altLang="en-US" sz="3200" b="0" kern="0">
                  <a:solidFill>
                    <a:sysClr val="window" lastClr="FFFFFF"/>
                  </a:solidFill>
                  <a:latin typeface="Calibri" panose="020F0502020204030204"/>
                  <a:ea typeface="宋体" panose="02010600030101010101" pitchFamily="2" charset="-122"/>
                </a:endParaRPr>
              </a:p>
            </p:txBody>
          </p:sp>
        </p:grpSp>
        <p:sp>
          <p:nvSpPr>
            <p:cNvPr id="18" name="椭圆 17"/>
            <p:cNvSpPr/>
            <p:nvPr/>
          </p:nvSpPr>
          <p:spPr>
            <a:xfrm>
              <a:off x="3983164" y="2466913"/>
              <a:ext cx="1185736" cy="1185736"/>
            </a:xfrm>
            <a:prstGeom prst="ellipse">
              <a:avLst/>
            </a:prstGeom>
            <a:solidFill>
              <a:srgbClr val="EA5E66"/>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nvGrpSpPr>
          <p:cNvPr id="21" name="组合 20"/>
          <p:cNvGrpSpPr/>
          <p:nvPr/>
        </p:nvGrpSpPr>
        <p:grpSpPr>
          <a:xfrm>
            <a:off x="1105870" y="1353498"/>
            <a:ext cx="1358754" cy="1359062"/>
            <a:chOff x="3832873" y="2297208"/>
            <a:chExt cx="1516550" cy="1516550"/>
          </a:xfrm>
        </p:grpSpPr>
        <p:grpSp>
          <p:nvGrpSpPr>
            <p:cNvPr id="22" name="组合 21"/>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9200" fontAlgn="auto">
                  <a:spcBef>
                    <a:spcPts val="0"/>
                  </a:spcBef>
                  <a:spcAft>
                    <a:spcPts val="0"/>
                  </a:spcAft>
                  <a:defRPr/>
                </a:pPr>
                <a:endParaRPr lang="zh-CN" altLang="en-US" sz="3200" b="0" kern="0">
                  <a:solidFill>
                    <a:sysClr val="windowText" lastClr="000000"/>
                  </a:solidFill>
                  <a:latin typeface="Calibri" panose="020F0502020204030204"/>
                  <a:ea typeface="宋体" panose="02010600030101010101" pitchFamily="2" charset="-122"/>
                </a:endParaRPr>
              </a:p>
            </p:txBody>
          </p:sp>
          <p:sp>
            <p:nvSpPr>
              <p:cNvPr id="25" name="椭圆 2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9200" fontAlgn="auto">
                  <a:spcBef>
                    <a:spcPts val="0"/>
                  </a:spcBef>
                  <a:spcAft>
                    <a:spcPts val="0"/>
                  </a:spcAft>
                  <a:defRPr/>
                </a:pPr>
                <a:endParaRPr lang="zh-CN" altLang="en-US" sz="3200" b="0" kern="0">
                  <a:solidFill>
                    <a:sysClr val="window" lastClr="FFFFFF"/>
                  </a:solidFill>
                  <a:latin typeface="Calibri" panose="020F0502020204030204"/>
                  <a:ea typeface="宋体" panose="02010600030101010101" pitchFamily="2" charset="-122"/>
                </a:endParaRPr>
              </a:p>
            </p:txBody>
          </p:sp>
        </p:grpSp>
        <p:sp>
          <p:nvSpPr>
            <p:cNvPr id="23" name="椭圆 22"/>
            <p:cNvSpPr/>
            <p:nvPr/>
          </p:nvSpPr>
          <p:spPr>
            <a:xfrm>
              <a:off x="4002058" y="2466913"/>
              <a:ext cx="1185736" cy="1185736"/>
            </a:xfrm>
            <a:prstGeom prst="ellipse">
              <a:avLst/>
            </a:prstGeom>
            <a:solidFill>
              <a:srgbClr val="EA6103"/>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EA5E66"/>
                </a:solidFill>
              </a:endParaRPr>
            </a:p>
          </p:txBody>
        </p:sp>
      </p:grpSp>
      <p:grpSp>
        <p:nvGrpSpPr>
          <p:cNvPr id="26" name="Group 34"/>
          <p:cNvGrpSpPr/>
          <p:nvPr/>
        </p:nvGrpSpPr>
        <p:grpSpPr>
          <a:xfrm>
            <a:off x="1519202" y="1816492"/>
            <a:ext cx="532090" cy="433074"/>
            <a:chOff x="1550139" y="1314466"/>
            <a:chExt cx="509139" cy="414300"/>
          </a:xfrm>
          <a:solidFill>
            <a:schemeClr val="bg1"/>
          </a:solidFill>
        </p:grpSpPr>
        <p:sp>
          <p:nvSpPr>
            <p:cNvPr id="27"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77" tIns="60938" rIns="121877" bIns="60938" numCol="1" anchor="t" anchorCtr="0" compatLnSpc="1"/>
            <a:lstStyle/>
            <a:p>
              <a:endParaRPr lang="en-US" sz="100"/>
            </a:p>
          </p:txBody>
        </p:sp>
        <p:sp>
          <p:nvSpPr>
            <p:cNvPr id="28"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77" tIns="60938" rIns="121877" bIns="60938" numCol="1" anchor="t" anchorCtr="0" compatLnSpc="1"/>
            <a:lstStyle/>
            <a:p>
              <a:endParaRPr lang="en-US" sz="100"/>
            </a:p>
          </p:txBody>
        </p:sp>
        <p:sp>
          <p:nvSpPr>
            <p:cNvPr id="29"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77" tIns="60938" rIns="121877" bIns="60938" numCol="1" anchor="t" anchorCtr="0" compatLnSpc="1"/>
            <a:lstStyle/>
            <a:p>
              <a:endParaRPr lang="en-US" sz="100"/>
            </a:p>
          </p:txBody>
        </p:sp>
      </p:grpSp>
      <p:sp>
        <p:nvSpPr>
          <p:cNvPr id="30" name="Freeform 20"/>
          <p:cNvSpPr>
            <a:spLocks noEditPoints="1"/>
          </p:cNvSpPr>
          <p:nvPr/>
        </p:nvSpPr>
        <p:spPr bwMode="auto">
          <a:xfrm>
            <a:off x="1638978" y="3565084"/>
            <a:ext cx="530136" cy="360329"/>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162463" tIns="81231" rIns="162463" bIns="81231" numCol="1" anchor="t" anchorCtr="0" compatLnSpc="1"/>
          <a:lstStyle/>
          <a:p>
            <a:endParaRPr lang="en-US" sz="100"/>
          </a:p>
        </p:txBody>
      </p:sp>
      <p:grpSp>
        <p:nvGrpSpPr>
          <p:cNvPr id="31" name="Group 20"/>
          <p:cNvGrpSpPr/>
          <p:nvPr/>
        </p:nvGrpSpPr>
        <p:grpSpPr>
          <a:xfrm>
            <a:off x="1661973" y="5235741"/>
            <a:ext cx="549712" cy="380839"/>
            <a:chOff x="7416800" y="1122363"/>
            <a:chExt cx="366713" cy="254000"/>
          </a:xfrm>
          <a:solidFill>
            <a:schemeClr val="bg1"/>
          </a:solidFill>
        </p:grpSpPr>
        <p:sp>
          <p:nvSpPr>
            <p:cNvPr id="32"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77" tIns="60938" rIns="121877" bIns="60938" numCol="1" anchor="t" anchorCtr="0" compatLnSpc="1"/>
            <a:lstStyle/>
            <a:p>
              <a:endParaRPr lang="en-US" sz="100"/>
            </a:p>
          </p:txBody>
        </p:sp>
        <p:sp>
          <p:nvSpPr>
            <p:cNvPr id="33"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77" tIns="60938" rIns="121877" bIns="60938" numCol="1" anchor="t" anchorCtr="0" compatLnSpc="1"/>
            <a:lstStyle/>
            <a:p>
              <a:endParaRPr lang="en-US" sz="100"/>
            </a:p>
          </p:txBody>
        </p:sp>
      </p:grpSp>
      <p:sp>
        <p:nvSpPr>
          <p:cNvPr id="39" name="TextBox 38"/>
          <p:cNvSpPr txBox="1"/>
          <p:nvPr/>
        </p:nvSpPr>
        <p:spPr>
          <a:xfrm>
            <a:off x="3150606" y="1816492"/>
            <a:ext cx="3921022" cy="612775"/>
          </a:xfrm>
          <a:prstGeom prst="rect">
            <a:avLst/>
          </a:prstGeom>
          <a:noFill/>
        </p:spPr>
        <p:txBody>
          <a:bodyPr wrap="square" lIns="121831" tIns="60914" rIns="121831" bIns="60914" rtlCol="0">
            <a:spAutoFit/>
          </a:bodyPr>
          <a:lstStyle/>
          <a:p>
            <a:pPr>
              <a:buNone/>
            </a:pPr>
            <a:r>
              <a:rPr lang="zh-CN" altLang="en-US" sz="3200" b="1" dirty="0">
                <a:solidFill>
                  <a:srgbClr val="EA6103"/>
                </a:solidFill>
                <a:latin typeface="微软雅黑" panose="020B0503020204020204" charset="-122"/>
                <a:ea typeface="微软雅黑" panose="020B0503020204020204" charset="-122"/>
                <a:sym typeface="Arial" panose="020B0604020202020204" pitchFamily="34" charset="0"/>
              </a:rPr>
              <a:t>关注作业品质的养成</a:t>
            </a:r>
            <a:endParaRPr lang="zh-CN" altLang="en-US" sz="3200" b="1" dirty="0">
              <a:solidFill>
                <a:srgbClr val="EA6103"/>
              </a:solidFill>
              <a:latin typeface="微软雅黑" panose="020B0503020204020204" charset="-122"/>
              <a:ea typeface="微软雅黑" panose="020B0503020204020204" charset="-122"/>
              <a:sym typeface="Arial" panose="020B0604020202020204" pitchFamily="34" charset="0"/>
            </a:endParaRPr>
          </a:p>
        </p:txBody>
      </p:sp>
      <p:sp>
        <p:nvSpPr>
          <p:cNvPr id="42" name="TextBox 41"/>
          <p:cNvSpPr txBox="1"/>
          <p:nvPr/>
        </p:nvSpPr>
        <p:spPr>
          <a:xfrm>
            <a:off x="3150606" y="3457476"/>
            <a:ext cx="4784823" cy="612775"/>
          </a:xfrm>
          <a:prstGeom prst="rect">
            <a:avLst/>
          </a:prstGeom>
          <a:noFill/>
        </p:spPr>
        <p:txBody>
          <a:bodyPr wrap="square" lIns="121831" tIns="60914" rIns="121831" bIns="60914" rtlCol="0">
            <a:spAutoFit/>
          </a:bodyPr>
          <a:lstStyle/>
          <a:p>
            <a:pPr>
              <a:buNone/>
            </a:pPr>
            <a:r>
              <a:rPr lang="zh-CN" altLang="en-US" sz="3200" b="1" dirty="0">
                <a:solidFill>
                  <a:srgbClr val="EA5E66"/>
                </a:solidFill>
                <a:latin typeface="微软雅黑" panose="020B0503020204020204" charset="-122"/>
                <a:ea typeface="微软雅黑" panose="020B0503020204020204" charset="-122"/>
                <a:sym typeface="Arial" panose="020B0604020202020204" pitchFamily="34" charset="0"/>
              </a:rPr>
              <a:t>激发认知的挑战性</a:t>
            </a:r>
            <a:endParaRPr lang="zh-CN" altLang="en-US" sz="3200" b="1" dirty="0">
              <a:solidFill>
                <a:srgbClr val="EA5E66"/>
              </a:solidFill>
              <a:latin typeface="微软雅黑" panose="020B0503020204020204" charset="-122"/>
              <a:ea typeface="微软雅黑" panose="020B0503020204020204" charset="-122"/>
              <a:sym typeface="Arial" panose="020B0604020202020204" pitchFamily="34" charset="0"/>
            </a:endParaRPr>
          </a:p>
        </p:txBody>
      </p:sp>
      <p:sp>
        <p:nvSpPr>
          <p:cNvPr id="43" name="TextBox 42"/>
          <p:cNvSpPr txBox="1"/>
          <p:nvPr/>
        </p:nvSpPr>
        <p:spPr>
          <a:xfrm>
            <a:off x="3321234" y="4921128"/>
            <a:ext cx="4784823" cy="612775"/>
          </a:xfrm>
          <a:prstGeom prst="rect">
            <a:avLst/>
          </a:prstGeom>
          <a:noFill/>
        </p:spPr>
        <p:txBody>
          <a:bodyPr wrap="square" lIns="121831" tIns="60914" rIns="121831" bIns="60914" rtlCol="0">
            <a:spAutoFit/>
          </a:bodyPr>
          <a:lstStyle/>
          <a:p>
            <a:pPr>
              <a:buNone/>
            </a:pPr>
            <a:r>
              <a:rPr lang="zh-CN" altLang="en-US" sz="3200" b="1" dirty="0">
                <a:solidFill>
                  <a:srgbClr val="0099A9"/>
                </a:solidFill>
                <a:latin typeface="微软雅黑" panose="020B0503020204020204" charset="-122"/>
                <a:ea typeface="微软雅黑" panose="020B0503020204020204" charset="-122"/>
                <a:sym typeface="Arial" panose="020B0604020202020204" pitchFamily="34" charset="0"/>
              </a:rPr>
              <a:t>体验积极的情感</a:t>
            </a:r>
            <a:endParaRPr lang="zh-CN" altLang="en-US" sz="3200" b="1" dirty="0">
              <a:solidFill>
                <a:srgbClr val="0099A9"/>
              </a:solidFill>
              <a:latin typeface="微软雅黑" panose="020B0503020204020204" charset="-122"/>
              <a:ea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6*min(max(#ppt_w*#ppt_h,.3),1)-7.4)/-.7*#ppt_w"/>
                                          </p:val>
                                        </p:tav>
                                        <p:tav tm="100000">
                                          <p:val>
                                            <p:strVal val="#ppt_w"/>
                                          </p:val>
                                        </p:tav>
                                      </p:tavLst>
                                    </p:anim>
                                    <p:anim calcmode="lin" valueType="num">
                                      <p:cBhvr>
                                        <p:cTn id="8" dur="500" fill="hold"/>
                                        <p:tgtEl>
                                          <p:spTgt spid="11"/>
                                        </p:tgtEl>
                                        <p:attrNameLst>
                                          <p:attrName>ppt_h</p:attrName>
                                        </p:attrNameLst>
                                      </p:cBhvr>
                                      <p:tavLst>
                                        <p:tav tm="0">
                                          <p:val>
                                            <p:strVal val="(6*min(max(#ppt_w*#ppt_h,.3),1)-7.4)/-.7*#ppt_h"/>
                                          </p:val>
                                        </p:tav>
                                        <p:tav tm="100000">
                                          <p:val>
                                            <p:strVal val="#ppt_h"/>
                                          </p:val>
                                        </p:tav>
                                      </p:tavLst>
                                    </p:anim>
                                    <p:anim calcmode="lin" valueType="num">
                                      <p:cBhvr>
                                        <p:cTn id="9" dur="500" fill="hold"/>
                                        <p:tgtEl>
                                          <p:spTgt spid="11"/>
                                        </p:tgtEl>
                                        <p:attrNameLst>
                                          <p:attrName>ppt_x</p:attrName>
                                        </p:attrNameLst>
                                      </p:cBhvr>
                                      <p:tavLst>
                                        <p:tav tm="0">
                                          <p:val>
                                            <p:fltVal val="0.5"/>
                                          </p:val>
                                        </p:tav>
                                        <p:tav tm="100000">
                                          <p:val>
                                            <p:strVal val="#ppt_x"/>
                                          </p:val>
                                        </p:tav>
                                      </p:tavLst>
                                    </p:anim>
                                    <p:anim calcmode="lin" valueType="num">
                                      <p:cBhvr>
                                        <p:cTn id="10" dur="500" fill="hold"/>
                                        <p:tgtEl>
                                          <p:spTgt spid="11"/>
                                        </p:tgtEl>
                                        <p:attrNameLst>
                                          <p:attrName>ppt_y</p:attrName>
                                        </p:attrNameLst>
                                      </p:cBhvr>
                                      <p:tavLst>
                                        <p:tav tm="0">
                                          <p:val>
                                            <p:strVal val="1+(6*min(max(#ppt_w*#ppt_h,.3),1)-7.4)/-.7*#ppt_h/2"/>
                                          </p:val>
                                        </p:tav>
                                        <p:tav tm="100000">
                                          <p:val>
                                            <p:strVal val="#ppt_y"/>
                                          </p:val>
                                        </p:tav>
                                      </p:tavLst>
                                    </p:anim>
                                  </p:childTnLst>
                                </p:cTn>
                              </p:par>
                              <p:par>
                                <p:cTn id="11" presetID="23" presetClass="entr" presetSubtype="36" fill="hold" nodeType="withEffect">
                                  <p:stCondLst>
                                    <p:cond delay="50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strVal val="(6*min(max(#ppt_w*#ppt_h,.3),1)-7.4)/-.7*#ppt_w"/>
                                          </p:val>
                                        </p:tav>
                                        <p:tav tm="100000">
                                          <p:val>
                                            <p:strVal val="#ppt_w"/>
                                          </p:val>
                                        </p:tav>
                                      </p:tavLst>
                                    </p:anim>
                                    <p:anim calcmode="lin" valueType="num">
                                      <p:cBhvr>
                                        <p:cTn id="14" dur="500" fill="hold"/>
                                        <p:tgtEl>
                                          <p:spTgt spid="16"/>
                                        </p:tgtEl>
                                        <p:attrNameLst>
                                          <p:attrName>ppt_h</p:attrName>
                                        </p:attrNameLst>
                                      </p:cBhvr>
                                      <p:tavLst>
                                        <p:tav tm="0">
                                          <p:val>
                                            <p:strVal val="(6*min(max(#ppt_w*#ppt_h,.3),1)-7.4)/-.7*#ppt_h"/>
                                          </p:val>
                                        </p:tav>
                                        <p:tav tm="100000">
                                          <p:val>
                                            <p:strVal val="#ppt_h"/>
                                          </p:val>
                                        </p:tav>
                                      </p:tavLst>
                                    </p:anim>
                                    <p:anim calcmode="lin" valueType="num">
                                      <p:cBhvr>
                                        <p:cTn id="15" dur="500" fill="hold"/>
                                        <p:tgtEl>
                                          <p:spTgt spid="16"/>
                                        </p:tgtEl>
                                        <p:attrNameLst>
                                          <p:attrName>ppt_x</p:attrName>
                                        </p:attrNameLst>
                                      </p:cBhvr>
                                      <p:tavLst>
                                        <p:tav tm="0">
                                          <p:val>
                                            <p:fltVal val="0.5"/>
                                          </p:val>
                                        </p:tav>
                                        <p:tav tm="100000">
                                          <p:val>
                                            <p:strVal val="#ppt_x"/>
                                          </p:val>
                                        </p:tav>
                                      </p:tavLst>
                                    </p:anim>
                                    <p:anim calcmode="lin" valueType="num">
                                      <p:cBhvr>
                                        <p:cTn id="16" dur="500" fill="hold"/>
                                        <p:tgtEl>
                                          <p:spTgt spid="16"/>
                                        </p:tgtEl>
                                        <p:attrNameLst>
                                          <p:attrName>ppt_y</p:attrName>
                                        </p:attrNameLst>
                                      </p:cBhvr>
                                      <p:tavLst>
                                        <p:tav tm="0">
                                          <p:val>
                                            <p:strVal val="1+(6*min(max(#ppt_w*#ppt_h,.3),1)-7.4)/-.7*#ppt_h/2"/>
                                          </p:val>
                                        </p:tav>
                                        <p:tav tm="100000">
                                          <p:val>
                                            <p:strVal val="#ppt_y"/>
                                          </p:val>
                                        </p:tav>
                                      </p:tavLst>
                                    </p:anim>
                                  </p:childTnLst>
                                </p:cTn>
                              </p:par>
                              <p:par>
                                <p:cTn id="17" presetID="23" presetClass="entr" presetSubtype="36" fill="hold" nodeType="withEffect">
                                  <p:stCondLst>
                                    <p:cond delay="50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strVal val="(6*min(max(#ppt_w*#ppt_h,.3),1)-7.4)/-.7*#ppt_w"/>
                                          </p:val>
                                        </p:tav>
                                        <p:tav tm="100000">
                                          <p:val>
                                            <p:strVal val="#ppt_w"/>
                                          </p:val>
                                        </p:tav>
                                      </p:tavLst>
                                    </p:anim>
                                    <p:anim calcmode="lin" valueType="num">
                                      <p:cBhvr>
                                        <p:cTn id="20" dur="500" fill="hold"/>
                                        <p:tgtEl>
                                          <p:spTgt spid="21"/>
                                        </p:tgtEl>
                                        <p:attrNameLst>
                                          <p:attrName>ppt_h</p:attrName>
                                        </p:attrNameLst>
                                      </p:cBhvr>
                                      <p:tavLst>
                                        <p:tav tm="0">
                                          <p:val>
                                            <p:strVal val="(6*min(max(#ppt_w*#ppt_h,.3),1)-7.4)/-.7*#ppt_h"/>
                                          </p:val>
                                        </p:tav>
                                        <p:tav tm="100000">
                                          <p:val>
                                            <p:strVal val="#ppt_h"/>
                                          </p:val>
                                        </p:tav>
                                      </p:tavLst>
                                    </p:anim>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3" fill="hold">
                            <p:stCondLst>
                              <p:cond delay="1000"/>
                            </p:stCondLst>
                            <p:childTnLst>
                              <p:par>
                                <p:cTn id="24" presetID="31" presetClass="entr" presetSubtype="0" fill="hold" nodeType="afterEffect">
                                  <p:stCondLst>
                                    <p:cond delay="50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 calcmode="lin" valueType="num">
                                      <p:cBhvr>
                                        <p:cTn id="28" dur="500" fill="hold"/>
                                        <p:tgtEl>
                                          <p:spTgt spid="26"/>
                                        </p:tgtEl>
                                        <p:attrNameLst>
                                          <p:attrName>style.rotation</p:attrName>
                                        </p:attrNameLst>
                                      </p:cBhvr>
                                      <p:tavLst>
                                        <p:tav tm="0">
                                          <p:val>
                                            <p:fltVal val="90"/>
                                          </p:val>
                                        </p:tav>
                                        <p:tav tm="100000">
                                          <p:val>
                                            <p:fltVal val="0"/>
                                          </p:val>
                                        </p:tav>
                                      </p:tavLst>
                                    </p:anim>
                                    <p:animEffect transition="in" filter="fade">
                                      <p:cBhvr>
                                        <p:cTn id="29" dur="500"/>
                                        <p:tgtEl>
                                          <p:spTgt spid="26"/>
                                        </p:tgtEl>
                                      </p:cBhvr>
                                    </p:animEffect>
                                  </p:childTnLst>
                                </p:cTn>
                              </p:par>
                              <p:par>
                                <p:cTn id="30" presetID="22" presetClass="entr" presetSubtype="8" fill="hold" grpId="0" nodeType="withEffect">
                                  <p:stCondLst>
                                    <p:cond delay="50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2000"/>
                            </p:stCondLst>
                            <p:childTnLst>
                              <p:par>
                                <p:cTn id="34" presetID="31" presetClass="entr" presetSubtype="0" fill="hold" grpId="0" nodeType="afterEffect">
                                  <p:stCondLst>
                                    <p:cond delay="50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fltVal val="0"/>
                                          </p:val>
                                        </p:tav>
                                        <p:tav tm="100000">
                                          <p:val>
                                            <p:strVal val="#ppt_w"/>
                                          </p:val>
                                        </p:tav>
                                      </p:tavLst>
                                    </p:anim>
                                    <p:anim calcmode="lin" valueType="num">
                                      <p:cBhvr>
                                        <p:cTn id="37" dur="500" fill="hold"/>
                                        <p:tgtEl>
                                          <p:spTgt spid="30"/>
                                        </p:tgtEl>
                                        <p:attrNameLst>
                                          <p:attrName>ppt_h</p:attrName>
                                        </p:attrNameLst>
                                      </p:cBhvr>
                                      <p:tavLst>
                                        <p:tav tm="0">
                                          <p:val>
                                            <p:fltVal val="0"/>
                                          </p:val>
                                        </p:tav>
                                        <p:tav tm="100000">
                                          <p:val>
                                            <p:strVal val="#ppt_h"/>
                                          </p:val>
                                        </p:tav>
                                      </p:tavLst>
                                    </p:anim>
                                    <p:anim calcmode="lin" valueType="num">
                                      <p:cBhvr>
                                        <p:cTn id="38" dur="500" fill="hold"/>
                                        <p:tgtEl>
                                          <p:spTgt spid="30"/>
                                        </p:tgtEl>
                                        <p:attrNameLst>
                                          <p:attrName>style.rotation</p:attrName>
                                        </p:attrNameLst>
                                      </p:cBhvr>
                                      <p:tavLst>
                                        <p:tav tm="0">
                                          <p:val>
                                            <p:fltVal val="90"/>
                                          </p:val>
                                        </p:tav>
                                        <p:tav tm="100000">
                                          <p:val>
                                            <p:fltVal val="0"/>
                                          </p:val>
                                        </p:tav>
                                      </p:tavLst>
                                    </p:anim>
                                    <p:animEffect transition="in" filter="fade">
                                      <p:cBhvr>
                                        <p:cTn id="39" dur="500"/>
                                        <p:tgtEl>
                                          <p:spTgt spid="30"/>
                                        </p:tgtEl>
                                      </p:cBhvr>
                                    </p:animEffect>
                                  </p:childTnLst>
                                </p:cTn>
                              </p:par>
                              <p:par>
                                <p:cTn id="40" presetID="22" presetClass="entr" presetSubtype="8" fill="hold" grpId="0" nodeType="withEffect">
                                  <p:stCondLst>
                                    <p:cond delay="50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childTnLst>
                          </p:cTn>
                        </p:par>
                        <p:par>
                          <p:cTn id="43" fill="hold">
                            <p:stCondLst>
                              <p:cond delay="3000"/>
                            </p:stCondLst>
                            <p:childTnLst>
                              <p:par>
                                <p:cTn id="44" presetID="31" presetClass="entr" presetSubtype="0" fill="hold" nodeType="afterEffect">
                                  <p:stCondLst>
                                    <p:cond delay="50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 calcmode="lin" valueType="num">
                                      <p:cBhvr>
                                        <p:cTn id="48" dur="500" fill="hold"/>
                                        <p:tgtEl>
                                          <p:spTgt spid="31"/>
                                        </p:tgtEl>
                                        <p:attrNameLst>
                                          <p:attrName>style.rotation</p:attrName>
                                        </p:attrNameLst>
                                      </p:cBhvr>
                                      <p:tavLst>
                                        <p:tav tm="0">
                                          <p:val>
                                            <p:fltVal val="90"/>
                                          </p:val>
                                        </p:tav>
                                        <p:tav tm="100000">
                                          <p:val>
                                            <p:fltVal val="0"/>
                                          </p:val>
                                        </p:tav>
                                      </p:tavLst>
                                    </p:anim>
                                    <p:animEffect transition="in" filter="fade">
                                      <p:cBhvr>
                                        <p:cTn id="49" dur="500"/>
                                        <p:tgtEl>
                                          <p:spTgt spid="31"/>
                                        </p:tgtEl>
                                      </p:cBhvr>
                                    </p:animEffect>
                                  </p:childTnLst>
                                </p:cTn>
                              </p:par>
                              <p:par>
                                <p:cTn id="50" presetID="22" presetClass="entr" presetSubtype="8" fill="hold" grpId="0" nodeType="withEffect">
                                  <p:stCondLst>
                                    <p:cond delay="500"/>
                                  </p:stCondLst>
                                  <p:childTnLst>
                                    <p:set>
                                      <p:cBhvr>
                                        <p:cTn id="51" dur="1" fill="hold">
                                          <p:stCondLst>
                                            <p:cond delay="0"/>
                                          </p:stCondLst>
                                        </p:cTn>
                                        <p:tgtEl>
                                          <p:spTgt spid="43"/>
                                        </p:tgtEl>
                                        <p:attrNameLst>
                                          <p:attrName>style.visibility</p:attrName>
                                        </p:attrNameLst>
                                      </p:cBhvr>
                                      <p:to>
                                        <p:strVal val="visible"/>
                                      </p:to>
                                    </p:set>
                                    <p:animEffect transition="in" filter="wipe(left)">
                                      <p:cBhvr>
                                        <p:cTn id="5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39" grpId="0"/>
      <p:bldP spid="42" grpId="0"/>
      <p:bldP spid="4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6"/>
          <p:cNvSpPr txBox="1"/>
          <p:nvPr>
            <p:custDataLst>
              <p:tags r:id="rId1"/>
            </p:custDataLst>
          </p:nvPr>
        </p:nvSpPr>
        <p:spPr>
          <a:xfrm>
            <a:off x="1702435" y="1393190"/>
            <a:ext cx="8065770" cy="422592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lvl="0" eaLnBrk="1" hangingPunct="1">
              <a:lnSpc>
                <a:spcPct val="120000"/>
              </a:lnSpc>
              <a:spcBef>
                <a:spcPct val="0"/>
              </a:spcBef>
            </a:pPr>
            <a:r>
              <a:rPr lang="zh-CN" altLang="en-US" sz="2800" b="1" dirty="0">
                <a:solidFill>
                  <a:srgbClr val="0070C0"/>
                </a:solidFill>
                <a:ea typeface="黑体" panose="02010609060101010101" charset="-122"/>
              </a:rPr>
              <a:t>单元整体教学的关键词：关联、融通、整合</a:t>
            </a:r>
            <a:endParaRPr lang="zh-CN" altLang="en-US" sz="2800" b="1" dirty="0">
              <a:solidFill>
                <a:srgbClr val="0070C0"/>
              </a:solidFill>
              <a:ea typeface="黑体" panose="02010609060101010101" charset="-122"/>
            </a:endParaRPr>
          </a:p>
          <a:p>
            <a:pPr lvl="0" eaLnBrk="1" hangingPunct="1">
              <a:lnSpc>
                <a:spcPct val="120000"/>
              </a:lnSpc>
              <a:spcBef>
                <a:spcPct val="0"/>
              </a:spcBef>
            </a:pPr>
            <a:r>
              <a:rPr lang="zh-CN" altLang="en-US" sz="2800" b="1" dirty="0">
                <a:solidFill>
                  <a:srgbClr val="0070C0"/>
                </a:solidFill>
                <a:ea typeface="黑体" panose="02010609060101010101" charset="-122"/>
              </a:rPr>
              <a:t>单元整体教学</a:t>
            </a:r>
            <a:r>
              <a:rPr lang="en-US" altLang="zh-CN" sz="2800" b="1" dirty="0">
                <a:solidFill>
                  <a:srgbClr val="0070C0"/>
                </a:solidFill>
                <a:ea typeface="黑体" panose="02010609060101010101" charset="-122"/>
              </a:rPr>
              <a:t>≠</a:t>
            </a:r>
            <a:r>
              <a:rPr lang="zh-CN" altLang="en-US" sz="2800" b="1" dirty="0">
                <a:solidFill>
                  <a:srgbClr val="0070C0"/>
                </a:solidFill>
                <a:ea typeface="黑体" panose="02010609060101010101" charset="-122"/>
              </a:rPr>
              <a:t>单元整合教学</a:t>
            </a:r>
            <a:r>
              <a:rPr lang="en-US" altLang="zh-CN" sz="2800" b="1" dirty="0">
                <a:solidFill>
                  <a:srgbClr val="0070C0"/>
                </a:solidFill>
                <a:ea typeface="黑体" panose="02010609060101010101" charset="-122"/>
              </a:rPr>
              <a:t>   </a:t>
            </a:r>
            <a:endParaRPr lang="en-US" altLang="zh-CN" sz="2800" b="1" dirty="0">
              <a:solidFill>
                <a:srgbClr val="0070C0"/>
              </a:solidFill>
              <a:ea typeface="黑体" panose="02010609060101010101" charset="-122"/>
            </a:endParaRPr>
          </a:p>
          <a:p>
            <a:pPr lvl="0" eaLnBrk="1" hangingPunct="1">
              <a:lnSpc>
                <a:spcPct val="120000"/>
              </a:lnSpc>
              <a:spcBef>
                <a:spcPct val="0"/>
              </a:spcBef>
            </a:pPr>
            <a:r>
              <a:rPr lang="zh-CN" altLang="en-US" sz="2800" b="1" dirty="0">
                <a:solidFill>
                  <a:srgbClr val="0070C0"/>
                </a:solidFill>
                <a:ea typeface="黑体" panose="02010609060101010101" charset="-122"/>
              </a:rPr>
              <a:t>言单元教学就必须整合，是一种片面的、不准确的认识。</a:t>
            </a:r>
            <a:endParaRPr lang="zh-CN" altLang="en-US" sz="2800" b="1" dirty="0">
              <a:solidFill>
                <a:srgbClr val="0070C0"/>
              </a:solidFill>
              <a:ea typeface="黑体" panose="02010609060101010101" charset="-122"/>
            </a:endParaRPr>
          </a:p>
          <a:p>
            <a:pPr lvl="0" eaLnBrk="1" hangingPunct="1">
              <a:lnSpc>
                <a:spcPct val="120000"/>
              </a:lnSpc>
              <a:spcBef>
                <a:spcPct val="0"/>
              </a:spcBef>
            </a:pPr>
            <a:r>
              <a:rPr lang="zh-CN" altLang="en-US" sz="2800" b="1" dirty="0">
                <a:solidFill>
                  <a:srgbClr val="0070C0"/>
                </a:solidFill>
                <a:ea typeface="黑体" panose="02010609060101010101" charset="-122"/>
              </a:rPr>
              <a:t>单元整体教学不是大容量，而是大视野、高站位。</a:t>
            </a:r>
            <a:r>
              <a:rPr lang="en-US" altLang="zh-CN" sz="2800" b="1" dirty="0">
                <a:solidFill>
                  <a:srgbClr val="0070C0"/>
                </a:solidFill>
                <a:ea typeface="黑体" panose="02010609060101010101" charset="-122"/>
              </a:rPr>
              <a:t> </a:t>
            </a:r>
            <a:endParaRPr lang="en-US" altLang="zh-CN" sz="2800" b="1" dirty="0">
              <a:solidFill>
                <a:srgbClr val="0070C0"/>
              </a:solidFill>
              <a:ea typeface="黑体" panose="02010609060101010101" charset="-122"/>
            </a:endParaRPr>
          </a:p>
          <a:p>
            <a:pPr lvl="0" eaLnBrk="1" hangingPunct="1">
              <a:lnSpc>
                <a:spcPct val="120000"/>
              </a:lnSpc>
              <a:spcBef>
                <a:spcPct val="0"/>
              </a:spcBef>
            </a:pPr>
            <a:r>
              <a:rPr lang="zh-CN" altLang="en-US" sz="2800" b="1" dirty="0">
                <a:solidFill>
                  <a:srgbClr val="0070C0"/>
                </a:solidFill>
                <a:ea typeface="黑体" panose="02010609060101010101" charset="-122"/>
              </a:rPr>
              <a:t>单元整体教学更加关注的是知识的联系与理解，知识结构的建立，核心素养的培养。</a:t>
            </a:r>
            <a:endParaRPr lang="en-US" altLang="zh-CN" sz="2800" b="1" dirty="0">
              <a:solidFill>
                <a:srgbClr val="0070C0"/>
              </a:solidFill>
              <a:ea typeface="黑体" panose="02010609060101010101" charset="-122"/>
            </a:endParaRPr>
          </a:p>
          <a:p>
            <a:pPr lvl="0" eaLnBrk="1" hangingPunct="1">
              <a:lnSpc>
                <a:spcPct val="120000"/>
              </a:lnSpc>
              <a:spcBef>
                <a:spcPct val="0"/>
              </a:spcBef>
            </a:pPr>
            <a:endParaRPr lang="en-US" altLang="zh-CN" sz="2800" b="1" dirty="0">
              <a:solidFill>
                <a:srgbClr val="0070C0"/>
              </a:solidFill>
              <a:ea typeface="黑体"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p:cNvSpPr/>
          <p:nvPr/>
        </p:nvSpPr>
        <p:spPr bwMode="auto">
          <a:xfrm rot="16200000" flipH="1">
            <a:off x="-258137" y="4971566"/>
            <a:ext cx="2142757" cy="1627773"/>
          </a:xfrm>
          <a:custGeom>
            <a:avLst/>
            <a:gdLst>
              <a:gd name="T0" fmla="*/ 562 w 1618"/>
              <a:gd name="T1" fmla="*/ 0 h 957"/>
              <a:gd name="T2" fmla="*/ 1618 w 1618"/>
              <a:gd name="T3" fmla="*/ 0 h 957"/>
              <a:gd name="T4" fmla="*/ 1618 w 1618"/>
              <a:gd name="T5" fmla="*/ 957 h 957"/>
              <a:gd name="T6" fmla="*/ 0 w 1618"/>
              <a:gd name="T7" fmla="*/ 0 h 957"/>
              <a:gd name="T8" fmla="*/ 562 w 1618"/>
              <a:gd name="T9" fmla="*/ 0 h 957"/>
            </a:gdLst>
            <a:ahLst/>
            <a:cxnLst>
              <a:cxn ang="0">
                <a:pos x="T0" y="T1"/>
              </a:cxn>
              <a:cxn ang="0">
                <a:pos x="T2" y="T3"/>
              </a:cxn>
              <a:cxn ang="0">
                <a:pos x="T4" y="T5"/>
              </a:cxn>
              <a:cxn ang="0">
                <a:pos x="T6" y="T7"/>
              </a:cxn>
              <a:cxn ang="0">
                <a:pos x="T8" y="T9"/>
              </a:cxn>
            </a:cxnLst>
            <a:rect l="0" t="0" r="r" b="b"/>
            <a:pathLst>
              <a:path w="1618" h="957">
                <a:moveTo>
                  <a:pt x="562" y="0"/>
                </a:moveTo>
                <a:lnTo>
                  <a:pt x="1618" y="0"/>
                </a:lnTo>
                <a:lnTo>
                  <a:pt x="1618" y="957"/>
                </a:lnTo>
                <a:lnTo>
                  <a:pt x="0" y="0"/>
                </a:lnTo>
                <a:lnTo>
                  <a:pt x="562" y="0"/>
                </a:lnTo>
                <a:close/>
              </a:path>
            </a:pathLst>
          </a:custGeom>
          <a:solidFill>
            <a:schemeClr val="accent2"/>
          </a:solidFill>
          <a:ln>
            <a:noFill/>
          </a:ln>
        </p:spPr>
        <p:txBody>
          <a:bodyPr vert="horz" wrap="square" lIns="121877" tIns="60938" rIns="121877" bIns="60938" numCol="1" anchor="t" anchorCtr="0" compatLnSpc="1"/>
          <a:lstStyle/>
          <a:p>
            <a:endParaRPr lang="zh-CN" altLang="en-US" sz="100"/>
          </a:p>
        </p:txBody>
      </p:sp>
      <p:sp>
        <p:nvSpPr>
          <p:cNvPr id="5" name="TextBox 4"/>
          <p:cNvSpPr txBox="1"/>
          <p:nvPr/>
        </p:nvSpPr>
        <p:spPr>
          <a:xfrm>
            <a:off x="3648054" y="3132812"/>
            <a:ext cx="4347210" cy="1094740"/>
          </a:xfrm>
          <a:prstGeom prst="rect">
            <a:avLst/>
          </a:prstGeom>
          <a:noFill/>
        </p:spPr>
        <p:txBody>
          <a:bodyPr wrap="none" lIns="91343" tIns="45669" rIns="91343" bIns="45669" rtlCol="0">
            <a:spAutoFit/>
            <a:scene3d>
              <a:camera prst="orthographicFront"/>
              <a:lightRig rig="flat" dir="t"/>
            </a:scene3d>
            <a:sp3d extrusionH="38100">
              <a:extrusionClr>
                <a:srgbClr val="FBD04E"/>
              </a:extrusionClr>
            </a:sp3d>
          </a:bodyPr>
          <a:lstStyle>
            <a:defPPr>
              <a:defRPr lang="zh-CN"/>
            </a:defPPr>
            <a:lvl1pPr algn="ctr">
              <a:defRPr sz="4000" b="1">
                <a:gradFill flip="none" rotWithShape="1">
                  <a:gsLst>
                    <a:gs pos="0">
                      <a:srgbClr val="FBD04E">
                        <a:lumMod val="65000"/>
                        <a:lumOff val="35000"/>
                      </a:srgbClr>
                    </a:gs>
                    <a:gs pos="51000">
                      <a:srgbClr val="B87600">
                        <a:lumMod val="98000"/>
                        <a:lumOff val="2000"/>
                      </a:srgbClr>
                    </a:gs>
                    <a:gs pos="78000">
                      <a:srgbClr val="F4CF68">
                        <a:lumMod val="90000"/>
                        <a:lumOff val="10000"/>
                      </a:srgbClr>
                    </a:gs>
                    <a:gs pos="28000">
                      <a:srgbClr val="F4CF68">
                        <a:lumMod val="93000"/>
                        <a:lumOff val="7000"/>
                      </a:srgbClr>
                    </a:gs>
                    <a:gs pos="100000">
                      <a:srgbClr val="FBD04E">
                        <a:lumMod val="64000"/>
                        <a:lumOff val="36000"/>
                      </a:srgbClr>
                    </a:gs>
                  </a:gsLst>
                  <a:lin ang="2700000" scaled="1"/>
                  <a:tileRect/>
                </a:gradFill>
                <a:effectLst>
                  <a:outerShdw blurRad="317500" dist="38100" dir="2700000" algn="tl" rotWithShape="0">
                    <a:prstClr val="black">
                      <a:alpha val="59000"/>
                    </a:prstClr>
                  </a:outerShdw>
                </a:effectLst>
                <a:latin typeface="微软雅黑" panose="020B0503020204020204" charset="-122"/>
                <a:ea typeface="微软雅黑" panose="020B0503020204020204" charset="-122"/>
              </a:defRPr>
            </a:lvl1pPr>
          </a:lstStyle>
          <a:p>
            <a:pPr algn="l" defTabSz="685165">
              <a:defRPr/>
            </a:pPr>
            <a:r>
              <a:rPr lang="zh-CN" altLang="en-US" sz="6530" kern="0" dirty="0" smtClean="0">
                <a:solidFill>
                  <a:srgbClr val="FF0000"/>
                </a:solidFill>
                <a:effectLst/>
                <a:latin typeface="汉仪雅酷黑 85W" panose="020B0904020202020204" pitchFamily="34" charset="-122"/>
                <a:ea typeface="汉仪雅酷黑 85W" panose="020B0904020202020204" pitchFamily="34" charset="-122"/>
              </a:rPr>
              <a:t>谢谢</a:t>
            </a:r>
            <a:r>
              <a:rPr lang="zh-CN" altLang="en-US" sz="6530" kern="0" dirty="0" smtClean="0">
                <a:solidFill>
                  <a:schemeClr val="accent1"/>
                </a:solidFill>
                <a:effectLst/>
                <a:latin typeface="汉仪雅酷黑 85W" panose="020B0904020202020204" pitchFamily="34" charset="-122"/>
                <a:ea typeface="汉仪雅酷黑 85W" panose="020B0904020202020204" pitchFamily="34" charset="-122"/>
              </a:rPr>
              <a:t>指导！</a:t>
            </a:r>
            <a:endParaRPr lang="zh-CN" altLang="en-US" sz="6530" kern="0" dirty="0">
              <a:solidFill>
                <a:schemeClr val="accent1"/>
              </a:solidFill>
              <a:effectLst/>
              <a:latin typeface="汉仪雅酷黑 85W" panose="020B0904020202020204" pitchFamily="34" charset="-122"/>
              <a:ea typeface="汉仪雅酷黑 85W" panose="020B0904020202020204" pitchFamily="34" charset="-122"/>
            </a:endParaRPr>
          </a:p>
        </p:txBody>
      </p:sp>
      <p:sp>
        <p:nvSpPr>
          <p:cNvPr id="29" name="矩形 28"/>
          <p:cNvSpPr/>
          <p:nvPr/>
        </p:nvSpPr>
        <p:spPr>
          <a:xfrm>
            <a:off x="696469" y="5012857"/>
            <a:ext cx="5092866" cy="378460"/>
          </a:xfrm>
          <a:prstGeom prst="rect">
            <a:avLst/>
          </a:prstGeom>
          <a:solidFill>
            <a:schemeClr val="accent2"/>
          </a:solidFill>
        </p:spPr>
        <p:txBody>
          <a:bodyPr wrap="square">
            <a:spAutoFit/>
          </a:bodyPr>
          <a:lstStyle/>
          <a:p>
            <a:pPr algn="ctr"/>
            <a:r>
              <a:rPr lang="en-US" altLang="zh-CN" sz="1865" spc="1200" dirty="0" smtClean="0">
                <a:solidFill>
                  <a:schemeClr val="bg1"/>
                </a:solidFill>
                <a:latin typeface="+mn-ea"/>
              </a:rPr>
              <a:t>XIE </a:t>
            </a:r>
            <a:r>
              <a:rPr lang="en-US" altLang="zh-CN" sz="1865" spc="1200" dirty="0" err="1" smtClean="0">
                <a:solidFill>
                  <a:schemeClr val="bg1"/>
                </a:solidFill>
                <a:latin typeface="+mn-ea"/>
              </a:rPr>
              <a:t>XIE</a:t>
            </a:r>
            <a:r>
              <a:rPr lang="en-US" altLang="zh-CN" sz="1865" spc="1200" dirty="0" smtClean="0">
                <a:solidFill>
                  <a:schemeClr val="bg1"/>
                </a:solidFill>
                <a:latin typeface="+mn-ea"/>
              </a:rPr>
              <a:t> ZHI DAO</a:t>
            </a:r>
            <a:endParaRPr lang="zh-CN" altLang="en-US" sz="1865" spc="1200" dirty="0">
              <a:solidFill>
                <a:schemeClr val="bg1"/>
              </a:solidFill>
              <a:latin typeface="+mn-ea"/>
            </a:endParaRPr>
          </a:p>
        </p:txBody>
      </p:sp>
      <p:cxnSp>
        <p:nvCxnSpPr>
          <p:cNvPr id="32" name="直接连接符 31"/>
          <p:cNvCxnSpPr/>
          <p:nvPr/>
        </p:nvCxnSpPr>
        <p:spPr>
          <a:xfrm>
            <a:off x="984087" y="4294917"/>
            <a:ext cx="57667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Freeform 5"/>
          <p:cNvSpPr/>
          <p:nvPr/>
        </p:nvSpPr>
        <p:spPr bwMode="auto">
          <a:xfrm>
            <a:off x="7467132" y="3112548"/>
            <a:ext cx="2065121" cy="3744282"/>
          </a:xfrm>
          <a:custGeom>
            <a:avLst/>
            <a:gdLst>
              <a:gd name="T0" fmla="*/ 332 w 1514"/>
              <a:gd name="T1" fmla="*/ 0 h 2745"/>
              <a:gd name="T2" fmla="*/ 0 w 1514"/>
              <a:gd name="T3" fmla="*/ 0 h 2745"/>
              <a:gd name="T4" fmla="*/ 1182 w 1514"/>
              <a:gd name="T5" fmla="*/ 2745 h 2745"/>
              <a:gd name="T6" fmla="*/ 1514 w 1514"/>
              <a:gd name="T7" fmla="*/ 2745 h 2745"/>
              <a:gd name="T8" fmla="*/ 332 w 1514"/>
              <a:gd name="T9" fmla="*/ 0 h 2745"/>
            </a:gdLst>
            <a:ahLst/>
            <a:cxnLst>
              <a:cxn ang="0">
                <a:pos x="T0" y="T1"/>
              </a:cxn>
              <a:cxn ang="0">
                <a:pos x="T2" y="T3"/>
              </a:cxn>
              <a:cxn ang="0">
                <a:pos x="T4" y="T5"/>
              </a:cxn>
              <a:cxn ang="0">
                <a:pos x="T6" y="T7"/>
              </a:cxn>
              <a:cxn ang="0">
                <a:pos x="T8" y="T9"/>
              </a:cxn>
            </a:cxnLst>
            <a:rect l="0" t="0" r="r" b="b"/>
            <a:pathLst>
              <a:path w="1514" h="2745">
                <a:moveTo>
                  <a:pt x="332" y="0"/>
                </a:moveTo>
                <a:lnTo>
                  <a:pt x="0" y="0"/>
                </a:lnTo>
                <a:lnTo>
                  <a:pt x="1182" y="2745"/>
                </a:lnTo>
                <a:lnTo>
                  <a:pt x="1514" y="2745"/>
                </a:lnTo>
                <a:lnTo>
                  <a:pt x="332" y="0"/>
                </a:lnTo>
                <a:close/>
              </a:path>
            </a:pathLst>
          </a:custGeom>
          <a:solidFill>
            <a:schemeClr val="accent1"/>
          </a:solidFill>
          <a:ln>
            <a:noFill/>
          </a:ln>
        </p:spPr>
        <p:txBody>
          <a:bodyPr vert="horz" wrap="square" lIns="91408" tIns="45703" rIns="91408" bIns="45703" numCol="1" anchor="t" anchorCtr="0" compatLnSpc="1"/>
          <a:lstStyle/>
          <a:p>
            <a:endParaRPr lang="zh-CN" altLang="en-US"/>
          </a:p>
        </p:txBody>
      </p:sp>
      <p:grpSp>
        <p:nvGrpSpPr>
          <p:cNvPr id="18" name="组合 17"/>
          <p:cNvGrpSpPr/>
          <p:nvPr/>
        </p:nvGrpSpPr>
        <p:grpSpPr>
          <a:xfrm>
            <a:off x="6705886" y="1171"/>
            <a:ext cx="5495319" cy="6290454"/>
            <a:chOff x="5029570" y="0"/>
            <a:chExt cx="4122897" cy="4719452"/>
          </a:xfrm>
        </p:grpSpPr>
        <p:sp>
          <p:nvSpPr>
            <p:cNvPr id="14" name="Freeform 8"/>
            <p:cNvSpPr/>
            <p:nvPr/>
          </p:nvSpPr>
          <p:spPr bwMode="auto">
            <a:xfrm>
              <a:off x="5029570" y="0"/>
              <a:ext cx="2434847" cy="4719452"/>
            </a:xfrm>
            <a:custGeom>
              <a:avLst/>
              <a:gdLst>
                <a:gd name="T0" fmla="*/ 332 w 2041"/>
                <a:gd name="T1" fmla="*/ 0 h 3956"/>
                <a:gd name="T2" fmla="*/ 0 w 2041"/>
                <a:gd name="T3" fmla="*/ 0 h 3956"/>
                <a:gd name="T4" fmla="*/ 1709 w 2041"/>
                <a:gd name="T5" fmla="*/ 3956 h 3956"/>
                <a:gd name="T6" fmla="*/ 2041 w 2041"/>
                <a:gd name="T7" fmla="*/ 3956 h 3956"/>
                <a:gd name="T8" fmla="*/ 332 w 2041"/>
                <a:gd name="T9" fmla="*/ 0 h 3956"/>
              </a:gdLst>
              <a:ahLst/>
              <a:cxnLst>
                <a:cxn ang="0">
                  <a:pos x="T0" y="T1"/>
                </a:cxn>
                <a:cxn ang="0">
                  <a:pos x="T2" y="T3"/>
                </a:cxn>
                <a:cxn ang="0">
                  <a:pos x="T4" y="T5"/>
                </a:cxn>
                <a:cxn ang="0">
                  <a:pos x="T6" y="T7"/>
                </a:cxn>
                <a:cxn ang="0">
                  <a:pos x="T8" y="T9"/>
                </a:cxn>
              </a:cxnLst>
              <a:rect l="0" t="0" r="r" b="b"/>
              <a:pathLst>
                <a:path w="2041" h="3956">
                  <a:moveTo>
                    <a:pt x="332" y="0"/>
                  </a:moveTo>
                  <a:lnTo>
                    <a:pt x="0" y="0"/>
                  </a:lnTo>
                  <a:lnTo>
                    <a:pt x="1709" y="3956"/>
                  </a:lnTo>
                  <a:lnTo>
                    <a:pt x="2041" y="3956"/>
                  </a:lnTo>
                  <a:lnTo>
                    <a:pt x="332" y="0"/>
                  </a:lnTo>
                  <a:close/>
                </a:path>
              </a:pathLst>
            </a:custGeom>
            <a:solidFill>
              <a:schemeClr val="accent2"/>
            </a:solidFill>
            <a:ln>
              <a:noFill/>
            </a:ln>
          </p:spPr>
          <p:txBody>
            <a:bodyPr vert="horz" wrap="square" lIns="91408" tIns="45703" rIns="91408" bIns="45703" numCol="1" anchor="t" anchorCtr="0" compatLnSpc="1"/>
            <a:lstStyle/>
            <a:p>
              <a:endParaRPr lang="zh-CN" altLang="en-US"/>
            </a:p>
          </p:txBody>
        </p:sp>
        <p:sp>
          <p:nvSpPr>
            <p:cNvPr id="15" name="Freeform 10"/>
            <p:cNvSpPr/>
            <p:nvPr/>
          </p:nvSpPr>
          <p:spPr bwMode="auto">
            <a:xfrm>
              <a:off x="6970529" y="4476083"/>
              <a:ext cx="2181938" cy="243369"/>
            </a:xfrm>
            <a:custGeom>
              <a:avLst/>
              <a:gdLst>
                <a:gd name="T0" fmla="*/ 1829 w 1829"/>
                <a:gd name="T1" fmla="*/ 204 h 204"/>
                <a:gd name="T2" fmla="*/ 82 w 1829"/>
                <a:gd name="T3" fmla="*/ 204 h 204"/>
                <a:gd name="T4" fmla="*/ 0 w 1829"/>
                <a:gd name="T5" fmla="*/ 0 h 204"/>
                <a:gd name="T6" fmla="*/ 1829 w 1829"/>
                <a:gd name="T7" fmla="*/ 0 h 204"/>
                <a:gd name="T8" fmla="*/ 1829 w 1829"/>
                <a:gd name="T9" fmla="*/ 204 h 204"/>
              </a:gdLst>
              <a:ahLst/>
              <a:cxnLst>
                <a:cxn ang="0">
                  <a:pos x="T0" y="T1"/>
                </a:cxn>
                <a:cxn ang="0">
                  <a:pos x="T2" y="T3"/>
                </a:cxn>
                <a:cxn ang="0">
                  <a:pos x="T4" y="T5"/>
                </a:cxn>
                <a:cxn ang="0">
                  <a:pos x="T6" y="T7"/>
                </a:cxn>
                <a:cxn ang="0">
                  <a:pos x="T8" y="T9"/>
                </a:cxn>
              </a:cxnLst>
              <a:rect l="0" t="0" r="r" b="b"/>
              <a:pathLst>
                <a:path w="1829" h="204">
                  <a:moveTo>
                    <a:pt x="1829" y="204"/>
                  </a:moveTo>
                  <a:lnTo>
                    <a:pt x="82" y="204"/>
                  </a:lnTo>
                  <a:lnTo>
                    <a:pt x="0" y="0"/>
                  </a:lnTo>
                  <a:lnTo>
                    <a:pt x="1829" y="0"/>
                  </a:lnTo>
                  <a:lnTo>
                    <a:pt x="1829" y="204"/>
                  </a:lnTo>
                  <a:close/>
                </a:path>
              </a:pathLst>
            </a:custGeom>
            <a:solidFill>
              <a:schemeClr val="accent2"/>
            </a:solidFill>
            <a:ln>
              <a:noFill/>
            </a:ln>
          </p:spPr>
          <p:txBody>
            <a:bodyPr vert="horz" wrap="square" lIns="91408" tIns="45703" rIns="91408" bIns="45703" numCol="1" anchor="t" anchorCtr="0" compatLnSpc="1"/>
            <a:lstStyle/>
            <a:p>
              <a:endParaRPr lang="zh-CN" altLang="en-US"/>
            </a:p>
          </p:txBody>
        </p:sp>
        <p:sp>
          <p:nvSpPr>
            <p:cNvPr id="16" name="Freeform 11"/>
            <p:cNvSpPr/>
            <p:nvPr/>
          </p:nvSpPr>
          <p:spPr bwMode="auto">
            <a:xfrm>
              <a:off x="5343917" y="0"/>
              <a:ext cx="3808550" cy="4476083"/>
            </a:xfrm>
            <a:custGeom>
              <a:avLst/>
              <a:gdLst>
                <a:gd name="T0" fmla="*/ 3124 w 3124"/>
                <a:gd name="T1" fmla="*/ 3752 h 3752"/>
                <a:gd name="T2" fmla="*/ 1626 w 3124"/>
                <a:gd name="T3" fmla="*/ 3752 h 3752"/>
                <a:gd name="T4" fmla="*/ 0 w 3124"/>
                <a:gd name="T5" fmla="*/ 0 h 3752"/>
                <a:gd name="T6" fmla="*/ 3124 w 3124"/>
                <a:gd name="T7" fmla="*/ 0 h 3752"/>
                <a:gd name="T8" fmla="*/ 3124 w 3124"/>
                <a:gd name="T9" fmla="*/ 3752 h 3752"/>
              </a:gdLst>
              <a:ahLst/>
              <a:cxnLst>
                <a:cxn ang="0">
                  <a:pos x="T0" y="T1"/>
                </a:cxn>
                <a:cxn ang="0">
                  <a:pos x="T2" y="T3"/>
                </a:cxn>
                <a:cxn ang="0">
                  <a:pos x="T4" y="T5"/>
                </a:cxn>
                <a:cxn ang="0">
                  <a:pos x="T6" y="T7"/>
                </a:cxn>
                <a:cxn ang="0">
                  <a:pos x="T8" y="T9"/>
                </a:cxn>
              </a:cxnLst>
              <a:rect l="0" t="0" r="r" b="b"/>
              <a:pathLst>
                <a:path w="3124" h="3752">
                  <a:moveTo>
                    <a:pt x="3124" y="3752"/>
                  </a:moveTo>
                  <a:lnTo>
                    <a:pt x="1626" y="3752"/>
                  </a:lnTo>
                  <a:lnTo>
                    <a:pt x="0" y="0"/>
                  </a:lnTo>
                  <a:lnTo>
                    <a:pt x="3124" y="0"/>
                  </a:lnTo>
                  <a:lnTo>
                    <a:pt x="3124" y="3752"/>
                  </a:lnTo>
                  <a:close/>
                </a:path>
              </a:pathLst>
            </a:custGeom>
            <a:blipFill dpi="0" rotWithShape="1">
              <a:blip r:embed="rId1">
                <a:extLst>
                  <a:ext uri="{BEBA8EAE-BF5A-486C-A8C5-ECC9F3942E4B}">
                    <a14:imgProps xmlns:a14="http://schemas.microsoft.com/office/drawing/2010/main">
                      <a14:imgLayer r:embed="rId2">
                        <a14:imgEffect>
                          <a14:brightnessContrast contrast="20000"/>
                        </a14:imgEffect>
                      </a14:imgLayer>
                    </a14:imgProps>
                  </a:ext>
                </a:extLst>
              </a:blip>
              <a:srcRect/>
              <a:stretch>
                <a:fillRect l="-37000" r="-11000"/>
              </a:stretch>
            </a:blipFill>
            <a:ln>
              <a:noFill/>
            </a:ln>
          </p:spPr>
          <p:txBody>
            <a:bodyPr vert="horz" wrap="square" lIns="91408" tIns="45703" rIns="91408" bIns="45703" numCol="1" anchor="t" anchorCtr="0" compatLnSpc="1"/>
            <a:lstStyle/>
            <a:p>
              <a:endParaRPr lang="zh-CN" altLang="en-US"/>
            </a:p>
          </p:txBody>
        </p:sp>
      </p:grpSp>
      <p:sp>
        <p:nvSpPr>
          <p:cNvPr id="12" name="文本框 11"/>
          <p:cNvSpPr txBox="1"/>
          <p:nvPr/>
        </p:nvSpPr>
        <p:spPr>
          <a:xfrm>
            <a:off x="120749" y="909410"/>
            <a:ext cx="10930967" cy="1630045"/>
          </a:xfrm>
          <a:prstGeom prst="rect">
            <a:avLst/>
          </a:prstGeom>
          <a:noFill/>
        </p:spPr>
        <p:txBody>
          <a:bodyPr wrap="square" rtlCol="0" anchor="t">
            <a:spAutoFit/>
          </a:bodyPr>
          <a:p>
            <a:r>
              <a:rPr lang="zh-CN" altLang="en-US" sz="3600" b="1">
                <a:gradFill>
                  <a:gsLst>
                    <a:gs pos="0">
                      <a:srgbClr val="FE4444"/>
                    </a:gs>
                    <a:gs pos="100000">
                      <a:srgbClr val="832B2B"/>
                    </a:gs>
                  </a:gsLst>
                  <a:lin scaled="0"/>
                </a:gradFill>
                <a:sym typeface="+mn-ea"/>
              </a:rPr>
              <a:t>薪火相传</a:t>
            </a:r>
            <a:r>
              <a:rPr lang="zh-CN" altLang="en-US" sz="3600" b="1">
                <a:solidFill>
                  <a:srgbClr val="FF0000"/>
                </a:solidFill>
                <a:sym typeface="+mn-ea"/>
              </a:rPr>
              <a:t>，携手前行，最好的时光在路上</a:t>
            </a:r>
            <a:endParaRPr lang="zh-CN" altLang="en-US" sz="3200" b="1">
              <a:solidFill>
                <a:srgbClr val="FF0000"/>
              </a:solidFill>
              <a:sym typeface="+mn-ea"/>
            </a:endParaRPr>
          </a:p>
          <a:p>
            <a:endParaRPr lang="zh-CN" altLang="en-US" sz="3200" b="1">
              <a:ln w="10160">
                <a:solidFill>
                  <a:schemeClr val="accent5"/>
                </a:solidFill>
                <a:prstDash val="solid"/>
              </a:ln>
              <a:solidFill>
                <a:schemeClr val="bg1"/>
              </a:solidFill>
              <a:effectLst>
                <a:outerShdw blurRad="38100" dist="22860" dir="5400000" algn="tl" rotWithShape="0">
                  <a:srgbClr val="000000">
                    <a:alpha val="30000"/>
                  </a:srgbClr>
                </a:outerShdw>
              </a:effectLst>
              <a:sym typeface="+mn-ea"/>
            </a:endParaRPr>
          </a:p>
          <a:p>
            <a:endParaRPr lang="zh-CN" altLang="en-US" sz="3200" b="1">
              <a:solidFill>
                <a:srgbClr val="FF0000"/>
              </a:solidFill>
              <a:sym typeface="+mn-ea"/>
            </a:endParaRPr>
          </a:p>
        </p:txBody>
      </p:sp>
      <p:sp>
        <p:nvSpPr>
          <p:cNvPr id="2" name="文本框 1"/>
          <p:cNvSpPr txBox="1"/>
          <p:nvPr/>
        </p:nvSpPr>
        <p:spPr>
          <a:xfrm>
            <a:off x="111226" y="1917464"/>
            <a:ext cx="12078655" cy="1198880"/>
          </a:xfrm>
          <a:prstGeom prst="rect">
            <a:avLst/>
          </a:prstGeom>
          <a:noFill/>
        </p:spPr>
        <p:txBody>
          <a:bodyPr wrap="square" rtlCol="0">
            <a:spAutoFit/>
          </a:bodyPr>
          <a:p>
            <a:r>
              <a:rPr lang="zh-CN" altLang="en-US" sz="3600" b="1">
                <a:solidFill>
                  <a:srgbClr val="FF0000"/>
                </a:solidFill>
                <a:sym typeface="+mn-ea"/>
              </a:rPr>
              <a:t>我们且行且思 ，不断尝试 ，真正做到让“双减”落地生根</a:t>
            </a:r>
            <a:endParaRPr lang="zh-CN" altLang="en-US" sz="36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000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decel="6000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000" fill="hold"/>
                                        <p:tgtEl>
                                          <p:spTgt spid="13"/>
                                        </p:tgtEl>
                                        <p:attrNameLst>
                                          <p:attrName>ppt_x</p:attrName>
                                        </p:attrNameLst>
                                      </p:cBhvr>
                                      <p:tavLst>
                                        <p:tav tm="0">
                                          <p:val>
                                            <p:strVal val="#ppt_x"/>
                                          </p:val>
                                        </p:tav>
                                        <p:tav tm="100000">
                                          <p:val>
                                            <p:strVal val="#ppt_x"/>
                                          </p:val>
                                        </p:tav>
                                      </p:tavLst>
                                    </p:anim>
                                    <p:anim calcmode="lin" valueType="num">
                                      <p:cBhvr additive="base">
                                        <p:cTn id="13" dur="10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8" decel="6000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0-#ppt_w/2"/>
                                          </p:val>
                                        </p:tav>
                                        <p:tav tm="100000">
                                          <p:val>
                                            <p:strVal val="#ppt_x"/>
                                          </p:val>
                                        </p:tav>
                                      </p:tavLst>
                                    </p:anim>
                                    <p:anim calcmode="lin" valueType="num">
                                      <p:cBhvr additive="base">
                                        <p:cTn id="18" dur="10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2" presetClass="entr" presetSubtype="8"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childTnLst>
                          </p:cTn>
                        </p:par>
                        <p:par>
                          <p:cTn id="23" fill="hold">
                            <p:stCondLst>
                              <p:cond delay="3500"/>
                            </p:stCondLst>
                            <p:childTnLst>
                              <p:par>
                                <p:cTn id="24" presetID="2" presetClass="entr" presetSubtype="4"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ppt_x"/>
                                          </p:val>
                                        </p:tav>
                                        <p:tav tm="100000">
                                          <p:val>
                                            <p:strVal val="#ppt_x"/>
                                          </p:val>
                                        </p:tav>
                                      </p:tavLst>
                                    </p:anim>
                                    <p:anim calcmode="lin" valueType="num">
                                      <p:cBhvr additive="base">
                                        <p:cTn id="2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12"/>
                                        </p:tgtEl>
                                        <p:attrNameLst>
                                          <p:attrName>style.visibility</p:attrName>
                                        </p:attrNameLst>
                                      </p:cBhvr>
                                      <p:to>
                                        <p:strVal val="visible"/>
                                      </p:to>
                                    </p:set>
                                    <p:anim calcmode="discrete" valueType="clr">
                                      <p:cBhvr override="childStyle">
                                        <p:cTn id="32"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2"/>
                                        </p:tgtEl>
                                        <p:attrNameLst>
                                          <p:attrName>fillcolor</p:attrName>
                                        </p:attrNameLst>
                                      </p:cBhvr>
                                      <p:tavLst>
                                        <p:tav tm="0">
                                          <p:val>
                                            <p:clrVal>
                                              <a:schemeClr val="accent2"/>
                                            </p:clrVal>
                                          </p:val>
                                        </p:tav>
                                        <p:tav tm="50000">
                                          <p:val>
                                            <p:clrVal>
                                              <a:schemeClr val="hlink"/>
                                            </p:clrVal>
                                          </p:val>
                                        </p:tav>
                                      </p:tavLst>
                                    </p:anim>
                                    <p:set>
                                      <p:cBhvr>
                                        <p:cTn id="34" dur="80"/>
                                        <p:tgtEl>
                                          <p:spTgt spid="12"/>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2"/>
                                        </p:tgtEl>
                                        <p:attrNameLst>
                                          <p:attrName>style.visibility</p:attrName>
                                        </p:attrNameLst>
                                      </p:cBhvr>
                                      <p:to>
                                        <p:strVal val="visible"/>
                                      </p:to>
                                    </p:set>
                                    <p:anim calcmode="discrete" valueType="clr">
                                      <p:cBhvr override="childStyle">
                                        <p:cTn id="39"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2"/>
                                        </p:tgtEl>
                                        <p:attrNameLst>
                                          <p:attrName>fillcolor</p:attrName>
                                        </p:attrNameLst>
                                      </p:cBhvr>
                                      <p:tavLst>
                                        <p:tav tm="0">
                                          <p:val>
                                            <p:clrVal>
                                              <a:schemeClr val="accent2"/>
                                            </p:clrVal>
                                          </p:val>
                                        </p:tav>
                                        <p:tav tm="50000">
                                          <p:val>
                                            <p:clrVal>
                                              <a:schemeClr val="hlink"/>
                                            </p:clrVal>
                                          </p:val>
                                        </p:tav>
                                      </p:tavLst>
                                    </p:anim>
                                    <p:set>
                                      <p:cBhvr>
                                        <p:cTn id="41" dur="80"/>
                                        <p:tgtEl>
                                          <p:spTgt spid="2"/>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30"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800" decel="100000"/>
                                        <p:tgtEl>
                                          <p:spTgt spid="5"/>
                                        </p:tgtEl>
                                      </p:cBhvr>
                                    </p:animEffect>
                                    <p:anim calcmode="lin" valueType="num">
                                      <p:cBhvr>
                                        <p:cTn id="47" dur="800" decel="100000" fill="hold"/>
                                        <p:tgtEl>
                                          <p:spTgt spid="5"/>
                                        </p:tgtEl>
                                        <p:attrNameLst>
                                          <p:attrName>style.rotation</p:attrName>
                                        </p:attrNameLst>
                                      </p:cBhvr>
                                      <p:tavLst>
                                        <p:tav tm="0">
                                          <p:val>
                                            <p:fltVal val="-90"/>
                                          </p:val>
                                        </p:tav>
                                        <p:tav tm="100000">
                                          <p:val>
                                            <p:fltVal val="0"/>
                                          </p:val>
                                        </p:tav>
                                      </p:tavLst>
                                    </p:anim>
                                    <p:anim calcmode="lin" valueType="num">
                                      <p:cBhvr>
                                        <p:cTn id="48" dur="800" decel="100000" fill="hold"/>
                                        <p:tgtEl>
                                          <p:spTgt spid="5"/>
                                        </p:tgtEl>
                                        <p:attrNameLst>
                                          <p:attrName>ppt_x</p:attrName>
                                        </p:attrNameLst>
                                      </p:cBhvr>
                                      <p:tavLst>
                                        <p:tav tm="0">
                                          <p:val>
                                            <p:strVal val="#ppt_x+0.4"/>
                                          </p:val>
                                        </p:tav>
                                        <p:tav tm="100000">
                                          <p:val>
                                            <p:strVal val="#ppt_x-0.05"/>
                                          </p:val>
                                        </p:tav>
                                      </p:tavLst>
                                    </p:anim>
                                    <p:anim calcmode="lin" valueType="num">
                                      <p:cBhvr>
                                        <p:cTn id="49" dur="800" decel="100000" fill="hold"/>
                                        <p:tgtEl>
                                          <p:spTgt spid="5"/>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29" grpId="0" bldLvl="0" animBg="1"/>
      <p:bldP spid="13" grpId="0" bldLvl="0" animBg="1"/>
      <p:bldP spid="12" grpId="0"/>
      <p:bldP spid="12" grpId="1"/>
      <p:bldP spid="2" grpId="0"/>
      <p:bldP spid="2" grpId="1"/>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idx="1"/>
            <p:custDataLst>
              <p:tags r:id="rId1"/>
            </p:custDataLst>
          </p:nvPr>
        </p:nvSpPr>
        <p:spPr/>
        <p:txBody>
          <a:bodyPr/>
          <a:lstStyle/>
          <a:p>
            <a:r>
              <a:rPr lang="zh-CN" altLang="en-US" b="1" dirty="0">
                <a:latin typeface="黑体" panose="02010609060101010101" charset="-122"/>
                <a:ea typeface="黑体" panose="02010609060101010101" charset="-122"/>
              </a:rPr>
              <a:t>什么是单元整体教学？</a:t>
            </a:r>
            <a:endParaRPr lang="zh-CN" altLang="en-US" b="1" dirty="0">
              <a:latin typeface="黑体" panose="02010609060101010101" charset="-122"/>
              <a:ea typeface="黑体" panose="02010609060101010101" charset="-122"/>
            </a:endParaRPr>
          </a:p>
        </p:txBody>
      </p:sp>
      <p:graphicFrame>
        <p:nvGraphicFramePr>
          <p:cNvPr id="6" name="表格 6"/>
          <p:cNvGraphicFramePr>
            <a:graphicFrameLocks noGrp="1"/>
          </p:cNvGraphicFramePr>
          <p:nvPr>
            <p:custDataLst>
              <p:tags r:id="rId2"/>
            </p:custDataLst>
          </p:nvPr>
        </p:nvGraphicFramePr>
        <p:xfrm>
          <a:off x="2821305" y="1268730"/>
          <a:ext cx="8756015" cy="3372485"/>
        </p:xfrm>
        <a:graphic>
          <a:graphicData uri="http://schemas.openxmlformats.org/drawingml/2006/table">
            <a:tbl>
              <a:tblPr firstRow="1" bandRow="1">
                <a:tableStyleId>{5C22544A-7EE6-4342-B048-85BDC9FD1C3A}</a:tableStyleId>
              </a:tblPr>
              <a:tblGrid>
                <a:gridCol w="1574800"/>
                <a:gridCol w="7181215"/>
              </a:tblGrid>
              <a:tr h="396240">
                <a:tc>
                  <a:txBody>
                    <a:bodyPr/>
                    <a:p>
                      <a:pPr algn="ctr"/>
                      <a:endParaRPr lang="zh-CN" altLang="en-US" sz="1800">
                        <a:solidFill>
                          <a:schemeClr val="tx1"/>
                        </a:solidFill>
                      </a:endParaRPr>
                    </a:p>
                  </a:txBody>
                  <a:tcPr marL="91437" marR="91437" marT="45724" marB="45724"/>
                </a:tc>
                <a:tc>
                  <a:txBody>
                    <a:bodyPr/>
                    <a:p>
                      <a:pPr algn="ctr"/>
                      <a:r>
                        <a:rPr lang="zh-CN" altLang="en-US" sz="2000" b="1" dirty="0">
                          <a:solidFill>
                            <a:srgbClr val="FF0000"/>
                          </a:solidFill>
                          <a:latin typeface="黑体" panose="02010609060101010101" charset="-122"/>
                          <a:ea typeface="黑体" panose="02010609060101010101" charset="-122"/>
                        </a:rPr>
                        <a:t>单元整体教学要求一共出现</a:t>
                      </a:r>
                      <a:r>
                        <a:rPr lang="en-US" altLang="zh-CN" sz="2000" b="1">
                          <a:solidFill>
                            <a:srgbClr val="FF0000"/>
                          </a:solidFill>
                          <a:latin typeface="黑体" panose="02010609060101010101" charset="-122"/>
                          <a:ea typeface="黑体" panose="02010609060101010101" charset="-122"/>
                        </a:rPr>
                        <a:t>5</a:t>
                      </a:r>
                      <a:r>
                        <a:rPr lang="zh-CN" altLang="en-US" sz="2000" b="1">
                          <a:solidFill>
                            <a:srgbClr val="FF0000"/>
                          </a:solidFill>
                          <a:latin typeface="黑体" panose="02010609060101010101" charset="-122"/>
                          <a:ea typeface="黑体" panose="02010609060101010101" charset="-122"/>
                        </a:rPr>
                        <a:t>次</a:t>
                      </a:r>
                      <a:endParaRPr lang="zh-CN" altLang="en-US" sz="2000" b="1" dirty="0">
                        <a:solidFill>
                          <a:srgbClr val="FF0000"/>
                        </a:solidFill>
                        <a:latin typeface="黑体" panose="02010609060101010101" charset="-122"/>
                        <a:ea typeface="黑体" panose="02010609060101010101" charset="-122"/>
                      </a:endParaRPr>
                    </a:p>
                  </a:txBody>
                  <a:tcPr marL="91437" marR="91437" marT="45724" marB="45724"/>
                </a:tc>
              </a:tr>
              <a:tr h="1582420">
                <a:tc>
                  <a:txBody>
                    <a:bodyPr/>
                    <a:p>
                      <a:pPr indent="0" algn="ctr" fontAlgn="auto"/>
                      <a:r>
                        <a:rPr lang="zh-CN" altLang="en-US" sz="2000" b="1" dirty="0">
                          <a:solidFill>
                            <a:schemeClr val="tx1"/>
                          </a:solidFill>
                          <a:latin typeface="黑体" panose="02010609060101010101" charset="-122"/>
                          <a:ea typeface="黑体" panose="02010609060101010101" charset="-122"/>
                        </a:rPr>
                        <a:t>课程实施</a:t>
                      </a:r>
                      <a:endParaRPr lang="zh-CN" altLang="en-US" sz="2000" b="1" dirty="0">
                        <a:solidFill>
                          <a:schemeClr val="tx1"/>
                        </a:solidFill>
                        <a:latin typeface="黑体" panose="02010609060101010101" charset="-122"/>
                        <a:ea typeface="黑体" panose="02010609060101010101" charset="-122"/>
                      </a:endParaRPr>
                    </a:p>
                  </a:txBody>
                  <a:tcPr marL="91437" marR="91437" marT="45724" marB="45724" anchor="ctr" anchorCtr="1"/>
                </a:tc>
                <a:tc>
                  <a:txBody>
                    <a:bodyPr/>
                    <a:p>
                      <a:r>
                        <a:rPr lang="zh-CN" altLang="en-US" sz="2000" b="1" dirty="0">
                          <a:solidFill>
                            <a:schemeClr val="tx1"/>
                          </a:solidFill>
                          <a:latin typeface="方正楷体_GBK" panose="03000509000000000000" charset="-122"/>
                          <a:ea typeface="方正楷体_GBK" panose="03000509000000000000" charset="-122"/>
                          <a:cs typeface="方正楷体_GBK" panose="03000509000000000000" charset="-122"/>
                        </a:rPr>
                        <a:t>教学建议：</a:t>
                      </a:r>
                      <a:endParaRPr lang="zh-CN" altLang="en-US" sz="2000" b="1" dirty="0">
                        <a:solidFill>
                          <a:schemeClr val="tx1"/>
                        </a:solidFill>
                        <a:latin typeface="方正楷体_GBK" panose="03000509000000000000" charset="-122"/>
                        <a:ea typeface="方正楷体_GBK" panose="03000509000000000000" charset="-122"/>
                        <a:cs typeface="方正楷体_GBK" panose="03000509000000000000" charset="-122"/>
                      </a:endParaRPr>
                    </a:p>
                    <a:p>
                      <a:r>
                        <a:rPr lang="en-US" altLang="zh-CN" sz="2000" b="1" dirty="0">
                          <a:solidFill>
                            <a:schemeClr val="tx1"/>
                          </a:solidFill>
                          <a:latin typeface="方正楷体_GBK" panose="03000509000000000000" charset="-122"/>
                          <a:ea typeface="方正楷体_GBK" panose="03000509000000000000" charset="-122"/>
                          <a:cs typeface="方正楷体_GBK" panose="03000509000000000000" charset="-122"/>
                        </a:rPr>
                        <a:t>3</a:t>
                      </a:r>
                      <a:r>
                        <a:rPr lang="en-US" altLang="zh-CN" sz="2000" b="1" kern="1200" dirty="0">
                          <a:solidFill>
                            <a:schemeClr val="tx1"/>
                          </a:solidFill>
                          <a:latin typeface="方正楷体_GBK" panose="03000509000000000000" charset="-122"/>
                          <a:ea typeface="方正楷体_GBK" panose="03000509000000000000" charset="-122"/>
                          <a:cs typeface="方正楷体_GBK" panose="03000509000000000000" charset="-122"/>
                        </a:rPr>
                        <a:t>. </a:t>
                      </a:r>
                      <a:r>
                        <a:rPr lang="en-US" altLang="zh-CN" sz="2000" b="1" kern="1200" dirty="0" err="1">
                          <a:solidFill>
                            <a:schemeClr val="tx1"/>
                          </a:solidFill>
                          <a:latin typeface="方正楷体_GBK" panose="03000509000000000000" charset="-122"/>
                          <a:ea typeface="方正楷体_GBK" panose="03000509000000000000" charset="-122"/>
                          <a:cs typeface="方正楷体_GBK" panose="03000509000000000000" charset="-122"/>
                        </a:rPr>
                        <a:t>选择能引发学生思考的教学方式</a:t>
                      </a:r>
                      <a:endParaRPr lang="en-US" altLang="zh-CN" sz="2000" b="1" kern="1200" dirty="0">
                        <a:solidFill>
                          <a:schemeClr val="tx1"/>
                        </a:solidFill>
                        <a:latin typeface="方正楷体_GBK" panose="03000509000000000000" charset="-122"/>
                        <a:ea typeface="方正楷体_GBK" panose="03000509000000000000" charset="-122"/>
                        <a:cs typeface="方正楷体_GBK" panose="03000509000000000000"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1" kern="1200" dirty="0">
                          <a:solidFill>
                            <a:schemeClr val="tx1"/>
                          </a:solidFill>
                          <a:latin typeface="方正楷体_GBK" panose="03000509000000000000" charset="-122"/>
                          <a:ea typeface="方正楷体_GBK" panose="03000509000000000000" charset="-122"/>
                          <a:cs typeface="方正楷体_GBK" panose="03000509000000000000" charset="-122"/>
                        </a:rPr>
                        <a:t> </a:t>
                      </a:r>
                      <a:r>
                        <a:rPr lang="en-US" altLang="zh-CN" sz="2000" b="1" kern="1200" dirty="0">
                          <a:solidFill>
                            <a:schemeClr val="tx1"/>
                          </a:solidFill>
                          <a:latin typeface="方正楷体_GBK" panose="03000509000000000000" charset="-122"/>
                          <a:ea typeface="方正楷体_GBK" panose="03000509000000000000" charset="-122"/>
                          <a:cs typeface="方正楷体_GBK" panose="03000509000000000000" charset="-122"/>
                        </a:rPr>
                        <a:t>(2)</a:t>
                      </a:r>
                      <a:r>
                        <a:rPr lang="zh-CN" altLang="zh-CN" sz="2000" b="1" kern="1200" dirty="0">
                          <a:solidFill>
                            <a:schemeClr val="tx1"/>
                          </a:solidFill>
                          <a:latin typeface="方正楷体_GBK" panose="03000509000000000000" charset="-122"/>
                          <a:ea typeface="方正楷体_GBK" panose="03000509000000000000" charset="-122"/>
                          <a:cs typeface="方正楷体_GBK" panose="03000509000000000000" charset="-122"/>
                        </a:rPr>
                        <a:t>重视</a:t>
                      </a:r>
                      <a:r>
                        <a:rPr lang="zh-CN" altLang="zh-CN" sz="2000" b="1" kern="1200" dirty="0">
                          <a:solidFill>
                            <a:srgbClr val="FF0000"/>
                          </a:solidFill>
                          <a:latin typeface="方正楷体_GBK" panose="03000509000000000000" charset="-122"/>
                          <a:ea typeface="方正楷体_GBK" panose="03000509000000000000" charset="-122"/>
                          <a:cs typeface="方正楷体_GBK" panose="03000509000000000000" charset="-122"/>
                        </a:rPr>
                        <a:t>单元整体教学</a:t>
                      </a:r>
                      <a:r>
                        <a:rPr lang="zh-CN" altLang="zh-CN" sz="2000" b="1" kern="1200" dirty="0">
                          <a:solidFill>
                            <a:schemeClr val="tx1"/>
                          </a:solidFill>
                          <a:latin typeface="方正楷体_GBK" panose="03000509000000000000" charset="-122"/>
                          <a:ea typeface="方正楷体_GBK" panose="03000509000000000000" charset="-122"/>
                          <a:cs typeface="方正楷体_GBK" panose="03000509000000000000" charset="-122"/>
                        </a:rPr>
                        <a:t>设计</a:t>
                      </a:r>
                      <a:r>
                        <a:rPr lang="zh-CN" altLang="en-US" sz="2000" b="1" dirty="0">
                          <a:solidFill>
                            <a:schemeClr val="tx1"/>
                          </a:solidFill>
                          <a:latin typeface="方正楷体_GBK" panose="03000509000000000000" charset="-122"/>
                          <a:ea typeface="方正楷体_GBK" panose="03000509000000000000" charset="-122"/>
                          <a:cs typeface="方正楷体_GBK" panose="03000509000000000000" charset="-122"/>
                        </a:rPr>
                        <a:t>（第</a:t>
                      </a:r>
                      <a:r>
                        <a:rPr lang="en-US" altLang="zh-CN" sz="2000" b="1" dirty="0">
                          <a:solidFill>
                            <a:schemeClr val="tx1"/>
                          </a:solidFill>
                          <a:latin typeface="方正楷体_GBK" panose="03000509000000000000" charset="-122"/>
                          <a:ea typeface="方正楷体_GBK" panose="03000509000000000000" charset="-122"/>
                          <a:cs typeface="方正楷体_GBK" panose="03000509000000000000" charset="-122"/>
                        </a:rPr>
                        <a:t>86</a:t>
                      </a:r>
                      <a:r>
                        <a:rPr lang="zh-CN" altLang="en-US" sz="2000" b="1" dirty="0">
                          <a:solidFill>
                            <a:schemeClr val="tx1"/>
                          </a:solidFill>
                          <a:latin typeface="方正楷体_GBK" panose="03000509000000000000" charset="-122"/>
                          <a:ea typeface="方正楷体_GBK" panose="03000509000000000000" charset="-122"/>
                          <a:cs typeface="方正楷体_GBK" panose="03000509000000000000" charset="-122"/>
                        </a:rPr>
                        <a:t>页）</a:t>
                      </a:r>
                      <a:endParaRPr lang="zh-CN" altLang="zh-CN" sz="2000" b="1" kern="1200" dirty="0">
                        <a:solidFill>
                          <a:schemeClr val="tx1"/>
                        </a:solidFill>
                        <a:latin typeface="方正楷体_GBK" panose="03000509000000000000" charset="-122"/>
                        <a:ea typeface="方正楷体_GBK" panose="03000509000000000000" charset="-122"/>
                        <a:cs typeface="方正楷体_GBK" panose="03000509000000000000" charset="-122"/>
                      </a:endParaRPr>
                    </a:p>
                    <a:p>
                      <a:r>
                        <a:rPr lang="zh-CN" altLang="zh-CN" sz="2000" b="1" kern="1200" dirty="0">
                          <a:solidFill>
                            <a:schemeClr val="tx1"/>
                          </a:solidFill>
                          <a:latin typeface="方正楷体_GBK" panose="03000509000000000000" charset="-122"/>
                          <a:ea typeface="方正楷体_GBK" panose="03000509000000000000" charset="-122"/>
                          <a:cs typeface="方正楷体_GBK" panose="03000509000000000000" charset="-122"/>
                        </a:rPr>
                        <a:t>改变过于注重以课时为单位的教学设计，推进</a:t>
                      </a:r>
                      <a:r>
                        <a:rPr lang="zh-CN" altLang="zh-CN" sz="2000" b="1" kern="1200" dirty="0">
                          <a:solidFill>
                            <a:srgbClr val="FF0000"/>
                          </a:solidFill>
                          <a:latin typeface="方正楷体_GBK" panose="03000509000000000000" charset="-122"/>
                          <a:ea typeface="方正楷体_GBK" panose="03000509000000000000" charset="-122"/>
                          <a:cs typeface="方正楷体_GBK" panose="03000509000000000000" charset="-122"/>
                        </a:rPr>
                        <a:t>单元整体教学</a:t>
                      </a:r>
                      <a:r>
                        <a:rPr lang="zh-CN" altLang="zh-CN" sz="2000" b="1" kern="1200" dirty="0">
                          <a:solidFill>
                            <a:schemeClr val="tx1"/>
                          </a:solidFill>
                          <a:latin typeface="方正楷体_GBK" panose="03000509000000000000" charset="-122"/>
                          <a:ea typeface="方正楷体_GBK" panose="03000509000000000000" charset="-122"/>
                          <a:cs typeface="方正楷体_GBK" panose="03000509000000000000" charset="-122"/>
                        </a:rPr>
                        <a:t>设计，体现数学知识之间的内在逻辑关系，以及学习内容与核心素养表现的关联。</a:t>
                      </a:r>
                      <a:endParaRPr lang="zh-CN" altLang="zh-CN" sz="2000" b="1" kern="1200" dirty="0">
                        <a:solidFill>
                          <a:schemeClr val="tx1"/>
                        </a:solidFill>
                        <a:latin typeface="方正楷体_GBK" panose="03000509000000000000" charset="-122"/>
                        <a:ea typeface="方正楷体_GBK" panose="03000509000000000000" charset="-122"/>
                        <a:cs typeface="方正楷体_GBK" panose="03000509000000000000" charset="-122"/>
                      </a:endParaRPr>
                    </a:p>
                    <a:p>
                      <a:r>
                        <a:rPr lang="zh-CN" altLang="zh-CN" sz="2000" b="1" kern="1200" dirty="0">
                          <a:solidFill>
                            <a:srgbClr val="FF0000"/>
                          </a:solidFill>
                          <a:latin typeface="方正楷体_GBK" panose="03000509000000000000" charset="-122"/>
                          <a:ea typeface="方正楷体_GBK" panose="03000509000000000000" charset="-122"/>
                          <a:cs typeface="方正楷体_GBK" panose="03000509000000000000" charset="-122"/>
                        </a:rPr>
                        <a:t>单元整体教学</a:t>
                      </a:r>
                      <a:r>
                        <a:rPr lang="zh-CN" altLang="zh-CN" sz="2000" b="1" kern="1200" dirty="0">
                          <a:solidFill>
                            <a:schemeClr val="tx1"/>
                          </a:solidFill>
                          <a:latin typeface="方正楷体_GBK" panose="03000509000000000000" charset="-122"/>
                          <a:ea typeface="方正楷体_GBK" panose="03000509000000000000" charset="-122"/>
                          <a:cs typeface="方正楷体_GBK" panose="03000509000000000000" charset="-122"/>
                        </a:rPr>
                        <a:t>设计要整体分析数学内容本质和学生认知规律</a:t>
                      </a:r>
                      <a:r>
                        <a:rPr lang="en-US" altLang="zh-CN" sz="2000" b="1" kern="1200" dirty="0">
                          <a:solidFill>
                            <a:schemeClr val="tx1"/>
                          </a:solidFill>
                          <a:latin typeface="方正楷体_GBK" panose="03000509000000000000" charset="-122"/>
                          <a:ea typeface="方正楷体_GBK" panose="03000509000000000000" charset="-122"/>
                          <a:cs typeface="方正楷体_GBK" panose="03000509000000000000" charset="-122"/>
                        </a:rPr>
                        <a:t>……</a:t>
                      </a:r>
                      <a:endParaRPr lang="en-US" altLang="zh-CN" sz="2000" b="1" kern="1200" dirty="0">
                        <a:solidFill>
                          <a:schemeClr val="tx1"/>
                        </a:solidFill>
                        <a:latin typeface="方正楷体_GBK" panose="03000509000000000000" charset="-122"/>
                        <a:ea typeface="方正楷体_GBK" panose="03000509000000000000" charset="-122"/>
                        <a:cs typeface="方正楷体_GBK" panose="03000509000000000000" charset="-122"/>
                      </a:endParaRPr>
                    </a:p>
                  </a:txBody>
                  <a:tcPr marL="91437" marR="91437" marT="45724" marB="45724"/>
                </a:tc>
              </a:tr>
              <a:tr h="1393825">
                <a:tc>
                  <a:txBody>
                    <a:bodyPr/>
                    <a:p>
                      <a:pPr indent="0" algn="ctr" fontAlgn="auto"/>
                      <a:r>
                        <a:rPr lang="zh-CN" altLang="en-US" sz="2000" b="1" dirty="0">
                          <a:solidFill>
                            <a:schemeClr val="tx1"/>
                          </a:solidFill>
                          <a:latin typeface="黑体" panose="02010609060101010101" charset="-122"/>
                          <a:ea typeface="黑体" panose="02010609060101010101" charset="-122"/>
                        </a:rPr>
                        <a:t>教学研究与教师培训</a:t>
                      </a:r>
                      <a:endParaRPr lang="zh-CN" altLang="en-US" sz="2000" b="1" dirty="0">
                        <a:solidFill>
                          <a:schemeClr val="tx1"/>
                        </a:solidFill>
                        <a:latin typeface="黑体" panose="02010609060101010101" charset="-122"/>
                        <a:ea typeface="黑体" panose="02010609060101010101" charset="-122"/>
                      </a:endParaRPr>
                    </a:p>
                  </a:txBody>
                  <a:tcPr marL="91437" marR="91437" marT="45724" marB="45724" anchor="ctr" anchorCtr="1"/>
                </a:tc>
                <a:tc>
                  <a:txBody>
                    <a:bodyPr/>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b="1" kern="1200" dirty="0">
                          <a:solidFill>
                            <a:schemeClr val="tx1"/>
                          </a:solidFill>
                          <a:latin typeface="方正楷体_GBK" panose="03000509000000000000" charset="-122"/>
                          <a:ea typeface="方正楷体_GBK" panose="03000509000000000000" charset="-122"/>
                          <a:cs typeface="方正楷体_GBK" panose="03000509000000000000" charset="-122"/>
                        </a:rPr>
                        <a:t>1.教学研究建议</a:t>
                      </a:r>
                      <a:r>
                        <a:rPr lang="zh-CN" altLang="en-US" sz="2000" b="1" kern="1200" dirty="0">
                          <a:solidFill>
                            <a:schemeClr val="tx1"/>
                          </a:solidFill>
                          <a:latin typeface="方正楷体_GBK" panose="03000509000000000000" charset="-122"/>
                          <a:ea typeface="方正楷体_GBK" panose="03000509000000000000" charset="-122"/>
                          <a:cs typeface="方正楷体_GBK" panose="03000509000000000000" charset="-122"/>
                        </a:rPr>
                        <a:t>。</a:t>
                      </a:r>
                      <a:r>
                        <a:rPr lang="en-US" altLang="zh-CN" sz="2000" b="1" kern="1200" dirty="0">
                          <a:solidFill>
                            <a:schemeClr val="tx1"/>
                          </a:solidFill>
                          <a:latin typeface="方正楷体_GBK" panose="03000509000000000000" charset="-122"/>
                          <a:ea typeface="方正楷体_GBK" panose="03000509000000000000" charset="-122"/>
                          <a:cs typeface="方正楷体_GBK" panose="03000509000000000000" charset="-122"/>
                        </a:rPr>
                        <a:t>(1)</a:t>
                      </a:r>
                      <a:r>
                        <a:rPr lang="zh-CN" altLang="zh-CN" sz="2000" b="1" kern="1200" dirty="0">
                          <a:solidFill>
                            <a:schemeClr val="tx1"/>
                          </a:solidFill>
                          <a:latin typeface="方正楷体_GBK" panose="03000509000000000000" charset="-122"/>
                          <a:ea typeface="方正楷体_GBK" panose="03000509000000000000" charset="-122"/>
                          <a:cs typeface="方正楷体_GBK" panose="03000509000000000000" charset="-122"/>
                        </a:rPr>
                        <a:t>区域教研建议</a:t>
                      </a:r>
                      <a:r>
                        <a:rPr lang="zh-CN" altLang="en-US" sz="2000" b="1" kern="1200" dirty="0">
                          <a:solidFill>
                            <a:schemeClr val="tx1"/>
                          </a:solidFill>
                          <a:latin typeface="方正楷体_GBK" panose="03000509000000000000" charset="-122"/>
                          <a:ea typeface="方正楷体_GBK" panose="03000509000000000000" charset="-122"/>
                          <a:cs typeface="方正楷体_GBK" panose="03000509000000000000" charset="-122"/>
                        </a:rPr>
                        <a:t>。</a:t>
                      </a:r>
                      <a:r>
                        <a:rPr lang="zh-CN" altLang="zh-CN" sz="2000" b="1" kern="1200" dirty="0">
                          <a:solidFill>
                            <a:schemeClr val="tx1"/>
                          </a:solidFill>
                          <a:latin typeface="方正楷体_GBK" panose="03000509000000000000" charset="-122"/>
                          <a:ea typeface="方正楷体_GBK" panose="03000509000000000000" charset="-122"/>
                          <a:cs typeface="方正楷体_GBK" panose="03000509000000000000" charset="-122"/>
                        </a:rPr>
                        <a:t>聚焦关键问题。树立研究意识，围绕课程实施中的重点难点问题，如</a:t>
                      </a:r>
                      <a:r>
                        <a:rPr lang="zh-CN" altLang="zh-CN" sz="2000" b="1" kern="1200" dirty="0">
                          <a:solidFill>
                            <a:srgbClr val="FF0000"/>
                          </a:solidFill>
                          <a:latin typeface="方正楷体_GBK" panose="03000509000000000000" charset="-122"/>
                          <a:ea typeface="方正楷体_GBK" panose="03000509000000000000" charset="-122"/>
                          <a:cs typeface="方正楷体_GBK" panose="03000509000000000000" charset="-122"/>
                        </a:rPr>
                        <a:t>单元整体教学</a:t>
                      </a:r>
                      <a:r>
                        <a:rPr lang="zh-CN" altLang="zh-CN" sz="2000" b="1" kern="1200" dirty="0">
                          <a:solidFill>
                            <a:schemeClr val="tx1"/>
                          </a:solidFill>
                          <a:latin typeface="方正楷体_GBK" panose="03000509000000000000" charset="-122"/>
                          <a:ea typeface="方正楷体_GBK" panose="03000509000000000000" charset="-122"/>
                          <a:cs typeface="方正楷体_GBK" panose="03000509000000000000" charset="-122"/>
                        </a:rPr>
                        <a:t>设计、跨学科主题学习等</a:t>
                      </a:r>
                      <a:r>
                        <a:rPr lang="zh-CN" altLang="en-US" sz="2000" b="1" dirty="0">
                          <a:solidFill>
                            <a:schemeClr val="tx1"/>
                          </a:solidFill>
                          <a:latin typeface="方正楷体_GBK" panose="03000509000000000000" charset="-122"/>
                          <a:ea typeface="方正楷体_GBK" panose="03000509000000000000" charset="-122"/>
                          <a:cs typeface="方正楷体_GBK" panose="03000509000000000000" charset="-122"/>
                        </a:rPr>
                        <a:t>（第</a:t>
                      </a:r>
                      <a:r>
                        <a:rPr lang="en-US" altLang="zh-CN" sz="2000" b="1" dirty="0">
                          <a:solidFill>
                            <a:schemeClr val="tx1"/>
                          </a:solidFill>
                          <a:latin typeface="方正楷体_GBK" panose="03000509000000000000" charset="-122"/>
                          <a:ea typeface="方正楷体_GBK" panose="03000509000000000000" charset="-122"/>
                          <a:cs typeface="方正楷体_GBK" panose="03000509000000000000" charset="-122"/>
                        </a:rPr>
                        <a:t>97</a:t>
                      </a:r>
                      <a:r>
                        <a:rPr lang="zh-CN" altLang="en-US" sz="2000" b="1" dirty="0">
                          <a:solidFill>
                            <a:schemeClr val="tx1"/>
                          </a:solidFill>
                          <a:latin typeface="方正楷体_GBK" panose="03000509000000000000" charset="-122"/>
                          <a:ea typeface="方正楷体_GBK" panose="03000509000000000000" charset="-122"/>
                          <a:cs typeface="方正楷体_GBK" panose="03000509000000000000" charset="-122"/>
                        </a:rPr>
                        <a:t>页）</a:t>
                      </a:r>
                      <a:endParaRPr lang="en-US" altLang="zh-CN" sz="2000" b="1" kern="1200" dirty="0">
                        <a:solidFill>
                          <a:schemeClr val="tx1"/>
                        </a:solidFill>
                        <a:latin typeface="方正楷体_GBK" panose="03000509000000000000" charset="-122"/>
                        <a:ea typeface="方正楷体_GBK" panose="03000509000000000000" charset="-122"/>
                        <a:cs typeface="方正楷体_GBK" panose="03000509000000000000"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b="1" kern="1200" dirty="0">
                          <a:solidFill>
                            <a:schemeClr val="tx1"/>
                          </a:solidFill>
                          <a:latin typeface="方正楷体_GBK" panose="03000509000000000000" charset="-122"/>
                          <a:ea typeface="方正楷体_GBK" panose="03000509000000000000" charset="-122"/>
                          <a:cs typeface="方正楷体_GBK" panose="03000509000000000000" charset="-122"/>
                        </a:rPr>
                        <a:t>2.培训建议</a:t>
                      </a:r>
                      <a:r>
                        <a:rPr lang="zh-CN" altLang="en-US" sz="2000" b="1" kern="1200" dirty="0">
                          <a:solidFill>
                            <a:schemeClr val="tx1"/>
                          </a:solidFill>
                          <a:latin typeface="方正楷体_GBK" panose="03000509000000000000" charset="-122"/>
                          <a:ea typeface="方正楷体_GBK" panose="03000509000000000000" charset="-122"/>
                          <a:cs typeface="方正楷体_GBK" panose="03000509000000000000" charset="-122"/>
                        </a:rPr>
                        <a:t>。</a:t>
                      </a:r>
                      <a:r>
                        <a:rPr lang="zh-CN" altLang="zh-CN" sz="2000" b="1" kern="1200" dirty="0">
                          <a:solidFill>
                            <a:schemeClr val="tx1"/>
                          </a:solidFill>
                          <a:latin typeface="方正楷体_GBK" panose="03000509000000000000" charset="-122"/>
                          <a:ea typeface="方正楷体_GBK" panose="03000509000000000000" charset="-122"/>
                          <a:cs typeface="方正楷体_GBK" panose="03000509000000000000" charset="-122"/>
                        </a:rPr>
                        <a:t>精心设计培训内容。内容应包括：</a:t>
                      </a:r>
                      <a:r>
                        <a:rPr lang="en-US" altLang="zh-CN" sz="2000" b="1" kern="1200" dirty="0">
                          <a:solidFill>
                            <a:schemeClr val="tx1"/>
                          </a:solidFill>
                          <a:latin typeface="方正楷体_GBK" panose="03000509000000000000" charset="-122"/>
                          <a:ea typeface="方正楷体_GBK" panose="03000509000000000000" charset="-122"/>
                          <a:cs typeface="方正楷体_GBK" panose="03000509000000000000" charset="-122"/>
                        </a:rPr>
                        <a:t>……</a:t>
                      </a:r>
                      <a:r>
                        <a:rPr lang="zh-CN" altLang="zh-CN" sz="2000" b="1" kern="1200" dirty="0">
                          <a:solidFill>
                            <a:srgbClr val="FF0000"/>
                          </a:solidFill>
                          <a:latin typeface="方正楷体_GBK" panose="03000509000000000000" charset="-122"/>
                          <a:ea typeface="方正楷体_GBK" panose="03000509000000000000" charset="-122"/>
                          <a:cs typeface="方正楷体_GBK" panose="03000509000000000000" charset="-122"/>
                        </a:rPr>
                        <a:t>单元整体教学</a:t>
                      </a:r>
                      <a:r>
                        <a:rPr lang="zh-CN" altLang="zh-CN" sz="2000" b="1" kern="1200" dirty="0">
                          <a:solidFill>
                            <a:schemeClr val="tx1"/>
                          </a:solidFill>
                          <a:latin typeface="方正楷体_GBK" panose="03000509000000000000" charset="-122"/>
                          <a:ea typeface="方正楷体_GBK" panose="03000509000000000000" charset="-122"/>
                          <a:cs typeface="方正楷体_GBK" panose="03000509000000000000" charset="-122"/>
                        </a:rPr>
                        <a:t>、跨学科主题学习</a:t>
                      </a:r>
                      <a:r>
                        <a:rPr lang="en-US" altLang="zh-CN" sz="2000" b="1" kern="1200" dirty="0">
                          <a:solidFill>
                            <a:schemeClr val="tx1"/>
                          </a:solidFill>
                          <a:latin typeface="方正楷体_GBK" panose="03000509000000000000" charset="-122"/>
                          <a:ea typeface="方正楷体_GBK" panose="03000509000000000000" charset="-122"/>
                          <a:cs typeface="方正楷体_GBK" panose="03000509000000000000" charset="-122"/>
                        </a:rPr>
                        <a:t>……</a:t>
                      </a:r>
                      <a:r>
                        <a:rPr lang="zh-CN" altLang="en-US" sz="2000" b="1" dirty="0">
                          <a:solidFill>
                            <a:schemeClr val="tx1"/>
                          </a:solidFill>
                          <a:latin typeface="方正楷体_GBK" panose="03000509000000000000" charset="-122"/>
                          <a:ea typeface="方正楷体_GBK" panose="03000509000000000000" charset="-122"/>
                          <a:cs typeface="方正楷体_GBK" panose="03000509000000000000" charset="-122"/>
                        </a:rPr>
                        <a:t>（第</a:t>
                      </a:r>
                      <a:r>
                        <a:rPr lang="en-US" altLang="zh-CN" sz="2000" b="1" dirty="0">
                          <a:solidFill>
                            <a:schemeClr val="tx1"/>
                          </a:solidFill>
                          <a:latin typeface="方正楷体_GBK" panose="03000509000000000000" charset="-122"/>
                          <a:ea typeface="方正楷体_GBK" panose="03000509000000000000" charset="-122"/>
                          <a:cs typeface="方正楷体_GBK" panose="03000509000000000000" charset="-122"/>
                        </a:rPr>
                        <a:t>98</a:t>
                      </a:r>
                      <a:r>
                        <a:rPr lang="zh-CN" altLang="en-US" sz="2000" b="1" dirty="0">
                          <a:solidFill>
                            <a:schemeClr val="tx1"/>
                          </a:solidFill>
                          <a:latin typeface="方正楷体_GBK" panose="03000509000000000000" charset="-122"/>
                          <a:ea typeface="方正楷体_GBK" panose="03000509000000000000" charset="-122"/>
                          <a:cs typeface="方正楷体_GBK" panose="03000509000000000000" charset="-122"/>
                        </a:rPr>
                        <a:t>页）</a:t>
                      </a:r>
                      <a:endParaRPr lang="zh-CN" altLang="en-US" sz="2000" b="1" dirty="0">
                        <a:solidFill>
                          <a:schemeClr val="tx1"/>
                        </a:solidFill>
                        <a:latin typeface="方正楷体_GBK" panose="03000509000000000000" charset="-122"/>
                        <a:ea typeface="方正楷体_GBK" panose="03000509000000000000" charset="-122"/>
                        <a:cs typeface="方正楷体_GBK" panose="03000509000000000000" charset="-122"/>
                      </a:endParaRPr>
                    </a:p>
                  </a:txBody>
                  <a:tcPr marL="91437" marR="91437" marT="45724" marB="45724"/>
                </a:tc>
              </a:tr>
            </a:tbl>
          </a:graphicData>
        </a:graphic>
      </p:graphicFrame>
      <p:pic>
        <p:nvPicPr>
          <p:cNvPr id="5" name="图片 4"/>
          <p:cNvPicPr>
            <a:picLocks noChangeAspect="1"/>
          </p:cNvPicPr>
          <p:nvPr>
            <p:custDataLst>
              <p:tags r:id="rId3"/>
            </p:custDataLst>
          </p:nvPr>
        </p:nvPicPr>
        <p:blipFill>
          <a:blip r:embed="rId4"/>
          <a:stretch>
            <a:fillRect/>
          </a:stretch>
        </p:blipFill>
        <p:spPr>
          <a:xfrm>
            <a:off x="230188" y="1838643"/>
            <a:ext cx="2390775" cy="3402012"/>
          </a:xfrm>
          <a:prstGeom prst="rect">
            <a:avLst/>
          </a:prstGeom>
          <a:noFill/>
          <a:ln w="9525">
            <a:noFill/>
          </a:ln>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6"/>
          <p:cNvSpPr txBox="1"/>
          <p:nvPr/>
        </p:nvSpPr>
        <p:spPr>
          <a:xfrm>
            <a:off x="986790" y="1736090"/>
            <a:ext cx="10008870" cy="319214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lnSpc>
                <a:spcPct val="120000"/>
              </a:lnSpc>
              <a:spcBef>
                <a:spcPct val="0"/>
              </a:spcBef>
              <a:buNone/>
            </a:pPr>
            <a:r>
              <a:rPr lang="zh-CN" altLang="en-US" sz="2800" b="1" dirty="0">
                <a:solidFill>
                  <a:srgbClr val="990000"/>
                </a:solidFill>
                <a:ea typeface="黑体" panose="02010609060101010101" charset="-122"/>
              </a:rPr>
              <a:t>论点</a:t>
            </a:r>
            <a:r>
              <a:rPr lang="en-US" altLang="zh-CN" sz="2800" b="1" dirty="0">
                <a:solidFill>
                  <a:srgbClr val="990000"/>
                </a:solidFill>
                <a:ea typeface="黑体" panose="02010609060101010101" charset="-122"/>
              </a:rPr>
              <a:t>1</a:t>
            </a:r>
            <a:r>
              <a:rPr lang="zh-CN" altLang="en-US" sz="2800" b="1" dirty="0">
                <a:solidFill>
                  <a:srgbClr val="990000"/>
                </a:solidFill>
                <a:ea typeface="黑体" panose="02010609060101010101" charset="-122"/>
              </a:rPr>
              <a:t>：</a:t>
            </a:r>
            <a:r>
              <a:rPr lang="zh-CN" altLang="en-US" sz="2800" b="1" dirty="0">
                <a:solidFill>
                  <a:schemeClr val="tx1"/>
                </a:solidFill>
                <a:ea typeface="黑体" panose="02010609060101010101" charset="-122"/>
              </a:rPr>
              <a:t>单元整体教学，是基于学习内容的本质内涵和学习者的需求，按照</a:t>
            </a:r>
            <a:r>
              <a:rPr lang="zh-CN" altLang="en-US" sz="2800" b="1" dirty="0">
                <a:solidFill>
                  <a:srgbClr val="FF0000"/>
                </a:solidFill>
                <a:ea typeface="黑体" panose="02010609060101010101" charset="-122"/>
              </a:rPr>
              <a:t>结构化</a:t>
            </a:r>
            <a:r>
              <a:rPr lang="zh-CN" altLang="en-US" sz="2800" b="1" dirty="0">
                <a:solidFill>
                  <a:schemeClr val="tx1"/>
                </a:solidFill>
                <a:ea typeface="黑体" panose="02010609060101010101" charset="-122"/>
              </a:rPr>
              <a:t>的思路，基于单元内或单元间的内在联系，把</a:t>
            </a:r>
            <a:r>
              <a:rPr lang="zh-CN" altLang="en-US" sz="2800" b="1" dirty="0">
                <a:solidFill>
                  <a:srgbClr val="FF0000"/>
                </a:solidFill>
                <a:ea typeface="黑体" panose="02010609060101010101" charset="-122"/>
              </a:rPr>
              <a:t>内容相近、结构相似、思想方法相通</a:t>
            </a:r>
            <a:r>
              <a:rPr lang="zh-CN" altLang="en-US" sz="2800" b="1" dirty="0">
                <a:solidFill>
                  <a:schemeClr val="tx1"/>
                </a:solidFill>
                <a:ea typeface="黑体" panose="02010609060101010101" charset="-122"/>
              </a:rPr>
              <a:t>的学习内容，改变“小步子”“碎片化”的教材呈现与教学实施的方式，通过关联、整合、重构、重组，按照“整体设计，分步实施”的策略，以单元、主题、项目等形式组织的教学。  </a:t>
            </a:r>
            <a:r>
              <a:rPr lang="zh-CN" altLang="en-US" sz="2800" b="1" dirty="0">
                <a:solidFill>
                  <a:srgbClr val="006600"/>
                </a:solidFill>
                <a:ea typeface="黑体" panose="02010609060101010101" charset="-122"/>
              </a:rPr>
              <a:t>     </a:t>
            </a:r>
            <a:endParaRPr lang="zh-CN" altLang="en-US" sz="2800" b="1" dirty="0">
              <a:solidFill>
                <a:srgbClr val="006600"/>
              </a:solidFill>
              <a:ea typeface="黑体" panose="02010609060101010101" charset="-122"/>
            </a:endParaRPr>
          </a:p>
        </p:txBody>
      </p:sp>
      <p:sp>
        <p:nvSpPr>
          <p:cNvPr id="7" name="标题 6"/>
          <p:cNvSpPr>
            <a:spLocks noGrp="1"/>
          </p:cNvSpPr>
          <p:nvPr>
            <p:ph type="title" idx="1"/>
            <p:custDataLst>
              <p:tags r:id="rId1"/>
            </p:custDataLst>
          </p:nvPr>
        </p:nvSpPr>
        <p:spPr/>
        <p:txBody>
          <a:bodyPr/>
          <a:lstStyle/>
          <a:p>
            <a:r>
              <a:rPr lang="zh-CN" altLang="en-US" b="1" dirty="0">
                <a:latin typeface="黑体" panose="02010609060101010101" charset="-122"/>
                <a:ea typeface="黑体" panose="02010609060101010101" charset="-122"/>
              </a:rPr>
              <a:t>什么是单元整体教学？</a:t>
            </a:r>
            <a:endParaRPr lang="zh-CN" altLang="en-US" b="1" dirty="0">
              <a:latin typeface="黑体" panose="02010609060101010101" charset="-122"/>
              <a:ea typeface="黑体" panose="02010609060101010101" charset="-122"/>
            </a:endParaRPr>
          </a:p>
        </p:txBody>
      </p:sp>
      <p:sp>
        <p:nvSpPr>
          <p:cNvPr id="8" name="Text Box 6"/>
          <p:cNvSpPr txBox="1"/>
          <p:nvPr/>
        </p:nvSpPr>
        <p:spPr>
          <a:xfrm>
            <a:off x="1075690" y="5146040"/>
            <a:ext cx="7356475" cy="6076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lnSpc>
                <a:spcPct val="120000"/>
              </a:lnSpc>
              <a:spcBef>
                <a:spcPct val="0"/>
              </a:spcBef>
              <a:buNone/>
            </a:pPr>
            <a:r>
              <a:rPr lang="zh-CN" altLang="en-US" sz="2800" b="1" dirty="0">
                <a:solidFill>
                  <a:srgbClr val="990000"/>
                </a:solidFill>
                <a:ea typeface="黑体" panose="02010609060101010101" charset="-122"/>
              </a:rPr>
              <a:t>论点2：</a:t>
            </a:r>
            <a:r>
              <a:rPr lang="zh-CN" altLang="en-US" sz="2800" b="1" dirty="0">
                <a:solidFill>
                  <a:schemeClr val="tx1"/>
                </a:solidFill>
                <a:ea typeface="黑体" panose="02010609060101010101" charset="-122"/>
              </a:rPr>
              <a:t>  </a:t>
            </a:r>
            <a:r>
              <a:rPr lang="zh-CN" altLang="en-US" sz="2800" b="1" dirty="0">
                <a:solidFill>
                  <a:srgbClr val="006600"/>
                </a:solidFill>
                <a:ea typeface="黑体" panose="02010609060101010101" charset="-122"/>
              </a:rPr>
              <a:t> 单元整体教学</a:t>
            </a:r>
            <a:r>
              <a:rPr lang="en-US" altLang="zh-CN" sz="2800" b="1" dirty="0">
                <a:solidFill>
                  <a:srgbClr val="006600"/>
                </a:solidFill>
                <a:ea typeface="黑体" panose="02010609060101010101" charset="-122"/>
              </a:rPr>
              <a:t>        </a:t>
            </a:r>
            <a:r>
              <a:rPr lang="zh-CN" altLang="en-US" sz="2800" b="1" dirty="0">
                <a:solidFill>
                  <a:srgbClr val="006600"/>
                </a:solidFill>
                <a:ea typeface="黑体" panose="02010609060101010101" charset="-122"/>
              </a:rPr>
              <a:t>大单元教学    </a:t>
            </a:r>
            <a:endParaRPr lang="zh-CN" altLang="en-US" sz="2800" b="1" dirty="0">
              <a:solidFill>
                <a:srgbClr val="006600"/>
              </a:solidFill>
              <a:ea typeface="黑体" panose="02010609060101010101" charset="-122"/>
            </a:endParaRPr>
          </a:p>
        </p:txBody>
      </p:sp>
      <p:sp>
        <p:nvSpPr>
          <p:cNvPr id="9" name="Text Box 6"/>
          <p:cNvSpPr txBox="1"/>
          <p:nvPr/>
        </p:nvSpPr>
        <p:spPr>
          <a:xfrm>
            <a:off x="2897505" y="5753735"/>
            <a:ext cx="2384425" cy="4603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lnSpc>
                <a:spcPct val="120000"/>
              </a:lnSpc>
              <a:spcBef>
                <a:spcPct val="0"/>
              </a:spcBef>
              <a:buNone/>
            </a:pPr>
            <a:r>
              <a:rPr lang="zh-CN" altLang="en-US" sz="2000" b="1" dirty="0">
                <a:solidFill>
                  <a:srgbClr val="006600"/>
                </a:solidFill>
                <a:ea typeface="黑体" panose="02010609060101010101" charset="-122"/>
              </a:rPr>
              <a:t>（基于自然单元）    </a:t>
            </a:r>
            <a:endParaRPr lang="zh-CN" altLang="en-US" sz="2000" b="1" dirty="0">
              <a:solidFill>
                <a:srgbClr val="006600"/>
              </a:solidFill>
              <a:ea typeface="黑体" panose="02010609060101010101" charset="-122"/>
            </a:endParaRPr>
          </a:p>
        </p:txBody>
      </p:sp>
      <p:sp>
        <p:nvSpPr>
          <p:cNvPr id="10" name="Text Box 6"/>
          <p:cNvSpPr txBox="1"/>
          <p:nvPr/>
        </p:nvSpPr>
        <p:spPr>
          <a:xfrm>
            <a:off x="6680835" y="5753735"/>
            <a:ext cx="1546225" cy="46037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lnSpc>
                <a:spcPct val="120000"/>
              </a:lnSpc>
              <a:spcBef>
                <a:spcPct val="0"/>
              </a:spcBef>
              <a:buNone/>
            </a:pPr>
            <a:r>
              <a:rPr lang="zh-CN" altLang="en-US" sz="2000" b="1" dirty="0">
                <a:solidFill>
                  <a:srgbClr val="006600"/>
                </a:solidFill>
                <a:ea typeface="黑体" panose="02010609060101010101" charset="-122"/>
              </a:rPr>
              <a:t>（跨单元）    </a:t>
            </a:r>
            <a:endParaRPr lang="zh-CN" altLang="en-US" sz="2000" b="1" dirty="0">
              <a:solidFill>
                <a:srgbClr val="006600"/>
              </a:solidFill>
              <a:ea typeface="黑体" panose="0201060906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blinds(horizontal)">
                                      <p:cBhvr>
                                        <p:cTn id="7" dur="500"/>
                                        <p:tgtEl>
                                          <p:spTgt spid="430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0" grpId="1"/>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6"/>
          <p:cNvSpPr txBox="1"/>
          <p:nvPr/>
        </p:nvSpPr>
        <p:spPr>
          <a:xfrm>
            <a:off x="986790" y="1736090"/>
            <a:ext cx="10008870" cy="422592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lnSpc>
                <a:spcPct val="120000"/>
              </a:lnSpc>
              <a:spcBef>
                <a:spcPct val="0"/>
              </a:spcBef>
              <a:buNone/>
            </a:pPr>
            <a:r>
              <a:rPr lang="zh-CN" altLang="en-US" sz="2800" b="1" dirty="0">
                <a:solidFill>
                  <a:srgbClr val="990000"/>
                </a:solidFill>
                <a:ea typeface="黑体" panose="02010609060101010101" charset="-122"/>
              </a:rPr>
              <a:t>论点</a:t>
            </a:r>
            <a:r>
              <a:rPr lang="en-US" altLang="zh-CN" sz="2800" b="1" dirty="0">
                <a:solidFill>
                  <a:srgbClr val="990000"/>
                </a:solidFill>
                <a:ea typeface="黑体" panose="02010609060101010101" charset="-122"/>
              </a:rPr>
              <a:t>3</a:t>
            </a:r>
            <a:r>
              <a:rPr lang="zh-CN" altLang="en-US" sz="2800" b="1" dirty="0">
                <a:solidFill>
                  <a:srgbClr val="990000"/>
                </a:solidFill>
                <a:ea typeface="黑体" panose="02010609060101010101" charset="-122"/>
              </a:rPr>
              <a:t>：</a:t>
            </a:r>
            <a:r>
              <a:rPr lang="zh-CN" altLang="en-US" sz="2800" b="1" dirty="0">
                <a:ea typeface="黑体" panose="02010609060101010101" charset="-122"/>
              </a:rPr>
              <a:t>就大多数一线教师而言，</a:t>
            </a:r>
            <a:r>
              <a:rPr lang="zh-CN" altLang="en-US" sz="2800" b="1" dirty="0">
                <a:solidFill>
                  <a:schemeClr val="tx1"/>
                </a:solidFill>
                <a:ea typeface="黑体" panose="02010609060101010101" charset="-122"/>
              </a:rPr>
              <a:t>单元整体教学，更多的时候是一种单元整体教学的意识，需要老师们在自然课时教学的基础上，对单元内或跨单元知识之间的内部联系、前后逻辑有更深的认识和理解，课堂教学上有更多的融合与关联，</a:t>
            </a:r>
            <a:r>
              <a:rPr lang="zh-CN" altLang="en-US" sz="2800" b="1" dirty="0">
                <a:ea typeface="黑体" panose="02010609060101010101" charset="-122"/>
                <a:sym typeface="+mn-ea"/>
              </a:rPr>
              <a:t>关注学习内容与核心素养之间的关联，</a:t>
            </a:r>
            <a:r>
              <a:rPr lang="zh-CN" altLang="en-US" sz="2800" b="1" dirty="0">
                <a:solidFill>
                  <a:schemeClr val="tx1"/>
                </a:solidFill>
                <a:ea typeface="黑体" panose="02010609060101010101" charset="-122"/>
              </a:rPr>
              <a:t>对学生的培养上有更长程的视野，有意识地给学生搭建知识的结构体系，也是落实结构化教学的重要手段。（</a:t>
            </a:r>
            <a:r>
              <a:rPr lang="zh-CN" altLang="en-US" sz="2800" b="1" dirty="0">
                <a:solidFill>
                  <a:srgbClr val="00B050"/>
                </a:solidFill>
                <a:ea typeface="黑体" panose="02010609060101010101" charset="-122"/>
              </a:rPr>
              <a:t>一线教师安全的做法是不要轻易改编整合教材，最好是在原有教材的内容结构上进行纵向和横向的关联。</a:t>
            </a:r>
            <a:r>
              <a:rPr lang="zh-CN" altLang="en-US" sz="2800" b="1" dirty="0">
                <a:solidFill>
                  <a:schemeClr val="tx1"/>
                </a:solidFill>
                <a:ea typeface="黑体" panose="02010609060101010101" charset="-122"/>
              </a:rPr>
              <a:t>）</a:t>
            </a:r>
            <a:endParaRPr lang="zh-CN" altLang="en-US" sz="2800" b="1" dirty="0">
              <a:solidFill>
                <a:schemeClr val="tx1"/>
              </a:solidFill>
              <a:ea typeface="黑体" panose="02010609060101010101" charset="-122"/>
            </a:endParaRPr>
          </a:p>
        </p:txBody>
      </p:sp>
      <p:sp>
        <p:nvSpPr>
          <p:cNvPr id="7" name="标题 6"/>
          <p:cNvSpPr>
            <a:spLocks noGrp="1"/>
          </p:cNvSpPr>
          <p:nvPr>
            <p:ph type="title" idx="1"/>
            <p:custDataLst>
              <p:tags r:id="rId1"/>
            </p:custDataLst>
          </p:nvPr>
        </p:nvSpPr>
        <p:spPr/>
        <p:txBody>
          <a:bodyPr/>
          <a:lstStyle/>
          <a:p>
            <a:r>
              <a:rPr lang="zh-CN" altLang="en-US" b="1" dirty="0">
                <a:latin typeface="黑体" panose="02010609060101010101" charset="-122"/>
                <a:ea typeface="黑体" panose="02010609060101010101" charset="-122"/>
              </a:rPr>
              <a:t>什么是单元整体教学？</a:t>
            </a:r>
            <a:endParaRPr lang="zh-CN" altLang="en-US" b="1" dirty="0">
              <a:latin typeface="黑体" panose="02010609060101010101" charset="-122"/>
              <a:ea typeface="黑体" panose="0201060906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blinds(horizontal)">
                                      <p:cBhvr>
                                        <p:cTn id="7"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77010" y="1323975"/>
            <a:ext cx="8862695" cy="829945"/>
          </a:xfrm>
          <a:prstGeom prst="rect">
            <a:avLst/>
          </a:prstGeom>
          <a:noFill/>
        </p:spPr>
        <p:txBody>
          <a:bodyPr wrap="square" rtlCol="0" anchor="t">
            <a:spAutoFit/>
          </a:bodyPr>
          <a:p>
            <a:pPr marL="0" lvl="0" indent="0">
              <a:spcBef>
                <a:spcPct val="0"/>
              </a:spcBef>
              <a:buNone/>
            </a:pPr>
            <a:r>
              <a:rPr lang="zh-CN" altLang="en-US" sz="2400" b="1" dirty="0">
                <a:solidFill>
                  <a:srgbClr val="333333"/>
                </a:solidFill>
                <a:latin typeface="黑体" panose="02010609060101010101" charset="-122"/>
                <a:ea typeface="黑体" panose="02010609060101010101" charset="-122"/>
                <a:sym typeface="+mn-ea"/>
              </a:rPr>
              <a:t>崔允漷教授：以学习“狗”为例，单元教学以前的课，对狗进行分解，</a:t>
            </a:r>
            <a:r>
              <a:rPr lang="zh-CN" altLang="en-US" sz="2400" b="1" dirty="0">
                <a:solidFill>
                  <a:srgbClr val="7030A0"/>
                </a:solidFill>
                <a:latin typeface="黑体" panose="02010609060101010101" charset="-122"/>
                <a:ea typeface="黑体" panose="02010609060101010101" charset="-122"/>
                <a:sym typeface="+mn-ea"/>
              </a:rPr>
              <a:t>狗头、狗身、狗腿、狗尾巴</a:t>
            </a:r>
            <a:r>
              <a:rPr lang="zh-CN" altLang="en-US" sz="2400" b="1" dirty="0">
                <a:solidFill>
                  <a:srgbClr val="333333"/>
                </a:solidFill>
                <a:latin typeface="黑体" panose="02010609060101010101" charset="-122"/>
                <a:ea typeface="黑体" panose="02010609060101010101" charset="-122"/>
                <a:sym typeface="+mn-ea"/>
              </a:rPr>
              <a:t>分别教学。</a:t>
            </a:r>
            <a:endParaRPr lang="zh-CN" altLang="en-US" sz="2400" b="1" dirty="0">
              <a:solidFill>
                <a:srgbClr val="333333"/>
              </a:solidFill>
              <a:latin typeface="黑体" panose="02010609060101010101" charset="-122"/>
              <a:ea typeface="黑体" panose="02010609060101010101" charset="-122"/>
              <a:sym typeface="+mn-ea"/>
            </a:endParaRPr>
          </a:p>
        </p:txBody>
      </p:sp>
      <p:pic>
        <p:nvPicPr>
          <p:cNvPr id="3" name="图片 2" descr="D6`1VBXUZ1)~D]G7OF2]233"/>
          <p:cNvPicPr>
            <a:picLocks noChangeAspect="1"/>
          </p:cNvPicPr>
          <p:nvPr/>
        </p:nvPicPr>
        <p:blipFill>
          <a:blip r:embed="rId1"/>
          <a:stretch>
            <a:fillRect/>
          </a:stretch>
        </p:blipFill>
        <p:spPr>
          <a:xfrm>
            <a:off x="7236460" y="2401570"/>
            <a:ext cx="4138930" cy="3237230"/>
          </a:xfrm>
          <a:prstGeom prst="rect">
            <a:avLst/>
          </a:prstGeom>
        </p:spPr>
      </p:pic>
      <p:pic>
        <p:nvPicPr>
          <p:cNvPr id="5127" name="图片 2"/>
          <p:cNvPicPr>
            <a:picLocks noChangeAspect="1"/>
          </p:cNvPicPr>
          <p:nvPr>
            <p:custDataLst>
              <p:tags r:id="rId2"/>
            </p:custDataLst>
          </p:nvPr>
        </p:nvPicPr>
        <p:blipFill>
          <a:blip r:embed="rId3"/>
          <a:srcRect l="16568" t="25909" r="591" b="11055"/>
          <a:stretch>
            <a:fillRect/>
          </a:stretch>
        </p:blipFill>
        <p:spPr>
          <a:xfrm>
            <a:off x="539115" y="3022600"/>
            <a:ext cx="1349375" cy="1068705"/>
          </a:xfrm>
          <a:prstGeom prst="rect">
            <a:avLst/>
          </a:prstGeom>
          <a:noFill/>
          <a:ln w="9525">
            <a:noFill/>
          </a:ln>
        </p:spPr>
      </p:pic>
      <p:pic>
        <p:nvPicPr>
          <p:cNvPr id="5128" name="图片 5"/>
          <p:cNvPicPr>
            <a:picLocks noChangeAspect="1"/>
          </p:cNvPicPr>
          <p:nvPr>
            <p:custDataLst>
              <p:tags r:id="rId4"/>
            </p:custDataLst>
          </p:nvPr>
        </p:nvPicPr>
        <p:blipFill>
          <a:blip r:embed="rId5"/>
          <a:stretch>
            <a:fillRect/>
          </a:stretch>
        </p:blipFill>
        <p:spPr>
          <a:xfrm>
            <a:off x="5791200" y="3022600"/>
            <a:ext cx="774700" cy="1136650"/>
          </a:xfrm>
          <a:prstGeom prst="rect">
            <a:avLst/>
          </a:prstGeom>
          <a:noFill/>
          <a:ln w="9525">
            <a:noFill/>
          </a:ln>
        </p:spPr>
      </p:pic>
      <p:pic>
        <p:nvPicPr>
          <p:cNvPr id="5129" name="图片 8"/>
          <p:cNvPicPr>
            <a:picLocks noChangeAspect="1"/>
          </p:cNvPicPr>
          <p:nvPr>
            <p:custDataLst>
              <p:tags r:id="rId6"/>
            </p:custDataLst>
          </p:nvPr>
        </p:nvPicPr>
        <p:blipFill>
          <a:blip r:embed="rId7"/>
          <a:srcRect l="27588" r="9413"/>
          <a:stretch>
            <a:fillRect/>
          </a:stretch>
        </p:blipFill>
        <p:spPr>
          <a:xfrm>
            <a:off x="2301558" y="3016250"/>
            <a:ext cx="1152525" cy="1074738"/>
          </a:xfrm>
          <a:prstGeom prst="rect">
            <a:avLst/>
          </a:prstGeom>
          <a:noFill/>
          <a:ln w="9525">
            <a:noFill/>
          </a:ln>
        </p:spPr>
      </p:pic>
      <p:grpSp>
        <p:nvGrpSpPr>
          <p:cNvPr id="5130" name="组合 13"/>
          <p:cNvGrpSpPr/>
          <p:nvPr/>
        </p:nvGrpSpPr>
        <p:grpSpPr>
          <a:xfrm>
            <a:off x="3924935" y="3022283"/>
            <a:ext cx="1382713" cy="1136650"/>
            <a:chOff x="5292080" y="1253239"/>
            <a:chExt cx="1383477" cy="1282768"/>
          </a:xfrm>
        </p:grpSpPr>
        <p:pic>
          <p:nvPicPr>
            <p:cNvPr id="45066" name="图片 10"/>
            <p:cNvPicPr>
              <a:picLocks noChangeAspect="1"/>
            </p:cNvPicPr>
            <p:nvPr>
              <p:custDataLst>
                <p:tags r:id="rId8"/>
              </p:custDataLst>
            </p:nvPr>
          </p:nvPicPr>
          <p:blipFill>
            <a:blip r:embed="rId9"/>
            <a:stretch>
              <a:fillRect/>
            </a:stretch>
          </p:blipFill>
          <p:spPr>
            <a:xfrm rot="10800000">
              <a:off x="5292080" y="1253241"/>
              <a:ext cx="654084" cy="1282766"/>
            </a:xfrm>
            <a:prstGeom prst="rect">
              <a:avLst/>
            </a:prstGeom>
            <a:noFill/>
            <a:ln w="9525">
              <a:noFill/>
            </a:ln>
          </p:spPr>
        </p:pic>
        <p:pic>
          <p:nvPicPr>
            <p:cNvPr id="45067" name="图片 12"/>
            <p:cNvPicPr>
              <a:picLocks noChangeAspect="1"/>
            </p:cNvPicPr>
            <p:nvPr>
              <p:custDataLst>
                <p:tags r:id="rId10"/>
              </p:custDataLst>
            </p:nvPr>
          </p:nvPicPr>
          <p:blipFill>
            <a:blip r:embed="rId11"/>
            <a:stretch>
              <a:fillRect/>
            </a:stretch>
          </p:blipFill>
          <p:spPr>
            <a:xfrm rot="10800000">
              <a:off x="5875416" y="1253239"/>
              <a:ext cx="800141" cy="1275441"/>
            </a:xfrm>
            <a:prstGeom prst="rect">
              <a:avLst/>
            </a:prstGeom>
            <a:noFill/>
            <a:ln w="9525">
              <a:noFill/>
            </a:ln>
          </p:spPr>
        </p:pic>
      </p:grpSp>
      <p:sp>
        <p:nvSpPr>
          <p:cNvPr id="6" name="文本框 5"/>
          <p:cNvSpPr txBox="1"/>
          <p:nvPr/>
        </p:nvSpPr>
        <p:spPr>
          <a:xfrm>
            <a:off x="741680" y="4159250"/>
            <a:ext cx="944245" cy="645160"/>
          </a:xfrm>
          <a:prstGeom prst="rect">
            <a:avLst/>
          </a:prstGeom>
          <a:noFill/>
        </p:spPr>
        <p:txBody>
          <a:bodyPr wrap="square" rtlCol="0">
            <a:spAutoFit/>
          </a:bodyPr>
          <a:p>
            <a:r>
              <a:rPr lang="en-US" altLang="zh-CN" sz="3600" b="1">
                <a:solidFill>
                  <a:srgbClr val="FF0000"/>
                </a:solidFill>
              </a:rPr>
              <a:t>√</a:t>
            </a:r>
            <a:endParaRPr lang="en-US" altLang="zh-CN" sz="3600" b="1">
              <a:solidFill>
                <a:srgbClr val="FF0000"/>
              </a:solidFill>
            </a:endParaRPr>
          </a:p>
        </p:txBody>
      </p:sp>
      <p:sp>
        <p:nvSpPr>
          <p:cNvPr id="7" name="文本框 6"/>
          <p:cNvSpPr txBox="1"/>
          <p:nvPr/>
        </p:nvSpPr>
        <p:spPr>
          <a:xfrm>
            <a:off x="2406015" y="4159250"/>
            <a:ext cx="944245" cy="645160"/>
          </a:xfrm>
          <a:prstGeom prst="rect">
            <a:avLst/>
          </a:prstGeom>
          <a:noFill/>
        </p:spPr>
        <p:txBody>
          <a:bodyPr wrap="square" rtlCol="0">
            <a:spAutoFit/>
          </a:bodyPr>
          <a:p>
            <a:r>
              <a:rPr lang="en-US" altLang="zh-CN" sz="3600" b="1">
                <a:solidFill>
                  <a:srgbClr val="FF0000"/>
                </a:solidFill>
              </a:rPr>
              <a:t>√</a:t>
            </a:r>
            <a:endParaRPr lang="en-US" altLang="zh-CN" sz="3600" b="1">
              <a:solidFill>
                <a:srgbClr val="FF0000"/>
              </a:solidFill>
            </a:endParaRPr>
          </a:p>
        </p:txBody>
      </p:sp>
      <p:sp>
        <p:nvSpPr>
          <p:cNvPr id="8" name="文本框 7"/>
          <p:cNvSpPr txBox="1"/>
          <p:nvPr/>
        </p:nvSpPr>
        <p:spPr>
          <a:xfrm>
            <a:off x="4147820" y="4159250"/>
            <a:ext cx="944245" cy="645160"/>
          </a:xfrm>
          <a:prstGeom prst="rect">
            <a:avLst/>
          </a:prstGeom>
          <a:noFill/>
        </p:spPr>
        <p:txBody>
          <a:bodyPr wrap="square" rtlCol="0">
            <a:spAutoFit/>
          </a:bodyPr>
          <a:p>
            <a:r>
              <a:rPr lang="en-US" altLang="zh-CN" sz="3600" b="1">
                <a:solidFill>
                  <a:srgbClr val="FF0000"/>
                </a:solidFill>
              </a:rPr>
              <a:t>√</a:t>
            </a:r>
            <a:endParaRPr lang="en-US" altLang="zh-CN" sz="3600" b="1">
              <a:solidFill>
                <a:srgbClr val="FF0000"/>
              </a:solidFill>
            </a:endParaRPr>
          </a:p>
        </p:txBody>
      </p:sp>
      <p:sp>
        <p:nvSpPr>
          <p:cNvPr id="9" name="文本框 8"/>
          <p:cNvSpPr txBox="1"/>
          <p:nvPr/>
        </p:nvSpPr>
        <p:spPr>
          <a:xfrm>
            <a:off x="5706745" y="4159250"/>
            <a:ext cx="944245" cy="645160"/>
          </a:xfrm>
          <a:prstGeom prst="rect">
            <a:avLst/>
          </a:prstGeom>
          <a:noFill/>
        </p:spPr>
        <p:txBody>
          <a:bodyPr wrap="square" rtlCol="0">
            <a:spAutoFit/>
          </a:bodyPr>
          <a:p>
            <a:r>
              <a:rPr lang="en-US" altLang="zh-CN" sz="3600" b="1">
                <a:solidFill>
                  <a:srgbClr val="FF0000"/>
                </a:solidFill>
              </a:rPr>
              <a:t>√</a:t>
            </a:r>
            <a:endParaRPr lang="en-US" altLang="zh-CN" sz="3600" b="1">
              <a:solidFill>
                <a:srgbClr val="FF0000"/>
              </a:solidFill>
            </a:endParaRPr>
          </a:p>
        </p:txBody>
      </p:sp>
      <p:sp>
        <p:nvSpPr>
          <p:cNvPr id="11" name="标题 10"/>
          <p:cNvSpPr>
            <a:spLocks noGrp="1"/>
          </p:cNvSpPr>
          <p:nvPr>
            <p:ph type="title" idx="1"/>
            <p:custDataLst>
              <p:tags r:id="rId12"/>
            </p:custDataLst>
          </p:nvPr>
        </p:nvSpPr>
        <p:spPr/>
        <p:txBody>
          <a:bodyPr/>
          <a:lstStyle/>
          <a:p>
            <a:r>
              <a:rPr lang="zh-CN" altLang="en-US" b="1" dirty="0">
                <a:latin typeface="黑体" panose="02010609060101010101" charset="-122"/>
                <a:ea typeface="黑体" panose="02010609060101010101" charset="-122"/>
              </a:rPr>
              <a:t>为什么要实施单元整体教学？</a:t>
            </a:r>
            <a:endParaRPr lang="zh-CN" altLang="en-US" b="1" dirty="0">
              <a:latin typeface="黑体" panose="02010609060101010101" charset="-122"/>
              <a:ea typeface="黑体" panose="02010609060101010101" charset="-122"/>
            </a:endParaRPr>
          </a:p>
        </p:txBody>
      </p:sp>
      <p:sp>
        <p:nvSpPr>
          <p:cNvPr id="12" name="文本框 11"/>
          <p:cNvSpPr txBox="1"/>
          <p:nvPr/>
        </p:nvSpPr>
        <p:spPr>
          <a:xfrm>
            <a:off x="2845435" y="4953635"/>
            <a:ext cx="1586865" cy="645160"/>
          </a:xfrm>
          <a:prstGeom prst="rect">
            <a:avLst/>
          </a:prstGeom>
          <a:noFill/>
        </p:spPr>
        <p:txBody>
          <a:bodyPr wrap="square" rtlCol="0">
            <a:spAutoFit/>
          </a:bodyPr>
          <a:p>
            <a:r>
              <a:rPr lang="en-US" altLang="zh-CN" sz="3600" b="1">
                <a:solidFill>
                  <a:srgbClr val="FF0000"/>
                </a:solidFill>
              </a:rPr>
              <a:t>100</a:t>
            </a:r>
            <a:r>
              <a:rPr lang="zh-CN" altLang="en-US" sz="3600" b="1">
                <a:solidFill>
                  <a:srgbClr val="FF0000"/>
                </a:solidFill>
              </a:rPr>
              <a:t>分</a:t>
            </a:r>
            <a:endParaRPr lang="zh-CN" altLang="en-US" sz="3600" b="1">
              <a:solidFill>
                <a:srgbClr val="FF0000"/>
              </a:solidFill>
            </a:endParaRPr>
          </a:p>
        </p:txBody>
      </p:sp>
      <p:sp>
        <p:nvSpPr>
          <p:cNvPr id="13" name="文本框 12"/>
          <p:cNvSpPr txBox="1"/>
          <p:nvPr/>
        </p:nvSpPr>
        <p:spPr>
          <a:xfrm>
            <a:off x="9006840" y="3235960"/>
            <a:ext cx="1586865" cy="1568450"/>
          </a:xfrm>
          <a:prstGeom prst="rect">
            <a:avLst/>
          </a:prstGeom>
          <a:noFill/>
        </p:spPr>
        <p:txBody>
          <a:bodyPr wrap="square" rtlCol="0">
            <a:spAutoFit/>
            <a:scene3d>
              <a:camera prst="orthographicFront"/>
              <a:lightRig rig="threePt" dir="t"/>
            </a:scene3d>
          </a:bodyPr>
          <a:p>
            <a:r>
              <a:rPr lang="zh-CN" sz="96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zh-CN" sz="96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1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linds(horizont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linds(horizontal)">
                                      <p:cBhvr>
                                        <p:cTn id="48" dur="500"/>
                                        <p:tgtEl>
                                          <p:spTgt spid="3"/>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blinds(horizontal)">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P spid="7" grpId="0"/>
      <p:bldP spid="8" grpId="0"/>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6"/>
          <p:cNvSpPr txBox="1"/>
          <p:nvPr/>
        </p:nvSpPr>
        <p:spPr>
          <a:xfrm>
            <a:off x="1702435" y="1393190"/>
            <a:ext cx="6294755" cy="6076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lnSpc>
                <a:spcPct val="120000"/>
              </a:lnSpc>
              <a:spcBef>
                <a:spcPct val="0"/>
              </a:spcBef>
              <a:buNone/>
            </a:pPr>
            <a:r>
              <a:rPr lang="zh-CN" altLang="en-US" sz="2800" b="1" dirty="0">
                <a:solidFill>
                  <a:srgbClr val="0070C0"/>
                </a:solidFill>
                <a:ea typeface="黑体" panose="02010609060101010101" charset="-122"/>
              </a:rPr>
              <a:t>（一）有助提升教师的课程理解力    </a:t>
            </a:r>
            <a:endParaRPr lang="zh-CN" altLang="en-US" sz="2800" b="1" dirty="0">
              <a:solidFill>
                <a:srgbClr val="0070C0"/>
              </a:solidFill>
              <a:ea typeface="黑体" panose="02010609060101010101" charset="-122"/>
            </a:endParaRPr>
          </a:p>
        </p:txBody>
      </p:sp>
      <p:sp>
        <p:nvSpPr>
          <p:cNvPr id="6" name="标题 5"/>
          <p:cNvSpPr>
            <a:spLocks noGrp="1"/>
          </p:cNvSpPr>
          <p:nvPr>
            <p:ph type="title" idx="1"/>
            <p:custDataLst>
              <p:tags r:id="rId1"/>
            </p:custDataLst>
          </p:nvPr>
        </p:nvSpPr>
        <p:spPr/>
        <p:txBody>
          <a:bodyPr/>
          <a:lstStyle/>
          <a:p>
            <a:r>
              <a:rPr lang="zh-CN" altLang="en-US" b="1" dirty="0">
                <a:latin typeface="黑体" panose="02010609060101010101" charset="-122"/>
                <a:ea typeface="黑体" panose="02010609060101010101" charset="-122"/>
              </a:rPr>
              <a:t>单元整体教学的价值和意义</a:t>
            </a:r>
            <a:endParaRPr lang="zh-CN" altLang="en-US" b="1" dirty="0">
              <a:latin typeface="黑体" panose="02010609060101010101" charset="-122"/>
              <a:ea typeface="黑体" panose="02010609060101010101" charset="-122"/>
            </a:endParaRPr>
          </a:p>
        </p:txBody>
      </p:sp>
      <p:sp>
        <p:nvSpPr>
          <p:cNvPr id="7" name="Text Box 6"/>
          <p:cNvSpPr txBox="1"/>
          <p:nvPr/>
        </p:nvSpPr>
        <p:spPr>
          <a:xfrm>
            <a:off x="1702435" y="2199005"/>
            <a:ext cx="9627235" cy="422592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lvl="0" eaLnBrk="1" hangingPunct="1">
              <a:lnSpc>
                <a:spcPct val="120000"/>
              </a:lnSpc>
              <a:spcBef>
                <a:spcPct val="0"/>
              </a:spcBef>
            </a:pPr>
            <a:r>
              <a:rPr lang="zh-CN" sz="2800" b="1" dirty="0">
                <a:solidFill>
                  <a:schemeClr val="tx1"/>
                </a:solidFill>
                <a:ea typeface="黑体" panose="02010609060101010101" charset="-122"/>
              </a:rPr>
              <a:t>教师是课程内容的直接实施者，对于内容的实施首先要基于对课程内容的理解和把握。实施单元整体教学，使得教师必须要加强对教材、课标的研读和理解，了解知识的产生与来源、结构与关联、价值与意义，了解课程内容的安排意图。</a:t>
            </a:r>
            <a:endParaRPr lang="zh-CN" sz="2800" b="1" dirty="0">
              <a:solidFill>
                <a:schemeClr val="tx1"/>
              </a:solidFill>
              <a:ea typeface="黑体" panose="02010609060101010101" charset="-122"/>
            </a:endParaRPr>
          </a:p>
          <a:p>
            <a:pPr lvl="0" eaLnBrk="1" hangingPunct="1">
              <a:lnSpc>
                <a:spcPct val="120000"/>
              </a:lnSpc>
              <a:spcBef>
                <a:spcPct val="0"/>
              </a:spcBef>
            </a:pPr>
            <a:r>
              <a:rPr lang="zh-CN" sz="2800" b="1" dirty="0">
                <a:solidFill>
                  <a:schemeClr val="tx1"/>
                </a:solidFill>
                <a:ea typeface="黑体" panose="02010609060101010101" charset="-122"/>
              </a:rPr>
              <a:t>比如为什么把百分数从数与代数领域调整到统计与概率领域，那么调整后的</a:t>
            </a:r>
            <a:r>
              <a:rPr lang="zh-CN" sz="2800" b="1" dirty="0">
                <a:ea typeface="黑体" panose="02010609060101010101" charset="-122"/>
              </a:rPr>
              <a:t>百分数的内容从统计的角度如何理解? 教师对这些调整的内容经过深入思考可提升课程理解力。 </a:t>
            </a:r>
            <a:r>
              <a:rPr lang="zh-CN" altLang="en-US" sz="2800" b="1" dirty="0">
                <a:solidFill>
                  <a:srgbClr val="006600"/>
                </a:solidFill>
                <a:ea typeface="黑体" panose="02010609060101010101" charset="-122"/>
              </a:rPr>
              <a:t> </a:t>
            </a:r>
            <a:endParaRPr lang="zh-CN" altLang="en-US" sz="2800" b="1" dirty="0">
              <a:solidFill>
                <a:srgbClr val="006600"/>
              </a:solidFill>
              <a:ea typeface="黑体" panose="0201060906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blinds(horizontal)">
                                      <p:cBhvr>
                                        <p:cTn id="7" dur="500"/>
                                        <p:tgtEl>
                                          <p:spTgt spid="430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6"/>
          <p:cNvSpPr txBox="1"/>
          <p:nvPr/>
        </p:nvSpPr>
        <p:spPr>
          <a:xfrm>
            <a:off x="1702435" y="1393190"/>
            <a:ext cx="6158865" cy="6076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lnSpc>
                <a:spcPct val="120000"/>
              </a:lnSpc>
              <a:spcBef>
                <a:spcPct val="0"/>
              </a:spcBef>
              <a:buNone/>
            </a:pPr>
            <a:r>
              <a:rPr lang="zh-CN" altLang="en-US" sz="2800" b="1" dirty="0">
                <a:solidFill>
                  <a:srgbClr val="0070C0"/>
                </a:solidFill>
                <a:ea typeface="黑体" panose="02010609060101010101" charset="-122"/>
              </a:rPr>
              <a:t>（二）有助提升教师的教学设计能力    </a:t>
            </a:r>
            <a:endParaRPr lang="zh-CN" altLang="en-US" sz="2800" b="1" dirty="0">
              <a:solidFill>
                <a:srgbClr val="0070C0"/>
              </a:solidFill>
              <a:ea typeface="黑体" panose="02010609060101010101" charset="-122"/>
            </a:endParaRPr>
          </a:p>
        </p:txBody>
      </p:sp>
      <p:sp>
        <p:nvSpPr>
          <p:cNvPr id="6" name="标题 5"/>
          <p:cNvSpPr>
            <a:spLocks noGrp="1"/>
          </p:cNvSpPr>
          <p:nvPr>
            <p:ph type="title" idx="1"/>
            <p:custDataLst>
              <p:tags r:id="rId1"/>
            </p:custDataLst>
          </p:nvPr>
        </p:nvSpPr>
        <p:spPr/>
        <p:txBody>
          <a:bodyPr/>
          <a:lstStyle/>
          <a:p>
            <a:r>
              <a:rPr b="1">
                <a:latin typeface="黑体" panose="02010609060101010101" charset="-122"/>
                <a:ea typeface="黑体" panose="02010609060101010101" charset="-122"/>
                <a:sym typeface="+mn-ea"/>
              </a:rPr>
              <a:t>单元整体教学的价值和意义</a:t>
            </a:r>
            <a:endParaRPr lang="zh-CN" altLang="en-US" b="1" dirty="0">
              <a:latin typeface="黑体" panose="02010609060101010101" charset="-122"/>
              <a:ea typeface="黑体" panose="02010609060101010101" charset="-122"/>
            </a:endParaRPr>
          </a:p>
        </p:txBody>
      </p:sp>
      <p:sp>
        <p:nvSpPr>
          <p:cNvPr id="7" name="Text Box 6"/>
          <p:cNvSpPr txBox="1"/>
          <p:nvPr/>
        </p:nvSpPr>
        <p:spPr>
          <a:xfrm>
            <a:off x="1702435" y="2199005"/>
            <a:ext cx="9627235" cy="267525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lvl="0" eaLnBrk="1" hangingPunct="1">
              <a:lnSpc>
                <a:spcPct val="120000"/>
              </a:lnSpc>
              <a:spcBef>
                <a:spcPct val="0"/>
              </a:spcBef>
            </a:pPr>
            <a:r>
              <a:rPr lang="zh-CN" sz="2800" b="1" dirty="0">
                <a:solidFill>
                  <a:schemeClr val="tx1"/>
                </a:solidFill>
                <a:ea typeface="黑体" panose="02010609060101010101" charset="-122"/>
              </a:rPr>
              <a:t>以往的教学设计是一课一课的设计，每节课之间的联系不如现在强调得那么紧密，而从单元整体教学的角度进行单元整体设计，教师就要通盘</a:t>
            </a:r>
            <a:r>
              <a:rPr lang="zh-CN" sz="2800" b="1" dirty="0">
                <a:solidFill>
                  <a:srgbClr val="0070C0"/>
                </a:solidFill>
                <a:ea typeface="黑体" panose="02010609060101010101" charset="-122"/>
              </a:rPr>
              <a:t>整体考虑</a:t>
            </a:r>
            <a:r>
              <a:rPr lang="zh-CN" sz="2800" b="1" dirty="0">
                <a:solidFill>
                  <a:schemeClr val="tx1"/>
                </a:solidFill>
                <a:ea typeface="黑体" panose="02010609060101010101" charset="-122"/>
              </a:rPr>
              <a:t>，不仅要从</a:t>
            </a:r>
            <a:r>
              <a:rPr lang="zh-CN" sz="2800" b="1" dirty="0">
                <a:solidFill>
                  <a:srgbClr val="0070C0"/>
                </a:solidFill>
                <a:ea typeface="黑体" panose="02010609060101010101" charset="-122"/>
              </a:rPr>
              <a:t>内容结构</a:t>
            </a:r>
            <a:r>
              <a:rPr lang="zh-CN" sz="2800" b="1" dirty="0">
                <a:solidFill>
                  <a:schemeClr val="tx1"/>
                </a:solidFill>
                <a:ea typeface="黑体" panose="02010609060101010101" charset="-122"/>
              </a:rPr>
              <a:t>、还要从</a:t>
            </a:r>
            <a:r>
              <a:rPr lang="zh-CN" sz="2800" b="1" dirty="0">
                <a:solidFill>
                  <a:srgbClr val="0070C0"/>
                </a:solidFill>
                <a:ea typeface="黑体" panose="02010609060101010101" charset="-122"/>
              </a:rPr>
              <a:t>方法层面</a:t>
            </a:r>
            <a:r>
              <a:rPr lang="zh-CN" sz="2800" b="1" dirty="0">
                <a:solidFill>
                  <a:schemeClr val="tx1"/>
                </a:solidFill>
                <a:ea typeface="黑体" panose="02010609060101010101" charset="-122"/>
              </a:rPr>
              <a:t>以及</a:t>
            </a:r>
            <a:r>
              <a:rPr lang="zh-CN" sz="2800" b="1" dirty="0">
                <a:solidFill>
                  <a:srgbClr val="0070C0"/>
                </a:solidFill>
                <a:ea typeface="黑体" panose="02010609060101010101" charset="-122"/>
              </a:rPr>
              <a:t>素养发展</a:t>
            </a:r>
            <a:r>
              <a:rPr lang="zh-CN" sz="2800" b="1" dirty="0">
                <a:solidFill>
                  <a:schemeClr val="tx1"/>
                </a:solidFill>
                <a:ea typeface="黑体" panose="02010609060101010101" charset="-122"/>
              </a:rPr>
              <a:t>角度进行多角度考虑，通过提升单元整体教学设计能力促进教师专业发展。</a:t>
            </a:r>
            <a:r>
              <a:rPr lang="zh-CN" sz="2800" b="1" dirty="0">
                <a:ea typeface="黑体" panose="02010609060101010101" charset="-122"/>
              </a:rPr>
              <a:t> </a:t>
            </a:r>
            <a:r>
              <a:rPr lang="zh-CN" altLang="en-US" sz="2800" b="1" dirty="0">
                <a:solidFill>
                  <a:srgbClr val="006600"/>
                </a:solidFill>
                <a:ea typeface="黑体" panose="02010609060101010101" charset="-122"/>
              </a:rPr>
              <a:t> </a:t>
            </a:r>
            <a:endParaRPr lang="zh-CN" altLang="en-US" sz="2800" b="1" dirty="0">
              <a:solidFill>
                <a:srgbClr val="006600"/>
              </a:solidFill>
              <a:ea typeface="黑体" panose="0201060906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blinds(horizontal)">
                                      <p:cBhvr>
                                        <p:cTn id="7" dur="500"/>
                                        <p:tgtEl>
                                          <p:spTgt spid="430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7" grpId="0"/>
    </p:bldLst>
  </p:timing>
</p:sld>
</file>

<file path=ppt/tags/tag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1.0"/>
</p:tagLst>
</file>

<file path=ppt/tags/tag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CONTENT_GROUP_TYPE" val="contentchip"/>
  <p:tag name="KSO_WM_UNIT_TYPE" val="i"/>
  <p:tag name="KSO_WM_UNIT_INDEX" val="10"/>
  <p:tag name="KSO_WM_UNIT_ID" val="_1*i*10"/>
  <p:tag name="KSO_WM_UNIT_LAYERLEVEL" val="1"/>
  <p:tag name="KSO_WM_TAG_VERSION" val="1.0"/>
</p:tagLst>
</file>

<file path=ppt/tags/tag10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1.xml><?xml version="1.0" encoding="utf-8"?>
<p:tagLst xmlns:p="http://schemas.openxmlformats.org/presentationml/2006/main">
  <p:tag name="KSO_WM_UNIT_SUBTYPE" val="b"/>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314_1*f*1"/>
  <p:tag name="KSO_WM_TEMPLATE_CATEGORY" val="custom"/>
  <p:tag name="KSO_WM_TEMPLATE_INDEX" val="20230314"/>
  <p:tag name="KSO_WM_UNIT_LAYERLEVEL" val="1"/>
  <p:tag name="KSO_WM_TAG_VERSION" val="1.0"/>
  <p:tag name="KSO_WM_BEAUTIFY_FLAG" val="#wm#"/>
  <p:tag name="KSO_WM_UNIT_CONTENT_GROUP_TYPE" val="contentchip"/>
  <p:tag name="KSO_WM_UNIT_PRESET_TEXT" val="汇报人：WPS"/>
</p:tagLst>
</file>

<file path=ppt/tags/tag10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14_1*a*1"/>
  <p:tag name="KSO_WM_TEMPLATE_CATEGORY" val="custom"/>
  <p:tag name="KSO_WM_TEMPLATE_INDEX" val="20230314"/>
  <p:tag name="KSO_WM_UNIT_LAYERLEVEL" val="1"/>
  <p:tag name="KSO_WM_TAG_VERSION" val="1.0"/>
  <p:tag name="KSO_WM_BEAUTIFY_FLAG" val="#wm#"/>
  <p:tag name="KSO_WM_UNIT_CONTENT_GROUP_TYPE" val="contentchip"/>
  <p:tag name="KSO_WM_UNIT_PRESET_TEXT" val="单击添加文档标题"/>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SLIDE_ID" val="custom20230314_1"/>
  <p:tag name="KSO_WM_TEMPLATE_SUBCATEGORY" val="29"/>
  <p:tag name="KSO_WM_TEMPLATE_MASTER_TYPE" val="0"/>
  <p:tag name="KSO_WM_TEMPLATE_COLOR_TYPE" val="0"/>
  <p:tag name="KSO_WM_SLIDE_ITEM_CNT" val="0"/>
  <p:tag name="KSO_WM_SLIDE_INDEX" val="1"/>
  <p:tag name="KSO_WM_TAG_VERSION" val="1.0"/>
  <p:tag name="KSO_WM_BEAUTIFY_FLAG" val="#wm#"/>
  <p:tag name="KSO_WM_TEMPLATE_CATEGORY" val="custom"/>
  <p:tag name="KSO_WM_TEMPLATE_INDEX" val="20230314"/>
  <p:tag name="KSO_WM_SLIDE_TYPE" val="title"/>
  <p:tag name="KSO_WM_SLIDE_SUBTYPE" val="pureTxt"/>
  <p:tag name="KSO_WM_SLIDE_LAYOUT" val="a_b_f"/>
  <p:tag name="KSO_WM_SLIDE_LAYOUT_CNT" val="1_1_1"/>
  <p:tag name="KSO_WM_SPECIAL_SOURCE" val="bdnull"/>
  <p:tag name="KSO_WM_TEMPLATE_THUMBS_INDEX" val="1、9"/>
  <p:tag name="KSO_WM_SLIDE_CONTENT_AREA" val="{&quot;left&quot;:&quot;173.7&quot;,&quot;top&quot;:&quot;78.5&quot;,&quot;width&quot;:&quot;702.55&quot;,&quot;height&quot;:&quot;350.15&quot;}"/>
</p:tagLst>
</file>

<file path=ppt/tags/tag107.xml><?xml version="1.0" encoding="utf-8"?>
<p:tagLst xmlns:p="http://schemas.openxmlformats.org/presentationml/2006/main">
  <p:tag name="KSO_WM_BEAUTIFY_FLAG" val=""/>
  <p:tag name="KSO_WM_UNIT_HIGHLIGHT" val="0"/>
  <p:tag name="KSO_WM_UNIT_COMPATIBLE" val="0"/>
  <p:tag name="KSO_WM_UNIT_DIAGRAM_ISNUMVISUAL" val="0"/>
  <p:tag name="KSO_WM_UNIT_DIAGRAM_ISREFERUNIT" val="0"/>
  <p:tag name="KSO_WM_UNIT_ID" val="custom20230314_4*l_h_i*1_3_1"/>
  <p:tag name="KSO_WM_TEMPLATE_CATEGORY" val="custom"/>
  <p:tag name="KSO_WM_TEMPLATE_INDEX" val="20230314"/>
  <p:tag name="KSO_WM_UNIT_LAYERLEVEL" val="1_1_1"/>
  <p:tag name="KSO_WM_TAG_VERSION" val="1.0"/>
  <p:tag name="KSO_WM_DIAGRAM_GROUP_CODE" val="l1-1"/>
  <p:tag name="KSO_WM_UNIT_TYPE" val="l_h_i"/>
  <p:tag name="KSO_WM_UNIT_INDEX" val="1_3_1"/>
  <p:tag name="KSO_WM_DIAGRAM_VERSION" val="3"/>
  <p:tag name="KSO_WM_DIAGRAM_MAX_ITEMCNT" val="6"/>
  <p:tag name="KSO_WM_DIAGRAM_MIN_ITEMCNT" val="2"/>
  <p:tag name="KSO_WM_DIAGRAM_VIRTUALLY_FRAME" val="{&quot;height&quot;:449.65000000000003,&quot;width&quot;:384.9}"/>
  <p:tag name="KSO_WM_DIAGRAM_COLOR_MATCH_VALUE" val="{&quot;shape&quot;:{&quot;fill&quot;:{&quot;solid&quot;:{&quot;brightness&quot;:0,&quot;colorType&quot;:1,&quot;foreColorIndex&quot;:14,&quot;transparency&quot;:0},&quot;type&quot;:1},&quot;glow&quot;:{&quot;colorType&quot;:0},&quot;line&quot;:{&quot;type&quot;:0},&quot;shadow&quot;:{&quot;brightness&quot;:-0.5,&quot;colorType&quot;:1,&quot;foreColorIndex&quot;:14,&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8.xml><?xml version="1.0" encoding="utf-8"?>
<p:tagLst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custom20230314_4*b*1"/>
  <p:tag name="KSO_WM_TEMPLATE_CATEGORY" val="custom"/>
  <p:tag name="KSO_WM_TEMPLATE_INDEX" val="20230314"/>
  <p:tag name="KSO_WM_UNIT_LAYERLEVEL" val="1"/>
  <p:tag name="KSO_WM_TAG_VERSION" val="1.0"/>
  <p:tag name="KSO_WM_BEAUTIFY_FLAG" val="#wm#"/>
  <p:tag name="KSO_WM_DIAGRAM_GROUP_CODE" val="l1-1"/>
  <p:tag name="KSO_WM_UNIT_PRESET_TEXT" val="CONTENTS"/>
</p:tagLst>
</file>

<file path=ppt/tags/tag109.xml><?xml version="1.0" encoding="utf-8"?>
<p:tagLst xmlns:p="http://schemas.openxmlformats.org/presentationml/2006/main">
  <p:tag name="KSO_WM_UNIT_ISCONTENTSTITLE" val="1"/>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14_4*a*1"/>
  <p:tag name="KSO_WM_TEMPLATE_CATEGORY" val="custom"/>
  <p:tag name="KSO_WM_TEMPLATE_INDEX" val="20230314"/>
  <p:tag name="KSO_WM_UNIT_LAYERLEVEL" val="1"/>
  <p:tag name="KSO_WM_TAG_VERSION" val="1.0"/>
  <p:tag name="KSO_WM_BEAUTIFY_FLAG" val="#wm#"/>
  <p:tag name="KSO_WM_DIAGRAM_GROUP_CODE" val="l1-1"/>
  <p:tag name="KSO_WM_UNIT_PRESET_TEXT" val="目录"/>
</p:tagLst>
</file>

<file path=ppt/tags/tag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1"/>
  <p:tag name="KSO_WM_UNIT_ID" val="_1*i*11"/>
  <p:tag name="KSO_WM_UNIT_LAYERLEVEL" val="1"/>
  <p:tag name="KSO_WM_TAG_VERSION" val="1.0"/>
</p:tagLst>
</file>

<file path=ppt/tags/tag1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314_4*l_h_i*1_1_1"/>
  <p:tag name="KSO_WM_TEMPLATE_CATEGORY" val="custom"/>
  <p:tag name="KSO_WM_TEMPLATE_INDEX" val="20230314"/>
  <p:tag name="KSO_WM_UNIT_LAYERLEVEL" val="1_1_1"/>
  <p:tag name="KSO_WM_TAG_VERSION" val="1.0"/>
  <p:tag name="KSO_WM_DIAGRAM_GROUP_CODE" val="l1-1"/>
  <p:tag name="KSO_WM_UNIT_TYPE" val="l_h_i"/>
  <p:tag name="KSO_WM_UNIT_INDEX" val="1_1_1"/>
  <p:tag name="KSO_WM_DIAGRAM_VERSION" val="3"/>
  <p:tag name="KSO_WM_DIAGRAM_MAX_ITEMCNT" val="6"/>
  <p:tag name="KSO_WM_DIAGRAM_MIN_ITEMCNT" val="2"/>
  <p:tag name="KSO_WM_DIAGRAM_VIRTUALLY_FRAME" val="{&quot;height&quot;:449.65000000000003,&quot;width&quot;:384.9}"/>
  <p:tag name="KSO_WM_DIAGRAM_COLOR_MATCH_VALUE" val="{&quot;shape&quot;:{&quot;fill&quot;:{&quot;solid&quot;:{&quot;brightness&quot;:0,&quot;colorType&quot;:1,&quot;foreColorIndex&quot;:14,&quot;transparency&quot;:0},&quot;type&quot;:1},&quot;glow&quot;:{&quot;colorType&quot;:0},&quot;line&quot;:{&quot;type&quot;:0},&quot;shadow&quot;:{&quot;brightness&quot;:-0.5,&quot;colorType&quot;:1,&quot;foreColorIndex&quot;:14,&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2"/>
  <p:tag name="KSO_WM_UNIT_ID" val="custom20230314_4*l_h_i*1_1_2"/>
  <p:tag name="KSO_WM_TEMPLATE_CATEGORY" val="custom"/>
  <p:tag name="KSO_WM_TEMPLATE_INDEX" val="20230314"/>
  <p:tag name="KSO_WM_UNIT_LAYERLEVEL" val="1_1_1"/>
  <p:tag name="KSO_WM_TAG_VERSION" val="1.0"/>
  <p:tag name="KSO_WM_BEAUTIFY_FLAG" val="#wm#"/>
  <p:tag name="KSO_WM_DIAGRAM_GROUP_CODE" val="l1-1"/>
  <p:tag name="KSO_WM_DIAGRAM_VERSION" val="3"/>
  <p:tag name="KSO_WM_UNIT_PRESET_TEXT" val="01"/>
  <p:tag name="KSO_WM_DIAGRAM_MAX_ITEMCNT" val="6"/>
  <p:tag name="KSO_WM_DIAGRAM_MIN_ITEMCNT" val="2"/>
  <p:tag name="KSO_WM_DIAGRAM_VIRTUALLY_FRAME" val="{&quot;height&quot;:449.65000000000003,&quot;width&quot;:384.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custom"/>
  <p:tag name="KSO_WM_TEMPLATE_INDEX" val="20230314"/>
  <p:tag name="KSO_WM_UNIT_LAYERLEVEL" val="1_1_1"/>
  <p:tag name="KSO_WM_TAG_VERSION" val="1.0"/>
  <p:tag name="KSO_WM_BEAUTIFY_FLAG" val="#wm#"/>
  <p:tag name="KSO_WM_DIAGRAM_GROUP_CODE" val="l1-1"/>
  <p:tag name="KSO_WM_UNIT_TYPE" val="l_h_a"/>
  <p:tag name="KSO_WM_UNIT_ID" val="custom20230314_4*l_h_a*1_1_1"/>
  <p:tag name="KSO_WM_DIAGRAM_VERSION" val="3"/>
  <p:tag name="KSO_WM_UNIT_PRESET_TEXT" val="单击添加目录标题"/>
  <p:tag name="KSO_WM_DIAGRAM_MAX_ITEMCNT" val="6"/>
  <p:tag name="KSO_WM_DIAGRAM_MIN_ITEMCNT" val="2"/>
  <p:tag name="KSO_WM_DIAGRAM_VIRTUALLY_FRAME" val="{&quot;height&quot;:449.65000000000003,&quot;width&quot;:384.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314_4*l_h_i*1_2_1"/>
  <p:tag name="KSO_WM_TEMPLATE_CATEGORY" val="custom"/>
  <p:tag name="KSO_WM_TEMPLATE_INDEX" val="20230314"/>
  <p:tag name="KSO_WM_UNIT_LAYERLEVEL" val="1_1_1"/>
  <p:tag name="KSO_WM_TAG_VERSION" val="1.0"/>
  <p:tag name="KSO_WM_DIAGRAM_GROUP_CODE" val="l1-1"/>
  <p:tag name="KSO_WM_UNIT_TYPE" val="l_h_i"/>
  <p:tag name="KSO_WM_UNIT_INDEX" val="1_2_1"/>
  <p:tag name="KSO_WM_DIAGRAM_VERSION" val="3"/>
  <p:tag name="KSO_WM_DIAGRAM_MAX_ITEMCNT" val="6"/>
  <p:tag name="KSO_WM_DIAGRAM_MIN_ITEMCNT" val="2"/>
  <p:tag name="KSO_WM_DIAGRAM_VIRTUALLY_FRAME" val="{&quot;height&quot;:449.65000000000003,&quot;width&quot;:384.9}"/>
  <p:tag name="KSO_WM_DIAGRAM_COLOR_MATCH_VALUE" val="{&quot;shape&quot;:{&quot;fill&quot;:{&quot;solid&quot;:{&quot;brightness&quot;:0,&quot;colorType&quot;:1,&quot;foreColorIndex&quot;:14,&quot;transparency&quot;:0},&quot;type&quot;:1},&quot;glow&quot;:{&quot;colorType&quot;:0},&quot;line&quot;:{&quot;type&quot;:0},&quot;shadow&quot;:{&quot;brightness&quot;:-0.5,&quot;colorType&quot;:1,&quot;foreColorIndex&quot;:14,&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2"/>
  <p:tag name="KSO_WM_UNIT_ID" val="custom20230314_4*l_h_i*1_2_2"/>
  <p:tag name="KSO_WM_TEMPLATE_CATEGORY" val="custom"/>
  <p:tag name="KSO_WM_TEMPLATE_INDEX" val="20230314"/>
  <p:tag name="KSO_WM_UNIT_LAYERLEVEL" val="1_1_1"/>
  <p:tag name="KSO_WM_TAG_VERSION" val="1.0"/>
  <p:tag name="KSO_WM_BEAUTIFY_FLAG" val="#wm#"/>
  <p:tag name="KSO_WM_DIAGRAM_GROUP_CODE" val="l1-1"/>
  <p:tag name="KSO_WM_DIAGRAM_VERSION" val="3"/>
  <p:tag name="KSO_WM_UNIT_PRESET_TEXT" val="02"/>
  <p:tag name="KSO_WM_DIAGRAM_MAX_ITEMCNT" val="6"/>
  <p:tag name="KSO_WM_DIAGRAM_MIN_ITEMCNT" val="2"/>
  <p:tag name="KSO_WM_DIAGRAM_VIRTUALLY_FRAME" val="{&quot;height&quot;:449.65000000000003,&quot;width&quot;:384.9}"/>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2_1"/>
  <p:tag name="KSO_WM_TEMPLATE_CATEGORY" val="custom"/>
  <p:tag name="KSO_WM_TEMPLATE_INDEX" val="20230314"/>
  <p:tag name="KSO_WM_UNIT_LAYERLEVEL" val="1_1_1"/>
  <p:tag name="KSO_WM_TAG_VERSION" val="1.0"/>
  <p:tag name="KSO_WM_BEAUTIFY_FLAG" val="#wm#"/>
  <p:tag name="KSO_WM_DIAGRAM_GROUP_CODE" val="l1-1"/>
  <p:tag name="KSO_WM_UNIT_TYPE" val="l_h_a"/>
  <p:tag name="KSO_WM_UNIT_ID" val="custom20230314_4*l_h_a*1_2_1"/>
  <p:tag name="KSO_WM_DIAGRAM_VERSION" val="3"/>
  <p:tag name="KSO_WM_UNIT_PRESET_TEXT" val="单击添加目录标题"/>
  <p:tag name="KSO_WM_DIAGRAM_MAX_ITEMCNT" val="6"/>
  <p:tag name="KSO_WM_DIAGRAM_MIN_ITEMCNT" val="2"/>
  <p:tag name="KSO_WM_DIAGRAM_VIRTUALLY_FRAME" val="{&quot;height&quot;:449.65000000000003,&quot;width&quot;:384.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314_4*l_h_i*1_3_1"/>
  <p:tag name="KSO_WM_TEMPLATE_CATEGORY" val="custom"/>
  <p:tag name="KSO_WM_TEMPLATE_INDEX" val="20230314"/>
  <p:tag name="KSO_WM_UNIT_LAYERLEVEL" val="1_1_1"/>
  <p:tag name="KSO_WM_TAG_VERSION" val="1.0"/>
  <p:tag name="KSO_WM_DIAGRAM_GROUP_CODE" val="l1-1"/>
  <p:tag name="KSO_WM_UNIT_TYPE" val="l_h_i"/>
  <p:tag name="KSO_WM_UNIT_INDEX" val="1_3_1"/>
  <p:tag name="KSO_WM_DIAGRAM_VERSION" val="3"/>
  <p:tag name="KSO_WM_DIAGRAM_MAX_ITEMCNT" val="6"/>
  <p:tag name="KSO_WM_DIAGRAM_MIN_ITEMCNT" val="2"/>
  <p:tag name="KSO_WM_DIAGRAM_VIRTUALLY_FRAME" val="{&quot;height&quot;:449.65000000000003,&quot;width&quot;:384.9}"/>
  <p:tag name="KSO_WM_DIAGRAM_COLOR_MATCH_VALUE" val="{&quot;shape&quot;:{&quot;fill&quot;:{&quot;solid&quot;:{&quot;brightness&quot;:0,&quot;colorType&quot;:1,&quot;foreColorIndex&quot;:14,&quot;transparency&quot;:0},&quot;type&quot;:1},&quot;glow&quot;:{&quot;colorType&quot;:0},&quot;line&quot;:{&quot;type&quot;:0},&quot;shadow&quot;:{&quot;brightness&quot;:-0.5,&quot;colorType&quot;:1,&quot;foreColorIndex&quot;:14,&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2"/>
  <p:tag name="KSO_WM_UNIT_ID" val="custom20230314_4*l_h_i*1_3_2"/>
  <p:tag name="KSO_WM_TEMPLATE_CATEGORY" val="custom"/>
  <p:tag name="KSO_WM_TEMPLATE_INDEX" val="20230314"/>
  <p:tag name="KSO_WM_UNIT_LAYERLEVEL" val="1_1_1"/>
  <p:tag name="KSO_WM_TAG_VERSION" val="1.0"/>
  <p:tag name="KSO_WM_BEAUTIFY_FLAG" val="#wm#"/>
  <p:tag name="KSO_WM_DIAGRAM_GROUP_CODE" val="l1-1"/>
  <p:tag name="KSO_WM_DIAGRAM_VERSION" val="3"/>
  <p:tag name="KSO_WM_UNIT_PRESET_TEXT" val="03"/>
  <p:tag name="KSO_WM_DIAGRAM_MAX_ITEMCNT" val="6"/>
  <p:tag name="KSO_WM_DIAGRAM_MIN_ITEMCNT" val="2"/>
  <p:tag name="KSO_WM_DIAGRAM_VIRTUALLY_FRAME" val="{&quot;height&quot;:449.65000000000003,&quot;width&quot;:384.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3_1"/>
  <p:tag name="KSO_WM_TEMPLATE_CATEGORY" val="custom"/>
  <p:tag name="KSO_WM_TEMPLATE_INDEX" val="20230314"/>
  <p:tag name="KSO_WM_UNIT_LAYERLEVEL" val="1_1_1"/>
  <p:tag name="KSO_WM_TAG_VERSION" val="1.0"/>
  <p:tag name="KSO_WM_BEAUTIFY_FLAG" val="#wm#"/>
  <p:tag name="KSO_WM_DIAGRAM_GROUP_CODE" val="l1-1"/>
  <p:tag name="KSO_WM_UNIT_TYPE" val="l_h_a"/>
  <p:tag name="KSO_WM_UNIT_ID" val="custom20230314_4*l_h_a*1_3_1"/>
  <p:tag name="KSO_WM_DIAGRAM_VERSION" val="3"/>
  <p:tag name="KSO_WM_UNIT_PRESET_TEXT" val="单击添加目录标题"/>
  <p:tag name="KSO_WM_DIAGRAM_MAX_ITEMCNT" val="6"/>
  <p:tag name="KSO_WM_DIAGRAM_MIN_ITEMCNT" val="2"/>
  <p:tag name="KSO_WM_DIAGRAM_VIRTUALLY_FRAME" val="{&quot;height&quot;:449.65000000000003,&quot;width&quot;:384.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3_1"/>
  <p:tag name="KSO_WM_TEMPLATE_CATEGORY" val="custom"/>
  <p:tag name="KSO_WM_TEMPLATE_INDEX" val="20230314"/>
  <p:tag name="KSO_WM_UNIT_LAYERLEVEL" val="1_1_1"/>
  <p:tag name="KSO_WM_TAG_VERSION" val="1.0"/>
  <p:tag name="KSO_WM_BEAUTIFY_FLAG" val=""/>
  <p:tag name="KSO_WM_DIAGRAM_GROUP_CODE" val="l1-1"/>
  <p:tag name="KSO_WM_UNIT_TYPE" val="l_h_a"/>
  <p:tag name="KSO_WM_UNIT_ID" val="custom20230314_4*l_h_a*1_3_1"/>
  <p:tag name="KSO_WM_DIAGRAM_VERSION" val="3"/>
  <p:tag name="KSO_WM_UNIT_PRESET_TEXT" val="单击添加目录标题"/>
  <p:tag name="KSO_WM_DIAGRAM_MAX_ITEMCNT" val="6"/>
  <p:tag name="KSO_WM_DIAGRAM_MIN_ITEMCNT" val="2"/>
  <p:tag name="KSO_WM_DIAGRAM_VIRTUALLY_FRAME" val="{&quot;height&quot;:449.65000000000003,&quot;width&quot;:384.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2.xml><?xml version="1.0" encoding="utf-8"?>
<p:tagLst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f*1"/>
  <p:tag name="KSO_WM_UNIT_LAYERLEVEL" val="1"/>
  <p:tag name="KSO_WM_TAG_VERSION" val="1.0"/>
  <p:tag name="KSO_WM_BEAUTIFY_FLAG" val="#wm#"/>
  <p:tag name="KSO_WM_UNIT_CONTENT_GROUP_TYPE" val="contentchip"/>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2"/>
  <p:tag name="KSO_WM_UNIT_ID" val="custom20230314_4*l_h_i*1_2_2"/>
  <p:tag name="KSO_WM_TEMPLATE_CATEGORY" val="custom"/>
  <p:tag name="KSO_WM_TEMPLATE_INDEX" val="20230314"/>
  <p:tag name="KSO_WM_UNIT_LAYERLEVEL" val="1_1_1"/>
  <p:tag name="KSO_WM_TAG_VERSION" val="1.0"/>
  <p:tag name="KSO_WM_BEAUTIFY_FLAG" val=""/>
  <p:tag name="KSO_WM_DIAGRAM_GROUP_CODE" val="l1-1"/>
  <p:tag name="KSO_WM_DIAGRAM_VERSION" val="3"/>
  <p:tag name="KSO_WM_UNIT_PRESET_TEXT" val="02"/>
  <p:tag name="KSO_WM_DIAGRAM_MAX_ITEMCNT" val="6"/>
  <p:tag name="KSO_WM_DIAGRAM_MIN_ITEMCNT" val="2"/>
  <p:tag name="KSO_WM_DIAGRAM_VIRTUALLY_FRAME" val="{&quot;height&quot;:449.65000000000003,&quot;width&quot;:384.9}"/>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21.xml><?xml version="1.0" encoding="utf-8"?>
<p:tagLst xmlns:p="http://schemas.openxmlformats.org/presentationml/2006/main">
  <p:tag name="KSO_WM_SLIDE_ID" val="custom20230314_4"/>
  <p:tag name="KSO_WM_TEMPLATE_SUBCATEGORY" val="29"/>
  <p:tag name="KSO_WM_TEMPLATE_MASTER_TYPE" val="0"/>
  <p:tag name="KSO_WM_TEMPLATE_COLOR_TYPE" val="0"/>
  <p:tag name="KSO_WM_SLIDE_ITEM_CNT" val="4"/>
  <p:tag name="KSO_WM_SLIDE_INDEX" val="4"/>
  <p:tag name="KSO_WM_TAG_VERSION" val="1.0"/>
  <p:tag name="KSO_WM_BEAUTIFY_FLAG" val="#wm#"/>
  <p:tag name="KSO_WM_TEMPLATE_CATEGORY" val="custom"/>
  <p:tag name="KSO_WM_TEMPLATE_INDEX" val="20230314"/>
  <p:tag name="KSO_WM_SLIDE_TYPE" val="contents"/>
  <p:tag name="KSO_WM_SLIDE_SUBTYPE" val="diag"/>
  <p:tag name="KSO_WM_SLIDE_LAYOUT" val="a_b_l"/>
  <p:tag name="KSO_WM_SLIDE_LAYOUT_CNT" val="1_1_1"/>
  <p:tag name="KSO_WM_SPECIAL_SOURCE" val="bdnull"/>
  <p:tag name="KSO_WM_DIAGRAM_GROUP_CODE" val="l1-1"/>
  <p:tag name="KSO_WM_SLIDE_DIAGTYPE" val="l"/>
</p:tagLst>
</file>

<file path=ppt/tags/tag12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14_8*a*1"/>
  <p:tag name="KSO_WM_TEMPLATE_CATEGORY" val="custom"/>
  <p:tag name="KSO_WM_TEMPLATE_INDEX" val="20230314"/>
  <p:tag name="KSO_WM_UNIT_LAYERLEVEL" val="1"/>
  <p:tag name="KSO_WM_TAG_VERSION" val="1.0"/>
  <p:tag name="KSO_WM_BEAUTIFY_FLAG" val=""/>
  <p:tag name="KSO_WM_UNIT_CONTENT_GROUP_TYPE" val="titlestyle"/>
  <p:tag name="KSO_WM_UNIT_PRESET_TEXT" val="单击此处添加标题"/>
</p:tagLst>
</file>

<file path=ppt/tags/tag123.xml><?xml version="1.0" encoding="utf-8"?>
<p:tagLst xmlns:p="http://schemas.openxmlformats.org/presentationml/2006/main">
  <p:tag name="KSO_WM_SLIDE_ID" val="custom20230314_8"/>
  <p:tag name="KSO_WM_TEMPLATE_SUBCATEGORY" val="29"/>
  <p:tag name="KSO_WM_TEMPLATE_MASTER_TYPE" val="0"/>
  <p:tag name="KSO_WM_TEMPLATE_COLOR_TYPE" val="0"/>
  <p:tag name="KSO_WM_SLIDE_ITEM_CNT" val="0"/>
  <p:tag name="KSO_WM_SLIDE_INDEX" val="8"/>
  <p:tag name="KSO_WM_TAG_VERSION" val="1.0"/>
  <p:tag name="KSO_WM_BEAUTIFY_FLAG" val="#wm#"/>
  <p:tag name="KSO_WM_TEMPLATE_CATEGORY" val="custom"/>
  <p:tag name="KSO_WM_TEMPLATE_INDEX" val="20230314"/>
  <p:tag name="KSO_WM_SLIDE_TYPE" val="text"/>
  <p:tag name="KSO_WM_SLIDE_SUBTYPE" val="pureTxt"/>
  <p:tag name="KSO_WM_SLIDE_SIZE" val="863*460"/>
  <p:tag name="KSO_WM_SLIDE_POSITION" val="47*31"/>
  <p:tag name="KSO_WM_SLIDE_LAYOUT" val="a_f"/>
  <p:tag name="KSO_WM_SLIDE_LAYOUT_CNT" val="1_1"/>
  <p:tag name="KSO_WM_SPECIAL_SOURCE" val="bdnull"/>
  <p:tag name="KSO_WM_SLIDE_LAYOUT_NAME" val="标题和内容"/>
</p:tagLst>
</file>

<file path=ppt/tags/tag12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14_8*a*1"/>
  <p:tag name="KSO_WM_TEMPLATE_CATEGORY" val="custom"/>
  <p:tag name="KSO_WM_TEMPLATE_INDEX" val="20230314"/>
  <p:tag name="KSO_WM_UNIT_LAYERLEVEL" val="1"/>
  <p:tag name="KSO_WM_TAG_VERSION" val="1.0"/>
  <p:tag name="KSO_WM_BEAUTIFY_FLAG" val="#wm#"/>
  <p:tag name="KSO_WM_UNIT_CONTENT_GROUP_TYPE" val="titlestyle"/>
  <p:tag name="KSO_WM_UNIT_PRESET_TEXT" val="单击此处添加标题"/>
</p:tagLst>
</file>

<file path=ppt/tags/tag125.xml><?xml version="1.0" encoding="utf-8"?>
<p:tagLst xmlns:p="http://schemas.openxmlformats.org/presentationml/2006/main">
  <p:tag name="KSO_WM_BEAUTIFY_FLAG" val=""/>
  <p:tag name="TABLE_ENDDRAG_ORIGIN_RECT" val="689*261"/>
  <p:tag name="TABLE_ENDDRAG_RECT" val="222*99*689*26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SLIDE_ID" val="custom20230314_8"/>
  <p:tag name="KSO_WM_TEMPLATE_SUBCATEGORY" val="29"/>
  <p:tag name="KSO_WM_TEMPLATE_MASTER_TYPE" val="0"/>
  <p:tag name="KSO_WM_TEMPLATE_COLOR_TYPE" val="0"/>
  <p:tag name="KSO_WM_SLIDE_ITEM_CNT" val="0"/>
  <p:tag name="KSO_WM_SLIDE_INDEX" val="8"/>
  <p:tag name="KSO_WM_TAG_VERSION" val="1.0"/>
  <p:tag name="KSO_WM_BEAUTIFY_FLAG" val="#wm#"/>
  <p:tag name="KSO_WM_TEMPLATE_CATEGORY" val="custom"/>
  <p:tag name="KSO_WM_TEMPLATE_INDEX" val="20230314"/>
  <p:tag name="KSO_WM_SLIDE_TYPE" val="text"/>
  <p:tag name="KSO_WM_SLIDE_SUBTYPE" val="pureTxt"/>
  <p:tag name="KSO_WM_SLIDE_SIZE" val="863*460"/>
  <p:tag name="KSO_WM_SLIDE_POSITION" val="47*31"/>
  <p:tag name="KSO_WM_SLIDE_LAYOUT" val="a_f"/>
  <p:tag name="KSO_WM_SLIDE_LAYOUT_CNT" val="1_1"/>
  <p:tag name="KSO_WM_SPECIAL_SOURCE" val="bdnull"/>
  <p:tag name="KSO_WM_SLIDE_LAYOUT_NAME" val="标题和内容"/>
</p:tagLst>
</file>

<file path=ppt/tags/tag12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14_8*a*1"/>
  <p:tag name="KSO_WM_TEMPLATE_CATEGORY" val="custom"/>
  <p:tag name="KSO_WM_TEMPLATE_INDEX" val="20230314"/>
  <p:tag name="KSO_WM_UNIT_LAYERLEVEL" val="1"/>
  <p:tag name="KSO_WM_TAG_VERSION" val="1.0"/>
  <p:tag name="KSO_WM_BEAUTIFY_FLAG" val=""/>
  <p:tag name="KSO_WM_UNIT_CONTENT_GROUP_TYPE" val="titlestyle"/>
  <p:tag name="KSO_WM_UNIT_PRESET_TEXT" val="单击此处添加标题"/>
</p:tagLst>
</file>

<file path=ppt/tags/tag129.xml><?xml version="1.0" encoding="utf-8"?>
<p:tagLst xmlns:p="http://schemas.openxmlformats.org/presentationml/2006/main">
  <p:tag name="KSO_WM_SLIDE_ID" val="custom20230314_8"/>
  <p:tag name="KSO_WM_TEMPLATE_SUBCATEGORY" val="29"/>
  <p:tag name="KSO_WM_TEMPLATE_MASTER_TYPE" val="0"/>
  <p:tag name="KSO_WM_TEMPLATE_COLOR_TYPE" val="0"/>
  <p:tag name="KSO_WM_SLIDE_ITEM_CNT" val="0"/>
  <p:tag name="KSO_WM_SLIDE_INDEX" val="8"/>
  <p:tag name="KSO_WM_TAG_VERSION" val="1.0"/>
  <p:tag name="KSO_WM_BEAUTIFY_FLAG" val="#wm#"/>
  <p:tag name="KSO_WM_TEMPLATE_CATEGORY" val="custom"/>
  <p:tag name="KSO_WM_TEMPLATE_INDEX" val="20230314"/>
  <p:tag name="KSO_WM_SLIDE_TYPE" val="text"/>
  <p:tag name="KSO_WM_SLIDE_SUBTYPE" val="pureTxt"/>
  <p:tag name="KSO_WM_SLIDE_SIZE" val="863*460"/>
  <p:tag name="KSO_WM_SLIDE_POSITION" val="47*31"/>
  <p:tag name="KSO_WM_SLIDE_LAYOUT" val="a_f"/>
  <p:tag name="KSO_WM_SLIDE_LAYOUT_CNT" val="1_1"/>
  <p:tag name="KSO_WM_SPECIAL_SOURCE" val="bdnull"/>
  <p:tag name="KSO_WM_SLIDE_LAYOUT_NAME" val="标题和内容"/>
</p:tagLst>
</file>

<file path=ppt/tags/tag13.xml><?xml version="1.0" encoding="utf-8"?>
<p:tagLst xmlns:p="http://schemas.openxmlformats.org/presentationml/2006/main">
  <p:tag name="KSO_WM_UNIT_ISCONTENTSTITLE" val="0"/>
  <p:tag name="KSO_WM_UNIT_ISNUMDGMTITLE" val="0"/>
  <p:tag name="KSO_WM_UNIT_PRESET_TEXT" val="WPS,a click to unlimited possibilities"/>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b*1"/>
  <p:tag name="KSO_WM_UNIT_LAYERLEVEL" val="1"/>
  <p:tag name="KSO_WM_TAG_VERSION" val="1.0"/>
  <p:tag name="KSO_WM_BEAUTIFY_FLAG" val="#wm#"/>
  <p:tag name="KSO_WM_UNIT_CONTENT_GROUP_TYPE" val="contentchip"/>
</p:tagLst>
</file>

<file path=ppt/tags/tag13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14_8*a*1"/>
  <p:tag name="KSO_WM_TEMPLATE_CATEGORY" val="custom"/>
  <p:tag name="KSO_WM_TEMPLATE_INDEX" val="20230314"/>
  <p:tag name="KSO_WM_UNIT_LAYERLEVEL" val="1"/>
  <p:tag name="KSO_WM_TAG_VERSION" val="1.0"/>
  <p:tag name="KSO_WM_BEAUTIFY_FLAG" val=""/>
  <p:tag name="KSO_WM_UNIT_CONTENT_GROUP_TYPE" val="titlestyle"/>
  <p:tag name="KSO_WM_UNIT_PRESET_TEXT" val="单击此处添加标题"/>
</p:tagLst>
</file>

<file path=ppt/tags/tag131.xml><?xml version="1.0" encoding="utf-8"?>
<p:tagLst xmlns:p="http://schemas.openxmlformats.org/presentationml/2006/main">
  <p:tag name="KSO_WM_SLIDE_ID" val="custom20230314_8"/>
  <p:tag name="KSO_WM_TEMPLATE_SUBCATEGORY" val="29"/>
  <p:tag name="KSO_WM_TEMPLATE_MASTER_TYPE" val="0"/>
  <p:tag name="KSO_WM_TEMPLATE_COLOR_TYPE" val="0"/>
  <p:tag name="KSO_WM_SLIDE_ITEM_CNT" val="0"/>
  <p:tag name="KSO_WM_SLIDE_INDEX" val="8"/>
  <p:tag name="KSO_WM_TAG_VERSION" val="1.0"/>
  <p:tag name="KSO_WM_BEAUTIFY_FLAG" val="#wm#"/>
  <p:tag name="KSO_WM_TEMPLATE_CATEGORY" val="custom"/>
  <p:tag name="KSO_WM_TEMPLATE_INDEX" val="20230314"/>
  <p:tag name="KSO_WM_SLIDE_TYPE" val="text"/>
  <p:tag name="KSO_WM_SLIDE_SUBTYPE" val="pureTxt"/>
  <p:tag name="KSO_WM_SLIDE_SIZE" val="863*460"/>
  <p:tag name="KSO_WM_SLIDE_POSITION" val="47*31"/>
  <p:tag name="KSO_WM_SLIDE_LAYOUT" val="a_f"/>
  <p:tag name="KSO_WM_SLIDE_LAYOUT_CNT" val="1_1"/>
  <p:tag name="KSO_WM_SPECIAL_SOURCE" val="bdnull"/>
  <p:tag name="KSO_WM_SLIDE_LAYOUT_NAME" val="标题和内容"/>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14_8*a*1"/>
  <p:tag name="KSO_WM_TEMPLATE_CATEGORY" val="custom"/>
  <p:tag name="KSO_WM_TEMPLATE_INDEX" val="20230314"/>
  <p:tag name="KSO_WM_UNIT_LAYERLEVEL" val="1"/>
  <p:tag name="KSO_WM_TAG_VERSION" val="1.0"/>
  <p:tag name="KSO_WM_BEAUTIFY_FLAG" val=""/>
  <p:tag name="KSO_WM_UNIT_CONTENT_GROUP_TYPE" val="titlestyle"/>
  <p:tag name="KSO_WM_UNIT_PRESET_TEXT" val="单击此处添加标题"/>
</p:tagLst>
</file>

<file path=ppt/tags/tag138.xml><?xml version="1.0" encoding="utf-8"?>
<p:tagLst xmlns:p="http://schemas.openxmlformats.org/presentationml/2006/main">
  <p:tag name="KSO_WM_SLIDE_ID" val="custom20230314_8"/>
  <p:tag name="KSO_WM_TEMPLATE_SUBCATEGORY" val="29"/>
  <p:tag name="KSO_WM_TEMPLATE_MASTER_TYPE" val="0"/>
  <p:tag name="KSO_WM_TEMPLATE_COLOR_TYPE" val="0"/>
  <p:tag name="KSO_WM_SLIDE_ITEM_CNT" val="0"/>
  <p:tag name="KSO_WM_SLIDE_INDEX" val="8"/>
  <p:tag name="KSO_WM_TAG_VERSION" val="1.0"/>
  <p:tag name="KSO_WM_BEAUTIFY_FLAG" val="#wm#"/>
  <p:tag name="KSO_WM_TEMPLATE_CATEGORY" val="custom"/>
  <p:tag name="KSO_WM_TEMPLATE_INDEX" val="20230314"/>
  <p:tag name="KSO_WM_SLIDE_TYPE" val="text"/>
  <p:tag name="KSO_WM_SLIDE_SUBTYPE" val="pureTxt"/>
  <p:tag name="KSO_WM_SLIDE_SIZE" val="863*460"/>
  <p:tag name="KSO_WM_SLIDE_POSITION" val="47*31"/>
  <p:tag name="KSO_WM_SLIDE_LAYOUT" val="a_f"/>
  <p:tag name="KSO_WM_SLIDE_LAYOUT_CNT" val="1_1"/>
  <p:tag name="KSO_WM_SPECIAL_SOURCE" val="bdnull"/>
  <p:tag name="KSO_WM_SLIDE_LAYOUT_NAME" val="标题和内容"/>
</p:tagLst>
</file>

<file path=ppt/tags/tag13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14_8*a*1"/>
  <p:tag name="KSO_WM_TEMPLATE_CATEGORY" val="custom"/>
  <p:tag name="KSO_WM_TEMPLATE_INDEX" val="20230314"/>
  <p:tag name="KSO_WM_UNIT_LAYERLEVEL" val="1"/>
  <p:tag name="KSO_WM_TAG_VERSION" val="1.0"/>
  <p:tag name="KSO_WM_BEAUTIFY_FLAG" val=""/>
  <p:tag name="KSO_WM_UNIT_CONTENT_GROUP_TYPE" val="titlestyle"/>
  <p:tag name="KSO_WM_UNIT_PRESET_TEXT" val="单击此处添加标题"/>
</p:tagLst>
</file>

<file path=ppt/tags/tag14.xml><?xml version="1.0" encoding="utf-8"?>
<p:tagLst xmlns:p="http://schemas.openxmlformats.org/presentationml/2006/main">
  <p:tag name="KSO_WM_UNIT_ISCONTENTSTITLE" val="0"/>
  <p:tag name="KSO_WM_UNIT_ISNUMDGMTITLE" val="0"/>
  <p:tag name="KSO_WM_UNIT_PRESET_TEXT" val="单击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1.0"/>
  <p:tag name="KSO_WM_BEAUTIFY_FLAG" val="#wm#"/>
  <p:tag name="KSO_WM_UNIT_CONTENT_GROUP_TYPE" val="contentchip"/>
</p:tagLst>
</file>

<file path=ppt/tags/tag140.xml><?xml version="1.0" encoding="utf-8"?>
<p:tagLst xmlns:p="http://schemas.openxmlformats.org/presentationml/2006/main">
  <p:tag name="KSO_WM_SLIDE_ID" val="custom20230314_8"/>
  <p:tag name="KSO_WM_TEMPLATE_SUBCATEGORY" val="29"/>
  <p:tag name="KSO_WM_TEMPLATE_MASTER_TYPE" val="0"/>
  <p:tag name="KSO_WM_TEMPLATE_COLOR_TYPE" val="0"/>
  <p:tag name="KSO_WM_SLIDE_ITEM_CNT" val="0"/>
  <p:tag name="KSO_WM_SLIDE_INDEX" val="8"/>
  <p:tag name="KSO_WM_TAG_VERSION" val="1.0"/>
  <p:tag name="KSO_WM_BEAUTIFY_FLAG" val="#wm#"/>
  <p:tag name="KSO_WM_TEMPLATE_CATEGORY" val="custom"/>
  <p:tag name="KSO_WM_TEMPLATE_INDEX" val="20230314"/>
  <p:tag name="KSO_WM_SLIDE_TYPE" val="text"/>
  <p:tag name="KSO_WM_SLIDE_SUBTYPE" val="pureTxt"/>
  <p:tag name="KSO_WM_SLIDE_SIZE" val="863*460"/>
  <p:tag name="KSO_WM_SLIDE_POSITION" val="47*31"/>
  <p:tag name="KSO_WM_SLIDE_LAYOUT" val="a_f"/>
  <p:tag name="KSO_WM_SLIDE_LAYOUT_CNT" val="1_1"/>
  <p:tag name="KSO_WM_SPECIAL_SOURCE" val="bdnull"/>
  <p:tag name="KSO_WM_SLIDE_LAYOUT_NAME" val="标题和内容"/>
</p:tagLst>
</file>

<file path=ppt/tags/tag14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14_8*a*1"/>
  <p:tag name="KSO_WM_TEMPLATE_CATEGORY" val="custom"/>
  <p:tag name="KSO_WM_TEMPLATE_INDEX" val="20230314"/>
  <p:tag name="KSO_WM_UNIT_LAYERLEVEL" val="1"/>
  <p:tag name="KSO_WM_TAG_VERSION" val="1.0"/>
  <p:tag name="KSO_WM_BEAUTIFY_FLAG" val=""/>
  <p:tag name="KSO_WM_UNIT_CONTENT_GROUP_TYPE" val="titlestyle"/>
  <p:tag name="KSO_WM_UNIT_PRESET_TEXT" val="单击此处添加标题"/>
</p:tagLst>
</file>

<file path=ppt/tags/tag142.xml><?xml version="1.0" encoding="utf-8"?>
<p:tagLst xmlns:p="http://schemas.openxmlformats.org/presentationml/2006/main">
  <p:tag name="KSO_WM_SLIDE_ID" val="custom20230314_8"/>
  <p:tag name="KSO_WM_TEMPLATE_SUBCATEGORY" val="29"/>
  <p:tag name="KSO_WM_TEMPLATE_MASTER_TYPE" val="0"/>
  <p:tag name="KSO_WM_TEMPLATE_COLOR_TYPE" val="0"/>
  <p:tag name="KSO_WM_SLIDE_ITEM_CNT" val="0"/>
  <p:tag name="KSO_WM_SLIDE_INDEX" val="8"/>
  <p:tag name="KSO_WM_TAG_VERSION" val="1.0"/>
  <p:tag name="KSO_WM_BEAUTIFY_FLAG" val="#wm#"/>
  <p:tag name="KSO_WM_TEMPLATE_CATEGORY" val="custom"/>
  <p:tag name="KSO_WM_TEMPLATE_INDEX" val="20230314"/>
  <p:tag name="KSO_WM_SLIDE_TYPE" val="text"/>
  <p:tag name="KSO_WM_SLIDE_SUBTYPE" val="pureTxt"/>
  <p:tag name="KSO_WM_SLIDE_SIZE" val="863*460"/>
  <p:tag name="KSO_WM_SLIDE_POSITION" val="47*31"/>
  <p:tag name="KSO_WM_SLIDE_LAYOUT" val="a_f"/>
  <p:tag name="KSO_WM_SLIDE_LAYOUT_CNT" val="1_1"/>
  <p:tag name="KSO_WM_SPECIAL_SOURCE" val="bdnull"/>
  <p:tag name="KSO_WM_SLIDE_LAYOUT_NAME" val="标题和内容"/>
</p:tagLst>
</file>

<file path=ppt/tags/tag14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14_8*a*1"/>
  <p:tag name="KSO_WM_TEMPLATE_CATEGORY" val="custom"/>
  <p:tag name="KSO_WM_TEMPLATE_INDEX" val="20230314"/>
  <p:tag name="KSO_WM_UNIT_LAYERLEVEL" val="1"/>
  <p:tag name="KSO_WM_TAG_VERSION" val="1.0"/>
  <p:tag name="KSO_WM_BEAUTIFY_FLAG" val=""/>
  <p:tag name="KSO_WM_UNIT_CONTENT_GROUP_TYPE" val="titlestyle"/>
  <p:tag name="KSO_WM_UNIT_PRESET_TEXT" val="单击此处添加标题"/>
</p:tagLst>
</file>

<file path=ppt/tags/tag144.xml><?xml version="1.0" encoding="utf-8"?>
<p:tagLst xmlns:p="http://schemas.openxmlformats.org/presentationml/2006/main">
  <p:tag name="KSO_WM_SLIDE_ID" val="custom20230314_8"/>
  <p:tag name="KSO_WM_TEMPLATE_SUBCATEGORY" val="29"/>
  <p:tag name="KSO_WM_TEMPLATE_MASTER_TYPE" val="0"/>
  <p:tag name="KSO_WM_TEMPLATE_COLOR_TYPE" val="0"/>
  <p:tag name="KSO_WM_SLIDE_ITEM_CNT" val="0"/>
  <p:tag name="KSO_WM_SLIDE_INDEX" val="8"/>
  <p:tag name="KSO_WM_TAG_VERSION" val="1.0"/>
  <p:tag name="KSO_WM_BEAUTIFY_FLAG" val="#wm#"/>
  <p:tag name="KSO_WM_TEMPLATE_CATEGORY" val="custom"/>
  <p:tag name="KSO_WM_TEMPLATE_INDEX" val="20230314"/>
  <p:tag name="KSO_WM_SLIDE_TYPE" val="text"/>
  <p:tag name="KSO_WM_SLIDE_SUBTYPE" val="pureTxt"/>
  <p:tag name="KSO_WM_SLIDE_SIZE" val="863*460"/>
  <p:tag name="KSO_WM_SLIDE_POSITION" val="47*31"/>
  <p:tag name="KSO_WM_SLIDE_LAYOUT" val="a_f"/>
  <p:tag name="KSO_WM_SLIDE_LAYOUT_CNT" val="1_1"/>
  <p:tag name="KSO_WM_SPECIAL_SOURCE" val="bdnull"/>
  <p:tag name="KSO_WM_SLIDE_LAYOUT_NAME" val="标题和内容"/>
</p:tagLst>
</file>

<file path=ppt/tags/tag14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14_8*a*1"/>
  <p:tag name="KSO_WM_TEMPLATE_CATEGORY" val="custom"/>
  <p:tag name="KSO_WM_TEMPLATE_INDEX" val="20230314"/>
  <p:tag name="KSO_WM_UNIT_LAYERLEVEL" val="1"/>
  <p:tag name="KSO_WM_TAG_VERSION" val="1.0"/>
  <p:tag name="KSO_WM_BEAUTIFY_FLAG" val=""/>
  <p:tag name="KSO_WM_UNIT_CONTENT_GROUP_TYPE" val="titlestyle"/>
  <p:tag name="KSO_WM_UNIT_PRESET_TEXT" val="单击此处添加标题"/>
</p:tagLst>
</file>

<file path=ppt/tags/tag146.xml><?xml version="1.0" encoding="utf-8"?>
<p:tagLst xmlns:p="http://schemas.openxmlformats.org/presentationml/2006/main">
  <p:tag name="KSO_WM_SLIDE_ID" val="custom20230314_8"/>
  <p:tag name="KSO_WM_TEMPLATE_SUBCATEGORY" val="29"/>
  <p:tag name="KSO_WM_TEMPLATE_MASTER_TYPE" val="0"/>
  <p:tag name="KSO_WM_TEMPLATE_COLOR_TYPE" val="0"/>
  <p:tag name="KSO_WM_SLIDE_ITEM_CNT" val="0"/>
  <p:tag name="KSO_WM_SLIDE_INDEX" val="8"/>
  <p:tag name="KSO_WM_TAG_VERSION" val="1.0"/>
  <p:tag name="KSO_WM_BEAUTIFY_FLAG" val="#wm#"/>
  <p:tag name="KSO_WM_TEMPLATE_CATEGORY" val="custom"/>
  <p:tag name="KSO_WM_TEMPLATE_INDEX" val="20230314"/>
  <p:tag name="KSO_WM_SLIDE_TYPE" val="text"/>
  <p:tag name="KSO_WM_SLIDE_SUBTYPE" val="pureTxt"/>
  <p:tag name="KSO_WM_SLIDE_SIZE" val="863*460"/>
  <p:tag name="KSO_WM_SLIDE_POSITION" val="47*31"/>
  <p:tag name="KSO_WM_SLIDE_LAYOUT" val="a_f"/>
  <p:tag name="KSO_WM_SLIDE_LAYOUT_CNT" val="1_1"/>
  <p:tag name="KSO_WM_SPECIAL_SOURCE" val="bdnull"/>
  <p:tag name="KSO_WM_SLIDE_LAYOUT_NAME" val="标题和内容"/>
</p:tagLst>
</file>

<file path=ppt/tags/tag14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14_8*a*1"/>
  <p:tag name="KSO_WM_TEMPLATE_CATEGORY" val="custom"/>
  <p:tag name="KSO_WM_TEMPLATE_INDEX" val="20230314"/>
  <p:tag name="KSO_WM_UNIT_LAYERLEVEL" val="1"/>
  <p:tag name="KSO_WM_TAG_VERSION" val="1.0"/>
  <p:tag name="KSO_WM_BEAUTIFY_FLAG" val=""/>
  <p:tag name="KSO_WM_UNIT_CONTENT_GROUP_TYPE" val="titlestyle"/>
  <p:tag name="KSO_WM_UNIT_PRESET_TEXT" val="单击此处添加标题"/>
</p:tagLst>
</file>

<file path=ppt/tags/tag148.xml><?xml version="1.0" encoding="utf-8"?>
<p:tagLst xmlns:p="http://schemas.openxmlformats.org/presentationml/2006/main">
  <p:tag name="KSO_WM_SLIDE_ID" val="custom20230314_8"/>
  <p:tag name="KSO_WM_TEMPLATE_SUBCATEGORY" val="29"/>
  <p:tag name="KSO_WM_TEMPLATE_MASTER_TYPE" val="0"/>
  <p:tag name="KSO_WM_TEMPLATE_COLOR_TYPE" val="0"/>
  <p:tag name="KSO_WM_SLIDE_ITEM_CNT" val="0"/>
  <p:tag name="KSO_WM_SLIDE_INDEX" val="8"/>
  <p:tag name="KSO_WM_TAG_VERSION" val="1.0"/>
  <p:tag name="KSO_WM_BEAUTIFY_FLAG" val="#wm#"/>
  <p:tag name="KSO_WM_TEMPLATE_CATEGORY" val="custom"/>
  <p:tag name="KSO_WM_TEMPLATE_INDEX" val="20230314"/>
  <p:tag name="KSO_WM_SLIDE_TYPE" val="text"/>
  <p:tag name="KSO_WM_SLIDE_SUBTYPE" val="pureTxt"/>
  <p:tag name="KSO_WM_SLIDE_SIZE" val="863*460"/>
  <p:tag name="KSO_WM_SLIDE_POSITION" val="47*31"/>
  <p:tag name="KSO_WM_SLIDE_LAYOUT" val="a_f"/>
  <p:tag name="KSO_WM_SLIDE_LAYOUT_CNT" val="1_1"/>
  <p:tag name="KSO_WM_SPECIAL_SOURCE" val="bdnull"/>
  <p:tag name="KSO_WM_SLIDE_LAYOUT_NAME" val="标题和内容"/>
</p:tagLst>
</file>

<file path=ppt/tags/tag14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14_8*a*1"/>
  <p:tag name="KSO_WM_TEMPLATE_CATEGORY" val="custom"/>
  <p:tag name="KSO_WM_TEMPLATE_INDEX" val="20230314"/>
  <p:tag name="KSO_WM_UNIT_LAYERLEVEL" val="1"/>
  <p:tag name="KSO_WM_TAG_VERSION" val="1.0"/>
  <p:tag name="KSO_WM_BEAUTIFY_FLAG" val=""/>
  <p:tag name="KSO_WM_UNIT_CONTENT_GROUP_TYPE" val="titlestyle"/>
  <p:tag name="KSO_WM_UNIT_PRESET_TEXT" val="单击此处添加标题"/>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SLIDE_ID" val="custom20230314_8"/>
  <p:tag name="KSO_WM_TEMPLATE_SUBCATEGORY" val="29"/>
  <p:tag name="KSO_WM_TEMPLATE_MASTER_TYPE" val="0"/>
  <p:tag name="KSO_WM_TEMPLATE_COLOR_TYPE" val="0"/>
  <p:tag name="KSO_WM_SLIDE_ITEM_CNT" val="0"/>
  <p:tag name="KSO_WM_SLIDE_INDEX" val="8"/>
  <p:tag name="KSO_WM_TAG_VERSION" val="1.0"/>
  <p:tag name="KSO_WM_BEAUTIFY_FLAG" val="#wm#"/>
  <p:tag name="KSO_WM_TEMPLATE_CATEGORY" val="custom"/>
  <p:tag name="KSO_WM_TEMPLATE_INDEX" val="20230314"/>
  <p:tag name="KSO_WM_SLIDE_TYPE" val="text"/>
  <p:tag name="KSO_WM_SLIDE_SUBTYPE" val="pureTxt"/>
  <p:tag name="KSO_WM_SLIDE_SIZE" val="863*460"/>
  <p:tag name="KSO_WM_SLIDE_POSITION" val="47*31"/>
  <p:tag name="KSO_WM_SLIDE_LAYOUT" val="a_f"/>
  <p:tag name="KSO_WM_SLIDE_LAYOUT_CNT" val="1_1"/>
  <p:tag name="KSO_WM_SPECIAL_SOURCE" val="bdnull"/>
  <p:tag name="KSO_WM_SLIDE_LAYOUT_NAME" val="标题和内容"/>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14_8*a*1"/>
  <p:tag name="KSO_WM_TEMPLATE_CATEGORY" val="custom"/>
  <p:tag name="KSO_WM_TEMPLATE_INDEX" val="20230314"/>
  <p:tag name="KSO_WM_UNIT_LAYERLEVEL" val="1"/>
  <p:tag name="KSO_WM_TAG_VERSION" val="1.0"/>
  <p:tag name="KSO_WM_BEAUTIFY_FLAG" val=""/>
  <p:tag name="KSO_WM_UNIT_CONTENT_GROUP_TYPE" val="titlestyle"/>
  <p:tag name="KSO_WM_UNIT_PRESET_TEXT" val="单击此处添加标题"/>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SLIDE_ID" val="custom20230314_8"/>
  <p:tag name="KSO_WM_TEMPLATE_SUBCATEGORY" val="29"/>
  <p:tag name="KSO_WM_TEMPLATE_MASTER_TYPE" val="0"/>
  <p:tag name="KSO_WM_TEMPLATE_COLOR_TYPE" val="0"/>
  <p:tag name="KSO_WM_SLIDE_ITEM_CNT" val="0"/>
  <p:tag name="KSO_WM_SLIDE_INDEX" val="8"/>
  <p:tag name="KSO_WM_TAG_VERSION" val="1.0"/>
  <p:tag name="KSO_WM_BEAUTIFY_FLAG" val="#wm#"/>
  <p:tag name="KSO_WM_TEMPLATE_CATEGORY" val="custom"/>
  <p:tag name="KSO_WM_TEMPLATE_INDEX" val="20230314"/>
  <p:tag name="KSO_WM_SLIDE_TYPE" val="text"/>
  <p:tag name="KSO_WM_SLIDE_SUBTYPE" val="pureTxt"/>
  <p:tag name="KSO_WM_SLIDE_SIZE" val="863*460"/>
  <p:tag name="KSO_WM_SLIDE_POSITION" val="47*31"/>
  <p:tag name="KSO_WM_SLIDE_LAYOUT" val="a_f"/>
  <p:tag name="KSO_WM_SLIDE_LAYOUT_CNT" val="1_1"/>
  <p:tag name="KSO_WM_SPECIAL_SOURCE" val="bdnull"/>
  <p:tag name="KSO_WM_SLIDE_LAYOUT_NAME" val="标题和内容"/>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14_8*a*1"/>
  <p:tag name="KSO_WM_TEMPLATE_CATEGORY" val="custom"/>
  <p:tag name="KSO_WM_TEMPLATE_INDEX" val="20230314"/>
  <p:tag name="KSO_WM_UNIT_LAYERLEVEL" val="1"/>
  <p:tag name="KSO_WM_TAG_VERSION" val="1.0"/>
  <p:tag name="KSO_WM_BEAUTIFY_FLAG" val=""/>
  <p:tag name="KSO_WM_UNIT_CONTENT_GROUP_TYPE" val="titlestyle"/>
  <p:tag name="KSO_WM_UNIT_PRESET_TEXT" val="单击此处添加标题"/>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SLIDE_ID" val="custom20230314_8"/>
  <p:tag name="KSO_WM_TEMPLATE_SUBCATEGORY" val="29"/>
  <p:tag name="KSO_WM_TEMPLATE_MASTER_TYPE" val="0"/>
  <p:tag name="KSO_WM_TEMPLATE_COLOR_TYPE" val="0"/>
  <p:tag name="KSO_WM_SLIDE_ITEM_CNT" val="0"/>
  <p:tag name="KSO_WM_SLIDE_INDEX" val="8"/>
  <p:tag name="KSO_WM_TAG_VERSION" val="1.0"/>
  <p:tag name="KSO_WM_BEAUTIFY_FLAG" val="#wm#"/>
  <p:tag name="KSO_WM_TEMPLATE_CATEGORY" val="custom"/>
  <p:tag name="KSO_WM_TEMPLATE_INDEX" val="20230314"/>
  <p:tag name="KSO_WM_SLIDE_TYPE" val="text"/>
  <p:tag name="KSO_WM_SLIDE_SUBTYPE" val="pureTxt"/>
  <p:tag name="KSO_WM_SLIDE_SIZE" val="863*460"/>
  <p:tag name="KSO_WM_SLIDE_POSITION" val="47*31"/>
  <p:tag name="KSO_WM_SLIDE_LAYOUT" val="a_f"/>
  <p:tag name="KSO_WM_SLIDE_LAYOUT_CNT" val="1_1"/>
  <p:tag name="KSO_WM_SPECIAL_SOURCE" val="bdnull"/>
  <p:tag name="KSO_WM_SLIDE_LAYOUT_NAME" val="标题和内容"/>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14_8*a*1"/>
  <p:tag name="KSO_WM_TEMPLATE_CATEGORY" val="custom"/>
  <p:tag name="KSO_WM_TEMPLATE_INDEX" val="20230314"/>
  <p:tag name="KSO_WM_UNIT_LAYERLEVEL" val="1"/>
  <p:tag name="KSO_WM_TAG_VERSION" val="1.0"/>
  <p:tag name="KSO_WM_BEAUTIFY_FLAG" val=""/>
  <p:tag name="KSO_WM_UNIT_CONTENT_GROUP_TYPE" val="titlestyle"/>
  <p:tag name="KSO_WM_UNIT_PRESET_TEXT" val="单击此处添加标题"/>
</p:tagLst>
</file>

<file path=ppt/tags/tag161.xml><?xml version="1.0" encoding="utf-8"?>
<p:tagLst xmlns:p="http://schemas.openxmlformats.org/presentationml/2006/main">
  <p:tag name="KSO_WM_SLIDE_ID" val="custom20230314_8"/>
  <p:tag name="KSO_WM_TEMPLATE_SUBCATEGORY" val="29"/>
  <p:tag name="KSO_WM_TEMPLATE_MASTER_TYPE" val="0"/>
  <p:tag name="KSO_WM_TEMPLATE_COLOR_TYPE" val="0"/>
  <p:tag name="KSO_WM_SLIDE_ITEM_CNT" val="0"/>
  <p:tag name="KSO_WM_SLIDE_INDEX" val="8"/>
  <p:tag name="KSO_WM_TAG_VERSION" val="1.0"/>
  <p:tag name="KSO_WM_BEAUTIFY_FLAG" val="#wm#"/>
  <p:tag name="KSO_WM_TEMPLATE_CATEGORY" val="custom"/>
  <p:tag name="KSO_WM_TEMPLATE_INDEX" val="20230314"/>
  <p:tag name="KSO_WM_SLIDE_TYPE" val="text"/>
  <p:tag name="KSO_WM_SLIDE_SUBTYPE" val="pureTxt"/>
  <p:tag name="KSO_WM_SLIDE_SIZE" val="863*460"/>
  <p:tag name="KSO_WM_SLIDE_POSITION" val="47*31"/>
  <p:tag name="KSO_WM_SLIDE_LAYOUT" val="a_f"/>
  <p:tag name="KSO_WM_SLIDE_LAYOUT_CNT" val="1_1"/>
  <p:tag name="KSO_WM_SPECIAL_SOURCE" val="bdnull"/>
  <p:tag name="KSO_WM_SLIDE_LAYOUT_NAME" val="标题和内容"/>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14_8*a*1"/>
  <p:tag name="KSO_WM_TEMPLATE_CATEGORY" val="custom"/>
  <p:tag name="KSO_WM_TEMPLATE_INDEX" val="20230314"/>
  <p:tag name="KSO_WM_UNIT_LAYERLEVEL" val="1"/>
  <p:tag name="KSO_WM_TAG_VERSION" val="1.0"/>
  <p:tag name="KSO_WM_BEAUTIFY_FLAG" val=""/>
  <p:tag name="KSO_WM_UNIT_CONTENT_GROUP_TYPE" val="titlestyle"/>
  <p:tag name="KSO_WM_UNIT_PRESET_TEXT" val="单击此处添加标题"/>
</p:tagLst>
</file>

<file path=ppt/tags/tag164.xml><?xml version="1.0" encoding="utf-8"?>
<p:tagLst xmlns:p="http://schemas.openxmlformats.org/presentationml/2006/main">
  <p:tag name="KSO_WM_SLIDE_ID" val="custom20230314_8"/>
  <p:tag name="KSO_WM_TEMPLATE_SUBCATEGORY" val="29"/>
  <p:tag name="KSO_WM_TEMPLATE_MASTER_TYPE" val="0"/>
  <p:tag name="KSO_WM_TEMPLATE_COLOR_TYPE" val="0"/>
  <p:tag name="KSO_WM_SLIDE_ITEM_CNT" val="0"/>
  <p:tag name="KSO_WM_SLIDE_INDEX" val="8"/>
  <p:tag name="KSO_WM_TAG_VERSION" val="1.0"/>
  <p:tag name="KSO_WM_BEAUTIFY_FLAG" val="#wm#"/>
  <p:tag name="KSO_WM_TEMPLATE_CATEGORY" val="custom"/>
  <p:tag name="KSO_WM_TEMPLATE_INDEX" val="20230314"/>
  <p:tag name="KSO_WM_SLIDE_TYPE" val="text"/>
  <p:tag name="KSO_WM_SLIDE_SUBTYPE" val="pureTxt"/>
  <p:tag name="KSO_WM_SLIDE_SIZE" val="863*460"/>
  <p:tag name="KSO_WM_SLIDE_POSITION" val="47*31"/>
  <p:tag name="KSO_WM_SLIDE_LAYOUT" val="a_f"/>
  <p:tag name="KSO_WM_SLIDE_LAYOUT_CNT" val="1_1"/>
  <p:tag name="KSO_WM_SPECIAL_SOURCE" val="bdnull"/>
  <p:tag name="KSO_WM_SLIDE_LAYOUT_NAME" val="标题和内容"/>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14_8*a*1"/>
  <p:tag name="KSO_WM_TEMPLATE_CATEGORY" val="custom"/>
  <p:tag name="KSO_WM_TEMPLATE_INDEX" val="20230314"/>
  <p:tag name="KSO_WM_UNIT_LAYERLEVEL" val="1"/>
  <p:tag name="KSO_WM_TAG_VERSION" val="1.0"/>
  <p:tag name="KSO_WM_BEAUTIFY_FLAG" val=""/>
  <p:tag name="KSO_WM_UNIT_CONTENT_GROUP_TYPE" val="titlestyle"/>
  <p:tag name="KSO_WM_UNIT_PRESET_TEXT" val="单击此处添加标题"/>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SLIDE_ID" val="custom20230314_8"/>
  <p:tag name="KSO_WM_TEMPLATE_SUBCATEGORY" val="29"/>
  <p:tag name="KSO_WM_TEMPLATE_MASTER_TYPE" val="0"/>
  <p:tag name="KSO_WM_TEMPLATE_COLOR_TYPE" val="0"/>
  <p:tag name="KSO_WM_SLIDE_ITEM_CNT" val="0"/>
  <p:tag name="KSO_WM_SLIDE_INDEX" val="8"/>
  <p:tag name="KSO_WM_TAG_VERSION" val="1.0"/>
  <p:tag name="KSO_WM_BEAUTIFY_FLAG" val="#wm#"/>
  <p:tag name="KSO_WM_TEMPLATE_CATEGORY" val="custom"/>
  <p:tag name="KSO_WM_TEMPLATE_INDEX" val="20230314"/>
  <p:tag name="KSO_WM_SLIDE_TYPE" val="text"/>
  <p:tag name="KSO_WM_SLIDE_SUBTYPE" val="pureTxt"/>
  <p:tag name="KSO_WM_SLIDE_SIZE" val="863*460"/>
  <p:tag name="KSO_WM_SLIDE_POSITION" val="47*31"/>
  <p:tag name="KSO_WM_SLIDE_LAYOUT" val="a_f"/>
  <p:tag name="KSO_WM_SLIDE_LAYOUT_CNT" val="1_1"/>
  <p:tag name="KSO_WM_SPECIAL_SOURCE" val="bdnull"/>
  <p:tag name="KSO_WM_SLIDE_LAYOUT_NAME" val="标题和内容"/>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14_8*a*1"/>
  <p:tag name="KSO_WM_TEMPLATE_CATEGORY" val="custom"/>
  <p:tag name="KSO_WM_TEMPLATE_INDEX" val="20230314"/>
  <p:tag name="KSO_WM_UNIT_LAYERLEVEL" val="1"/>
  <p:tag name="KSO_WM_TAG_VERSION" val="1.0"/>
  <p:tag name="KSO_WM_BEAUTIFY_FLAG" val=""/>
  <p:tag name="KSO_WM_UNIT_CONTENT_GROUP_TYPE" val="titlestyle"/>
  <p:tag name="KSO_WM_UNIT_PRESET_TEXT" val="单击此处添加标题"/>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1.0"/>
  <p:tag name="KSO_WM_BEAUTIFY_FLAG" val="#wm#"/>
  <p:tag name="KSO_WM_UNIT_PRESET_TEXT" val="单击此处编辑母版文本样式&#10;第二级&#10;第三级&#10;第四级&#10;第五级"/>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SLIDE_ID" val="custom20230314_8"/>
  <p:tag name="KSO_WM_TEMPLATE_SUBCATEGORY" val="29"/>
  <p:tag name="KSO_WM_TEMPLATE_MASTER_TYPE" val="0"/>
  <p:tag name="KSO_WM_TEMPLATE_COLOR_TYPE" val="0"/>
  <p:tag name="KSO_WM_SLIDE_ITEM_CNT" val="0"/>
  <p:tag name="KSO_WM_SLIDE_INDEX" val="8"/>
  <p:tag name="KSO_WM_TAG_VERSION" val="1.0"/>
  <p:tag name="KSO_WM_BEAUTIFY_FLAG" val="#wm#"/>
  <p:tag name="KSO_WM_TEMPLATE_CATEGORY" val="custom"/>
  <p:tag name="KSO_WM_TEMPLATE_INDEX" val="20230314"/>
  <p:tag name="KSO_WM_SLIDE_TYPE" val="text"/>
  <p:tag name="KSO_WM_SLIDE_SUBTYPE" val="pureTxt"/>
  <p:tag name="KSO_WM_SLIDE_SIZE" val="863*460"/>
  <p:tag name="KSO_WM_SLIDE_POSITION" val="47*31"/>
  <p:tag name="KSO_WM_SLIDE_LAYOUT" val="a_f"/>
  <p:tag name="KSO_WM_SLIDE_LAYOUT_CNT" val="1_1"/>
  <p:tag name="KSO_WM_SPECIAL_SOURCE" val="bdnull"/>
  <p:tag name="KSO_WM_SLIDE_LAYOUT_NAME" val="标题和内容"/>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1"/>
  <p:tag name="KSO_WM_UNIT_LAYERLEVEL" val="1"/>
  <p:tag name="KSO_WM_TAG_VERSION" val="1.0"/>
  <p:tag name="KSO_WM_UNIT_TYPE" val="i"/>
  <p:tag name="KSO_WM_UNIT_INDEX" val="1"/>
  <p:tag name="KSO_WM_UNIT_CONTENT_GROUP_TYPE" val="titlestyle"/>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SLIDE_ID" val="custom20230314_8"/>
  <p:tag name="KSO_WM_TEMPLATE_SUBCATEGORY" val="29"/>
  <p:tag name="KSO_WM_TEMPLATE_MASTER_TYPE" val="0"/>
  <p:tag name="KSO_WM_TEMPLATE_COLOR_TYPE" val="0"/>
  <p:tag name="KSO_WM_SLIDE_ITEM_CNT" val="0"/>
  <p:tag name="KSO_WM_SLIDE_INDEX" val="8"/>
  <p:tag name="KSO_WM_TAG_VERSION" val="1.0"/>
  <p:tag name="KSO_WM_BEAUTIFY_FLAG" val="#wm#"/>
  <p:tag name="KSO_WM_TEMPLATE_CATEGORY" val="custom"/>
  <p:tag name="KSO_WM_TEMPLATE_INDEX" val="20230314"/>
  <p:tag name="KSO_WM_SLIDE_TYPE" val="text"/>
  <p:tag name="KSO_WM_SLIDE_SUBTYPE" val="pureTxt"/>
  <p:tag name="KSO_WM_SLIDE_SIZE" val="863*460"/>
  <p:tag name="KSO_WM_SLIDE_POSITION" val="47*31"/>
  <p:tag name="KSO_WM_SLIDE_LAYOUT" val="a_f"/>
  <p:tag name="KSO_WM_SLIDE_LAYOUT_CNT" val="1_1"/>
  <p:tag name="KSO_WM_SPECIAL_SOURCE" val="bdnull"/>
  <p:tag name="KSO_WM_SLIDE_LAYOUT_NAME" val="标题和内容"/>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UNIT_FILL_FORE_SCHEMECOLOR_INDEX_BRIGHTNESS" val="0"/>
  <p:tag name="KSO_WM_UNIT_FILL_FORE_SCHEMECOLOR_INDEX" val="14"/>
  <p:tag name="KSO_WM_UNIT_FILL_TYPE" val="1"/>
  <p:tag name="KSO_WM_UNIT_SHADOW_SCHEMECOLOR_INDEX_BRIGHTNESS" val="-0.5"/>
  <p:tag name="KSO_WM_UNIT_SHADOW_SCHEMECOLOR_INDEX" val="14"/>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_1*i*2"/>
  <p:tag name="KSO_WM_UNIT_LAYERLEVEL" val="1"/>
  <p:tag name="KSO_WM_TAG_VERSION" val="1.0"/>
</p:tagLst>
</file>

<file path=ppt/tags/tag20.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2*a*1"/>
  <p:tag name="KSO_WM_UNIT_LAYERLEVEL" val="1"/>
  <p:tag name="KSO_WM_TAG_VERSION" val="1.0"/>
  <p:tag name="KSO_WM_BEAUTIFY_FLAG" val="#wm#"/>
  <p:tag name="KSO_WM_UNIT_CONTENT_GROUP_TYPE" val="titlestyle"/>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SLIDE_ID" val="custom20230314_8"/>
  <p:tag name="KSO_WM_TEMPLATE_SUBCATEGORY" val="29"/>
  <p:tag name="KSO_WM_TEMPLATE_MASTER_TYPE" val="0"/>
  <p:tag name="KSO_WM_TEMPLATE_COLOR_TYPE" val="0"/>
  <p:tag name="KSO_WM_SLIDE_ITEM_CNT" val="0"/>
  <p:tag name="KSO_WM_SLIDE_INDEX" val="8"/>
  <p:tag name="KSO_WM_TAG_VERSION" val="1.0"/>
  <p:tag name="KSO_WM_BEAUTIFY_FLAG" val="#wm#"/>
  <p:tag name="KSO_WM_TEMPLATE_CATEGORY" val="custom"/>
  <p:tag name="KSO_WM_TEMPLATE_INDEX" val="20230314"/>
  <p:tag name="KSO_WM_SLIDE_TYPE" val="text"/>
  <p:tag name="KSO_WM_SLIDE_SUBTYPE" val="pureTxt"/>
  <p:tag name="KSO_WM_SLIDE_SIZE" val="863*460"/>
  <p:tag name="KSO_WM_SLIDE_POSITION" val="47*31"/>
  <p:tag name="KSO_WM_SLIDE_LAYOUT" val="a_f"/>
  <p:tag name="KSO_WM_SLIDE_LAYOUT_CNT" val="1_1"/>
  <p:tag name="KSO_WM_SPECIAL_SOURCE" val="bdnull"/>
  <p:tag name="KSO_WM_SLIDE_LAYOUT_NAME" val="标题和内容"/>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14_8*a*1"/>
  <p:tag name="KSO_WM_TEMPLATE_CATEGORY" val="custom"/>
  <p:tag name="KSO_WM_TEMPLATE_INDEX" val="20230314"/>
  <p:tag name="KSO_WM_UNIT_LAYERLEVEL" val="1"/>
  <p:tag name="KSO_WM_TAG_VERSION" val="1.0"/>
  <p:tag name="KSO_WM_BEAUTIFY_FLAG" val=""/>
  <p:tag name="KSO_WM_UNIT_CONTENT_GROUP_TYPE" val="titlestyle"/>
  <p:tag name="KSO_WM_UNIT_PRESET_TEXT" val="单击此处添加标题"/>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SLIDE_ID" val="custom20230314_8"/>
  <p:tag name="KSO_WM_TEMPLATE_SUBCATEGORY" val="29"/>
  <p:tag name="KSO_WM_TEMPLATE_MASTER_TYPE" val="0"/>
  <p:tag name="KSO_WM_TEMPLATE_COLOR_TYPE" val="0"/>
  <p:tag name="KSO_WM_SLIDE_ITEM_CNT" val="0"/>
  <p:tag name="KSO_WM_SLIDE_INDEX" val="8"/>
  <p:tag name="KSO_WM_TAG_VERSION" val="1.0"/>
  <p:tag name="KSO_WM_BEAUTIFY_FLAG" val="#wm#"/>
  <p:tag name="KSO_WM_TEMPLATE_CATEGORY" val="custom"/>
  <p:tag name="KSO_WM_TEMPLATE_INDEX" val="20230314"/>
  <p:tag name="KSO_WM_SLIDE_TYPE" val="text"/>
  <p:tag name="KSO_WM_SLIDE_SUBTYPE" val="pureTxt"/>
  <p:tag name="KSO_WM_SLIDE_SIZE" val="863*460"/>
  <p:tag name="KSO_WM_SLIDE_POSITION" val="47*31"/>
  <p:tag name="KSO_WM_SLIDE_LAYOUT" val="a_f"/>
  <p:tag name="KSO_WM_SLIDE_LAYOUT_CNT" val="1_1"/>
  <p:tag name="KSO_WM_SPECIAL_SOURCE" val="bdnull"/>
  <p:tag name="KSO_WM_SLIDE_LAYOUT_NAME" val="标题和内容"/>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14_8*a*1"/>
  <p:tag name="KSO_WM_TEMPLATE_CATEGORY" val="custom"/>
  <p:tag name="KSO_WM_TEMPLATE_INDEX" val="20230314"/>
  <p:tag name="KSO_WM_UNIT_LAYERLEVEL" val="1"/>
  <p:tag name="KSO_WM_TAG_VERSION" val="1.0"/>
  <p:tag name="KSO_WM_BEAUTIFY_FLAG" val=""/>
  <p:tag name="KSO_WM_UNIT_CONTENT_GROUP_TYPE" val="titlestyle"/>
  <p:tag name="KSO_WM_UNIT_PRESET_TEXT" val="单击此处添加标题"/>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SLIDE_ID" val="custom20230314_8"/>
  <p:tag name="KSO_WM_TEMPLATE_SUBCATEGORY" val="29"/>
  <p:tag name="KSO_WM_TEMPLATE_MASTER_TYPE" val="0"/>
  <p:tag name="KSO_WM_TEMPLATE_COLOR_TYPE" val="0"/>
  <p:tag name="KSO_WM_SLIDE_ITEM_CNT" val="0"/>
  <p:tag name="KSO_WM_SLIDE_INDEX" val="8"/>
  <p:tag name="KSO_WM_TAG_VERSION" val="1.0"/>
  <p:tag name="KSO_WM_BEAUTIFY_FLAG" val="#wm#"/>
  <p:tag name="KSO_WM_TEMPLATE_CATEGORY" val="custom"/>
  <p:tag name="KSO_WM_TEMPLATE_INDEX" val="20230314"/>
  <p:tag name="KSO_WM_SLIDE_TYPE" val="text"/>
  <p:tag name="KSO_WM_SLIDE_SUBTYPE" val="pureTxt"/>
  <p:tag name="KSO_WM_SLIDE_SIZE" val="863*460"/>
  <p:tag name="KSO_WM_SLIDE_POSITION" val="47*31"/>
  <p:tag name="KSO_WM_SLIDE_LAYOUT" val="a_f"/>
  <p:tag name="KSO_WM_SLIDE_LAYOUT_CNT" val="1_1"/>
  <p:tag name="KSO_WM_SPECIAL_SOURCE" val="bdnull"/>
  <p:tag name="KSO_WM_SLIDE_LAYOUT_NAME" val="标题和内容"/>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14_8*a*1"/>
  <p:tag name="KSO_WM_TEMPLATE_CATEGORY" val="custom"/>
  <p:tag name="KSO_WM_TEMPLATE_INDEX" val="20230314"/>
  <p:tag name="KSO_WM_UNIT_LAYERLEVEL" val="1"/>
  <p:tag name="KSO_WM_TAG_VERSION" val="1.0"/>
  <p:tag name="KSO_WM_BEAUTIFY_FLAG" val=""/>
  <p:tag name="KSO_WM_UNIT_CONTENT_GROUP_TYPE" val="titlestyle"/>
  <p:tag name="KSO_WM_UNIT_PRESET_TEXT" val="单击此处添加标题"/>
</p:tagLst>
</file>

<file path=ppt/tags/tag218.xml><?xml version="1.0" encoding="utf-8"?>
<p:tagLst xmlns:p="http://schemas.openxmlformats.org/presentationml/2006/main">
  <p:tag name="KSO_WM_SLIDE_ID" val="custom20230314_8"/>
  <p:tag name="KSO_WM_TEMPLATE_SUBCATEGORY" val="29"/>
  <p:tag name="KSO_WM_TEMPLATE_MASTER_TYPE" val="0"/>
  <p:tag name="KSO_WM_TEMPLATE_COLOR_TYPE" val="0"/>
  <p:tag name="KSO_WM_SLIDE_ITEM_CNT" val="0"/>
  <p:tag name="KSO_WM_SLIDE_INDEX" val="8"/>
  <p:tag name="KSO_WM_TAG_VERSION" val="1.0"/>
  <p:tag name="KSO_WM_BEAUTIFY_FLAG" val="#wm#"/>
  <p:tag name="KSO_WM_TEMPLATE_CATEGORY" val="custom"/>
  <p:tag name="KSO_WM_TEMPLATE_INDEX" val="20230314"/>
  <p:tag name="KSO_WM_SLIDE_TYPE" val="text"/>
  <p:tag name="KSO_WM_SLIDE_SUBTYPE" val="pureTxt"/>
  <p:tag name="KSO_WM_SLIDE_SIZE" val="863*460"/>
  <p:tag name="KSO_WM_SLIDE_POSITION" val="47*31"/>
  <p:tag name="KSO_WM_SLIDE_LAYOUT" val="a_f"/>
  <p:tag name="KSO_WM_SLIDE_LAYOUT_CNT" val="1_1"/>
  <p:tag name="KSO_WM_SPECIAL_SOURCE" val="bdnull"/>
  <p:tag name="KSO_WM_SLIDE_LAYOUT_NAME" val="标题和内容"/>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14_8*a*1"/>
  <p:tag name="KSO_WM_TEMPLATE_CATEGORY" val="custom"/>
  <p:tag name="KSO_WM_TEMPLATE_INDEX" val="20230314"/>
  <p:tag name="KSO_WM_UNIT_LAYERLEVEL" val="1"/>
  <p:tag name="KSO_WM_TAG_VERSION" val="1.0"/>
  <p:tag name="KSO_WM_BEAUTIFY_FLAG" val=""/>
  <p:tag name="KSO_WM_UNIT_CONTENT_GROUP_TYPE" val="titlestyle"/>
  <p:tag name="KSO_WM_UNIT_PRESET_TEXT" val="单击此处添加标题"/>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SLIDE_ID" val="custom20230314_8"/>
  <p:tag name="KSO_WM_TEMPLATE_SUBCATEGORY" val="29"/>
  <p:tag name="KSO_WM_TEMPLATE_MASTER_TYPE" val="0"/>
  <p:tag name="KSO_WM_TEMPLATE_COLOR_TYPE" val="0"/>
  <p:tag name="KSO_WM_SLIDE_ITEM_CNT" val="0"/>
  <p:tag name="KSO_WM_SLIDE_INDEX" val="8"/>
  <p:tag name="KSO_WM_TAG_VERSION" val="1.0"/>
  <p:tag name="KSO_WM_BEAUTIFY_FLAG" val="#wm#"/>
  <p:tag name="KSO_WM_TEMPLATE_CATEGORY" val="custom"/>
  <p:tag name="KSO_WM_TEMPLATE_INDEX" val="20230314"/>
  <p:tag name="KSO_WM_SLIDE_TYPE" val="text"/>
  <p:tag name="KSO_WM_SLIDE_SUBTYPE" val="pureTxt"/>
  <p:tag name="KSO_WM_SLIDE_SIZE" val="863*460"/>
  <p:tag name="KSO_WM_SLIDE_POSITION" val="47*31"/>
  <p:tag name="KSO_WM_SLIDE_LAYOUT" val="a_f"/>
  <p:tag name="KSO_WM_SLIDE_LAYOUT_CNT" val="1_1"/>
  <p:tag name="KSO_WM_SPECIAL_SOURCE" val="bdnull"/>
  <p:tag name="KSO_WM_SLIDE_LAYOUT_NAME" val="标题和内容"/>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14_8*a*1"/>
  <p:tag name="KSO_WM_TEMPLATE_CATEGORY" val="custom"/>
  <p:tag name="KSO_WM_TEMPLATE_INDEX" val="20230314"/>
  <p:tag name="KSO_WM_UNIT_LAYERLEVEL" val="1"/>
  <p:tag name="KSO_WM_TAG_VERSION" val="1.0"/>
  <p:tag name="KSO_WM_BEAUTIFY_FLAG" val=""/>
  <p:tag name="KSO_WM_UNIT_CONTENT_GROUP_TYPE" val="titlestyle"/>
  <p:tag name="KSO_WM_UNIT_PRESET_TEXT" val="单击此处添加标题"/>
</p:tagLst>
</file>

<file path=ppt/tags/tag225.xml><?xml version="1.0" encoding="utf-8"?>
<p:tagLst xmlns:p="http://schemas.openxmlformats.org/presentationml/2006/main">
  <p:tag name="KSO_WM_SLIDE_ID" val="custom20230314_8"/>
  <p:tag name="KSO_WM_TEMPLATE_SUBCATEGORY" val="29"/>
  <p:tag name="KSO_WM_TEMPLATE_MASTER_TYPE" val="0"/>
  <p:tag name="KSO_WM_TEMPLATE_COLOR_TYPE" val="0"/>
  <p:tag name="KSO_WM_SLIDE_ITEM_CNT" val="0"/>
  <p:tag name="KSO_WM_SLIDE_INDEX" val="8"/>
  <p:tag name="KSO_WM_TAG_VERSION" val="1.0"/>
  <p:tag name="KSO_WM_BEAUTIFY_FLAG" val="#wm#"/>
  <p:tag name="KSO_WM_TEMPLATE_CATEGORY" val="custom"/>
  <p:tag name="KSO_WM_TEMPLATE_INDEX" val="20230314"/>
  <p:tag name="KSO_WM_SLIDE_TYPE" val="text"/>
  <p:tag name="KSO_WM_SLIDE_SUBTYPE" val="pureTxt"/>
  <p:tag name="KSO_WM_SLIDE_SIZE" val="863*460"/>
  <p:tag name="KSO_WM_SLIDE_POSITION" val="47*31"/>
  <p:tag name="KSO_WM_SLIDE_LAYOUT" val="a_f"/>
  <p:tag name="KSO_WM_SLIDE_LAYOUT_CNT" val="1_1"/>
  <p:tag name="KSO_WM_SPECIAL_SOURCE" val="bdnull"/>
  <p:tag name="KSO_WM_SLIDE_LAYOUT_NAME" val="标题和内容"/>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14_8*a*1"/>
  <p:tag name="KSO_WM_TEMPLATE_CATEGORY" val="custom"/>
  <p:tag name="KSO_WM_TEMPLATE_INDEX" val="20230314"/>
  <p:tag name="KSO_WM_UNIT_LAYERLEVEL" val="1"/>
  <p:tag name="KSO_WM_TAG_VERSION" val="1.0"/>
  <p:tag name="KSO_WM_BEAUTIFY_FLAG" val=""/>
  <p:tag name="KSO_WM_UNIT_CONTENT_GROUP_TYPE" val="titlestyle"/>
  <p:tag name="KSO_WM_UNIT_PRESET_TEXT" val="单击此处添加标题"/>
</p:tagLst>
</file>

<file path=ppt/tags/tag228.xml><?xml version="1.0" encoding="utf-8"?>
<p:tagLst xmlns:p="http://schemas.openxmlformats.org/presentationml/2006/main">
  <p:tag name="KSO_WM_SLIDE_ID" val="custom20230314_8"/>
  <p:tag name="KSO_WM_TEMPLATE_SUBCATEGORY" val="29"/>
  <p:tag name="KSO_WM_TEMPLATE_MASTER_TYPE" val="0"/>
  <p:tag name="KSO_WM_TEMPLATE_COLOR_TYPE" val="0"/>
  <p:tag name="KSO_WM_SLIDE_ITEM_CNT" val="0"/>
  <p:tag name="KSO_WM_SLIDE_INDEX" val="8"/>
  <p:tag name="KSO_WM_TAG_VERSION" val="1.0"/>
  <p:tag name="KSO_WM_BEAUTIFY_FLAG" val="#wm#"/>
  <p:tag name="KSO_WM_TEMPLATE_CATEGORY" val="custom"/>
  <p:tag name="KSO_WM_TEMPLATE_INDEX" val="20230314"/>
  <p:tag name="KSO_WM_SLIDE_TYPE" val="text"/>
  <p:tag name="KSO_WM_SLIDE_SUBTYPE" val="pureTxt"/>
  <p:tag name="KSO_WM_SLIDE_SIZE" val="863*460"/>
  <p:tag name="KSO_WM_SLIDE_POSITION" val="47*31"/>
  <p:tag name="KSO_WM_SLIDE_LAYOUT" val="a_f"/>
  <p:tag name="KSO_WM_SLIDE_LAYOUT_CNT" val="1_1"/>
  <p:tag name="KSO_WM_SPECIAL_SOURCE" val="bdnull"/>
  <p:tag name="KSO_WM_SLIDE_LAYOUT_NAME" val="标题和内容"/>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
  <p:tag name="KSO_WM_UNIT_LAYERLEVEL" val="1"/>
  <p:tag name="KSO_WM_TAG_VERSION" val="1.0"/>
  <p:tag name="KSO_WM_UNIT_TYPE" val="i"/>
  <p:tag name="KSO_WM_UNIT_INDEX" val="1"/>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SLIDE_ID" val="custom20230314_8"/>
  <p:tag name="KSO_WM_TEMPLATE_SUBCATEGORY" val="29"/>
  <p:tag name="KSO_WM_TEMPLATE_MASTER_TYPE" val="0"/>
  <p:tag name="KSO_WM_TEMPLATE_COLOR_TYPE" val="0"/>
  <p:tag name="KSO_WM_SLIDE_ITEM_CNT" val="0"/>
  <p:tag name="KSO_WM_SLIDE_INDEX" val="8"/>
  <p:tag name="KSO_WM_TAG_VERSION" val="1.0"/>
  <p:tag name="KSO_WM_BEAUTIFY_FLAG" val="#wm#"/>
  <p:tag name="KSO_WM_TEMPLATE_CATEGORY" val="custom"/>
  <p:tag name="KSO_WM_TEMPLATE_INDEX" val="20230314"/>
  <p:tag name="KSO_WM_SLIDE_TYPE" val="text"/>
  <p:tag name="KSO_WM_SLIDE_SUBTYPE" val="pureTxt"/>
  <p:tag name="KSO_WM_SLIDE_SIZE" val="863*460"/>
  <p:tag name="KSO_WM_SLIDE_POSITION" val="47*31"/>
  <p:tag name="KSO_WM_SLIDE_LAYOUT" val="a_f"/>
  <p:tag name="KSO_WM_SLIDE_LAYOUT_CNT" val="1_1"/>
  <p:tag name="KSO_WM_SPECIAL_SOURCE" val="bdnull"/>
  <p:tag name="KSO_WM_SLIDE_LAYOUT_NAME" val="标题和内容"/>
</p:tagLst>
</file>

<file path=ppt/tags/tag243.xml><?xml version="1.0" encoding="utf-8"?>
<p:tagLst xmlns:p="http://schemas.openxmlformats.org/presentationml/2006/main">
  <p:tag name="COMMONDATA" val="eyJjb3VudCI6MzgsImhkaWQiOiJmNDJlMmZmMmZhNWUyZDkyZTk5MzIxMzQ3MTJiZWMxYyIsInVzZXJDb3VudCI6Mn0="/>
  <p:tag name="KSO_WPP_MARK_KEY" val="7023136d-9efa-45e3-91bf-b99ccddb9299"/>
  <p:tag name="commondata" val="eyJjb3VudCI6MzksImhkaWQiOiI5ZmMzYmQ5NWIyNDQwZDIzYjZlZGNhZmIzYjcwZWEwYSIsInVzZXJDb3VudCI6MX0="/>
</p:tagLst>
</file>

<file path=ppt/tags/tag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3"/>
  <p:tag name="KSO_WM_UNIT_LAYERLEVEL" val="1"/>
  <p:tag name="KSO_WM_TAG_VERSION" val="1.0"/>
  <p:tag name="KSO_WM_UNIT_TYPE" val="i"/>
  <p:tag name="KSO_WM_UNIT_INDEX" val="3"/>
</p:tagLst>
</file>

<file path=ppt/tags/tag26.xml><?xml version="1.0" encoding="utf-8"?>
<p:tagLst xmlns:p="http://schemas.openxmlformats.org/presentationml/2006/main">
  <p:tag name="KSO_WM_UNIT_ISCONTENTSTITLE" val="0"/>
  <p:tag name="KSO_WM_UNIT_ISNUMDGMTITLE" val="0"/>
  <p:tag name="KSO_WM_UNIT_PRESET_TEXT" val="CONTENTS"/>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3*b*1"/>
  <p:tag name="KSO_WM_UNIT_LAYERLEVEL" val="1"/>
  <p:tag name="KSO_WM_TAG_VERSION" val="1.0"/>
  <p:tag name="KSO_WM_BEAUTIFY_FLAG" val="#wm#"/>
</p:tagLst>
</file>

<file path=ppt/tags/tag27.xml><?xml version="1.0" encoding="utf-8"?>
<p:tagLst xmlns:p="http://schemas.openxmlformats.org/presentationml/2006/main">
  <p:tag name="KSO_WM_UNIT_ISCONTENTSTITLE" val="1"/>
  <p:tag name="KSO_WM_UNIT_ISNUMDGMTITLE" val="0"/>
  <p:tag name="KSO_WM_UNIT_PRESET_TEXT" val="目录"/>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p="http://schemas.openxmlformats.org/presentationml/2006/main">
  <p:tag name="KSO_WM_UNIT_FILL_FORE_SCHEMECOLOR_INDEX_BRIGHTNESS" val="0"/>
  <p:tag name="KSO_WM_UNIT_FILL_FORE_SCHEMECOLOR_INDEX" val="14"/>
  <p:tag name="KSO_WM_UNIT_FILL_TYPE" val="1"/>
  <p:tag name="KSO_WM_UNIT_SHADOW_SCHEMECOLOR_INDEX_BRIGHTNESS" val="-0.5"/>
  <p:tag name="KSO_WM_UNIT_SHADOW_SCHEMECOLOR_INDEX" val="14"/>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1.0"/>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p="http://schemas.openxmlformats.org/presentationml/2006/main">
  <p:tag name="KSO_WM_UNIT_FILL_FORE_SCHEMECOLOR_INDEX_BRIGHTNESS" val="0"/>
  <p:tag name="KSO_WM_UNIT_FILL_FORE_SCHEMECOLOR_INDEX" val="14"/>
  <p:tag name="KSO_WM_UNIT_FILL_TYPE" val="1"/>
  <p:tag name="KSO_WM_UNIT_SHADOW_SCHEMECOLOR_INDEX_BRIGHTNESS" val="-0.5"/>
  <p:tag name="KSO_WM_UNIT_SHADOW_SCHEMECOLOR_INDEX" val="14"/>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1.0"/>
  <p:tag name="KSO_WM_UNIT_TYPE" val="i"/>
  <p:tag name="KSO_WM_UNIT_INDEX" val="1"/>
</p:tagLst>
</file>

<file path=ppt/tags/tag32.xml><?xml version="1.0" encoding="utf-8"?>
<p:tagLst xmlns:p="http://schemas.openxmlformats.org/presentationml/2006/main">
  <p:tag name="KSO_WM_UNIT_FILL_FORE_SCHEMECOLOR_INDEX_BRIGHTNESS" val="0"/>
  <p:tag name="KSO_WM_UNIT_FILL_FORE_SCHEMECOLOR_INDEX" val="14"/>
  <p:tag name="KSO_WM_UNIT_FILL_TYPE" val="1"/>
  <p:tag name="KSO_WM_UNIT_SHADOW_SCHEMECOLOR_INDEX_BRIGHTNESS" val="-0.5"/>
  <p:tag name="KSO_WM_UNIT_SHADOW_SCHEMECOLOR_INDEX" val="14"/>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_4*i*2"/>
  <p:tag name="KSO_WM_UNIT_LAYERLEVEL" val="1"/>
  <p:tag name="KSO_WM_TAG_VERSION" val="1.0"/>
  <p:tag name="KSO_WM_UNIT_TYPE" val="i"/>
  <p:tag name="KSO_WM_UNIT_INDEX" val="2"/>
</p:tagLst>
</file>

<file path=ppt/tags/tag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
  <p:tag name="KSO_WM_UNIT_LAYERLEVEL" val="1"/>
  <p:tag name="KSO_WM_TAG_VERSION" val="1.0"/>
  <p:tag name="KSO_WM_UNIT_TYPE" val="i"/>
  <p:tag name="KSO_WM_UNIT_INDEX" val="3"/>
</p:tagLst>
</file>

<file path=ppt/tags/tag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
  <p:tag name="KSO_WM_UNIT_LAYERLEVEL" val="1"/>
  <p:tag name="KSO_WM_TAG_VERSION" val="1.0"/>
  <p:tag name="KSO_WM_UNIT_CONTENT_GROUP_TYPE" val="contentchip"/>
  <p:tag name="KSO_WM_UNIT_TYPE" val="i"/>
  <p:tag name="KSO_WM_UNIT_INDEX" val="4"/>
</p:tagLst>
</file>

<file path=ppt/tags/tag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
  <p:tag name="KSO_WM_UNIT_LAYERLEVEL" val="1"/>
  <p:tag name="KSO_WM_TAG_VERSION" val="1.0"/>
  <p:tag name="KSO_WM_UNIT_TYPE" val="i"/>
  <p:tag name="KSO_WM_UNIT_INDEX" val="5"/>
</p:tagLst>
</file>

<file path=ppt/tags/tag36.xml><?xml version="1.0" encoding="utf-8"?>
<p:tagLst xmlns:p="http://schemas.openxmlformats.org/presentationml/2006/main">
  <p:tag name="KSO_WM_UNIT_PRESET_TEXT" val="01"/>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_4*e*1"/>
  <p:tag name="KSO_WM_UNIT_LAYERLEVEL" val="1"/>
  <p:tag name="KSO_WM_TAG_VERSION" val="1.0"/>
  <p:tag name="KSO_WM_BEAUTIFY_FLAG" val="#wm#"/>
</p:tagLst>
</file>

<file path=ppt/tags/tag37.xml><?xml version="1.0" encoding="utf-8"?>
<p:tagLst xmlns:p="http://schemas.openxmlformats.org/presentationml/2006/main">
  <p:tag name="KSO_WM_UNIT_ISCONTENTSTITLE" val="0"/>
  <p:tag name="KSO_WM_UNIT_ISNUMDGMTITLE" val="0"/>
  <p:tag name="KSO_WM_UNIT_PRESET_TEXT" val="添加章节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1.0"/>
  <p:tag name="KSO_WM_BEAUTIFY_FLAG" val="#wm#"/>
  <p:tag name="KSO_WM_UNIT_CONTENT_GROUP_TYPE" val="contentchip"/>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CONTENT_GROUP_TYPE" val="contentchip"/>
  <p:tag name="KSO_WM_UNIT_TYPE" val="i"/>
  <p:tag name="KSO_WM_UNIT_INDEX" val="4"/>
  <p:tag name="KSO_WM_UNIT_ID" val="_1*i*4"/>
  <p:tag name="KSO_WM_UNIT_LAYERLEVEL" val="1"/>
  <p:tag name="KSO_WM_TAG_VERSION" val="1.0"/>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1.0"/>
  <p:tag name="KSO_WM_BEAUTIFY_FLAG" val="#wm#"/>
  <p:tag name="KSO_WM_UNIT_PRESET_TEXT" val="单击此处编辑母版文本样式&#10;第二级&#10;第三级&#10;第四级&#10;第五级"/>
</p:tagLst>
</file>

<file path=ppt/tags/tag4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1.0"/>
  <p:tag name="KSO_WM_BEAUTIFY_FLAG" val="#wm#"/>
  <p:tag name="KSO_WM_UNIT_PRESET_TEXT" val="单击此处编辑母版文本样式&#10;第二级&#10;第三级&#10;第四级&#10;第五级"/>
</p:tagLst>
</file>

<file path=ppt/tags/tag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1"/>
  <p:tag name="KSO_WM_UNIT_LAYERLEVEL" val="1"/>
  <p:tag name="KSO_WM_TAG_VERSION" val="1.0"/>
  <p:tag name="KSO_WM_UNIT_TYPE" val="i"/>
  <p:tag name="KSO_WM_UNIT_INDEX" val="1"/>
  <p:tag name="KSO_WM_UNIT_CONTENT_GROUP_TYPE" val="titlestyle"/>
</p:tagLst>
</file>

<file path=ppt/tags/tag44.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5*a*1"/>
  <p:tag name="KSO_WM_UNIT_LAYERLEVEL" val="1"/>
  <p:tag name="KSO_WM_TAG_VERSION" val="1.0"/>
  <p:tag name="KSO_WM_BEAUTIFY_FLAG" val="#wm#"/>
  <p:tag name="KSO_WM_UNIT_CONTENT_GROUP_TYPE" val="titlestyle"/>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1.0"/>
  <p:tag name="KSO_WM_BEAUTIFY_FLAG" val="#wm#"/>
  <p:tag name="KSO_WM_UNIT_PRESET_TEXT" val="单击此处编辑母版文本样式&#10;第二级&#10;第三级&#10;第四级&#10;第五级"/>
</p:tagLst>
</file>

<file path=ppt/tags/tag49.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2_1"/>
  <p:tag name="KSO_WM_UNIT_ID" val="_6*h_a*2_1"/>
  <p:tag name="KSO_WM_UNIT_LAYERLEVEL" val="1_1"/>
  <p:tag name="KSO_WM_TAG_VERSION" val="1.0"/>
  <p:tag name="KSO_WM_BEAUTIFY_FLAG" val="#wm#"/>
</p:tagLst>
</file>

<file path=ppt/tags/tag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
  <p:tag name="KSO_WM_UNIT_ID" val="_1*i*5"/>
  <p:tag name="KSO_WM_UNIT_LAYERLEVEL" val="1"/>
  <p:tag name="KSO_WM_TAG_VERSION" val="1.0"/>
</p:tagLst>
</file>

<file path=ppt/tags/tag5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1.0"/>
  <p:tag name="KSO_WM_BEAUTIFY_FLAG" val="#wm#"/>
  <p:tag name="KSO_WM_UNIT_PRESET_TEXT" val="单击此处编辑母版文本样式&#10;第二级&#10;第三级&#10;第四级&#10;第五级"/>
</p:tagLst>
</file>

<file path=ppt/tags/tag51.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1_1"/>
  <p:tag name="KSO_WM_UNIT_ID" val="_6*h_a*1_1"/>
  <p:tag name="KSO_WM_UNIT_LAYERLEVEL" val="1_1"/>
  <p:tag name="KSO_WM_TAG_VERSION" val="1.0"/>
  <p:tag name="KSO_WM_BEAUTIFY_FLAG" val="#wm#"/>
</p:tagLst>
</file>

<file path=ppt/tags/tag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1"/>
  <p:tag name="KSO_WM_UNIT_LAYERLEVEL" val="1"/>
  <p:tag name="KSO_WM_TAG_VERSION" val="1.0"/>
  <p:tag name="KSO_WM_UNIT_TYPE" val="i"/>
  <p:tag name="KSO_WM_UNIT_INDEX" val="1"/>
  <p:tag name="KSO_WM_UNIT_CONTENT_GROUP_TYPE" val="titlestyle"/>
</p:tagLst>
</file>

<file path=ppt/tags/tag53.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6*a*1"/>
  <p:tag name="KSO_WM_UNIT_LAYERLEVEL" val="1"/>
  <p:tag name="KSO_WM_TAG_VERSION" val="1.0"/>
  <p:tag name="KSO_WM_BEAUTIFY_FLAG" val="#wm#"/>
  <p:tag name="KSO_WM_UNIT_CONTENT_GROUP_TYPE" val="titlestyle"/>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1"/>
  <p:tag name="KSO_WM_UNIT_LAYERLEVEL" val="1"/>
  <p:tag name="KSO_WM_TAG_VERSION" val="1.0"/>
  <p:tag name="KSO_WM_UNIT_TYPE" val="i"/>
  <p:tag name="KSO_WM_UNIT_INDEX" val="1"/>
  <p:tag name="KSO_WM_UNIT_CONTENT_GROUP_TYPE" val="titlestyle"/>
</p:tagLst>
</file>

<file path=ppt/tags/tag58.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1.0"/>
  <p:tag name="KSO_WM_BEAUTIFY_FLAG" val="#wm#"/>
  <p:tag name="KSO_WM_UNIT_CONTENT_GROUP_TYPE" val="titlestyle"/>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6"/>
  <p:tag name="KSO_WM_UNIT_ID" val="_1*i*6"/>
  <p:tag name="KSO_WM_UNIT_LAYERLEVEL" val="1"/>
  <p:tag name="KSO_WM_TAG_VERSION" val="1.0"/>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1"/>
  <p:tag name="KSO_WM_UNIT_LAYERLEVEL" val="1"/>
  <p:tag name="KSO_WM_TAG_VERSION" val="1.0"/>
  <p:tag name="KSO_WM_UNIT_TYPE" val="i"/>
  <p:tag name="KSO_WM_UNIT_INDEX"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1.0"/>
  <p:tag name="KSO_WM_BEAUTIFY_FLAG" val="#wm#"/>
  <p:tag name="KSO_WM_UNIT_PRESET_TEXT" val="单击此处编辑母版文本样式&#10;第二级&#10;第三级&#10;第四级&#10;第五级"/>
</p:tagLst>
</file>

<file path=ppt/tags/tag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1"/>
  <p:tag name="KSO_WM_UNIT_LAYERLEVEL" val="1"/>
  <p:tag name="KSO_WM_TAG_VERSION" val="1.0"/>
  <p:tag name="KSO_WM_UNIT_TYPE" val="i"/>
  <p:tag name="KSO_WM_UNIT_INDEX"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7"/>
  <p:tag name="KSO_WM_UNIT_ID" val="_1*i*7"/>
  <p:tag name="KSO_WM_UNIT_LAYERLEVEL" val="1"/>
  <p:tag name="KSO_WM_TAG_VERSION" val="1.0"/>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1"/>
  <p:tag name="KSO_WM_UNIT_LAYERLEVEL" val="1"/>
  <p:tag name="KSO_WM_TAG_VERSION" val="1.0"/>
  <p:tag name="KSO_WM_UNIT_CONTENT_GROUP_TYPE" val="titlestyle"/>
  <p:tag name="KSO_WM_UNIT_TYPE" val="i"/>
  <p:tag name="KSO_WM_UNIT_INDEX" val="1"/>
</p:tagLst>
</file>

<file path=ppt/tags/tag72.xml><?xml version="1.0" encoding="utf-8"?>
<p:tagLst xmlns:p="http://schemas.openxmlformats.org/presentationml/2006/main">
  <p:tag name="KSO_WM_UNIT_ISCONTENTSTITLE" val="0"/>
  <p:tag name="KSO_WM_UNIT_ISNUMDGMTITLE" val="0"/>
  <p:tag name="KSO_WM_UNIT_PRESET_TEXT" val="单击选择预设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0*b*1"/>
  <p:tag name="KSO_WM_UNIT_LAYERLEVEL" val="1"/>
  <p:tag name="KSO_WM_TAG_VERSION" val="1.0"/>
  <p:tag name="KSO_WM_BEAUTIFY_FLAG" val="#wm#"/>
  <p:tag name="KSO_WM_UNIT_CONTENT_GROUP_TYPE" val="titlestyle"/>
</p:tagLst>
</file>

<file path=ppt/tags/tag73.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0*a*1"/>
  <p:tag name="KSO_WM_UNIT_LAYERLEVEL" val="1"/>
  <p:tag name="KSO_WM_TAG_VERSION" val="1.0"/>
  <p:tag name="KSO_WM_BEAUTIFY_FLAG" val="#wm#"/>
  <p:tag name="KSO_WM_UNIT_CONTENT_GROUP_TYPE" val="titlestyle"/>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1.0"/>
  <p:tag name="KSO_WM_UNIT_TYPE" val="i"/>
  <p:tag name="KSO_WM_UNIT_INDEX" val="1"/>
</p:tagLst>
</file>

<file path=ppt/tags/tag78.xml><?xml version="1.0" encoding="utf-8"?>
<p:tagLst xmlns:p="http://schemas.openxmlformats.org/presentationml/2006/main">
  <p:tag name="KSO_WM_UNIT_FILL_FORE_SCHEMECOLOR_INDEX_BRIGHTNESS" val="0"/>
  <p:tag name="KSO_WM_UNIT_FILL_FORE_SCHEMECOLOR_INDEX" val="14"/>
  <p:tag name="KSO_WM_UNIT_FILL_TYPE" val="1"/>
  <p:tag name="KSO_WM_UNIT_SHADOW_SCHEMECOLOR_INDEX_BRIGHTNESS" val="-0.5"/>
  <p:tag name="KSO_WM_UNIT_SHADOW_SCHEMECOLOR_INDEX" val="14"/>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_11*i*2"/>
  <p:tag name="KSO_WM_UNIT_LAYERLEVEL" val="1"/>
  <p:tag name="KSO_WM_TAG_VERSION" val="1.0"/>
  <p:tag name="KSO_WM_UNIT_TYPE" val="i"/>
  <p:tag name="KSO_WM_UNIT_INDEX" val="2"/>
</p:tagLst>
</file>

<file path=ppt/tags/tag79.xml><?xml version="1.0" encoding="utf-8"?>
<p:tagLst xmlns:p="http://schemas.openxmlformats.org/presentationml/2006/main">
  <p:tag name="KSO_WM_UNIT_FILL_FORE_SCHEMECOLOR_INDEX_BRIGHTNESS" val="0"/>
  <p:tag name="KSO_WM_UNIT_FILL_FORE_SCHEMECOLOR_INDEX" val="14"/>
  <p:tag name="KSO_WM_UNIT_FILL_TYPE" val="1"/>
  <p:tag name="KSO_WM_UNIT_SHADOW_SCHEMECOLOR_INDEX_BRIGHTNESS" val="-0.5"/>
  <p:tag name="KSO_WM_UNIT_SHADOW_SCHEMECOLOR_INDEX" val="14"/>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_11*i*3"/>
  <p:tag name="KSO_WM_UNIT_LAYERLEVEL" val="1"/>
  <p:tag name="KSO_WM_TAG_VERSION" val="1.0"/>
  <p:tag name="KSO_WM_UNIT_TYPE" val="i"/>
  <p:tag name="KSO_WM_UNIT_INDEX" val="3"/>
</p:tagLst>
</file>

<file path=ppt/tags/tag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CONTENT_GROUP_TYPE" val="contentchip"/>
  <p:tag name="KSO_WM_UNIT_TYPE" val="i"/>
  <p:tag name="KSO_WM_UNIT_INDEX" val="8"/>
  <p:tag name="KSO_WM_UNIT_ID" val="_1*i*8"/>
  <p:tag name="KSO_WM_UNIT_LAYERLEVEL" val="1"/>
  <p:tag name="KSO_WM_TAG_VERSION" val="1.0"/>
</p:tagLst>
</file>

<file path=ppt/tags/tag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
  <p:tag name="KSO_WM_UNIT_LAYERLEVEL" val="1"/>
  <p:tag name="KSO_WM_TAG_VERSION" val="1.0"/>
  <p:tag name="KSO_WM_UNIT_CONTENT_GROUP_TYPE" val="contentchip"/>
  <p:tag name="KSO_WM_UNIT_TYPE" val="i"/>
  <p:tag name="KSO_WM_UNIT_INDEX" val="4"/>
</p:tagLst>
</file>

<file path=ppt/tags/tag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
  <p:tag name="KSO_WM_UNIT_LAYERLEVEL" val="1"/>
  <p:tag name="KSO_WM_TAG_VERSION" val="1.0"/>
  <p:tag name="KSO_WM_UNIT_TYPE" val="i"/>
  <p:tag name="KSO_WM_UNIT_INDEX" val="5"/>
</p:tagLst>
</file>

<file path=ppt/tags/tag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
  <p:tag name="KSO_WM_UNIT_LAYERLEVEL" val="1"/>
  <p:tag name="KSO_WM_TAG_VERSION" val="1.0"/>
  <p:tag name="KSO_WM_UNIT_TYPE" val="i"/>
  <p:tag name="KSO_WM_UNIT_INDEX" val="6"/>
</p:tagLst>
</file>

<file path=ppt/tags/tag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
  <p:tag name="KSO_WM_UNIT_LAYERLEVEL" val="1"/>
  <p:tag name="KSO_WM_TAG_VERSION" val="1.0"/>
  <p:tag name="KSO_WM_UNIT_TYPE" val="i"/>
  <p:tag name="KSO_WM_UNIT_INDEX" val="7"/>
</p:tagLst>
</file>

<file path=ppt/tags/tag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
  <p:tag name="KSO_WM_UNIT_LAYERLEVEL" val="1"/>
  <p:tag name="KSO_WM_TAG_VERSION" val="1.0"/>
  <p:tag name="KSO_WM_UNIT_CONTENT_GROUP_TYPE" val="contentchip"/>
  <p:tag name="KSO_WM_UNIT_TYPE" val="i"/>
  <p:tag name="KSO_WM_UNIT_INDEX" val="8"/>
</p:tagLst>
</file>

<file path=ppt/tags/tag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
  <p:tag name="KSO_WM_UNIT_LAYERLEVEL" val="1"/>
  <p:tag name="KSO_WM_TAG_VERSION" val="1.0"/>
  <p:tag name="KSO_WM_UNIT_CONTENT_GROUP_TYPE" val="contentchip"/>
  <p:tag name="KSO_WM_UNIT_TYPE" val="i"/>
  <p:tag name="KSO_WM_UNIT_INDEX" val="9"/>
</p:tagLst>
</file>

<file path=ppt/tags/tag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
  <p:tag name="KSO_WM_UNIT_LAYERLEVEL" val="1"/>
  <p:tag name="KSO_WM_TAG_VERSION" val="1.0"/>
  <p:tag name="KSO_WM_UNIT_CONTENT_GROUP_TYPE" val="contentchip"/>
  <p:tag name="KSO_WM_UNIT_TYPE" val="i"/>
  <p:tag name="KSO_WM_UNIT_INDEX" val="10"/>
</p:tagLst>
</file>

<file path=ppt/tags/tag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
  <p:tag name="KSO_WM_UNIT_LAYERLEVEL" val="1"/>
  <p:tag name="KSO_WM_TAG_VERSION" val="1.0"/>
  <p:tag name="KSO_WM_UNIT_TYPE" val="i"/>
  <p:tag name="KSO_WM_UNIT_INDEX" val="11"/>
</p:tagLst>
</file>

<file path=ppt/tags/tag88.xml><?xml version="1.0" encoding="utf-8"?>
<p:tagLst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1*f*1"/>
  <p:tag name="KSO_WM_UNIT_LAYERLEVEL" val="1"/>
  <p:tag name="KSO_WM_TAG_VERSION" val="1.0"/>
  <p:tag name="KSO_WM_BEAUTIFY_FLAG" val="#wm#"/>
</p:tagLst>
</file>

<file path=ppt/tags/tag89.xml><?xml version="1.0" encoding="utf-8"?>
<p:tagLst xmlns:p="http://schemas.openxmlformats.org/presentationml/2006/main">
  <p:tag name="KSO_WM_UNIT_ISCONTENTSTITLE" val="0"/>
  <p:tag name="KSO_WM_UNIT_ISNUMDGMTITLE" val="0"/>
  <p:tag name="KSO_WM_UNIT_PRESET_TEXT" val="THANK  YOU"/>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1.0"/>
  <p:tag name="KSO_WM_BEAUTIFY_FLAG" val="#wm#"/>
</p:tagLst>
</file>

<file path=ppt/tags/tag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CONTENT_GROUP_TYPE" val="contentchip"/>
  <p:tag name="KSO_WM_UNIT_TYPE" val="i"/>
  <p:tag name="KSO_WM_UNIT_INDEX" val="9"/>
  <p:tag name="KSO_WM_UNIT_ID" val="_1*i*9"/>
  <p:tag name="KSO_WM_UNIT_LAYERLEVEL" val="1"/>
  <p:tag name="KSO_WM_TAG_VERSION" val="1.0"/>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
  <p:tag name="KSO_WM_UNIT_LAYERLEVEL" val="1"/>
  <p:tag name="KSO_WM_TAG_VERSION" val="1.0"/>
  <p:tag name="KSO_WM_UNIT_TYPE" val="i"/>
  <p:tag name="KSO_WM_UNIT_INDEX" val="1"/>
  <p:tag name="KSO_WM_UNIT_CONTENT_GROUP_TYPE" val="titlestyle"/>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0314"/>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0314"/>
</p:tagLst>
</file>

<file path=ppt/tags/tag99.xml><?xml version="1.0" encoding="utf-8"?>
<p:tagLst xmlns:p="http://schemas.openxmlformats.org/presentationml/2006/main">
  <p:tag name="KSO_WM_TEMPLATE_SUBCATEGORY" val="29"/>
  <p:tag name="KSO_WM_TEMPLATE_MASTER_TYPE" val="0"/>
  <p:tag name="KSO_WM_TEMPLATE_COLOR_TYPE" val="0"/>
  <p:tag name="KSO_WM_TAG_VERSION" val="1.0"/>
  <p:tag name="KSO_WM_BEAUTIFY_FLAG" val="#wm#"/>
  <p:tag name="KSO_WM_TEMPLATE_CATEGORY" val="custom"/>
  <p:tag name="KSO_WM_TEMPLATE_INDEX" val="20230314"/>
  <p:tag name="KSO_WM_SPECIAL_SOURCE" val="bdnull"/>
  <p:tag name="KSO_WM_TEMPLATE_THUMBS_INDEX" val="1、9"/>
</p:tagLst>
</file>

<file path=ppt/theme/theme1.xml><?xml version="1.0" encoding="utf-8"?>
<a:theme xmlns:a="http://schemas.openxmlformats.org/drawingml/2006/main" name="Office 主题">
  <a:themeElements>
    <a:clrScheme name="自定义 102">
      <a:dk1>
        <a:srgbClr val="000000"/>
      </a:dk1>
      <a:lt1>
        <a:srgbClr val="FFFFFF"/>
      </a:lt1>
      <a:dk2>
        <a:srgbClr val="011163"/>
      </a:dk2>
      <a:lt2>
        <a:srgbClr val="F3F5FF"/>
      </a:lt2>
      <a:accent1>
        <a:srgbClr val="4864FC"/>
      </a:accent1>
      <a:accent2>
        <a:srgbClr val="6C5EDE"/>
      </a:accent2>
      <a:accent3>
        <a:srgbClr val="9059BF"/>
      </a:accent3>
      <a:accent4>
        <a:srgbClr val="B453A1"/>
      </a:accent4>
      <a:accent5>
        <a:srgbClr val="D84E82"/>
      </a:accent5>
      <a:accent6>
        <a:srgbClr val="FC4864"/>
      </a:accent6>
      <a:hlink>
        <a:srgbClr val="0563C1"/>
      </a:hlink>
      <a:folHlink>
        <a:srgbClr val="954D72"/>
      </a:folHlink>
    </a:clrScheme>
    <a:fontScheme name="自定义 18">
      <a:majorFont>
        <a:latin typeface="MiSans Heavy"/>
        <a:ea typeface="MiSans Heavy"/>
        <a:cs typeface=""/>
      </a:majorFont>
      <a:minorFont>
        <a:latin typeface="MiSans Normal"/>
        <a:ea typeface="MiSans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MiSans Norm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MiSans Normal"/>
        <a:ea typeface=""/>
        <a:cs typeface=""/>
        <a:font script="Jpan" typeface="ＭＳ Ｐゴシック"/>
        <a:font script="Hang" typeface="맑은 고딕"/>
        <a:font script="Hans" typeface="MiSans Normal"/>
        <a:font script="Hant" typeface="新細明體"/>
        <a:font script="Arab" typeface="MiSans Normal"/>
        <a:font script="Hebr" typeface="MiSans Norm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MiSans Norm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MiSans Norm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MiSans Normal"/>
        <a:ea typeface=""/>
        <a:cs typeface=""/>
        <a:font script="Jpan" typeface="ＭＳ Ｐゴシック"/>
        <a:font script="Hang" typeface="맑은 고딕"/>
        <a:font script="Hans" typeface="MiSans Normal"/>
        <a:font script="Hant" typeface="新細明體"/>
        <a:font script="Arab" typeface="MiSans Normal"/>
        <a:font script="Hebr" typeface="MiSans Norm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MiSans Norm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4146</Words>
  <Application>WPS 演示</Application>
  <PresentationFormat>宽屏</PresentationFormat>
  <Paragraphs>315</Paragraphs>
  <Slides>36</Slides>
  <Notes>7</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36</vt:i4>
      </vt:variant>
    </vt:vector>
  </HeadingPairs>
  <TitlesOfParts>
    <vt:vector size="54" baseType="lpstr">
      <vt:lpstr>Arial</vt:lpstr>
      <vt:lpstr>宋体</vt:lpstr>
      <vt:lpstr>Wingdings</vt:lpstr>
      <vt:lpstr>MiSans Normal</vt:lpstr>
      <vt:lpstr>Wingdings</vt:lpstr>
      <vt:lpstr>MiSans Heavy</vt:lpstr>
      <vt:lpstr>黑体</vt:lpstr>
      <vt:lpstr>微软雅黑</vt:lpstr>
      <vt:lpstr>方正楷体_GBK</vt:lpstr>
      <vt:lpstr>Arial Unicode MS</vt:lpstr>
      <vt:lpstr>Calibri</vt:lpstr>
      <vt:lpstr>MiSans Normal</vt:lpstr>
      <vt:lpstr>Segoe Print</vt:lpstr>
      <vt:lpstr>MiSans Heavy</vt:lpstr>
      <vt:lpstr>汉仪雅酷黑 85W</vt:lpstr>
      <vt:lpstr>仿宋</vt:lpstr>
      <vt:lpstr>Calibri</vt:lpstr>
      <vt:lpstr>Office 主题</vt:lpstr>
      <vt:lpstr>单元整体教学            ——助力核心素养落地</vt:lpstr>
      <vt:lpstr>目录</vt:lpstr>
      <vt:lpstr>什么是单元整体教学？</vt:lpstr>
      <vt:lpstr>什么是单元整体教学？</vt:lpstr>
      <vt:lpstr>什么是单元整体教学？</vt:lpstr>
      <vt:lpstr>什么是单元整体教学？</vt:lpstr>
      <vt:lpstr>为什么要实施单元整体教学？</vt:lpstr>
      <vt:lpstr>单元整体教学的价值和意义</vt:lpstr>
      <vt:lpstr>单元整体教学的价值和意义</vt:lpstr>
      <vt:lpstr>单元整体教学的价值和意义</vt:lpstr>
      <vt:lpstr>单元整体教学的价值和意义</vt:lpstr>
      <vt:lpstr>实施建议</vt:lpstr>
      <vt:lpstr>实施建议</vt:lpstr>
      <vt:lpstr>实施建议</vt:lpstr>
      <vt:lpstr>实施建议</vt:lpstr>
      <vt:lpstr>实施建议</vt:lpstr>
      <vt:lpstr>实施建议</vt:lpstr>
      <vt:lpstr>实施建议</vt:lpstr>
      <vt:lpstr>实施建议</vt:lpstr>
      <vt:lpstr>PowerPoint 演示文稿</vt:lpstr>
      <vt:lpstr>PowerPoint 演示文稿</vt:lpstr>
      <vt:lpstr>实施建议</vt:lpstr>
      <vt:lpstr>实施建议</vt:lpstr>
      <vt:lpstr>实施建议</vt:lpstr>
      <vt:lpstr>实施建议</vt:lpstr>
      <vt:lpstr>实施建议</vt:lpstr>
      <vt:lpstr>实施建议</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丹辰</cp:lastModifiedBy>
  <cp:revision>262</cp:revision>
  <dcterms:created xsi:type="dcterms:W3CDTF">2019-06-19T02:08:00Z</dcterms:created>
  <dcterms:modified xsi:type="dcterms:W3CDTF">2023-12-03T11:24:27Z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2052-12.1.0.15990</vt:lpwstr>
  </property>
  <property fmtid="{D5CDD505-2E9C-101B-9397-08002B2CF9AE}" pid="3" name="ICV">
    <vt:lpwstr>D807DC6B0B28481EA94DD1FCE6297313_11</vt:lpwstr>
  </property>
  <property fmtid="{D5CDD505-2E9C-101B-9397-08002B2CF9AE}" pid="4" name="KSOTemplateUUID">
    <vt:lpwstr>v1.0_mb_WWKVAA3calnmZWOTug9OwQ==</vt:lpwstr>
  </property>
</Properties>
</file>